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29" d="100"/>
          <a:sy n="129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3EF1-76A1-6840-A8CF-B380D03AFA2E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1BEA-0854-C144-8D0E-E880187B2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3EF1-76A1-6840-A8CF-B380D03AFA2E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1BEA-0854-C144-8D0E-E880187B2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3EF1-76A1-6840-A8CF-B380D03AFA2E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1BEA-0854-C144-8D0E-E880187B2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3EF1-76A1-6840-A8CF-B380D03AFA2E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1BEA-0854-C144-8D0E-E880187B2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3EF1-76A1-6840-A8CF-B380D03AFA2E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1BEA-0854-C144-8D0E-E880187B2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3EF1-76A1-6840-A8CF-B380D03AFA2E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1BEA-0854-C144-8D0E-E880187B2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3EF1-76A1-6840-A8CF-B380D03AFA2E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1BEA-0854-C144-8D0E-E880187B2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3EF1-76A1-6840-A8CF-B380D03AFA2E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1BEA-0854-C144-8D0E-E880187B2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3EF1-76A1-6840-A8CF-B380D03AFA2E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1BEA-0854-C144-8D0E-E880187B2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3EF1-76A1-6840-A8CF-B380D03AFA2E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1BEA-0854-C144-8D0E-E880187B2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3EF1-76A1-6840-A8CF-B380D03AFA2E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1BEA-0854-C144-8D0E-E880187B2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93EF1-76A1-6840-A8CF-B380D03AFA2E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C1BEA-0854-C144-8D0E-E880187B2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Tips for Making Better Figures and Illustrations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Zhigang</a:t>
            </a:r>
            <a:r>
              <a:rPr lang="en-US" dirty="0" smtClean="0"/>
              <a:t> Deng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Figure/Illustration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Clarity</a:t>
            </a:r>
          </a:p>
          <a:p>
            <a:r>
              <a:rPr lang="en-US" dirty="0" smtClean="0"/>
              <a:t>Aesthetics</a:t>
            </a:r>
          </a:p>
          <a:p>
            <a:r>
              <a:rPr lang="en-US" dirty="0" smtClean="0"/>
              <a:t>Quality</a:t>
            </a:r>
          </a:p>
          <a:p>
            <a:r>
              <a:rPr lang="en-US" dirty="0" smtClean="0"/>
              <a:t>Efficiency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Proper information-embedding</a:t>
            </a:r>
          </a:p>
          <a:p>
            <a:pPr lvl="1"/>
            <a:r>
              <a:rPr lang="en-US" dirty="0" smtClean="0"/>
              <a:t>Information overloading: NOT GOOD</a:t>
            </a:r>
          </a:p>
          <a:p>
            <a:pPr lvl="1"/>
            <a:r>
              <a:rPr lang="en-US" dirty="0" smtClean="0"/>
              <a:t>Too little information: why bother to use a figure?</a:t>
            </a:r>
          </a:p>
          <a:p>
            <a:pPr lvl="1"/>
            <a:r>
              <a:rPr lang="en-US" u="sng" dirty="0" smtClean="0"/>
              <a:t>Fundamental Question</a:t>
            </a:r>
            <a:r>
              <a:rPr lang="en-US" dirty="0" smtClean="0"/>
              <a:t>: Is this figure necessary (can we just use table as an alternative)? What kind of information do I really want to convey to readers?</a:t>
            </a:r>
          </a:p>
          <a:p>
            <a:r>
              <a:rPr lang="en-US" dirty="0" smtClean="0"/>
              <a:t>Visualization/Presentation of Information</a:t>
            </a:r>
          </a:p>
          <a:p>
            <a:pPr lvl="1"/>
            <a:r>
              <a:rPr lang="en-US" dirty="0" smtClean="0"/>
              <a:t>Case by Case, non-trivial and need creativity!</a:t>
            </a:r>
          </a:p>
          <a:p>
            <a:r>
              <a:rPr lang="en-US" dirty="0" smtClean="0"/>
              <a:t>Sufficiently clear/readable</a:t>
            </a:r>
          </a:p>
          <a:p>
            <a:pPr lvl="1"/>
            <a:r>
              <a:rPr lang="en-US" dirty="0" smtClean="0"/>
              <a:t>Every cure and word should be easily recognizable!</a:t>
            </a:r>
          </a:p>
          <a:p>
            <a:pPr lvl="1"/>
            <a:r>
              <a:rPr lang="en-US" dirty="0" smtClean="0"/>
              <a:t>Selection of font sizes depends on the targeted size of figures/illustrations</a:t>
            </a:r>
          </a:p>
          <a:p>
            <a:pPr lvl="1"/>
            <a:r>
              <a:rPr lang="en-US" dirty="0" smtClean="0"/>
              <a:t>Important tips: print it on the paper to see whether it is readable! Black-and-white printer is preferred here!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Aesthetics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Color</a:t>
            </a:r>
          </a:p>
          <a:p>
            <a:pPr lvl="1"/>
            <a:r>
              <a:rPr lang="en-US" dirty="0" smtClean="0"/>
              <a:t>Consistency within a figure and between figures</a:t>
            </a:r>
          </a:p>
          <a:p>
            <a:pPr lvl="1"/>
            <a:r>
              <a:rPr lang="en-US" dirty="0" smtClean="0"/>
              <a:t>Color balance (cold </a:t>
            </a:r>
            <a:r>
              <a:rPr lang="en-US" dirty="0" err="1" smtClean="0"/>
              <a:t>vs</a:t>
            </a:r>
            <a:r>
              <a:rPr lang="en-US" dirty="0" smtClean="0"/>
              <a:t> warm)</a:t>
            </a:r>
          </a:p>
          <a:p>
            <a:pPr lvl="1"/>
            <a:r>
              <a:rPr lang="en-US" dirty="0" smtClean="0"/>
              <a:t>Tip: More colors are not necessary to be better. black/white can make beautiful figures!</a:t>
            </a:r>
          </a:p>
          <a:p>
            <a:r>
              <a:rPr lang="en-US" dirty="0" smtClean="0"/>
              <a:t>Layout</a:t>
            </a:r>
          </a:p>
          <a:p>
            <a:pPr lvl="1"/>
            <a:r>
              <a:rPr lang="en-US" dirty="0" smtClean="0"/>
              <a:t>Symmetric </a:t>
            </a:r>
            <a:r>
              <a:rPr lang="en-US" dirty="0" err="1" smtClean="0"/>
              <a:t>vs</a:t>
            </a:r>
            <a:r>
              <a:rPr lang="en-US" dirty="0" smtClean="0"/>
              <a:t> Asymmetric</a:t>
            </a:r>
          </a:p>
          <a:p>
            <a:pPr lvl="1"/>
            <a:r>
              <a:rPr lang="en-US" dirty="0" smtClean="0"/>
              <a:t>Maximally utilize space (often, space is a scarce resource!)</a:t>
            </a:r>
          </a:p>
          <a:p>
            <a:r>
              <a:rPr lang="en-US" dirty="0" smtClean="0"/>
              <a:t>Style</a:t>
            </a:r>
          </a:p>
          <a:p>
            <a:pPr lvl="1"/>
            <a:r>
              <a:rPr lang="en-US" dirty="0" smtClean="0"/>
              <a:t>Simple is better.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High-Resolution</a:t>
            </a:r>
          </a:p>
          <a:p>
            <a:pPr lvl="1"/>
            <a:r>
              <a:rPr lang="en-US" dirty="0" smtClean="0"/>
              <a:t>Recommend at least 400 DPI (pixels per inch), otherwise ACM/IEEE may reject it.</a:t>
            </a:r>
          </a:p>
          <a:p>
            <a:r>
              <a:rPr lang="en-US" dirty="0" smtClean="0"/>
              <a:t>Vector Graphics</a:t>
            </a:r>
          </a:p>
          <a:p>
            <a:pPr lvl="1"/>
            <a:r>
              <a:rPr lang="en-US" dirty="0" smtClean="0"/>
              <a:t>Always use Vector Graphics format (.</a:t>
            </a:r>
            <a:r>
              <a:rPr lang="en-US" dirty="0" err="1" smtClean="0"/>
              <a:t>pdf</a:t>
            </a:r>
            <a:r>
              <a:rPr lang="en-US" dirty="0" smtClean="0"/>
              <a:t>, .</a:t>
            </a:r>
            <a:r>
              <a:rPr lang="en-US" dirty="0" err="1" smtClean="0"/>
              <a:t>eps</a:t>
            </a:r>
            <a:r>
              <a:rPr lang="en-US" dirty="0" smtClean="0"/>
              <a:t>, etc.) if possible</a:t>
            </a:r>
          </a:p>
          <a:p>
            <a:pPr lvl="1"/>
            <a:r>
              <a:rPr lang="en-US" dirty="0" smtClean="0"/>
              <a:t>Always use professional drawing software!</a:t>
            </a:r>
          </a:p>
          <a:p>
            <a:pPr lvl="1"/>
            <a:r>
              <a:rPr lang="en-US" dirty="0" smtClean="0"/>
              <a:t>YES: Adobe Illustrator, CorelDraw, MS Visio, etc.)</a:t>
            </a:r>
          </a:p>
          <a:p>
            <a:pPr lvl="1"/>
            <a:r>
              <a:rPr lang="en-US" dirty="0" smtClean="0"/>
              <a:t>NO: Word, PowerPoint, and many others.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figure/illustration the best way to represent this data/information or convey the idea? How about other alternatives?</a:t>
            </a:r>
          </a:p>
          <a:p>
            <a:r>
              <a:rPr lang="en-US" dirty="0" smtClean="0"/>
              <a:t>How many seconds/minutes readers need to spend to understand a figure/illustration?</a:t>
            </a:r>
          </a:p>
          <a:p>
            <a:r>
              <a:rPr lang="en-US" dirty="0" smtClean="0"/>
              <a:t>The space occupied by a figure/illustration is worthy? Should we make a figure larger or smaller?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learn to draw wonderful figures/illustrations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from examples</a:t>
            </a:r>
          </a:p>
          <a:p>
            <a:pPr lvl="1"/>
            <a:r>
              <a:rPr lang="en-US" dirty="0" smtClean="0"/>
              <a:t>Check those published papers (typically on top venues)</a:t>
            </a:r>
          </a:p>
          <a:p>
            <a:pPr lvl="1"/>
            <a:r>
              <a:rPr lang="en-US" dirty="0" smtClean="0"/>
              <a:t>I personally recommend ACM SIGGRAPH Paper Proceedings (most of figures are well made and high quality!)</a:t>
            </a:r>
          </a:p>
          <a:p>
            <a:r>
              <a:rPr lang="en-US" dirty="0" smtClean="0"/>
              <a:t>Think, Check, and Improve…..</a:t>
            </a:r>
          </a:p>
          <a:p>
            <a:pPr lvl="1"/>
            <a:r>
              <a:rPr lang="en-US" dirty="0" smtClean="0"/>
              <a:t>Often, it is not a one time deal!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385</Words>
  <Application>Microsoft Macintosh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Tips for Making Better Figures and Illustrations</vt:lpstr>
      <vt:lpstr>Figure/Illustration Principles</vt:lpstr>
      <vt:lpstr>Clarity</vt:lpstr>
      <vt:lpstr>Aesthetics</vt:lpstr>
      <vt:lpstr>Quality</vt:lpstr>
      <vt:lpstr>Efficiency</vt:lpstr>
      <vt:lpstr>How to learn to draw wonderful figures/illustrations</vt:lpstr>
    </vt:vector>
  </TitlesOfParts>
  <Company>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for Making Better Figures and Illustrations</dc:title>
  <dc:creator>a a</dc:creator>
  <cp:lastModifiedBy>a a</cp:lastModifiedBy>
  <cp:revision>6</cp:revision>
  <dcterms:created xsi:type="dcterms:W3CDTF">2012-10-31T01:44:14Z</dcterms:created>
  <dcterms:modified xsi:type="dcterms:W3CDTF">2012-10-31T02:21:55Z</dcterms:modified>
</cp:coreProperties>
</file>