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3300"/>
    <a:srgbClr val="996633"/>
    <a:srgbClr val="FFD869"/>
    <a:srgbClr val="FFCB37"/>
    <a:srgbClr val="CC9900"/>
    <a:srgbClr val="CCECFF"/>
    <a:srgbClr val="F1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77" autoAdjust="0"/>
  </p:normalViewPr>
  <p:slideViewPr>
    <p:cSldViewPr>
      <p:cViewPr>
        <p:scale>
          <a:sx n="70" d="100"/>
          <a:sy n="70" d="100"/>
        </p:scale>
        <p:origin x="-3012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52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algn="r"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algn="r"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fld id="{F15A1B2E-F382-4C9F-A5C4-B859C8906B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858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>
            <a:lvl1pPr algn="r"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3" tIns="46466" rIns="92933" bIns="46466" numCol="1" anchor="b" anchorCtr="0" compatLnSpc="1">
            <a:prstTxWarp prst="textNoShape">
              <a:avLst/>
            </a:prstTxWarp>
          </a:bodyPr>
          <a:lstStyle>
            <a:lvl1pPr algn="r" defTabSz="929901">
              <a:defRPr sz="1200">
                <a:latin typeface="Arial" charset="0"/>
              </a:defRPr>
            </a:lvl1pPr>
          </a:lstStyle>
          <a:p>
            <a:pPr>
              <a:defRPr/>
            </a:pPr>
            <a:fld id="{C5F8731C-98B5-401B-A781-87F0C2E76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8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gradFill rotWithShape="1">
            <a:gsLst>
              <a:gs pos="0">
                <a:srgbClr val="AAAAAA"/>
              </a:gs>
              <a:gs pos="100000">
                <a:srgbClr val="AAAAA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Data Mining &amp; Machine Learning Group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 userDrawn="1"/>
        </p:nvGraphicFramePr>
        <p:xfrm>
          <a:off x="2057400" y="6630988"/>
          <a:ext cx="234950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Image" r:id="rId3" imgW="393512" imgH="380818" progId="Photoshop.Image.9">
                  <p:embed/>
                </p:oleObj>
              </mc:Choice>
              <mc:Fallback>
                <p:oleObj name="Image" r:id="rId3" imgW="393512" imgH="380818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630988"/>
                        <a:ext cx="234950" cy="22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7969250" y="6553200"/>
            <a:ext cx="1174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CS@</a:t>
            </a:r>
            <a:r>
              <a:rPr lang="en-US" sz="2000">
                <a:solidFill>
                  <a:srgbClr val="FF0000"/>
                </a:solidFill>
                <a:latin typeface="Arial Black" pitchFamily="34" charset="0"/>
              </a:rPr>
              <a:t>UH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53200"/>
            <a:ext cx="1524000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</a:rPr>
              <a:t>ACM-GIS08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8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1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79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42672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12" descr="UH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2362200" y="6488113"/>
            <a:ext cx="36083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Department of Computer Science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686800" cy="5410200"/>
          </a:xfrm>
        </p:spPr>
        <p:txBody>
          <a:bodyPr/>
          <a:lstStyle>
            <a:lvl1pPr>
              <a:buSzPct val="100000"/>
              <a:defRPr/>
            </a:lvl1pPr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6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06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05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65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566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686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7" name="Picture 7" descr="UHLOGO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8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uhseal.gif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38" y="6286500"/>
            <a:ext cx="5635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362200" y="6488113"/>
            <a:ext cx="36083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Department of Computer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What is unique about EC?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EC approaches work on </a:t>
            </a:r>
            <a:r>
              <a:rPr lang="en-US" sz="2400" i="1" dirty="0" smtClean="0"/>
              <a:t>multiple solutions in parallel </a:t>
            </a:r>
            <a:r>
              <a:rPr lang="en-US" sz="2400" dirty="0" smtClean="0"/>
              <a:t>(a complete population) and not a single solution.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Employ </a:t>
            </a:r>
            <a:r>
              <a:rPr lang="en-US" sz="2400" i="1" dirty="0" smtClean="0"/>
              <a:t>crossover operators </a:t>
            </a:r>
            <a:r>
              <a:rPr lang="en-US" sz="2400" dirty="0" smtClean="0"/>
              <a:t>which take 2 solutions and create a new solution which shares some properties with the parent solution; traditional search techniques only employ mutation operators.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Can solve problems for which fitness functions are neither differentiable nor continuous. Can operate on symbolic or integer-valued fitness functions.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They employ </a:t>
            </a:r>
            <a:r>
              <a:rPr lang="en-US" sz="2400" i="1" dirty="0" smtClean="0"/>
              <a:t>probabilistic, non-deterministic search strategies </a:t>
            </a:r>
            <a:r>
              <a:rPr lang="en-US" sz="2400" dirty="0" smtClean="0"/>
              <a:t>which are capable to find different good solutions in a single or in </a:t>
            </a:r>
            <a:r>
              <a:rPr lang="en-US" sz="2400" dirty="0" smtClean="0"/>
              <a:t>different runs. </a:t>
            </a:r>
            <a:endParaRPr lang="en-US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They are based on the </a:t>
            </a:r>
            <a:r>
              <a:rPr lang="en-US" sz="2400" i="1" dirty="0" smtClean="0">
                <a:solidFill>
                  <a:srgbClr val="000000"/>
                </a:solidFill>
              </a:rPr>
              <a:t>survival of the fittest</a:t>
            </a:r>
            <a:r>
              <a:rPr lang="en-US" sz="2400" dirty="0" smtClean="0">
                <a:solidFill>
                  <a:srgbClr val="000000"/>
                </a:solidFill>
              </a:rPr>
              <a:t>: the genetic material of fitter solutions is recombined with a higher probability.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7227888" y="6488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Christoph F. Eick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126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Image</vt:lpstr>
      <vt:lpstr>What is unique about EC?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Regional Knowledge in Spatial Dataset</dc:title>
  <dc:creator>SecurityLab</dc:creator>
  <cp:lastModifiedBy>Christoph Eick</cp:lastModifiedBy>
  <cp:revision>272</cp:revision>
  <dcterms:created xsi:type="dcterms:W3CDTF">2007-02-16T00:28:42Z</dcterms:created>
  <dcterms:modified xsi:type="dcterms:W3CDTF">2012-03-01T15:18:38Z</dcterms:modified>
</cp:coreProperties>
</file>