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0" r:id="rId2"/>
    <p:sldId id="299" r:id="rId3"/>
    <p:sldId id="306" r:id="rId4"/>
    <p:sldId id="302" r:id="rId5"/>
    <p:sldId id="303" r:id="rId6"/>
    <p:sldId id="305" r:id="rId7"/>
    <p:sldId id="304" r:id="rId8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00"/>
    <a:srgbClr val="996633"/>
    <a:srgbClr val="FFD869"/>
    <a:srgbClr val="FFCB37"/>
    <a:srgbClr val="CC9900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2" autoAdjust="0"/>
  </p:normalViewPr>
  <p:slideViewPr>
    <p:cSldViewPr>
      <p:cViewPr>
        <p:scale>
          <a:sx n="70" d="100"/>
          <a:sy n="70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363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051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363" y="8807051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fld id="{D7F12D22-834A-439B-BEE5-9AE5E4A403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5325"/>
            <a:ext cx="4632325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4325"/>
            <a:ext cx="5598160" cy="417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45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06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05450"/>
            <a:ext cx="3032337" cy="4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067">
              <a:defRPr sz="1200"/>
            </a:lvl1pPr>
          </a:lstStyle>
          <a:p>
            <a:pPr>
              <a:defRPr/>
            </a:pPr>
            <a:fld id="{11670FC2-2435-402E-9ADF-58913218E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70FC2-2435-402E-9ADF-58913218E8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670FC2-2435-402E-9ADF-58913218E8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gradFill rotWithShape="1">
            <a:gsLst>
              <a:gs pos="0">
                <a:srgbClr val="AAAAAA"/>
              </a:gs>
              <a:gs pos="100000">
                <a:srgbClr val="AAAAA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</a:rPr>
              <a:t>Data Mining &amp; Machine Learning Group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057400" y="6630988"/>
          <a:ext cx="234950" cy="227012"/>
        </p:xfrm>
        <a:graphic>
          <a:graphicData uri="http://schemas.openxmlformats.org/presentationml/2006/ole">
            <p:oleObj spid="_x0000_s1026" name="Image" r:id="rId16" imgW="393512" imgH="380818" progId="">
              <p:embed/>
            </p:oleObj>
          </a:graphicData>
        </a:graphic>
      </p:graphicFrame>
      <p:sp>
        <p:nvSpPr>
          <p:cNvPr id="103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50223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0" dirty="0" smtClean="0">
                <a:solidFill>
                  <a:srgbClr val="FFC000"/>
                </a:solidFill>
              </a:rPr>
              <a:t>Ch. </a:t>
            </a:r>
            <a:r>
              <a:rPr lang="en-US" sz="1400" baseline="0" dirty="0" err="1" smtClean="0">
                <a:solidFill>
                  <a:srgbClr val="FFC000"/>
                </a:solidFill>
              </a:rPr>
              <a:t>Eick</a:t>
            </a:r>
            <a:endParaRPr lang="en-US" sz="1400" baseline="0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874101" y="6550223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0" dirty="0" smtClean="0">
                <a:solidFill>
                  <a:srgbClr val="FFC000"/>
                </a:solidFill>
              </a:rPr>
              <a:t>Assignment 5</a:t>
            </a:r>
            <a:endParaRPr lang="en-US" sz="1400" baseline="0" dirty="0">
              <a:solidFill>
                <a:srgbClr val="FFC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slcdatashop.web.cmu.edu/KDDCup/results_full.j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Assignment5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91200"/>
          </a:xfrm>
        </p:spPr>
        <p:txBody>
          <a:bodyPr/>
          <a:lstStyle/>
          <a:p>
            <a:r>
              <a:rPr lang="en-US" sz="2200" dirty="0" smtClean="0">
                <a:cs typeface="Times New Roman"/>
                <a:sym typeface="Symbol"/>
              </a:rPr>
              <a:t>The project is a group project; take advantage of your increased man-power and subdivide work between group members intelligently.  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Group Sizes are 3 or 4 (preferred); 2 is also okay; 5 is not acceptable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Groups submit  a 9-11 (12-14; for groups with 4 students) page (single-spaced) report and give a 9 (12) minute presentation on November 30 (one or two), or December 2, 2009. 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Most Topics require a web search; include a summary of  the most recent development in the field of your investigation in your report and presentation. 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Each group should meet Dr. </a:t>
            </a:r>
            <a:r>
              <a:rPr lang="en-US" sz="2200" dirty="0" err="1" smtClean="0">
                <a:cs typeface="Times New Roman"/>
                <a:sym typeface="Symbol"/>
              </a:rPr>
              <a:t>Eick</a:t>
            </a:r>
            <a:r>
              <a:rPr lang="en-US" sz="2200" dirty="0" smtClean="0">
                <a:cs typeface="Times New Roman"/>
                <a:sym typeface="Symbol"/>
              </a:rPr>
              <a:t> once during his office hour in the Nov. 8 or Nov. 15 week; each groups sends a 1-page project description no later than Nov. 16 to Dr. </a:t>
            </a:r>
            <a:r>
              <a:rPr lang="en-US" sz="2200" dirty="0" err="1" smtClean="0">
                <a:cs typeface="Times New Roman"/>
                <a:sym typeface="Symbol"/>
              </a:rPr>
              <a:t>Eick</a:t>
            </a:r>
            <a:r>
              <a:rPr lang="en-US" sz="2200" dirty="0" smtClean="0">
                <a:cs typeface="Times New Roman"/>
                <a:sym typeface="Symbol"/>
              </a:rPr>
              <a:t>.</a:t>
            </a:r>
          </a:p>
          <a:p>
            <a:r>
              <a:rPr lang="en-US" sz="2200" dirty="0" smtClean="0">
                <a:cs typeface="Times New Roman"/>
                <a:sym typeface="Symbol"/>
              </a:rPr>
              <a:t>The report should follow the “traditional” organization: </a:t>
            </a:r>
            <a:r>
              <a:rPr lang="en-US" sz="2200" i="1" dirty="0" smtClean="0">
                <a:cs typeface="Times New Roman"/>
                <a:sym typeface="Symbol"/>
              </a:rPr>
              <a:t>Introduction-…(</a:t>
            </a:r>
            <a:r>
              <a:rPr lang="en-US" sz="2200" i="1" dirty="0" err="1" smtClean="0">
                <a:cs typeface="Times New Roman"/>
                <a:sym typeface="Symbol"/>
              </a:rPr>
              <a:t>Main_Part</a:t>
            </a:r>
            <a:r>
              <a:rPr lang="en-US" sz="2200" i="1" dirty="0" smtClean="0">
                <a:cs typeface="Times New Roman"/>
                <a:sym typeface="Symbol"/>
              </a:rPr>
              <a:t>)-Summary-References</a:t>
            </a:r>
          </a:p>
          <a:p>
            <a:r>
              <a:rPr lang="en-US" sz="2200" i="1" dirty="0" smtClean="0">
                <a:cs typeface="Times New Roman"/>
                <a:sym typeface="Symbol"/>
              </a:rPr>
              <a:t>Each group member is expected to participate in the group’s presentation.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400" dirty="0" smtClean="0"/>
              <a:t>2010 Assignment5 Topics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00" dirty="0" smtClean="0">
              <a:solidFill>
                <a:srgbClr val="990000"/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Comparing Support Vector Machines and k-NN for Classification Tasks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A Survey on Sequence Mining Algorithms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A Survey on  Association Rule Mining Tools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A Survey on Ensemble  Methods and Tools for Prediction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The Netflix </a:t>
            </a:r>
            <a:r>
              <a:rPr lang="en-US" sz="2800" dirty="0" err="1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ContestWhat</a:t>
            </a: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Algorithms Were Successful and What, In General, did we learnt from the Contest?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Uses of Data Mining to Monitor and Protect the Environment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Mining </a:t>
            </a:r>
            <a:r>
              <a:rPr lang="en-US" sz="2800" dirty="0" err="1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TrajectoriesA</a:t>
            </a: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Survey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8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400" dirty="0" smtClean="0"/>
              <a:t>2010 Assignment5 Topics Continued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None/>
            </a:pPr>
            <a:endParaRPr lang="en-US" sz="2800" dirty="0" smtClean="0">
              <a:latin typeface="Arial" pitchFamily="34" charset="0"/>
              <a:ea typeface="Arial Unicode MS" pitchFamily="34" charset="-128"/>
              <a:cs typeface="Arial" pitchFamily="34" charset="0"/>
              <a:sym typeface="Symbol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Privacy Preserving Data </a:t>
            </a:r>
            <a:r>
              <a:rPr lang="en-US" sz="2400" dirty="0" err="1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MiningA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Survey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Application of Data Mining to Crime Analysis and Prevention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 Mining Social </a:t>
            </a:r>
            <a:r>
              <a:rPr lang="en-US" sz="2400" dirty="0" err="1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NetworksA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Survey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Popular Algorithms for Mining Steaming Data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KDD Cup 2010: What was Used, What Worked Well and Lessons Learns 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(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  <a:hlinkClick r:id="rId3"/>
              </a:rPr>
              <a:t>https://pslcdatashop.web.cmu.edu/KDDCup/results_full.jsp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Survey: High Performance Data Mining: Challenges and Solutions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Recent Developments in Decision Tree Learning Tools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Comparison: How is Data Mining Taught at Different Universities in the US?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 startAt="8"/>
            </a:pPr>
            <a:r>
              <a:rPr lang="en-US" sz="2400" smtClean="0">
                <a:latin typeface="Arial" pitchFamily="34" charset="0"/>
                <a:ea typeface="Arial Unicode MS" pitchFamily="34" charset="-128"/>
                <a:cs typeface="Arial" pitchFamily="34" charset="0"/>
                <a:sym typeface="Symbol"/>
              </a:rPr>
              <a:t> </a:t>
            </a:r>
            <a:endParaRPr lang="en-US" sz="24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r>
              <a:rPr lang="en-US" sz="2800" dirty="0" smtClean="0"/>
              <a:t>speak loudly and freely --- do not read!</a:t>
            </a:r>
          </a:p>
          <a:p>
            <a:r>
              <a:rPr lang="en-US" sz="2800" dirty="0" smtClean="0"/>
              <a:t>make a plan for your presentation.</a:t>
            </a:r>
          </a:p>
          <a:p>
            <a:r>
              <a:rPr lang="en-US" sz="2800" dirty="0" smtClean="0"/>
              <a:t>Give a brief overview of your presentation at the beginning</a:t>
            </a:r>
          </a:p>
          <a:p>
            <a:r>
              <a:rPr lang="en-US" sz="2800" dirty="0" smtClean="0"/>
              <a:t>Introduce the topic of your presentation clearly.</a:t>
            </a:r>
          </a:p>
          <a:p>
            <a:r>
              <a:rPr lang="en-US" sz="2800" dirty="0" smtClean="0"/>
              <a:t>In general, a presentation consists of: introduction, main-part, conclusion.</a:t>
            </a:r>
          </a:p>
          <a:p>
            <a:r>
              <a:rPr lang="en-US" sz="2800" dirty="0" smtClean="0"/>
              <a:t>Finish your presentation with a conclusion that summarizes your results/</a:t>
            </a:r>
            <a:r>
              <a:rPr lang="en-US" sz="2800" dirty="0" err="1" smtClean="0"/>
              <a:t>findings</a:t>
            </a:r>
            <a:r>
              <a:rPr lang="en-US" sz="2800" dirty="0" err="1" smtClean="0">
                <a:sym typeface="Symbol"/>
              </a:rPr>
              <a:t>never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/>
              <a:t>skip the conclusion.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Presentations2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r>
              <a:rPr lang="en-US" sz="2400" dirty="0" smtClean="0"/>
              <a:t>Establish goals for your presentation --- what is / are the message / messages of your presentation?</a:t>
            </a:r>
          </a:p>
          <a:p>
            <a:r>
              <a:rPr lang="en-US" sz="2400" dirty="0" smtClean="0"/>
              <a:t>Prepare the presentation taking the viewpoint of a person that will listen to your presentation.</a:t>
            </a:r>
          </a:p>
          <a:p>
            <a:r>
              <a:rPr lang="en-US" sz="2400" dirty="0" smtClean="0"/>
              <a:t>Make a "proud presentation" --- if you aren't, pretend to be proud.</a:t>
            </a:r>
          </a:p>
          <a:p>
            <a:r>
              <a:rPr lang="en-US" sz="2400" dirty="0" smtClean="0"/>
              <a:t>Interact with the audience; keep the audience awake (make a joke,</a:t>
            </a:r>
          </a:p>
          <a:p>
            <a:r>
              <a:rPr lang="en-US" sz="2400" dirty="0" smtClean="0"/>
              <a:t>Tell a story, challenge / tease / reward / punish / surprise the audience, use funny examples, ask questions.</a:t>
            </a:r>
          </a:p>
          <a:p>
            <a:r>
              <a:rPr lang="en-US" sz="2400" dirty="0" smtClean="0"/>
              <a:t>Try to refer to previous presentations.</a:t>
            </a:r>
          </a:p>
          <a:p>
            <a:r>
              <a:rPr lang="en-US" sz="2400" dirty="0" smtClean="0"/>
              <a:t>Establish contexts and context shifts clearly. </a:t>
            </a:r>
          </a:p>
          <a:p>
            <a:r>
              <a:rPr lang="en-US" sz="2400" dirty="0" smtClean="0"/>
              <a:t>Don't get lost in technical </a:t>
            </a:r>
            <a:r>
              <a:rPr lang="en-US" sz="2400" dirty="0" err="1" smtClean="0"/>
              <a:t>details</a:t>
            </a:r>
            <a:r>
              <a:rPr lang="en-US" sz="2400" dirty="0" err="1" smtClean="0">
                <a:sym typeface="Symbol"/>
              </a:rPr>
              <a:t></a:t>
            </a:r>
            <a:r>
              <a:rPr lang="en-US" sz="2400" dirty="0" err="1" smtClean="0"/>
              <a:t>unless</a:t>
            </a:r>
            <a:r>
              <a:rPr lang="en-US" sz="2400" dirty="0" smtClean="0"/>
              <a:t> they are important for the message of your talk.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Part3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867400"/>
          </a:xfrm>
        </p:spPr>
        <p:txBody>
          <a:bodyPr/>
          <a:lstStyle/>
          <a:p>
            <a:r>
              <a:rPr lang="en-US" sz="2300" dirty="0" smtClean="0"/>
              <a:t>If you get completely lost in your presentation --- take a </a:t>
            </a:r>
            <a:r>
              <a:rPr lang="en-US" sz="2300" dirty="0" err="1" smtClean="0"/>
              <a:t>deap</a:t>
            </a:r>
            <a:r>
              <a:rPr lang="en-US" sz="2300" dirty="0" smtClean="0"/>
              <a:t> breath pause for a 20 seconds, and continue (?!?).</a:t>
            </a:r>
          </a:p>
          <a:p>
            <a:r>
              <a:rPr lang="en-US" sz="2300" dirty="0" smtClean="0"/>
              <a:t>Use transparencies and/or the blackboard.</a:t>
            </a:r>
          </a:p>
          <a:p>
            <a:r>
              <a:rPr lang="en-US" sz="2300" dirty="0" smtClean="0"/>
              <a:t>Do not write too much on a transparency (about 5-12 lines;</a:t>
            </a:r>
          </a:p>
          <a:p>
            <a:r>
              <a:rPr lang="en-US" sz="2300" dirty="0" smtClean="0"/>
              <a:t>does not apply to examples). Use large fonts.</a:t>
            </a:r>
          </a:p>
          <a:p>
            <a:r>
              <a:rPr lang="en-US" sz="2300" dirty="0" smtClean="0"/>
              <a:t>Use Large Fonts! Use Color!!</a:t>
            </a:r>
          </a:p>
          <a:p>
            <a:r>
              <a:rPr lang="en-US" sz="2300" dirty="0" smtClean="0"/>
              <a:t>Unreadable transparencies are unacceptable! Don't put unrelated things on the same transparency!</a:t>
            </a:r>
          </a:p>
          <a:p>
            <a:r>
              <a:rPr lang="en-US" sz="2300" dirty="0" smtClean="0"/>
              <a:t>Use examples; general descriptions of algorithms or concepts are very hard to understand.</a:t>
            </a:r>
          </a:p>
          <a:p>
            <a:r>
              <a:rPr lang="en-US" sz="2300" dirty="0" smtClean="0"/>
              <a:t>A picture is worth more than 1000 words!!</a:t>
            </a:r>
          </a:p>
          <a:p>
            <a:r>
              <a:rPr lang="en-US" sz="2300" dirty="0" smtClean="0"/>
              <a:t>Answer questions politely! You need not to answer questions immediately. Don't let questions mess up your presentation. You are allowed to postpone answering questions.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Part4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r>
              <a:rPr lang="en-US" sz="2200" dirty="0" smtClean="0"/>
              <a:t>Important things should be said more than once.</a:t>
            </a:r>
          </a:p>
          <a:p>
            <a:r>
              <a:rPr lang="en-US" sz="2200" dirty="0" smtClean="0"/>
              <a:t>Take your time --- do not hurry through your presentation (unless near the end).</a:t>
            </a:r>
          </a:p>
          <a:p>
            <a:r>
              <a:rPr lang="en-US" sz="2200" dirty="0" smtClean="0"/>
              <a:t>Make a schedule for your presentation; check the schedule during your presentation. Subdivide your presentation into mandatory parts and optional parts (parts that can be skipped if you run out of time). </a:t>
            </a:r>
          </a:p>
          <a:p>
            <a:r>
              <a:rPr lang="en-US" sz="2200" dirty="0" smtClean="0"/>
              <a:t>Practice your presentation --- entertain your cat / grandmother /</a:t>
            </a:r>
          </a:p>
          <a:p>
            <a:r>
              <a:rPr lang="en-US" sz="2200" dirty="0" smtClean="0"/>
              <a:t>Don't stand in front whatever you present.</a:t>
            </a:r>
          </a:p>
          <a:p>
            <a:r>
              <a:rPr lang="en-US" sz="2200" dirty="0" smtClean="0"/>
              <a:t>Keep eye-contact with the audience! Try to read the audience reaction  to what you are presenting and use this know for the remainder/next presentation.  </a:t>
            </a:r>
          </a:p>
          <a:p>
            <a:r>
              <a:rPr lang="en-US" sz="2200" dirty="0" smtClean="0"/>
              <a:t>Smile from time to time --- this is not a funeral!</a:t>
            </a:r>
          </a:p>
          <a:p>
            <a:r>
              <a:rPr lang="en-US" sz="2200" dirty="0" smtClean="0"/>
              <a:t>Be emotional in the sense that the audience feels that you </a:t>
            </a:r>
            <a:r>
              <a:rPr lang="en-US" sz="2200" dirty="0" err="1" smtClean="0"/>
              <a:t>identifyyourself</a:t>
            </a:r>
            <a:r>
              <a:rPr lang="en-US" sz="2200" dirty="0" smtClean="0"/>
              <a:t> with the contents of your presentation --- you have something important to tell! Try to </a:t>
            </a:r>
            <a:r>
              <a:rPr lang="en-US" sz="2200" dirty="0" err="1" smtClean="0"/>
              <a:t>convice</a:t>
            </a:r>
            <a:r>
              <a:rPr lang="en-US" sz="2200" dirty="0" smtClean="0"/>
              <a:t> the audience! 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Try to entertain!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813</Words>
  <Application>Microsoft Office PowerPoint</Application>
  <PresentationFormat>On-screen Show (4:3)</PresentationFormat>
  <Paragraphs>66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Image</vt:lpstr>
      <vt:lpstr>Assignment5 Details</vt:lpstr>
      <vt:lpstr>2010 Assignment5 Topics</vt:lpstr>
      <vt:lpstr>2010 Assignment5 Topics Continued</vt:lpstr>
      <vt:lpstr>Thoughts on Presentations</vt:lpstr>
      <vt:lpstr>Thoughts on Presentations2</vt:lpstr>
      <vt:lpstr>Presentations Part3</vt:lpstr>
      <vt:lpstr>Presentation Part4</vt:lpstr>
    </vt:vector>
  </TitlesOfParts>
  <Company>CMS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Regional Knowledge in Spatial Dataset</dc:title>
  <dc:creator> SecurityLab</dc:creator>
  <cp:lastModifiedBy>Christoph Eick</cp:lastModifiedBy>
  <cp:revision>210</cp:revision>
  <dcterms:created xsi:type="dcterms:W3CDTF">2007-02-16T00:28:42Z</dcterms:created>
  <dcterms:modified xsi:type="dcterms:W3CDTF">2010-11-09T15:00:31Z</dcterms:modified>
</cp:coreProperties>
</file>