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4"/>
  </p:notesMasterIdLst>
  <p:sldIdLst>
    <p:sldId id="273" r:id="rId2"/>
    <p:sldId id="259" r:id="rId3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Tahoma" panose="020B0604030504040204" pitchFamily="3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5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7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19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930662" y="6466367"/>
            <a:ext cx="2133600" cy="370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687512"/>
            <a:ext cx="4040188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4645025" y="106680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4645025" y="1706562"/>
            <a:ext cx="4041775" cy="43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>
            <a:spLocks noGrp="1"/>
          </p:cNvSpPr>
          <p:nvPr>
            <p:ph type="pic" idx="2"/>
          </p:nvPr>
        </p:nvSpPr>
        <p:spPr>
          <a:xfrm>
            <a:off x="1792288" y="381000"/>
            <a:ext cx="54864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33944"/>
            <a:ext cx="9144000" cy="424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934200" y="646340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X-1M5Nj7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FHeCmnNe0P8&amp;list=PLtBw6njQRU-rwp5__7C0oIVt26ZgjG9NI&amp;index=8" TargetMode="External"/><Relationship Id="rId4" Type="http://schemas.openxmlformats.org/officeDocument/2006/relationships/hyperlink" Target="https://www.youtube.com/watch?v=3G5hWM6jqPk&amp;list=PLtBw6njQRU-rwp5__7C0oIVt26ZgjG9NI&amp;index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70757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 dirty="0"/>
              <a:t>2023 Coverage of Deep Learning</a:t>
            </a:r>
            <a:endParaRPr dirty="0"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0" y="707571"/>
            <a:ext cx="9144000" cy="615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 we will start watching and discussing some videos of the MIT Deep Learning Boot Camp; we likely will continue this activity in the lecture on Tu</a:t>
            </a: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November 22!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Followed by 2 lectures on November 14 and 16 which focus on Deep Learning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⮚"/>
            </a:pPr>
            <a:endParaRPr sz="2200" dirty="0"/>
          </a:p>
          <a:p>
            <a:pPr marL="0" lvl="0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 sz="2200" dirty="0"/>
              <a:t> </a:t>
            </a:r>
            <a:endParaRPr sz="2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4414" y="6488668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UH-DAIS</a:t>
            </a:r>
          </a:p>
        </p:txBody>
      </p:sp>
    </p:spTree>
    <p:extLst>
      <p:ext uri="{BB962C8B-B14F-4D97-AF65-F5344CB8AC3E}">
        <p14:creationId xmlns:p14="http://schemas.microsoft.com/office/powerpoint/2010/main" val="316550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1" y="0"/>
            <a:ext cx="9143999" cy="70757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 dirty="0"/>
              <a:t>Watch and Discuss MIT 6.S191 Videos</a:t>
            </a:r>
            <a:endParaRPr dirty="0"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12191" y="707571"/>
            <a:ext cx="9143999" cy="615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Deep Learning Centering on Autoencoders (In Part 1 we are showing parts of MIT 6.S191 (MIT Deep Learning Bootcamp) videos and discuss their content (</a:t>
            </a:r>
            <a:r>
              <a:rPr lang="en-US" sz="24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Introduction to Deep Learning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(watch the first 8:20 of the video and 11:20-15:00; the remainder of the video was actually covered in the neural network part of this course), </a:t>
            </a:r>
            <a:r>
              <a:rPr lang="en-US" sz="24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Deep Generative Learning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(watch the first 22 minutes of this video; if enough time we will see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VAEs generate "new" examples and how to get independent variables in the latent space by watch 31:00-39:00) </a:t>
            </a:r>
            <a:r>
              <a:rPr lang="en-US" sz="2400" b="0" i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unlikely-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--if enough time---</a:t>
            </a:r>
            <a:r>
              <a:rPr lang="en-US" sz="24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New Horizons: </a:t>
            </a:r>
            <a:r>
              <a:rPr lang="en-US" sz="2400" b="0" i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Diffussion</a:t>
            </a:r>
            <a:r>
              <a:rPr lang="en-US" sz="24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 Models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watching at 39:40-58:30).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Wingdings" panose="05000000000000000000" pitchFamily="2" charset="2"/>
              <a:buChar char="q"/>
            </a:pPr>
            <a:endParaRPr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64414" y="6488668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UH-DAIS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H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183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Noto Sans Symbols</vt:lpstr>
      <vt:lpstr>Tahoma</vt:lpstr>
      <vt:lpstr>Calibri</vt:lpstr>
      <vt:lpstr>Arial</vt:lpstr>
      <vt:lpstr>Wingdings</vt:lpstr>
      <vt:lpstr>UH2</vt:lpstr>
      <vt:lpstr>2023 Coverage of Deep Learning</vt:lpstr>
      <vt:lpstr>Watch and Discuss MIT 6.S191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ceick</dc:creator>
  <cp:lastModifiedBy>Eick, Christoph F</cp:lastModifiedBy>
  <cp:revision>37</cp:revision>
  <cp:lastPrinted>2022-03-03T15:44:39Z</cp:lastPrinted>
  <dcterms:modified xsi:type="dcterms:W3CDTF">2023-11-21T17:52:00Z</dcterms:modified>
</cp:coreProperties>
</file>