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0"/>
  </p:notesMasterIdLst>
  <p:handoutMasterIdLst>
    <p:handoutMasterId r:id="rId21"/>
  </p:handoutMasterIdLst>
  <p:sldIdLst>
    <p:sldId id="396" r:id="rId2"/>
    <p:sldId id="256" r:id="rId3"/>
    <p:sldId id="357" r:id="rId4"/>
    <p:sldId id="305" r:id="rId5"/>
    <p:sldId id="307" r:id="rId6"/>
    <p:sldId id="332" r:id="rId7"/>
    <p:sldId id="385" r:id="rId8"/>
    <p:sldId id="386" r:id="rId9"/>
    <p:sldId id="393" r:id="rId10"/>
    <p:sldId id="364" r:id="rId11"/>
    <p:sldId id="390" r:id="rId12"/>
    <p:sldId id="384" r:id="rId13"/>
    <p:sldId id="388" r:id="rId14"/>
    <p:sldId id="284" r:id="rId15"/>
    <p:sldId id="347" r:id="rId16"/>
    <p:sldId id="292" r:id="rId17"/>
    <p:sldId id="395" r:id="rId18"/>
    <p:sldId id="394" r:id="rId19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526" y="-84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805E1B-B3B9-4411-ADFF-02ABB5550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2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68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6CBD73E-3BBD-41A3-819C-AF4F88BD5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08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DAA439-8316-4C7A-A651-483752BB1AB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star - green tree</a:t>
            </a:r>
          </a:p>
          <a:p>
            <a:r>
              <a:rPr lang="en-US" smtClean="0"/>
              <a:t>x    - house</a:t>
            </a:r>
          </a:p>
          <a:p>
            <a:r>
              <a:rPr lang="en-US" smtClean="0"/>
              <a:t>circle - fire</a:t>
            </a:r>
          </a:p>
          <a:p>
            <a:r>
              <a:rPr lang="en-US" smtClean="0"/>
              <a:t>asterisk - fired tree</a:t>
            </a:r>
          </a:p>
          <a:p>
            <a:r>
              <a:rPr lang="en-US" smtClean="0"/>
              <a:t>+ - blue bird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8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16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166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7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/>
                <a:ahLst/>
                <a:cxnLst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32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9" name="Group 165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10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5" y="5"/>
                    </a:cxn>
                    <a:cxn ang="0">
                      <a:pos x="13" y="1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9" name="Freeform 11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11" y="3"/>
                    </a:cxn>
                    <a:cxn ang="0">
                      <a:pos x="7" y="19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" name="Freeform 12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" name="Freeform 13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" name="Freeform 14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3" name="Freeform 15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Freeform 16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Freeform 17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Freeform 18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Freeform 19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Freeform 20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Freeform 21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Freeform 22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Freeform 23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2" name="Freeform 24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" name="Freeform 25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4" name="Freeform 26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4" y="0"/>
                    </a:cxn>
                    <a:cxn ang="0">
                      <a:pos x="14" y="22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Freeform 27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Freeform 28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Freeform 29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Freeform 30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Freeform 31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" name="Freeform 32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Freeform 33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/>
                  <a:ahLst/>
                  <a:cxnLst>
                    <a:cxn ang="0">
                      <a:pos x="21" y="280"/>
                    </a:cxn>
                    <a:cxn ang="0">
                      <a:pos x="24" y="250"/>
                    </a:cxn>
                    <a:cxn ang="0">
                      <a:pos x="22" y="245"/>
                    </a:cxn>
                    <a:cxn ang="0">
                      <a:pos x="16" y="218"/>
                    </a:cxn>
                    <a:cxn ang="0">
                      <a:pos x="4" y="215"/>
                    </a:cxn>
                    <a:cxn ang="0">
                      <a:pos x="0" y="191"/>
                    </a:cxn>
                    <a:cxn ang="0">
                      <a:pos x="12" y="180"/>
                    </a:cxn>
                    <a:cxn ang="0">
                      <a:pos x="6" y="165"/>
                    </a:cxn>
                    <a:cxn ang="0">
                      <a:pos x="2" y="160"/>
                    </a:cxn>
                    <a:cxn ang="0">
                      <a:pos x="28" y="120"/>
                    </a:cxn>
                    <a:cxn ang="0">
                      <a:pos x="44" y="96"/>
                    </a:cxn>
                    <a:cxn ang="0">
                      <a:pos x="42" y="70"/>
                    </a:cxn>
                    <a:cxn ang="0">
                      <a:pos x="24" y="43"/>
                    </a:cxn>
                    <a:cxn ang="0">
                      <a:pos x="20" y="32"/>
                    </a:cxn>
                    <a:cxn ang="0">
                      <a:pos x="26" y="36"/>
                    </a:cxn>
                    <a:cxn ang="0">
                      <a:pos x="48" y="35"/>
                    </a:cxn>
                    <a:cxn ang="0">
                      <a:pos x="64" y="11"/>
                    </a:cxn>
                    <a:cxn ang="0">
                      <a:pos x="82" y="0"/>
                    </a:cxn>
                    <a:cxn ang="0">
                      <a:pos x="88" y="2"/>
                    </a:cxn>
                    <a:cxn ang="0">
                      <a:pos x="92" y="9"/>
                    </a:cxn>
                    <a:cxn ang="0">
                      <a:pos x="98" y="5"/>
                    </a:cxn>
                    <a:cxn ang="0">
                      <a:pos x="110" y="8"/>
                    </a:cxn>
                    <a:cxn ang="0">
                      <a:pos x="116" y="9"/>
                    </a:cxn>
                    <a:cxn ang="0">
                      <a:pos x="141" y="14"/>
                    </a:cxn>
                    <a:cxn ang="0">
                      <a:pos x="155" y="24"/>
                    </a:cxn>
                    <a:cxn ang="0">
                      <a:pos x="167" y="17"/>
                    </a:cxn>
                    <a:cxn ang="0">
                      <a:pos x="173" y="14"/>
                    </a:cxn>
                    <a:cxn ang="0">
                      <a:pos x="195" y="14"/>
                    </a:cxn>
                    <a:cxn ang="0">
                      <a:pos x="211" y="32"/>
                    </a:cxn>
                    <a:cxn ang="0">
                      <a:pos x="231" y="59"/>
                    </a:cxn>
                    <a:cxn ang="0">
                      <a:pos x="245" y="70"/>
                    </a:cxn>
                    <a:cxn ang="0">
                      <a:pos x="257" y="68"/>
                    </a:cxn>
                    <a:cxn ang="0">
                      <a:pos x="270" y="65"/>
                    </a:cxn>
                    <a:cxn ang="0">
                      <a:pos x="290" y="71"/>
                    </a:cxn>
                    <a:cxn ang="0">
                      <a:pos x="300" y="81"/>
                    </a:cxn>
                    <a:cxn ang="0">
                      <a:pos x="308" y="90"/>
                    </a:cxn>
                    <a:cxn ang="0">
                      <a:pos x="318" y="111"/>
                    </a:cxn>
                    <a:cxn ang="0">
                      <a:pos x="322" y="120"/>
                    </a:cxn>
                    <a:cxn ang="0">
                      <a:pos x="324" y="125"/>
                    </a:cxn>
                    <a:cxn ang="0">
                      <a:pos x="310" y="142"/>
                    </a:cxn>
                    <a:cxn ang="0">
                      <a:pos x="322" y="141"/>
                    </a:cxn>
                    <a:cxn ang="0">
                      <a:pos x="342" y="155"/>
                    </a:cxn>
                    <a:cxn ang="0">
                      <a:pos x="364" y="157"/>
                    </a:cxn>
                    <a:cxn ang="0">
                      <a:pos x="380" y="168"/>
                    </a:cxn>
                    <a:cxn ang="0">
                      <a:pos x="382" y="172"/>
                    </a:cxn>
                    <a:cxn ang="0">
                      <a:pos x="382" y="176"/>
                    </a:cxn>
                    <a:cxn ang="0">
                      <a:pos x="394" y="172"/>
                    </a:cxn>
                    <a:cxn ang="0">
                      <a:pos x="400" y="171"/>
                    </a:cxn>
                    <a:cxn ang="0">
                      <a:pos x="439" y="185"/>
                    </a:cxn>
                    <a:cxn ang="0">
                      <a:pos x="447" y="199"/>
                    </a:cxn>
                    <a:cxn ang="0">
                      <a:pos x="465" y="201"/>
                    </a:cxn>
                    <a:cxn ang="0">
                      <a:pos x="471" y="215"/>
                    </a:cxn>
                    <a:cxn ang="0">
                      <a:pos x="451" y="258"/>
                    </a:cxn>
                    <a:cxn ang="0">
                      <a:pos x="435" y="281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Freeform 34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/>
                  <a:ahLst/>
                  <a:cxnLst>
                    <a:cxn ang="0">
                      <a:pos x="406" y="6"/>
                    </a:cxn>
                    <a:cxn ang="0">
                      <a:pos x="502" y="34"/>
                    </a:cxn>
                    <a:cxn ang="0">
                      <a:pos x="550" y="38"/>
                    </a:cxn>
                    <a:cxn ang="0">
                      <a:pos x="578" y="130"/>
                    </a:cxn>
                    <a:cxn ang="0">
                      <a:pos x="586" y="90"/>
                    </a:cxn>
                    <a:cxn ang="0">
                      <a:pos x="606" y="70"/>
                    </a:cxn>
                    <a:cxn ang="0">
                      <a:pos x="642" y="126"/>
                    </a:cxn>
                    <a:cxn ang="0">
                      <a:pos x="682" y="98"/>
                    </a:cxn>
                    <a:cxn ang="0">
                      <a:pos x="706" y="86"/>
                    </a:cxn>
                    <a:cxn ang="0">
                      <a:pos x="762" y="2"/>
                    </a:cxn>
                    <a:cxn ang="0">
                      <a:pos x="798" y="70"/>
                    </a:cxn>
                    <a:cxn ang="0">
                      <a:pos x="798" y="130"/>
                    </a:cxn>
                    <a:cxn ang="0">
                      <a:pos x="790" y="158"/>
                    </a:cxn>
                    <a:cxn ang="0">
                      <a:pos x="766" y="162"/>
                    </a:cxn>
                    <a:cxn ang="0">
                      <a:pos x="762" y="186"/>
                    </a:cxn>
                    <a:cxn ang="0">
                      <a:pos x="802" y="226"/>
                    </a:cxn>
                    <a:cxn ang="0">
                      <a:pos x="786" y="322"/>
                    </a:cxn>
                    <a:cxn ang="0">
                      <a:pos x="830" y="414"/>
                    </a:cxn>
                    <a:cxn ang="0">
                      <a:pos x="854" y="450"/>
                    </a:cxn>
                    <a:cxn ang="0">
                      <a:pos x="830" y="450"/>
                    </a:cxn>
                    <a:cxn ang="0">
                      <a:pos x="746" y="378"/>
                    </a:cxn>
                    <a:cxn ang="0">
                      <a:pos x="678" y="402"/>
                    </a:cxn>
                    <a:cxn ang="0">
                      <a:pos x="590" y="442"/>
                    </a:cxn>
                    <a:cxn ang="0">
                      <a:pos x="642" y="578"/>
                    </a:cxn>
                    <a:cxn ang="0">
                      <a:pos x="710" y="610"/>
                    </a:cxn>
                    <a:cxn ang="0">
                      <a:pos x="738" y="550"/>
                    </a:cxn>
                    <a:cxn ang="0">
                      <a:pos x="774" y="570"/>
                    </a:cxn>
                    <a:cxn ang="0">
                      <a:pos x="766" y="630"/>
                    </a:cxn>
                    <a:cxn ang="0">
                      <a:pos x="802" y="670"/>
                    </a:cxn>
                    <a:cxn ang="0">
                      <a:pos x="838" y="658"/>
                    </a:cxn>
                    <a:cxn ang="0">
                      <a:pos x="922" y="806"/>
                    </a:cxn>
                    <a:cxn ang="0">
                      <a:pos x="942" y="826"/>
                    </a:cxn>
                    <a:cxn ang="0">
                      <a:pos x="874" y="810"/>
                    </a:cxn>
                    <a:cxn ang="0">
                      <a:pos x="830" y="758"/>
                    </a:cxn>
                    <a:cxn ang="0">
                      <a:pos x="778" y="710"/>
                    </a:cxn>
                    <a:cxn ang="0">
                      <a:pos x="702" y="662"/>
                    </a:cxn>
                    <a:cxn ang="0">
                      <a:pos x="614" y="646"/>
                    </a:cxn>
                    <a:cxn ang="0">
                      <a:pos x="506" y="594"/>
                    </a:cxn>
                    <a:cxn ang="0">
                      <a:pos x="462" y="506"/>
                    </a:cxn>
                    <a:cxn ang="0">
                      <a:pos x="430" y="462"/>
                    </a:cxn>
                    <a:cxn ang="0">
                      <a:pos x="382" y="430"/>
                    </a:cxn>
                    <a:cxn ang="0">
                      <a:pos x="342" y="370"/>
                    </a:cxn>
                    <a:cxn ang="0">
                      <a:pos x="354" y="414"/>
                    </a:cxn>
                    <a:cxn ang="0">
                      <a:pos x="418" y="494"/>
                    </a:cxn>
                    <a:cxn ang="0">
                      <a:pos x="422" y="526"/>
                    </a:cxn>
                    <a:cxn ang="0">
                      <a:pos x="394" y="498"/>
                    </a:cxn>
                    <a:cxn ang="0">
                      <a:pos x="354" y="466"/>
                    </a:cxn>
                    <a:cxn ang="0">
                      <a:pos x="314" y="402"/>
                    </a:cxn>
                    <a:cxn ang="0">
                      <a:pos x="266" y="346"/>
                    </a:cxn>
                    <a:cxn ang="0">
                      <a:pos x="210" y="314"/>
                    </a:cxn>
                    <a:cxn ang="0">
                      <a:pos x="154" y="238"/>
                    </a:cxn>
                    <a:cxn ang="0">
                      <a:pos x="66" y="66"/>
                    </a:cxn>
                    <a:cxn ang="0">
                      <a:pos x="34" y="38"/>
                    </a:cxn>
                    <a:cxn ang="0">
                      <a:pos x="46" y="22"/>
                    </a:cxn>
                    <a:cxn ang="0">
                      <a:pos x="102" y="70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Freeform 35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/>
                  <a:ahLst/>
                  <a:cxnLst>
                    <a:cxn ang="0">
                      <a:pos x="6" y="28"/>
                    </a:cxn>
                    <a:cxn ang="0">
                      <a:pos x="10" y="48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Freeform 36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2" y="1"/>
                    </a:cxn>
                    <a:cxn ang="0">
                      <a:pos x="36" y="17"/>
                    </a:cxn>
                    <a:cxn ang="0">
                      <a:pos x="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Freeform 37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28" y="25"/>
                    </a:cxn>
                    <a:cxn ang="0">
                      <a:pos x="56" y="21"/>
                    </a:cxn>
                    <a:cxn ang="0">
                      <a:pos x="80" y="9"/>
                    </a:cxn>
                    <a:cxn ang="0">
                      <a:pos x="64" y="25"/>
                    </a:cxn>
                    <a:cxn ang="0">
                      <a:pos x="124" y="49"/>
                    </a:cxn>
                    <a:cxn ang="0">
                      <a:pos x="160" y="65"/>
                    </a:cxn>
                    <a:cxn ang="0">
                      <a:pos x="116" y="77"/>
                    </a:cxn>
                    <a:cxn ang="0">
                      <a:pos x="88" y="57"/>
                    </a:cxn>
                    <a:cxn ang="0">
                      <a:pos x="76" y="53"/>
                    </a:cxn>
                    <a:cxn ang="0">
                      <a:pos x="24" y="4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" name="Freeform 38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4"/>
                    </a:cxn>
                    <a:cxn ang="0">
                      <a:pos x="88" y="24"/>
                    </a:cxn>
                    <a:cxn ang="0">
                      <a:pos x="112" y="20"/>
                    </a:cxn>
                    <a:cxn ang="0">
                      <a:pos x="108" y="44"/>
                    </a:cxn>
                    <a:cxn ang="0">
                      <a:pos x="64" y="40"/>
                    </a:cxn>
                    <a:cxn ang="0">
                      <a:pos x="0" y="36"/>
                    </a:cxn>
                    <a:cxn ang="0">
                      <a:pos x="28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Freeform 39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37" y="13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8" name="Freeform 40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/>
                  <a:ahLst/>
                  <a:cxnLst>
                    <a:cxn ang="0">
                      <a:pos x="19" y="32"/>
                    </a:cxn>
                    <a:cxn ang="0">
                      <a:pos x="19" y="0"/>
                    </a:cxn>
                    <a:cxn ang="0">
                      <a:pos x="19" y="32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9" name="Freeform 41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20" y="33"/>
                    </a:cxn>
                    <a:cxn ang="0">
                      <a:pos x="24" y="49"/>
                    </a:cxn>
                    <a:cxn ang="0">
                      <a:pos x="36" y="53"/>
                    </a:cxn>
                    <a:cxn ang="0">
                      <a:pos x="24" y="73"/>
                    </a:cxn>
                    <a:cxn ang="0">
                      <a:pos x="0" y="21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0" name="Freeform 42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/>
                  <a:ahLst/>
                  <a:cxnLst>
                    <a:cxn ang="0">
                      <a:pos x="220" y="1"/>
                    </a:cxn>
                    <a:cxn ang="0">
                      <a:pos x="231" y="8"/>
                    </a:cxn>
                    <a:cxn ang="0">
                      <a:pos x="235" y="0"/>
                    </a:cxn>
                    <a:cxn ang="0">
                      <a:pos x="265" y="0"/>
                    </a:cxn>
                    <a:cxn ang="0">
                      <a:pos x="287" y="17"/>
                    </a:cxn>
                    <a:cxn ang="0">
                      <a:pos x="319" y="10"/>
                    </a:cxn>
                    <a:cxn ang="0">
                      <a:pos x="314" y="29"/>
                    </a:cxn>
                    <a:cxn ang="0">
                      <a:pos x="298" y="46"/>
                    </a:cxn>
                    <a:cxn ang="0">
                      <a:pos x="295" y="29"/>
                    </a:cxn>
                    <a:cxn ang="0">
                      <a:pos x="287" y="31"/>
                    </a:cxn>
                    <a:cxn ang="0">
                      <a:pos x="279" y="29"/>
                    </a:cxn>
                    <a:cxn ang="0">
                      <a:pos x="263" y="21"/>
                    </a:cxn>
                    <a:cxn ang="0">
                      <a:pos x="228" y="38"/>
                    </a:cxn>
                    <a:cxn ang="0">
                      <a:pos x="201" y="44"/>
                    </a:cxn>
                    <a:cxn ang="0">
                      <a:pos x="212" y="57"/>
                    </a:cxn>
                    <a:cxn ang="0">
                      <a:pos x="188" y="63"/>
                    </a:cxn>
                    <a:cxn ang="0">
                      <a:pos x="169" y="61"/>
                    </a:cxn>
                    <a:cxn ang="0">
                      <a:pos x="177" y="57"/>
                    </a:cxn>
                    <a:cxn ang="0">
                      <a:pos x="171" y="40"/>
                    </a:cxn>
                    <a:cxn ang="0">
                      <a:pos x="169" y="31"/>
                    </a:cxn>
                    <a:cxn ang="0">
                      <a:pos x="158" y="23"/>
                    </a:cxn>
                    <a:cxn ang="0">
                      <a:pos x="142" y="27"/>
                    </a:cxn>
                    <a:cxn ang="0">
                      <a:pos x="134" y="27"/>
                    </a:cxn>
                    <a:cxn ang="0">
                      <a:pos x="123" y="25"/>
                    </a:cxn>
                    <a:cxn ang="0">
                      <a:pos x="83" y="2"/>
                    </a:cxn>
                    <a:cxn ang="0">
                      <a:pos x="59" y="14"/>
                    </a:cxn>
                    <a:cxn ang="0">
                      <a:pos x="1" y="0"/>
                    </a:cxn>
                    <a:cxn ang="0">
                      <a:pos x="220" y="1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1" name="Freeform 43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/>
                  <a:ahLst/>
                  <a:cxnLst>
                    <a:cxn ang="0">
                      <a:pos x="105" y="31"/>
                    </a:cxn>
                    <a:cxn ang="0">
                      <a:pos x="30" y="1"/>
                    </a:cxn>
                    <a:cxn ang="0">
                      <a:pos x="285" y="0"/>
                    </a:cxn>
                    <a:cxn ang="0">
                      <a:pos x="296" y="14"/>
                    </a:cxn>
                    <a:cxn ang="0">
                      <a:pos x="264" y="16"/>
                    </a:cxn>
                    <a:cxn ang="0">
                      <a:pos x="105" y="3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2" name="Freeform 44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3" name="Freeform 45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6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4" name="Freeform 46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5" name="Freeform 47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6" name="Freeform 48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7" name="Freeform 49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8" name="Freeform 50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" name="Freeform 51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0" name="Freeform 52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1" name="Freeform 53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" name="Freeform 54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3" name="Freeform 55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4" name="Freeform 56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5" name="Freeform 57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6" name="Freeform 58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7" name="Freeform 59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8" name="Freeform 60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9" name="Freeform 61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0" name="Freeform 62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1" name="Freeform 63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2" name="Freeform 64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3" name="Freeform 65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" name="Group 159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110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" name="Line 112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9" name="Line 113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" name="Line 114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" name="Line 115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" name="Line 116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3" name="Line 117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4" name="Line 118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" name="Line 119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6" name="Line 120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7" name="Line 121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1" name="Group 160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132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" name="Line 133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" name="Line 134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" name="Line 135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" name="Line 145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" name="Line 146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" name="Line 147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Line 148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Line 150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" name="Line 151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" name="Line 152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" name="Line 153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" name="Line 154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6" name="Line 155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pic>
          <p:nvPicPr>
            <p:cNvPr id="7" name="Picture 158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DA0BF-5EC9-44BF-A890-24B172CAA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272D5-1841-4389-AB34-FEE0320BD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4163" y="930275"/>
            <a:ext cx="2128837" cy="5241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235700" cy="5241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3DE6B-3E8F-4311-AE17-E146B2025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46063" y="930275"/>
            <a:ext cx="7772400" cy="593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6764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40005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40005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33327-1FB1-425C-9724-7B1A18B36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3D017-F975-4A44-B1BD-81C432846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4AFE2-9E72-45A5-B06E-09A02D52A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E3F67-FC22-4304-9921-22A0CCCD8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F0C3B-A3A7-49F6-B81D-56E15CC71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06D35-0945-4841-A0BF-D36FBA99F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9A089-3B43-430E-8570-A1751A691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B5DB9-4195-4D5C-8756-808903B46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69BCD-AC43-4F6A-89A3-5BCB20753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764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pPr>
              <a:defRPr/>
            </a:pPr>
            <a:fld id="{CA499787-FB4A-488D-9AD1-7D685A35A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4103" name="Group 163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4104" name="Group 162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22536" name="Freeform 8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107" name="Group 9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4156" name="Group 10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22539" name="Freeform 11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0" name="Freeform 12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1" name="Freeform 13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2" name="Freeform 14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3" name="Freeform 15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4" name="Freeform 16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5" name="Freeform 17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6" name="Freeform 18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7" name="Freeform 19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8" name="Freeform 20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9" name="Freeform 21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0" name="Freeform 22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1" name="Freeform 23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2" name="Freeform 24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3" name="Freeform 25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4" name="Freeform 26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5" name="Freeform 27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6" name="Freeform 28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7" name="Freeform 29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8" name="Freeform 30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9" name="Freeform 31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0" name="Freeform 32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1" name="Freeform 33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2" name="Freeform 34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3" name="Freeform 35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4" name="Freeform 36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5" name="Freeform 37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6" name="Freeform 38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7" name="Freeform 39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8" name="Freeform 40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9" name="Freeform 41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0" name="Freeform 42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1" name="Freeform 43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2" name="Freeform 44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3" name="Freeform 45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4" name="Freeform 46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5" name="Freeform 47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6" name="Freeform 48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7" name="Freeform 49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8" name="Freeform 50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9" name="Freeform 51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0" name="Freeform 52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1" name="Freeform 53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2" name="Freeform 54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3" name="Freeform 55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4" name="Freeform 56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5" name="Freeform 57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6" name="Freeform 58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7" name="Freeform 59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8" name="Freeform 60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9" name="Freeform 61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0" name="Freeform 62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1" name="Freeform 63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2" name="Freeform 64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3" name="Freeform 65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4" name="Freeform 66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57" name="Group 67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22596" name="Freeform 68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7" name="Freeform 69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8" name="Freeform 70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9" name="Freeform 71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0" name="Freeform 72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1" name="Freeform 73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2" name="Freeform 74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3" name="Freeform 75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4" name="Freeform 76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5" name="Freeform 77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6" name="Freeform 78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7" name="Freeform 79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8" name="Freeform 80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9" name="Freeform 81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0" name="Freeform 82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1" name="Freeform 83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2" name="Freeform 84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3" name="Freeform 85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4" name="Freeform 86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5" name="Freeform 87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6" name="Freeform 88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7" name="Freeform 89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8" name="Freeform 90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9" name="Freeform 91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0" name="Freeform 92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1" name="Freeform 93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2" name="Freeform 94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3" name="Freeform 95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4" name="Freeform 96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5" name="Freeform 97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6" name="Freeform 98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7" name="Freeform 99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8" name="Freeform 100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9" name="Freeform 101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0" name="Freeform 102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1" name="Freeform 103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2" name="Freeform 104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3" name="Freeform 105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4" name="Freeform 106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5" name="Freeform 107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6" name="Freeform 108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7" name="Freeform 109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</p:grpSp>
          <p:grpSp>
            <p:nvGrpSpPr>
              <p:cNvPr id="4108" name="Group 110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22639" name="Line 111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0" name="Line 112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1" name="Line 113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2" name="Line 114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3" name="Line 115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4" name="Line 116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5" name="Line 117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6" name="Line 118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7" name="Line 119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8" name="Line 120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9" name="Line 121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0" name="Line 122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1" name="Line 123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2" name="Line 124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3" name="Line 125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4" name="Line 126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5" name="Line 127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6" name="Line 128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7" name="Line 129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8" name="Line 130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9" name="Line 131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4109" name="Group 132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22661" name="Line 133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2" name="Line 134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3" name="Line 135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4" name="Line 136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5" name="Line 137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6" name="Line 138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7" name="Line 139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8" name="Line 140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9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0" name="Line 142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1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2" name="Line 144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3" name="Line 145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4" name="Line 146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5" name="Line 147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6" name="Line 148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7" name="Line 149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8" name="Line 150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9" name="Line 151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0" name="Line 152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1" name="Line 153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2" name="Line 154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3" name="Line 155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4" name="Line 156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5" name="Line 157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pic>
          <p:nvPicPr>
            <p:cNvPr id="4105" name="Picture 161" descr="earth"/>
            <p:cNvPicPr>
              <a:picLocks noChangeAspect="1" noChangeArrowheads="1"/>
            </p:cNvPicPr>
            <p:nvPr userDrawn="1"/>
          </p:nvPicPr>
          <p:blipFill>
            <a:blip r:embed="rId14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0" name="TextBox 159"/>
          <p:cNvSpPr txBox="1"/>
          <p:nvPr userDrawn="1"/>
        </p:nvSpPr>
        <p:spPr>
          <a:xfrm>
            <a:off x="4022085" y="6611779"/>
            <a:ext cx="51219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C00000"/>
                </a:solidFill>
              </a:rPr>
              <a:t>Ch.</a:t>
            </a:r>
            <a:r>
              <a:rPr lang="en-US" sz="1000" baseline="0" dirty="0" smtClean="0">
                <a:solidFill>
                  <a:srgbClr val="C00000"/>
                </a:solidFill>
              </a:rPr>
              <a:t> </a:t>
            </a:r>
            <a:r>
              <a:rPr lang="en-US" sz="1000" baseline="0" dirty="0" err="1" smtClean="0">
                <a:solidFill>
                  <a:srgbClr val="C00000"/>
                </a:solidFill>
              </a:rPr>
              <a:t>Eick</a:t>
            </a:r>
            <a:r>
              <a:rPr lang="en-US" sz="1000" baseline="0" dirty="0" smtClean="0">
                <a:solidFill>
                  <a:srgbClr val="C00000"/>
                </a:solidFill>
              </a:rPr>
              <a:t>: Spatial Data Mining </a:t>
            </a:r>
            <a:r>
              <a:rPr lang="en-US" sz="1000" baseline="0" dirty="0" smtClean="0"/>
              <a:t>(inspired by a talk given at UH by </a:t>
            </a:r>
            <a:r>
              <a:rPr lang="en-US" sz="1000" baseline="0" dirty="0" err="1" smtClean="0"/>
              <a:t>Shashi</a:t>
            </a:r>
            <a:r>
              <a:rPr lang="en-US" sz="1000" baseline="0" dirty="0" smtClean="0"/>
              <a:t> </a:t>
            </a:r>
            <a:r>
              <a:rPr lang="en-US" sz="1000" baseline="0" dirty="0" err="1" smtClean="0"/>
              <a:t>Shekhar</a:t>
            </a:r>
            <a:r>
              <a:rPr lang="en-US" sz="1000" baseline="0" dirty="0" smtClean="0"/>
              <a:t> (UMN))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 u="sng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 u="sng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 u="sng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 u="sng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 u="sng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 i="1" u="sng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 i="1" u="sng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 i="1" u="sng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 i="1" u="sng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6"/>
        </a:buBlip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png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hyperlink" Target="http://www.youtube.com/watch?v=RPyJwYqyBuI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acmgis2011.cs.umn.edu/" TargetMode="External"/><Relationship Id="rId3" Type="http://schemas.openxmlformats.org/officeDocument/2006/relationships/hyperlink" Target="http://www.youtube.com/watch?v=ZqMul3OIQNI&amp;feature=related" TargetMode="External"/><Relationship Id="rId7" Type="http://schemas.openxmlformats.org/officeDocument/2006/relationships/hyperlink" Target="http://www.youtube.com/watch?v=agzjyi0rnOo&amp;feature=related" TargetMode="External"/><Relationship Id="rId2" Type="http://schemas.openxmlformats.org/officeDocument/2006/relationships/hyperlink" Target="http://www.esri.com/what-is-gis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mBSXBqEP-7Y&amp;feature=related" TargetMode="External"/><Relationship Id="rId5" Type="http://schemas.openxmlformats.org/officeDocument/2006/relationships/hyperlink" Target="http://www.youtube.com/watch?v=_SBLBkP9O9I&amp;feature=related" TargetMode="External"/><Relationship Id="rId4" Type="http://schemas.openxmlformats.org/officeDocument/2006/relationships/hyperlink" Target="http://www.youtube.com/watch?v=RhDdtqgIy9Q&amp;feature=related" TargetMode="External"/><Relationship Id="rId9" Type="http://schemas.openxmlformats.org/officeDocument/2006/relationships/hyperlink" Target="http://www.houstonareagisday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atial-statistics.com/" TargetMode="External"/><Relationship Id="rId2" Type="http://schemas.openxmlformats.org/officeDocument/2006/relationships/hyperlink" Target="http://en.wikipedia.org/wiki/Spatial_analysis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.ucsb.edu/~good/papers/393.pdf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uh.edu/~ceick/DM/GOO10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hf.ddc.moph.go.th/abstract/s22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077200" cy="593725"/>
          </a:xfrm>
        </p:spPr>
        <p:txBody>
          <a:bodyPr/>
          <a:lstStyle/>
          <a:p>
            <a:pPr eaLnBrk="1" hangingPunct="1"/>
            <a:r>
              <a:rPr lang="en-US" sz="3200" i="0" u="none" dirty="0" smtClean="0">
                <a:solidFill>
                  <a:schemeClr val="tx1"/>
                </a:solidFill>
              </a:rPr>
              <a:t>Organization Spatial Data Mining Fall 2011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458200" cy="4495800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sz="2400" dirty="0" smtClean="0"/>
              <a:t>Introduction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400" dirty="0" smtClean="0"/>
              <a:t>Region Discovery—Finding Interesting Places in Spatial Datasets 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400" dirty="0" smtClean="0"/>
              <a:t>Project3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400" dirty="0" smtClean="0"/>
              <a:t>CLEVER: a Spatial Clustering Algorithm Supporting Plug-in Fitness Functions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400" dirty="0" smtClean="0"/>
              <a:t>[Spatial Regression]</a:t>
            </a:r>
          </a:p>
        </p:txBody>
      </p:sp>
    </p:spTree>
    <p:extLst>
      <p:ext uri="{BB962C8B-B14F-4D97-AF65-F5344CB8AC3E}">
        <p14:creationId xmlns:p14="http://schemas.microsoft.com/office/powerpoint/2010/main" val="372280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343400" y="4267200"/>
            <a:ext cx="4267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de-DE" sz="280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58000" y="34290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13316" name="Picture 4" descr="exampl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143000"/>
            <a:ext cx="7010400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438400" y="5867400"/>
            <a:ext cx="4876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cs typeface="Times New Roman" pitchFamily="18" charset="0"/>
                <a:sym typeface="Symbol" pitchFamily="18" charset="2"/>
              </a:rPr>
              <a:t>Answers:                           and      </a:t>
            </a:r>
          </a:p>
        </p:txBody>
      </p:sp>
      <p:pic>
        <p:nvPicPr>
          <p:cNvPr id="13318" name="Picture 6" descr="na0144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495800"/>
            <a:ext cx="271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 descr="j033589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1905000"/>
            <a:ext cx="211138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39624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9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45720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0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18288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1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48768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12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41148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3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54102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14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17526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15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40386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16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15240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17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45720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0" name="Picture 18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37338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1" name="Picture 19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19400" y="54102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2" name="Picture 20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51054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3" name="Picture 21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42672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4" name="Picture 22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43434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5" name="Picture 23" descr="NA01534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67600" y="2209800"/>
            <a:ext cx="301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6" name="Picture 24" descr="NA01534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33800" y="3048000"/>
            <a:ext cx="301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7" name="Picture 25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24384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457200" y="6172200"/>
            <a:ext cx="5627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find patterns from the following sample dataset?</a:t>
            </a:r>
            <a:endParaRPr lang="en-US"/>
          </a:p>
        </p:txBody>
      </p:sp>
      <p:pic>
        <p:nvPicPr>
          <p:cNvPr id="13339" name="Picture 27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400" y="50292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0" name="Picture 28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4200" y="20574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1" name="Picture 29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28956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2" name="Picture 30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44958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3" name="Picture 31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22098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4" name="Picture 32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16764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5" name="Picture 33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43200" y="31242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6" name="Picture 34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17526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7" name="Picture 35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24600" y="46482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8" name="Picture 36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29400" y="51816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9" name="Picture 37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54102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0" name="Picture 38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39624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1" name="Picture 39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77000" y="32004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2" name="Picture 40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05400" y="17526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3" name="Picture 41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10200" y="17526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4" name="Picture 42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29200" y="23622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5" name="Picture 43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91400" y="19050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6" name="Picture 44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29200" y="37338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7" name="Picture 45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81600" y="32004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8" name="Picture 46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43200" y="38862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9" name="Picture 47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19050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0" name="Picture 48" descr="NA01534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29200" y="5410200"/>
            <a:ext cx="301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1" name="Picture 49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0" y="58674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2" name="Picture 50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57912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3" name="Picture 51" descr="AN00210_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19600" y="3276600"/>
            <a:ext cx="3556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4" name="Picture 52" descr="AN00610_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67600" y="3352800"/>
            <a:ext cx="193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5" name="Picture 53" descr="j026970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05200" y="1905000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6" name="Picture 54" descr="j026970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14800" y="4953000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7" name="Picture 55" descr="j026970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81400" y="4953000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8" name="Picture 56" descr="j026970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343400" y="4648200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9" name="Picture 57" descr="j026970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105400" y="4419600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70" name="Picture 58" descr="j026970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96000" y="3276600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71" name="Picture 59" descr="NA01534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95600" y="1447800"/>
            <a:ext cx="301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72" name="Freeform 60"/>
          <p:cNvSpPr>
            <a:spLocks/>
          </p:cNvSpPr>
          <p:nvPr/>
        </p:nvSpPr>
        <p:spPr bwMode="auto">
          <a:xfrm>
            <a:off x="2514600" y="5181600"/>
            <a:ext cx="304800" cy="293688"/>
          </a:xfrm>
          <a:custGeom>
            <a:avLst/>
            <a:gdLst>
              <a:gd name="T0" fmla="*/ 2147483647 w 2112"/>
              <a:gd name="T1" fmla="*/ 2147483647 h 2029"/>
              <a:gd name="T2" fmla="*/ 2147483647 w 2112"/>
              <a:gd name="T3" fmla="*/ 2147483647 h 2029"/>
              <a:gd name="T4" fmla="*/ 2147483647 w 2112"/>
              <a:gd name="T5" fmla="*/ 2147483647 h 2029"/>
              <a:gd name="T6" fmla="*/ 2147483647 w 2112"/>
              <a:gd name="T7" fmla="*/ 2147483647 h 2029"/>
              <a:gd name="T8" fmla="*/ 2147483647 w 2112"/>
              <a:gd name="T9" fmla="*/ 2147483647 h 2029"/>
              <a:gd name="T10" fmla="*/ 2147483647 w 2112"/>
              <a:gd name="T11" fmla="*/ 2147483647 h 2029"/>
              <a:gd name="T12" fmla="*/ 2147483647 w 2112"/>
              <a:gd name="T13" fmla="*/ 2147483647 h 2029"/>
              <a:gd name="T14" fmla="*/ 2147483647 w 2112"/>
              <a:gd name="T15" fmla="*/ 2147483647 h 2029"/>
              <a:gd name="T16" fmla="*/ 2147483647 w 2112"/>
              <a:gd name="T17" fmla="*/ 2147483647 h 2029"/>
              <a:gd name="T18" fmla="*/ 2147483647 w 2112"/>
              <a:gd name="T19" fmla="*/ 2147483647 h 2029"/>
              <a:gd name="T20" fmla="*/ 2147483647 w 2112"/>
              <a:gd name="T21" fmla="*/ 2147483647 h 2029"/>
              <a:gd name="T22" fmla="*/ 2147483647 w 2112"/>
              <a:gd name="T23" fmla="*/ 2147483647 h 2029"/>
              <a:gd name="T24" fmla="*/ 2147483647 w 2112"/>
              <a:gd name="T25" fmla="*/ 2147483647 h 2029"/>
              <a:gd name="T26" fmla="*/ 2147483647 w 2112"/>
              <a:gd name="T27" fmla="*/ 2147483647 h 2029"/>
              <a:gd name="T28" fmla="*/ 2147483647 w 2112"/>
              <a:gd name="T29" fmla="*/ 2147483647 h 2029"/>
              <a:gd name="T30" fmla="*/ 2147483647 w 2112"/>
              <a:gd name="T31" fmla="*/ 2147483647 h 2029"/>
              <a:gd name="T32" fmla="*/ 2147483647 w 2112"/>
              <a:gd name="T33" fmla="*/ 2147483647 h 2029"/>
              <a:gd name="T34" fmla="*/ 2147483647 w 2112"/>
              <a:gd name="T35" fmla="*/ 2147483647 h 2029"/>
              <a:gd name="T36" fmla="*/ 2147483647 w 2112"/>
              <a:gd name="T37" fmla="*/ 2147483647 h 2029"/>
              <a:gd name="T38" fmla="*/ 2147483647 w 2112"/>
              <a:gd name="T39" fmla="*/ 2147483647 h 2029"/>
              <a:gd name="T40" fmla="*/ 2147483647 w 2112"/>
              <a:gd name="T41" fmla="*/ 2147483647 h 2029"/>
              <a:gd name="T42" fmla="*/ 2147483647 w 2112"/>
              <a:gd name="T43" fmla="*/ 2147483647 h 2029"/>
              <a:gd name="T44" fmla="*/ 2147483647 w 2112"/>
              <a:gd name="T45" fmla="*/ 2147483647 h 2029"/>
              <a:gd name="T46" fmla="*/ 2147483647 w 2112"/>
              <a:gd name="T47" fmla="*/ 2147483647 h 2029"/>
              <a:gd name="T48" fmla="*/ 2147483647 w 2112"/>
              <a:gd name="T49" fmla="*/ 2147483647 h 2029"/>
              <a:gd name="T50" fmla="*/ 2147483647 w 2112"/>
              <a:gd name="T51" fmla="*/ 2147483647 h 2029"/>
              <a:gd name="T52" fmla="*/ 2147483647 w 2112"/>
              <a:gd name="T53" fmla="*/ 2147483647 h 2029"/>
              <a:gd name="T54" fmla="*/ 2147483647 w 2112"/>
              <a:gd name="T55" fmla="*/ 2147483647 h 2029"/>
              <a:gd name="T56" fmla="*/ 2147483647 w 2112"/>
              <a:gd name="T57" fmla="*/ 2147483647 h 2029"/>
              <a:gd name="T58" fmla="*/ 2147483647 w 2112"/>
              <a:gd name="T59" fmla="*/ 2147483647 h 2029"/>
              <a:gd name="T60" fmla="*/ 2147483647 w 2112"/>
              <a:gd name="T61" fmla="*/ 2147483647 h 2029"/>
              <a:gd name="T62" fmla="*/ 2147483647 w 2112"/>
              <a:gd name="T63" fmla="*/ 2147483647 h 2029"/>
              <a:gd name="T64" fmla="*/ 2147483647 w 2112"/>
              <a:gd name="T65" fmla="*/ 2147483647 h 2029"/>
              <a:gd name="T66" fmla="*/ 2147483647 w 2112"/>
              <a:gd name="T67" fmla="*/ 2147483647 h 2029"/>
              <a:gd name="T68" fmla="*/ 2147483647 w 2112"/>
              <a:gd name="T69" fmla="*/ 2147483647 h 2029"/>
              <a:gd name="T70" fmla="*/ 2147483647 w 2112"/>
              <a:gd name="T71" fmla="*/ 2147483647 h 2029"/>
              <a:gd name="T72" fmla="*/ 2147483647 w 2112"/>
              <a:gd name="T73" fmla="*/ 2147483647 h 2029"/>
              <a:gd name="T74" fmla="*/ 2147483647 w 2112"/>
              <a:gd name="T75" fmla="*/ 2147483647 h 2029"/>
              <a:gd name="T76" fmla="*/ 2147483647 w 2112"/>
              <a:gd name="T77" fmla="*/ 2147483647 h 2029"/>
              <a:gd name="T78" fmla="*/ 2147483647 w 2112"/>
              <a:gd name="T79" fmla="*/ 2147483647 h 2029"/>
              <a:gd name="T80" fmla="*/ 2147483647 w 2112"/>
              <a:gd name="T81" fmla="*/ 2147483647 h 2029"/>
              <a:gd name="T82" fmla="*/ 2147483647 w 2112"/>
              <a:gd name="T83" fmla="*/ 2147483647 h 2029"/>
              <a:gd name="T84" fmla="*/ 2147483647 w 2112"/>
              <a:gd name="T85" fmla="*/ 2147483647 h 2029"/>
              <a:gd name="T86" fmla="*/ 2147483647 w 2112"/>
              <a:gd name="T87" fmla="*/ 2147483647 h 2029"/>
              <a:gd name="T88" fmla="*/ 2147483647 w 2112"/>
              <a:gd name="T89" fmla="*/ 2147483647 h 2029"/>
              <a:gd name="T90" fmla="*/ 0 w 2112"/>
              <a:gd name="T91" fmla="*/ 2147483647 h 2029"/>
              <a:gd name="T92" fmla="*/ 2147483647 w 2112"/>
              <a:gd name="T93" fmla="*/ 2147483647 h 2029"/>
              <a:gd name="T94" fmla="*/ 2147483647 w 2112"/>
              <a:gd name="T95" fmla="*/ 2147483647 h 2029"/>
              <a:gd name="T96" fmla="*/ 2147483647 w 2112"/>
              <a:gd name="T97" fmla="*/ 2147483647 h 2029"/>
              <a:gd name="T98" fmla="*/ 2147483647 w 2112"/>
              <a:gd name="T99" fmla="*/ 2147483647 h 2029"/>
              <a:gd name="T100" fmla="*/ 2147483647 w 2112"/>
              <a:gd name="T101" fmla="*/ 2147483647 h 2029"/>
              <a:gd name="T102" fmla="*/ 2147483647 w 2112"/>
              <a:gd name="T103" fmla="*/ 2147483647 h 2029"/>
              <a:gd name="T104" fmla="*/ 2147483647 w 2112"/>
              <a:gd name="T105" fmla="*/ 2147483647 h 2029"/>
              <a:gd name="T106" fmla="*/ 2147483647 w 2112"/>
              <a:gd name="T107" fmla="*/ 2147483647 h 202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112"/>
              <a:gd name="T163" fmla="*/ 0 h 2029"/>
              <a:gd name="T164" fmla="*/ 2112 w 2112"/>
              <a:gd name="T165" fmla="*/ 2029 h 2029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112" h="2029">
                <a:moveTo>
                  <a:pt x="832" y="464"/>
                </a:moveTo>
                <a:lnTo>
                  <a:pt x="869" y="492"/>
                </a:lnTo>
                <a:lnTo>
                  <a:pt x="907" y="519"/>
                </a:lnTo>
                <a:lnTo>
                  <a:pt x="945" y="547"/>
                </a:lnTo>
                <a:lnTo>
                  <a:pt x="983" y="574"/>
                </a:lnTo>
                <a:lnTo>
                  <a:pt x="1021" y="601"/>
                </a:lnTo>
                <a:lnTo>
                  <a:pt x="1059" y="628"/>
                </a:lnTo>
                <a:lnTo>
                  <a:pt x="1096" y="655"/>
                </a:lnTo>
                <a:lnTo>
                  <a:pt x="1134" y="683"/>
                </a:lnTo>
                <a:lnTo>
                  <a:pt x="1172" y="710"/>
                </a:lnTo>
                <a:lnTo>
                  <a:pt x="1209" y="739"/>
                </a:lnTo>
                <a:lnTo>
                  <a:pt x="1246" y="767"/>
                </a:lnTo>
                <a:lnTo>
                  <a:pt x="1282" y="797"/>
                </a:lnTo>
                <a:lnTo>
                  <a:pt x="1318" y="828"/>
                </a:lnTo>
                <a:lnTo>
                  <a:pt x="1353" y="859"/>
                </a:lnTo>
                <a:lnTo>
                  <a:pt x="1388" y="890"/>
                </a:lnTo>
                <a:lnTo>
                  <a:pt x="1422" y="924"/>
                </a:lnTo>
                <a:lnTo>
                  <a:pt x="1448" y="941"/>
                </a:lnTo>
                <a:lnTo>
                  <a:pt x="1471" y="959"/>
                </a:lnTo>
                <a:lnTo>
                  <a:pt x="1493" y="980"/>
                </a:lnTo>
                <a:lnTo>
                  <a:pt x="1513" y="1003"/>
                </a:lnTo>
                <a:lnTo>
                  <a:pt x="1531" y="1026"/>
                </a:lnTo>
                <a:lnTo>
                  <a:pt x="1549" y="1049"/>
                </a:lnTo>
                <a:lnTo>
                  <a:pt x="1566" y="1075"/>
                </a:lnTo>
                <a:lnTo>
                  <a:pt x="1581" y="1099"/>
                </a:lnTo>
                <a:lnTo>
                  <a:pt x="1598" y="1124"/>
                </a:lnTo>
                <a:lnTo>
                  <a:pt x="1615" y="1149"/>
                </a:lnTo>
                <a:lnTo>
                  <a:pt x="1632" y="1173"/>
                </a:lnTo>
                <a:lnTo>
                  <a:pt x="1651" y="1197"/>
                </a:lnTo>
                <a:lnTo>
                  <a:pt x="1671" y="1219"/>
                </a:lnTo>
                <a:lnTo>
                  <a:pt x="1692" y="1239"/>
                </a:lnTo>
                <a:lnTo>
                  <a:pt x="1717" y="1257"/>
                </a:lnTo>
                <a:lnTo>
                  <a:pt x="1743" y="1274"/>
                </a:lnTo>
                <a:lnTo>
                  <a:pt x="1767" y="1290"/>
                </a:lnTo>
                <a:lnTo>
                  <a:pt x="1793" y="1306"/>
                </a:lnTo>
                <a:lnTo>
                  <a:pt x="1817" y="1322"/>
                </a:lnTo>
                <a:lnTo>
                  <a:pt x="1842" y="1339"/>
                </a:lnTo>
                <a:lnTo>
                  <a:pt x="1867" y="1357"/>
                </a:lnTo>
                <a:lnTo>
                  <a:pt x="1892" y="1373"/>
                </a:lnTo>
                <a:lnTo>
                  <a:pt x="1916" y="1393"/>
                </a:lnTo>
                <a:lnTo>
                  <a:pt x="1941" y="1411"/>
                </a:lnTo>
                <a:lnTo>
                  <a:pt x="1964" y="1431"/>
                </a:lnTo>
                <a:lnTo>
                  <a:pt x="1987" y="1450"/>
                </a:lnTo>
                <a:lnTo>
                  <a:pt x="2009" y="1471"/>
                </a:lnTo>
                <a:lnTo>
                  <a:pt x="2032" y="1491"/>
                </a:lnTo>
                <a:lnTo>
                  <a:pt x="2053" y="1513"/>
                </a:lnTo>
                <a:lnTo>
                  <a:pt x="2074" y="1536"/>
                </a:lnTo>
                <a:lnTo>
                  <a:pt x="2093" y="1559"/>
                </a:lnTo>
                <a:lnTo>
                  <a:pt x="2112" y="1582"/>
                </a:lnTo>
                <a:lnTo>
                  <a:pt x="2093" y="1586"/>
                </a:lnTo>
                <a:lnTo>
                  <a:pt x="2074" y="1590"/>
                </a:lnTo>
                <a:lnTo>
                  <a:pt x="2055" y="1592"/>
                </a:lnTo>
                <a:lnTo>
                  <a:pt x="2037" y="1593"/>
                </a:lnTo>
                <a:lnTo>
                  <a:pt x="2018" y="1593"/>
                </a:lnTo>
                <a:lnTo>
                  <a:pt x="1999" y="1592"/>
                </a:lnTo>
                <a:lnTo>
                  <a:pt x="1980" y="1590"/>
                </a:lnTo>
                <a:lnTo>
                  <a:pt x="1962" y="1588"/>
                </a:lnTo>
                <a:lnTo>
                  <a:pt x="1943" y="1585"/>
                </a:lnTo>
                <a:lnTo>
                  <a:pt x="1924" y="1582"/>
                </a:lnTo>
                <a:lnTo>
                  <a:pt x="1906" y="1579"/>
                </a:lnTo>
                <a:lnTo>
                  <a:pt x="1888" y="1576"/>
                </a:lnTo>
                <a:lnTo>
                  <a:pt x="1870" y="1572"/>
                </a:lnTo>
                <a:lnTo>
                  <a:pt x="1852" y="1568"/>
                </a:lnTo>
                <a:lnTo>
                  <a:pt x="1834" y="1565"/>
                </a:lnTo>
                <a:lnTo>
                  <a:pt x="1817" y="1562"/>
                </a:lnTo>
                <a:lnTo>
                  <a:pt x="1831" y="1581"/>
                </a:lnTo>
                <a:lnTo>
                  <a:pt x="1846" y="1600"/>
                </a:lnTo>
                <a:lnTo>
                  <a:pt x="1860" y="1619"/>
                </a:lnTo>
                <a:lnTo>
                  <a:pt x="1875" y="1637"/>
                </a:lnTo>
                <a:lnTo>
                  <a:pt x="1890" y="1656"/>
                </a:lnTo>
                <a:lnTo>
                  <a:pt x="1905" y="1675"/>
                </a:lnTo>
                <a:lnTo>
                  <a:pt x="1920" y="1693"/>
                </a:lnTo>
                <a:lnTo>
                  <a:pt x="1934" y="1713"/>
                </a:lnTo>
                <a:lnTo>
                  <a:pt x="1948" y="1732"/>
                </a:lnTo>
                <a:lnTo>
                  <a:pt x="1962" y="1751"/>
                </a:lnTo>
                <a:lnTo>
                  <a:pt x="1976" y="1770"/>
                </a:lnTo>
                <a:lnTo>
                  <a:pt x="1988" y="1789"/>
                </a:lnTo>
                <a:lnTo>
                  <a:pt x="2000" y="1809"/>
                </a:lnTo>
                <a:lnTo>
                  <a:pt x="2011" y="1829"/>
                </a:lnTo>
                <a:lnTo>
                  <a:pt x="2021" y="1850"/>
                </a:lnTo>
                <a:lnTo>
                  <a:pt x="2030" y="1871"/>
                </a:lnTo>
                <a:lnTo>
                  <a:pt x="2044" y="1885"/>
                </a:lnTo>
                <a:lnTo>
                  <a:pt x="2056" y="1900"/>
                </a:lnTo>
                <a:lnTo>
                  <a:pt x="2067" y="1916"/>
                </a:lnTo>
                <a:lnTo>
                  <a:pt x="2075" y="1933"/>
                </a:lnTo>
                <a:lnTo>
                  <a:pt x="2081" y="1951"/>
                </a:lnTo>
                <a:lnTo>
                  <a:pt x="2089" y="1968"/>
                </a:lnTo>
                <a:lnTo>
                  <a:pt x="2096" y="1986"/>
                </a:lnTo>
                <a:lnTo>
                  <a:pt x="2104" y="2003"/>
                </a:lnTo>
                <a:lnTo>
                  <a:pt x="2095" y="2002"/>
                </a:lnTo>
                <a:lnTo>
                  <a:pt x="2087" y="1999"/>
                </a:lnTo>
                <a:lnTo>
                  <a:pt x="2078" y="1994"/>
                </a:lnTo>
                <a:lnTo>
                  <a:pt x="2070" y="1990"/>
                </a:lnTo>
                <a:lnTo>
                  <a:pt x="2061" y="1985"/>
                </a:lnTo>
                <a:lnTo>
                  <a:pt x="2054" y="1980"/>
                </a:lnTo>
                <a:lnTo>
                  <a:pt x="2045" y="1975"/>
                </a:lnTo>
                <a:lnTo>
                  <a:pt x="2038" y="1971"/>
                </a:lnTo>
                <a:lnTo>
                  <a:pt x="2006" y="1947"/>
                </a:lnTo>
                <a:lnTo>
                  <a:pt x="1975" y="1922"/>
                </a:lnTo>
                <a:lnTo>
                  <a:pt x="1944" y="1897"/>
                </a:lnTo>
                <a:lnTo>
                  <a:pt x="1913" y="1870"/>
                </a:lnTo>
                <a:lnTo>
                  <a:pt x="1884" y="1845"/>
                </a:lnTo>
                <a:lnTo>
                  <a:pt x="1854" y="1817"/>
                </a:lnTo>
                <a:lnTo>
                  <a:pt x="1824" y="1791"/>
                </a:lnTo>
                <a:lnTo>
                  <a:pt x="1795" y="1763"/>
                </a:lnTo>
                <a:lnTo>
                  <a:pt x="1766" y="1736"/>
                </a:lnTo>
                <a:lnTo>
                  <a:pt x="1738" y="1707"/>
                </a:lnTo>
                <a:lnTo>
                  <a:pt x="1708" y="1680"/>
                </a:lnTo>
                <a:lnTo>
                  <a:pt x="1680" y="1651"/>
                </a:lnTo>
                <a:lnTo>
                  <a:pt x="1651" y="1624"/>
                </a:lnTo>
                <a:lnTo>
                  <a:pt x="1623" y="1595"/>
                </a:lnTo>
                <a:lnTo>
                  <a:pt x="1593" y="1566"/>
                </a:lnTo>
                <a:lnTo>
                  <a:pt x="1564" y="1539"/>
                </a:lnTo>
                <a:lnTo>
                  <a:pt x="1539" y="1538"/>
                </a:lnTo>
                <a:lnTo>
                  <a:pt x="1514" y="1536"/>
                </a:lnTo>
                <a:lnTo>
                  <a:pt x="1488" y="1532"/>
                </a:lnTo>
                <a:lnTo>
                  <a:pt x="1463" y="1528"/>
                </a:lnTo>
                <a:lnTo>
                  <a:pt x="1439" y="1523"/>
                </a:lnTo>
                <a:lnTo>
                  <a:pt x="1414" y="1517"/>
                </a:lnTo>
                <a:lnTo>
                  <a:pt x="1390" y="1510"/>
                </a:lnTo>
                <a:lnTo>
                  <a:pt x="1366" y="1503"/>
                </a:lnTo>
                <a:lnTo>
                  <a:pt x="1342" y="1494"/>
                </a:lnTo>
                <a:lnTo>
                  <a:pt x="1319" y="1487"/>
                </a:lnTo>
                <a:lnTo>
                  <a:pt x="1295" y="1477"/>
                </a:lnTo>
                <a:lnTo>
                  <a:pt x="1272" y="1469"/>
                </a:lnTo>
                <a:lnTo>
                  <a:pt x="1248" y="1459"/>
                </a:lnTo>
                <a:lnTo>
                  <a:pt x="1226" y="1450"/>
                </a:lnTo>
                <a:lnTo>
                  <a:pt x="1203" y="1440"/>
                </a:lnTo>
                <a:lnTo>
                  <a:pt x="1180" y="1431"/>
                </a:lnTo>
                <a:lnTo>
                  <a:pt x="1162" y="1433"/>
                </a:lnTo>
                <a:lnTo>
                  <a:pt x="1145" y="1438"/>
                </a:lnTo>
                <a:lnTo>
                  <a:pt x="1127" y="1446"/>
                </a:lnTo>
                <a:lnTo>
                  <a:pt x="1110" y="1453"/>
                </a:lnTo>
                <a:lnTo>
                  <a:pt x="1093" y="1457"/>
                </a:lnTo>
                <a:lnTo>
                  <a:pt x="1076" y="1458"/>
                </a:lnTo>
                <a:lnTo>
                  <a:pt x="1059" y="1454"/>
                </a:lnTo>
                <a:lnTo>
                  <a:pt x="1043" y="1441"/>
                </a:lnTo>
                <a:lnTo>
                  <a:pt x="1033" y="1446"/>
                </a:lnTo>
                <a:lnTo>
                  <a:pt x="1022" y="1450"/>
                </a:lnTo>
                <a:lnTo>
                  <a:pt x="1011" y="1454"/>
                </a:lnTo>
                <a:lnTo>
                  <a:pt x="1000" y="1457"/>
                </a:lnTo>
                <a:lnTo>
                  <a:pt x="989" y="1461"/>
                </a:lnTo>
                <a:lnTo>
                  <a:pt x="979" y="1466"/>
                </a:lnTo>
                <a:lnTo>
                  <a:pt x="968" y="1471"/>
                </a:lnTo>
                <a:lnTo>
                  <a:pt x="958" y="1476"/>
                </a:lnTo>
                <a:lnTo>
                  <a:pt x="970" y="1489"/>
                </a:lnTo>
                <a:lnTo>
                  <a:pt x="984" y="1502"/>
                </a:lnTo>
                <a:lnTo>
                  <a:pt x="998" y="1517"/>
                </a:lnTo>
                <a:lnTo>
                  <a:pt x="1011" y="1531"/>
                </a:lnTo>
                <a:lnTo>
                  <a:pt x="1019" y="1547"/>
                </a:lnTo>
                <a:lnTo>
                  <a:pt x="1023" y="1565"/>
                </a:lnTo>
                <a:lnTo>
                  <a:pt x="1020" y="1582"/>
                </a:lnTo>
                <a:lnTo>
                  <a:pt x="1008" y="1601"/>
                </a:lnTo>
                <a:lnTo>
                  <a:pt x="1019" y="1644"/>
                </a:lnTo>
                <a:lnTo>
                  <a:pt x="1030" y="1687"/>
                </a:lnTo>
                <a:lnTo>
                  <a:pt x="1039" y="1731"/>
                </a:lnTo>
                <a:lnTo>
                  <a:pt x="1050" y="1773"/>
                </a:lnTo>
                <a:lnTo>
                  <a:pt x="1061" y="1815"/>
                </a:lnTo>
                <a:lnTo>
                  <a:pt x="1075" y="1858"/>
                </a:lnTo>
                <a:lnTo>
                  <a:pt x="1090" y="1898"/>
                </a:lnTo>
                <a:lnTo>
                  <a:pt x="1109" y="1937"/>
                </a:lnTo>
                <a:lnTo>
                  <a:pt x="1109" y="1944"/>
                </a:lnTo>
                <a:lnTo>
                  <a:pt x="1109" y="1952"/>
                </a:lnTo>
                <a:lnTo>
                  <a:pt x="1107" y="1958"/>
                </a:lnTo>
                <a:lnTo>
                  <a:pt x="1100" y="1960"/>
                </a:lnTo>
                <a:lnTo>
                  <a:pt x="1103" y="1976"/>
                </a:lnTo>
                <a:lnTo>
                  <a:pt x="1103" y="1992"/>
                </a:lnTo>
                <a:lnTo>
                  <a:pt x="1099" y="2007"/>
                </a:lnTo>
                <a:lnTo>
                  <a:pt x="1090" y="2018"/>
                </a:lnTo>
                <a:lnTo>
                  <a:pt x="1081" y="2017"/>
                </a:lnTo>
                <a:lnTo>
                  <a:pt x="1073" y="2016"/>
                </a:lnTo>
                <a:lnTo>
                  <a:pt x="1066" y="2015"/>
                </a:lnTo>
                <a:lnTo>
                  <a:pt x="1057" y="2012"/>
                </a:lnTo>
                <a:lnTo>
                  <a:pt x="1049" y="2012"/>
                </a:lnTo>
                <a:lnTo>
                  <a:pt x="1041" y="2013"/>
                </a:lnTo>
                <a:lnTo>
                  <a:pt x="1035" y="2017"/>
                </a:lnTo>
                <a:lnTo>
                  <a:pt x="1029" y="2022"/>
                </a:lnTo>
                <a:lnTo>
                  <a:pt x="1021" y="2027"/>
                </a:lnTo>
                <a:lnTo>
                  <a:pt x="1013" y="2029"/>
                </a:lnTo>
                <a:lnTo>
                  <a:pt x="1004" y="2029"/>
                </a:lnTo>
                <a:lnTo>
                  <a:pt x="996" y="2028"/>
                </a:lnTo>
                <a:lnTo>
                  <a:pt x="986" y="2026"/>
                </a:lnTo>
                <a:lnTo>
                  <a:pt x="978" y="2025"/>
                </a:lnTo>
                <a:lnTo>
                  <a:pt x="969" y="2025"/>
                </a:lnTo>
                <a:lnTo>
                  <a:pt x="962" y="2026"/>
                </a:lnTo>
                <a:lnTo>
                  <a:pt x="939" y="2008"/>
                </a:lnTo>
                <a:lnTo>
                  <a:pt x="918" y="1988"/>
                </a:lnTo>
                <a:lnTo>
                  <a:pt x="897" y="1967"/>
                </a:lnTo>
                <a:lnTo>
                  <a:pt x="881" y="1944"/>
                </a:lnTo>
                <a:lnTo>
                  <a:pt x="866" y="1919"/>
                </a:lnTo>
                <a:lnTo>
                  <a:pt x="853" y="1894"/>
                </a:lnTo>
                <a:lnTo>
                  <a:pt x="844" y="1867"/>
                </a:lnTo>
                <a:lnTo>
                  <a:pt x="836" y="1840"/>
                </a:lnTo>
                <a:lnTo>
                  <a:pt x="813" y="1855"/>
                </a:lnTo>
                <a:lnTo>
                  <a:pt x="793" y="1648"/>
                </a:lnTo>
                <a:lnTo>
                  <a:pt x="782" y="1637"/>
                </a:lnTo>
                <a:lnTo>
                  <a:pt x="778" y="1624"/>
                </a:lnTo>
                <a:lnTo>
                  <a:pt x="777" y="1609"/>
                </a:lnTo>
                <a:lnTo>
                  <a:pt x="777" y="1593"/>
                </a:lnTo>
                <a:lnTo>
                  <a:pt x="760" y="1601"/>
                </a:lnTo>
                <a:lnTo>
                  <a:pt x="758" y="1593"/>
                </a:lnTo>
                <a:lnTo>
                  <a:pt x="755" y="1583"/>
                </a:lnTo>
                <a:lnTo>
                  <a:pt x="754" y="1575"/>
                </a:lnTo>
                <a:lnTo>
                  <a:pt x="756" y="1565"/>
                </a:lnTo>
                <a:lnTo>
                  <a:pt x="748" y="1564"/>
                </a:lnTo>
                <a:lnTo>
                  <a:pt x="738" y="1567"/>
                </a:lnTo>
                <a:lnTo>
                  <a:pt x="729" y="1567"/>
                </a:lnTo>
                <a:lnTo>
                  <a:pt x="725" y="1556"/>
                </a:lnTo>
                <a:lnTo>
                  <a:pt x="728" y="1536"/>
                </a:lnTo>
                <a:lnTo>
                  <a:pt x="726" y="1518"/>
                </a:lnTo>
                <a:lnTo>
                  <a:pt x="719" y="1500"/>
                </a:lnTo>
                <a:lnTo>
                  <a:pt x="709" y="1482"/>
                </a:lnTo>
                <a:lnTo>
                  <a:pt x="706" y="1449"/>
                </a:lnTo>
                <a:lnTo>
                  <a:pt x="701" y="1417"/>
                </a:lnTo>
                <a:lnTo>
                  <a:pt x="694" y="1386"/>
                </a:lnTo>
                <a:lnTo>
                  <a:pt x="686" y="1357"/>
                </a:lnTo>
                <a:lnTo>
                  <a:pt x="699" y="1355"/>
                </a:lnTo>
                <a:lnTo>
                  <a:pt x="707" y="1352"/>
                </a:lnTo>
                <a:lnTo>
                  <a:pt x="712" y="1346"/>
                </a:lnTo>
                <a:lnTo>
                  <a:pt x="715" y="1337"/>
                </a:lnTo>
                <a:lnTo>
                  <a:pt x="716" y="1328"/>
                </a:lnTo>
                <a:lnTo>
                  <a:pt x="715" y="1318"/>
                </a:lnTo>
                <a:lnTo>
                  <a:pt x="714" y="1308"/>
                </a:lnTo>
                <a:lnTo>
                  <a:pt x="711" y="1297"/>
                </a:lnTo>
                <a:lnTo>
                  <a:pt x="677" y="1278"/>
                </a:lnTo>
                <a:lnTo>
                  <a:pt x="643" y="1257"/>
                </a:lnTo>
                <a:lnTo>
                  <a:pt x="611" y="1234"/>
                </a:lnTo>
                <a:lnTo>
                  <a:pt x="581" y="1208"/>
                </a:lnTo>
                <a:lnTo>
                  <a:pt x="552" y="1182"/>
                </a:lnTo>
                <a:lnTo>
                  <a:pt x="524" y="1153"/>
                </a:lnTo>
                <a:lnTo>
                  <a:pt x="498" y="1123"/>
                </a:lnTo>
                <a:lnTo>
                  <a:pt x="474" y="1093"/>
                </a:lnTo>
                <a:lnTo>
                  <a:pt x="449" y="1061"/>
                </a:lnTo>
                <a:lnTo>
                  <a:pt x="427" y="1028"/>
                </a:lnTo>
                <a:lnTo>
                  <a:pt x="406" y="995"/>
                </a:lnTo>
                <a:lnTo>
                  <a:pt x="386" y="961"/>
                </a:lnTo>
                <a:lnTo>
                  <a:pt x="367" y="928"/>
                </a:lnTo>
                <a:lnTo>
                  <a:pt x="348" y="895"/>
                </a:lnTo>
                <a:lnTo>
                  <a:pt x="331" y="861"/>
                </a:lnTo>
                <a:lnTo>
                  <a:pt x="315" y="827"/>
                </a:lnTo>
                <a:lnTo>
                  <a:pt x="307" y="806"/>
                </a:lnTo>
                <a:lnTo>
                  <a:pt x="298" y="784"/>
                </a:lnTo>
                <a:lnTo>
                  <a:pt x="291" y="763"/>
                </a:lnTo>
                <a:lnTo>
                  <a:pt x="284" y="742"/>
                </a:lnTo>
                <a:lnTo>
                  <a:pt x="278" y="721"/>
                </a:lnTo>
                <a:lnTo>
                  <a:pt x="273" y="699"/>
                </a:lnTo>
                <a:lnTo>
                  <a:pt x="270" y="676"/>
                </a:lnTo>
                <a:lnTo>
                  <a:pt x="266" y="653"/>
                </a:lnTo>
                <a:lnTo>
                  <a:pt x="273" y="602"/>
                </a:lnTo>
                <a:lnTo>
                  <a:pt x="277" y="549"/>
                </a:lnTo>
                <a:lnTo>
                  <a:pt x="280" y="496"/>
                </a:lnTo>
                <a:lnTo>
                  <a:pt x="278" y="444"/>
                </a:lnTo>
                <a:lnTo>
                  <a:pt x="270" y="394"/>
                </a:lnTo>
                <a:lnTo>
                  <a:pt x="253" y="347"/>
                </a:lnTo>
                <a:lnTo>
                  <a:pt x="227" y="304"/>
                </a:lnTo>
                <a:lnTo>
                  <a:pt x="190" y="266"/>
                </a:lnTo>
                <a:lnTo>
                  <a:pt x="179" y="268"/>
                </a:lnTo>
                <a:lnTo>
                  <a:pt x="166" y="270"/>
                </a:lnTo>
                <a:lnTo>
                  <a:pt x="154" y="273"/>
                </a:lnTo>
                <a:lnTo>
                  <a:pt x="143" y="276"/>
                </a:lnTo>
                <a:lnTo>
                  <a:pt x="131" y="279"/>
                </a:lnTo>
                <a:lnTo>
                  <a:pt x="118" y="282"/>
                </a:lnTo>
                <a:lnTo>
                  <a:pt x="107" y="286"/>
                </a:lnTo>
                <a:lnTo>
                  <a:pt x="95" y="290"/>
                </a:lnTo>
                <a:lnTo>
                  <a:pt x="82" y="294"/>
                </a:lnTo>
                <a:lnTo>
                  <a:pt x="71" y="298"/>
                </a:lnTo>
                <a:lnTo>
                  <a:pt x="59" y="302"/>
                </a:lnTo>
                <a:lnTo>
                  <a:pt x="48" y="307"/>
                </a:lnTo>
                <a:lnTo>
                  <a:pt x="35" y="311"/>
                </a:lnTo>
                <a:lnTo>
                  <a:pt x="23" y="315"/>
                </a:lnTo>
                <a:lnTo>
                  <a:pt x="12" y="319"/>
                </a:lnTo>
                <a:lnTo>
                  <a:pt x="0" y="322"/>
                </a:lnTo>
                <a:lnTo>
                  <a:pt x="3" y="302"/>
                </a:lnTo>
                <a:lnTo>
                  <a:pt x="10" y="283"/>
                </a:lnTo>
                <a:lnTo>
                  <a:pt x="20" y="264"/>
                </a:lnTo>
                <a:lnTo>
                  <a:pt x="33" y="247"/>
                </a:lnTo>
                <a:lnTo>
                  <a:pt x="49" y="231"/>
                </a:lnTo>
                <a:lnTo>
                  <a:pt x="66" y="218"/>
                </a:lnTo>
                <a:lnTo>
                  <a:pt x="85" y="206"/>
                </a:lnTo>
                <a:lnTo>
                  <a:pt x="104" y="197"/>
                </a:lnTo>
                <a:lnTo>
                  <a:pt x="108" y="183"/>
                </a:lnTo>
                <a:lnTo>
                  <a:pt x="111" y="168"/>
                </a:lnTo>
                <a:lnTo>
                  <a:pt x="114" y="153"/>
                </a:lnTo>
                <a:lnTo>
                  <a:pt x="117" y="138"/>
                </a:lnTo>
                <a:lnTo>
                  <a:pt x="121" y="123"/>
                </a:lnTo>
                <a:lnTo>
                  <a:pt x="125" y="109"/>
                </a:lnTo>
                <a:lnTo>
                  <a:pt x="130" y="96"/>
                </a:lnTo>
                <a:lnTo>
                  <a:pt x="136" y="83"/>
                </a:lnTo>
                <a:lnTo>
                  <a:pt x="149" y="68"/>
                </a:lnTo>
                <a:lnTo>
                  <a:pt x="163" y="54"/>
                </a:lnTo>
                <a:lnTo>
                  <a:pt x="177" y="43"/>
                </a:lnTo>
                <a:lnTo>
                  <a:pt x="192" y="33"/>
                </a:lnTo>
                <a:lnTo>
                  <a:pt x="208" y="25"/>
                </a:lnTo>
                <a:lnTo>
                  <a:pt x="225" y="18"/>
                </a:lnTo>
                <a:lnTo>
                  <a:pt x="242" y="12"/>
                </a:lnTo>
                <a:lnTo>
                  <a:pt x="259" y="8"/>
                </a:lnTo>
                <a:lnTo>
                  <a:pt x="277" y="5"/>
                </a:lnTo>
                <a:lnTo>
                  <a:pt x="295" y="2"/>
                </a:lnTo>
                <a:lnTo>
                  <a:pt x="314" y="1"/>
                </a:lnTo>
                <a:lnTo>
                  <a:pt x="332" y="0"/>
                </a:lnTo>
                <a:lnTo>
                  <a:pt x="350" y="1"/>
                </a:lnTo>
                <a:lnTo>
                  <a:pt x="368" y="1"/>
                </a:lnTo>
                <a:lnTo>
                  <a:pt x="386" y="2"/>
                </a:lnTo>
                <a:lnTo>
                  <a:pt x="404" y="5"/>
                </a:lnTo>
                <a:lnTo>
                  <a:pt x="445" y="18"/>
                </a:lnTo>
                <a:lnTo>
                  <a:pt x="482" y="36"/>
                </a:lnTo>
                <a:lnTo>
                  <a:pt x="514" y="59"/>
                </a:lnTo>
                <a:lnTo>
                  <a:pt x="542" y="84"/>
                </a:lnTo>
                <a:lnTo>
                  <a:pt x="569" y="112"/>
                </a:lnTo>
                <a:lnTo>
                  <a:pt x="592" y="142"/>
                </a:lnTo>
                <a:lnTo>
                  <a:pt x="614" y="174"/>
                </a:lnTo>
                <a:lnTo>
                  <a:pt x="634" y="208"/>
                </a:lnTo>
                <a:lnTo>
                  <a:pt x="654" y="243"/>
                </a:lnTo>
                <a:lnTo>
                  <a:pt x="674" y="278"/>
                </a:lnTo>
                <a:lnTo>
                  <a:pt x="696" y="312"/>
                </a:lnTo>
                <a:lnTo>
                  <a:pt x="718" y="346"/>
                </a:lnTo>
                <a:lnTo>
                  <a:pt x="742" y="379"/>
                </a:lnTo>
                <a:lnTo>
                  <a:pt x="768" y="409"/>
                </a:lnTo>
                <a:lnTo>
                  <a:pt x="798" y="438"/>
                </a:lnTo>
                <a:lnTo>
                  <a:pt x="832" y="46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3" name="Freeform 61"/>
          <p:cNvSpPr>
            <a:spLocks/>
          </p:cNvSpPr>
          <p:nvPr/>
        </p:nvSpPr>
        <p:spPr bwMode="auto">
          <a:xfrm>
            <a:off x="2532063" y="5183188"/>
            <a:ext cx="282575" cy="284162"/>
          </a:xfrm>
          <a:custGeom>
            <a:avLst/>
            <a:gdLst>
              <a:gd name="T0" fmla="*/ 2147483647 w 1955"/>
              <a:gd name="T1" fmla="*/ 2147483647 h 1969"/>
              <a:gd name="T2" fmla="*/ 2147483647 w 1955"/>
              <a:gd name="T3" fmla="*/ 2147483647 h 1969"/>
              <a:gd name="T4" fmla="*/ 2147483647 w 1955"/>
              <a:gd name="T5" fmla="*/ 2147483647 h 1969"/>
              <a:gd name="T6" fmla="*/ 2147483647 w 1955"/>
              <a:gd name="T7" fmla="*/ 2147483647 h 1969"/>
              <a:gd name="T8" fmla="*/ 2147483647 w 1955"/>
              <a:gd name="T9" fmla="*/ 2147483647 h 1969"/>
              <a:gd name="T10" fmla="*/ 2147483647 w 1955"/>
              <a:gd name="T11" fmla="*/ 2147483647 h 1969"/>
              <a:gd name="T12" fmla="*/ 2147483647 w 1955"/>
              <a:gd name="T13" fmla="*/ 2147483647 h 1969"/>
              <a:gd name="T14" fmla="*/ 2147483647 w 1955"/>
              <a:gd name="T15" fmla="*/ 2147483647 h 1969"/>
              <a:gd name="T16" fmla="*/ 2147483647 w 1955"/>
              <a:gd name="T17" fmla="*/ 2147483647 h 1969"/>
              <a:gd name="T18" fmla="*/ 2147483647 w 1955"/>
              <a:gd name="T19" fmla="*/ 2147483647 h 1969"/>
              <a:gd name="T20" fmla="*/ 2147483647 w 1955"/>
              <a:gd name="T21" fmla="*/ 2147483647 h 1969"/>
              <a:gd name="T22" fmla="*/ 2147483647 w 1955"/>
              <a:gd name="T23" fmla="*/ 2147483647 h 1969"/>
              <a:gd name="T24" fmla="*/ 2147483647 w 1955"/>
              <a:gd name="T25" fmla="*/ 2147483647 h 1969"/>
              <a:gd name="T26" fmla="*/ 2147483647 w 1955"/>
              <a:gd name="T27" fmla="*/ 2147483647 h 1969"/>
              <a:gd name="T28" fmla="*/ 2147483647 w 1955"/>
              <a:gd name="T29" fmla="*/ 2147483647 h 1969"/>
              <a:gd name="T30" fmla="*/ 2147483647 w 1955"/>
              <a:gd name="T31" fmla="*/ 2147483647 h 1969"/>
              <a:gd name="T32" fmla="*/ 2147483647 w 1955"/>
              <a:gd name="T33" fmla="*/ 2147483647 h 1969"/>
              <a:gd name="T34" fmla="*/ 2147483647 w 1955"/>
              <a:gd name="T35" fmla="*/ 2147483647 h 1969"/>
              <a:gd name="T36" fmla="*/ 2147483647 w 1955"/>
              <a:gd name="T37" fmla="*/ 2147483647 h 1969"/>
              <a:gd name="T38" fmla="*/ 2147483647 w 1955"/>
              <a:gd name="T39" fmla="*/ 2147483647 h 1969"/>
              <a:gd name="T40" fmla="*/ 2147483647 w 1955"/>
              <a:gd name="T41" fmla="*/ 2147483647 h 1969"/>
              <a:gd name="T42" fmla="*/ 2147483647 w 1955"/>
              <a:gd name="T43" fmla="*/ 2147483647 h 1969"/>
              <a:gd name="T44" fmla="*/ 2147483647 w 1955"/>
              <a:gd name="T45" fmla="*/ 2147483647 h 1969"/>
              <a:gd name="T46" fmla="*/ 2147483647 w 1955"/>
              <a:gd name="T47" fmla="*/ 2147483647 h 1969"/>
              <a:gd name="T48" fmla="*/ 2147483647 w 1955"/>
              <a:gd name="T49" fmla="*/ 2147483647 h 1969"/>
              <a:gd name="T50" fmla="*/ 2147483647 w 1955"/>
              <a:gd name="T51" fmla="*/ 2147483647 h 1969"/>
              <a:gd name="T52" fmla="*/ 2147483647 w 1955"/>
              <a:gd name="T53" fmla="*/ 2147483647 h 1969"/>
              <a:gd name="T54" fmla="*/ 2147483647 w 1955"/>
              <a:gd name="T55" fmla="*/ 2147483647 h 1969"/>
              <a:gd name="T56" fmla="*/ 2147483647 w 1955"/>
              <a:gd name="T57" fmla="*/ 2147483647 h 1969"/>
              <a:gd name="T58" fmla="*/ 2147483647 w 1955"/>
              <a:gd name="T59" fmla="*/ 2147483647 h 1969"/>
              <a:gd name="T60" fmla="*/ 2147483647 w 1955"/>
              <a:gd name="T61" fmla="*/ 2147483647 h 1969"/>
              <a:gd name="T62" fmla="*/ 2147483647 w 1955"/>
              <a:gd name="T63" fmla="*/ 2147483647 h 1969"/>
              <a:gd name="T64" fmla="*/ 2147483647 w 1955"/>
              <a:gd name="T65" fmla="*/ 2147483647 h 1969"/>
              <a:gd name="T66" fmla="*/ 2147483647 w 1955"/>
              <a:gd name="T67" fmla="*/ 2147483647 h 1969"/>
              <a:gd name="T68" fmla="*/ 2147483647 w 1955"/>
              <a:gd name="T69" fmla="*/ 2147483647 h 1969"/>
              <a:gd name="T70" fmla="*/ 2147483647 w 1955"/>
              <a:gd name="T71" fmla="*/ 2147483647 h 1969"/>
              <a:gd name="T72" fmla="*/ 2147483647 w 1955"/>
              <a:gd name="T73" fmla="*/ 2147483647 h 1969"/>
              <a:gd name="T74" fmla="*/ 2147483647 w 1955"/>
              <a:gd name="T75" fmla="*/ 2147483647 h 1969"/>
              <a:gd name="T76" fmla="*/ 2147483647 w 1955"/>
              <a:gd name="T77" fmla="*/ 2147483647 h 1969"/>
              <a:gd name="T78" fmla="*/ 2147483647 w 1955"/>
              <a:gd name="T79" fmla="*/ 2147483647 h 1969"/>
              <a:gd name="T80" fmla="*/ 2147483647 w 1955"/>
              <a:gd name="T81" fmla="*/ 2147483647 h 1969"/>
              <a:gd name="T82" fmla="*/ 2147483647 w 1955"/>
              <a:gd name="T83" fmla="*/ 2147483647 h 1969"/>
              <a:gd name="T84" fmla="*/ 2147483647 w 1955"/>
              <a:gd name="T85" fmla="*/ 2147483647 h 1969"/>
              <a:gd name="T86" fmla="*/ 2147483647 w 1955"/>
              <a:gd name="T87" fmla="*/ 2147483647 h 1969"/>
              <a:gd name="T88" fmla="*/ 2147483647 w 1955"/>
              <a:gd name="T89" fmla="*/ 2147483647 h 1969"/>
              <a:gd name="T90" fmla="*/ 2147483647 w 1955"/>
              <a:gd name="T91" fmla="*/ 2147483647 h 1969"/>
              <a:gd name="T92" fmla="*/ 2147483647 w 1955"/>
              <a:gd name="T93" fmla="*/ 2147483647 h 1969"/>
              <a:gd name="T94" fmla="*/ 2147483647 w 1955"/>
              <a:gd name="T95" fmla="*/ 0 h 1969"/>
              <a:gd name="T96" fmla="*/ 2147483647 w 1955"/>
              <a:gd name="T97" fmla="*/ 2147483647 h 1969"/>
              <a:gd name="T98" fmla="*/ 2147483647 w 1955"/>
              <a:gd name="T99" fmla="*/ 2147483647 h 1969"/>
              <a:gd name="T100" fmla="*/ 2147483647 w 1955"/>
              <a:gd name="T101" fmla="*/ 2147483647 h 1969"/>
              <a:gd name="T102" fmla="*/ 2147483647 w 1955"/>
              <a:gd name="T103" fmla="*/ 2147483647 h 1969"/>
              <a:gd name="T104" fmla="*/ 2147483647 w 1955"/>
              <a:gd name="T105" fmla="*/ 2147483647 h 196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955"/>
              <a:gd name="T160" fmla="*/ 0 h 1969"/>
              <a:gd name="T161" fmla="*/ 1955 w 1955"/>
              <a:gd name="T162" fmla="*/ 1969 h 1969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955" h="1969">
                <a:moveTo>
                  <a:pt x="660" y="424"/>
                </a:moveTo>
                <a:lnTo>
                  <a:pt x="646" y="425"/>
                </a:lnTo>
                <a:lnTo>
                  <a:pt x="630" y="427"/>
                </a:lnTo>
                <a:lnTo>
                  <a:pt x="614" y="429"/>
                </a:lnTo>
                <a:lnTo>
                  <a:pt x="598" y="432"/>
                </a:lnTo>
                <a:lnTo>
                  <a:pt x="582" y="435"/>
                </a:lnTo>
                <a:lnTo>
                  <a:pt x="566" y="441"/>
                </a:lnTo>
                <a:lnTo>
                  <a:pt x="552" y="446"/>
                </a:lnTo>
                <a:lnTo>
                  <a:pt x="537" y="452"/>
                </a:lnTo>
                <a:lnTo>
                  <a:pt x="522" y="460"/>
                </a:lnTo>
                <a:lnTo>
                  <a:pt x="508" y="468"/>
                </a:lnTo>
                <a:lnTo>
                  <a:pt x="495" y="478"/>
                </a:lnTo>
                <a:lnTo>
                  <a:pt x="483" y="488"/>
                </a:lnTo>
                <a:lnTo>
                  <a:pt x="471" y="501"/>
                </a:lnTo>
                <a:lnTo>
                  <a:pt x="462" y="514"/>
                </a:lnTo>
                <a:lnTo>
                  <a:pt x="452" y="529"/>
                </a:lnTo>
                <a:lnTo>
                  <a:pt x="445" y="545"/>
                </a:lnTo>
                <a:lnTo>
                  <a:pt x="439" y="579"/>
                </a:lnTo>
                <a:lnTo>
                  <a:pt x="438" y="612"/>
                </a:lnTo>
                <a:lnTo>
                  <a:pt x="441" y="645"/>
                </a:lnTo>
                <a:lnTo>
                  <a:pt x="446" y="676"/>
                </a:lnTo>
                <a:lnTo>
                  <a:pt x="455" y="707"/>
                </a:lnTo>
                <a:lnTo>
                  <a:pt x="467" y="735"/>
                </a:lnTo>
                <a:lnTo>
                  <a:pt x="481" y="764"/>
                </a:lnTo>
                <a:lnTo>
                  <a:pt x="497" y="791"/>
                </a:lnTo>
                <a:lnTo>
                  <a:pt x="515" y="819"/>
                </a:lnTo>
                <a:lnTo>
                  <a:pt x="535" y="845"/>
                </a:lnTo>
                <a:lnTo>
                  <a:pt x="556" y="871"/>
                </a:lnTo>
                <a:lnTo>
                  <a:pt x="578" y="896"/>
                </a:lnTo>
                <a:lnTo>
                  <a:pt x="600" y="922"/>
                </a:lnTo>
                <a:lnTo>
                  <a:pt x="623" y="946"/>
                </a:lnTo>
                <a:lnTo>
                  <a:pt x="647" y="970"/>
                </a:lnTo>
                <a:lnTo>
                  <a:pt x="670" y="995"/>
                </a:lnTo>
                <a:lnTo>
                  <a:pt x="685" y="1008"/>
                </a:lnTo>
                <a:lnTo>
                  <a:pt x="701" y="1020"/>
                </a:lnTo>
                <a:lnTo>
                  <a:pt x="715" y="1032"/>
                </a:lnTo>
                <a:lnTo>
                  <a:pt x="731" y="1045"/>
                </a:lnTo>
                <a:lnTo>
                  <a:pt x="746" y="1057"/>
                </a:lnTo>
                <a:lnTo>
                  <a:pt x="762" y="1069"/>
                </a:lnTo>
                <a:lnTo>
                  <a:pt x="778" y="1081"/>
                </a:lnTo>
                <a:lnTo>
                  <a:pt x="794" y="1092"/>
                </a:lnTo>
                <a:lnTo>
                  <a:pt x="809" y="1103"/>
                </a:lnTo>
                <a:lnTo>
                  <a:pt x="826" y="1112"/>
                </a:lnTo>
                <a:lnTo>
                  <a:pt x="842" y="1122"/>
                </a:lnTo>
                <a:lnTo>
                  <a:pt x="860" y="1130"/>
                </a:lnTo>
                <a:lnTo>
                  <a:pt x="877" y="1138"/>
                </a:lnTo>
                <a:lnTo>
                  <a:pt x="895" y="1145"/>
                </a:lnTo>
                <a:lnTo>
                  <a:pt x="913" y="1151"/>
                </a:lnTo>
                <a:lnTo>
                  <a:pt x="932" y="1155"/>
                </a:lnTo>
                <a:lnTo>
                  <a:pt x="954" y="1178"/>
                </a:lnTo>
                <a:lnTo>
                  <a:pt x="976" y="1200"/>
                </a:lnTo>
                <a:lnTo>
                  <a:pt x="1000" y="1223"/>
                </a:lnTo>
                <a:lnTo>
                  <a:pt x="1023" y="1243"/>
                </a:lnTo>
                <a:lnTo>
                  <a:pt x="1046" y="1263"/>
                </a:lnTo>
                <a:lnTo>
                  <a:pt x="1071" y="1282"/>
                </a:lnTo>
                <a:lnTo>
                  <a:pt x="1095" y="1301"/>
                </a:lnTo>
                <a:lnTo>
                  <a:pt x="1120" y="1318"/>
                </a:lnTo>
                <a:lnTo>
                  <a:pt x="1145" y="1335"/>
                </a:lnTo>
                <a:lnTo>
                  <a:pt x="1170" y="1352"/>
                </a:lnTo>
                <a:lnTo>
                  <a:pt x="1196" y="1368"/>
                </a:lnTo>
                <a:lnTo>
                  <a:pt x="1222" y="1383"/>
                </a:lnTo>
                <a:lnTo>
                  <a:pt x="1248" y="1397"/>
                </a:lnTo>
                <a:lnTo>
                  <a:pt x="1273" y="1411"/>
                </a:lnTo>
                <a:lnTo>
                  <a:pt x="1300" y="1425"/>
                </a:lnTo>
                <a:lnTo>
                  <a:pt x="1326" y="1439"/>
                </a:lnTo>
                <a:lnTo>
                  <a:pt x="1349" y="1442"/>
                </a:lnTo>
                <a:lnTo>
                  <a:pt x="1371" y="1446"/>
                </a:lnTo>
                <a:lnTo>
                  <a:pt x="1392" y="1450"/>
                </a:lnTo>
                <a:lnTo>
                  <a:pt x="1413" y="1457"/>
                </a:lnTo>
                <a:lnTo>
                  <a:pt x="1433" y="1463"/>
                </a:lnTo>
                <a:lnTo>
                  <a:pt x="1454" y="1471"/>
                </a:lnTo>
                <a:lnTo>
                  <a:pt x="1474" y="1479"/>
                </a:lnTo>
                <a:lnTo>
                  <a:pt x="1494" y="1486"/>
                </a:lnTo>
                <a:lnTo>
                  <a:pt x="1514" y="1495"/>
                </a:lnTo>
                <a:lnTo>
                  <a:pt x="1535" y="1503"/>
                </a:lnTo>
                <a:lnTo>
                  <a:pt x="1556" y="1511"/>
                </a:lnTo>
                <a:lnTo>
                  <a:pt x="1576" y="1518"/>
                </a:lnTo>
                <a:lnTo>
                  <a:pt x="1597" y="1526"/>
                </a:lnTo>
                <a:lnTo>
                  <a:pt x="1617" y="1532"/>
                </a:lnTo>
                <a:lnTo>
                  <a:pt x="1639" y="1538"/>
                </a:lnTo>
                <a:lnTo>
                  <a:pt x="1660" y="1543"/>
                </a:lnTo>
                <a:lnTo>
                  <a:pt x="1675" y="1558"/>
                </a:lnTo>
                <a:lnTo>
                  <a:pt x="1690" y="1575"/>
                </a:lnTo>
                <a:lnTo>
                  <a:pt x="1705" y="1592"/>
                </a:lnTo>
                <a:lnTo>
                  <a:pt x="1720" y="1608"/>
                </a:lnTo>
                <a:lnTo>
                  <a:pt x="1734" y="1626"/>
                </a:lnTo>
                <a:lnTo>
                  <a:pt x="1749" y="1643"/>
                </a:lnTo>
                <a:lnTo>
                  <a:pt x="1763" y="1660"/>
                </a:lnTo>
                <a:lnTo>
                  <a:pt x="1778" y="1678"/>
                </a:lnTo>
                <a:lnTo>
                  <a:pt x="1791" y="1696"/>
                </a:lnTo>
                <a:lnTo>
                  <a:pt x="1804" y="1714"/>
                </a:lnTo>
                <a:lnTo>
                  <a:pt x="1818" y="1733"/>
                </a:lnTo>
                <a:lnTo>
                  <a:pt x="1831" y="1751"/>
                </a:lnTo>
                <a:lnTo>
                  <a:pt x="1842" y="1770"/>
                </a:lnTo>
                <a:lnTo>
                  <a:pt x="1854" y="1789"/>
                </a:lnTo>
                <a:lnTo>
                  <a:pt x="1865" y="1810"/>
                </a:lnTo>
                <a:lnTo>
                  <a:pt x="1876" y="1829"/>
                </a:lnTo>
                <a:lnTo>
                  <a:pt x="1863" y="1820"/>
                </a:lnTo>
                <a:lnTo>
                  <a:pt x="1851" y="1811"/>
                </a:lnTo>
                <a:lnTo>
                  <a:pt x="1838" y="1799"/>
                </a:lnTo>
                <a:lnTo>
                  <a:pt x="1825" y="1787"/>
                </a:lnTo>
                <a:lnTo>
                  <a:pt x="1813" y="1776"/>
                </a:lnTo>
                <a:lnTo>
                  <a:pt x="1800" y="1763"/>
                </a:lnTo>
                <a:lnTo>
                  <a:pt x="1788" y="1750"/>
                </a:lnTo>
                <a:lnTo>
                  <a:pt x="1777" y="1739"/>
                </a:lnTo>
                <a:lnTo>
                  <a:pt x="1773" y="1739"/>
                </a:lnTo>
                <a:lnTo>
                  <a:pt x="1769" y="1738"/>
                </a:lnTo>
                <a:lnTo>
                  <a:pt x="1766" y="1739"/>
                </a:lnTo>
                <a:lnTo>
                  <a:pt x="1763" y="1743"/>
                </a:lnTo>
                <a:lnTo>
                  <a:pt x="1775" y="1758"/>
                </a:lnTo>
                <a:lnTo>
                  <a:pt x="1786" y="1771"/>
                </a:lnTo>
                <a:lnTo>
                  <a:pt x="1800" y="1784"/>
                </a:lnTo>
                <a:lnTo>
                  <a:pt x="1814" y="1797"/>
                </a:lnTo>
                <a:lnTo>
                  <a:pt x="1827" y="1810"/>
                </a:lnTo>
                <a:lnTo>
                  <a:pt x="1841" y="1822"/>
                </a:lnTo>
                <a:lnTo>
                  <a:pt x="1856" y="1835"/>
                </a:lnTo>
                <a:lnTo>
                  <a:pt x="1870" y="1848"/>
                </a:lnTo>
                <a:lnTo>
                  <a:pt x="1883" y="1860"/>
                </a:lnTo>
                <a:lnTo>
                  <a:pt x="1896" y="1873"/>
                </a:lnTo>
                <a:lnTo>
                  <a:pt x="1909" y="1887"/>
                </a:lnTo>
                <a:lnTo>
                  <a:pt x="1920" y="1902"/>
                </a:lnTo>
                <a:lnTo>
                  <a:pt x="1931" y="1917"/>
                </a:lnTo>
                <a:lnTo>
                  <a:pt x="1940" y="1934"/>
                </a:lnTo>
                <a:lnTo>
                  <a:pt x="1949" y="1951"/>
                </a:lnTo>
                <a:lnTo>
                  <a:pt x="1955" y="1969"/>
                </a:lnTo>
                <a:lnTo>
                  <a:pt x="1930" y="1954"/>
                </a:lnTo>
                <a:lnTo>
                  <a:pt x="1906" y="1938"/>
                </a:lnTo>
                <a:lnTo>
                  <a:pt x="1881" y="1921"/>
                </a:lnTo>
                <a:lnTo>
                  <a:pt x="1857" y="1903"/>
                </a:lnTo>
                <a:lnTo>
                  <a:pt x="1834" y="1884"/>
                </a:lnTo>
                <a:lnTo>
                  <a:pt x="1810" y="1865"/>
                </a:lnTo>
                <a:lnTo>
                  <a:pt x="1787" y="1845"/>
                </a:lnTo>
                <a:lnTo>
                  <a:pt x="1765" y="1824"/>
                </a:lnTo>
                <a:lnTo>
                  <a:pt x="1743" y="1804"/>
                </a:lnTo>
                <a:lnTo>
                  <a:pt x="1720" y="1783"/>
                </a:lnTo>
                <a:lnTo>
                  <a:pt x="1697" y="1762"/>
                </a:lnTo>
                <a:lnTo>
                  <a:pt x="1675" y="1741"/>
                </a:lnTo>
                <a:lnTo>
                  <a:pt x="1653" y="1720"/>
                </a:lnTo>
                <a:lnTo>
                  <a:pt x="1631" y="1698"/>
                </a:lnTo>
                <a:lnTo>
                  <a:pt x="1609" y="1677"/>
                </a:lnTo>
                <a:lnTo>
                  <a:pt x="1586" y="1656"/>
                </a:lnTo>
                <a:lnTo>
                  <a:pt x="1454" y="1516"/>
                </a:lnTo>
                <a:lnTo>
                  <a:pt x="1428" y="1516"/>
                </a:lnTo>
                <a:lnTo>
                  <a:pt x="1402" y="1515"/>
                </a:lnTo>
                <a:lnTo>
                  <a:pt x="1377" y="1512"/>
                </a:lnTo>
                <a:lnTo>
                  <a:pt x="1352" y="1508"/>
                </a:lnTo>
                <a:lnTo>
                  <a:pt x="1326" y="1503"/>
                </a:lnTo>
                <a:lnTo>
                  <a:pt x="1302" y="1497"/>
                </a:lnTo>
                <a:lnTo>
                  <a:pt x="1277" y="1490"/>
                </a:lnTo>
                <a:lnTo>
                  <a:pt x="1252" y="1482"/>
                </a:lnTo>
                <a:lnTo>
                  <a:pt x="1228" y="1474"/>
                </a:lnTo>
                <a:lnTo>
                  <a:pt x="1204" y="1465"/>
                </a:lnTo>
                <a:lnTo>
                  <a:pt x="1179" y="1456"/>
                </a:lnTo>
                <a:lnTo>
                  <a:pt x="1156" y="1446"/>
                </a:lnTo>
                <a:lnTo>
                  <a:pt x="1132" y="1437"/>
                </a:lnTo>
                <a:lnTo>
                  <a:pt x="1109" y="1427"/>
                </a:lnTo>
                <a:lnTo>
                  <a:pt x="1084" y="1418"/>
                </a:lnTo>
                <a:lnTo>
                  <a:pt x="1061" y="1408"/>
                </a:lnTo>
                <a:lnTo>
                  <a:pt x="1039" y="1411"/>
                </a:lnTo>
                <a:lnTo>
                  <a:pt x="1018" y="1418"/>
                </a:lnTo>
                <a:lnTo>
                  <a:pt x="995" y="1425"/>
                </a:lnTo>
                <a:lnTo>
                  <a:pt x="974" y="1430"/>
                </a:lnTo>
                <a:lnTo>
                  <a:pt x="953" y="1432"/>
                </a:lnTo>
                <a:lnTo>
                  <a:pt x="933" y="1429"/>
                </a:lnTo>
                <a:lnTo>
                  <a:pt x="915" y="1418"/>
                </a:lnTo>
                <a:lnTo>
                  <a:pt x="899" y="1396"/>
                </a:lnTo>
                <a:lnTo>
                  <a:pt x="899" y="1388"/>
                </a:lnTo>
                <a:lnTo>
                  <a:pt x="897" y="1382"/>
                </a:lnTo>
                <a:lnTo>
                  <a:pt x="893" y="1376"/>
                </a:lnTo>
                <a:lnTo>
                  <a:pt x="887" y="1372"/>
                </a:lnTo>
                <a:lnTo>
                  <a:pt x="880" y="1368"/>
                </a:lnTo>
                <a:lnTo>
                  <a:pt x="873" y="1365"/>
                </a:lnTo>
                <a:lnTo>
                  <a:pt x="867" y="1361"/>
                </a:lnTo>
                <a:lnTo>
                  <a:pt x="860" y="1357"/>
                </a:lnTo>
                <a:lnTo>
                  <a:pt x="819" y="1352"/>
                </a:lnTo>
                <a:lnTo>
                  <a:pt x="778" y="1343"/>
                </a:lnTo>
                <a:lnTo>
                  <a:pt x="738" y="1333"/>
                </a:lnTo>
                <a:lnTo>
                  <a:pt x="697" y="1320"/>
                </a:lnTo>
                <a:lnTo>
                  <a:pt x="658" y="1305"/>
                </a:lnTo>
                <a:lnTo>
                  <a:pt x="620" y="1289"/>
                </a:lnTo>
                <a:lnTo>
                  <a:pt x="583" y="1270"/>
                </a:lnTo>
                <a:lnTo>
                  <a:pt x="547" y="1249"/>
                </a:lnTo>
                <a:lnTo>
                  <a:pt x="513" y="1226"/>
                </a:lnTo>
                <a:lnTo>
                  <a:pt x="480" y="1201"/>
                </a:lnTo>
                <a:lnTo>
                  <a:pt x="448" y="1174"/>
                </a:lnTo>
                <a:lnTo>
                  <a:pt x="417" y="1145"/>
                </a:lnTo>
                <a:lnTo>
                  <a:pt x="388" y="1115"/>
                </a:lnTo>
                <a:lnTo>
                  <a:pt x="360" y="1083"/>
                </a:lnTo>
                <a:lnTo>
                  <a:pt x="335" y="1049"/>
                </a:lnTo>
                <a:lnTo>
                  <a:pt x="311" y="1013"/>
                </a:lnTo>
                <a:lnTo>
                  <a:pt x="295" y="986"/>
                </a:lnTo>
                <a:lnTo>
                  <a:pt x="279" y="961"/>
                </a:lnTo>
                <a:lnTo>
                  <a:pt x="263" y="934"/>
                </a:lnTo>
                <a:lnTo>
                  <a:pt x="248" y="907"/>
                </a:lnTo>
                <a:lnTo>
                  <a:pt x="233" y="880"/>
                </a:lnTo>
                <a:lnTo>
                  <a:pt x="220" y="853"/>
                </a:lnTo>
                <a:lnTo>
                  <a:pt x="206" y="825"/>
                </a:lnTo>
                <a:lnTo>
                  <a:pt x="194" y="797"/>
                </a:lnTo>
                <a:lnTo>
                  <a:pt x="184" y="769"/>
                </a:lnTo>
                <a:lnTo>
                  <a:pt x="174" y="739"/>
                </a:lnTo>
                <a:lnTo>
                  <a:pt x="167" y="710"/>
                </a:lnTo>
                <a:lnTo>
                  <a:pt x="161" y="680"/>
                </a:lnTo>
                <a:lnTo>
                  <a:pt x="157" y="649"/>
                </a:lnTo>
                <a:lnTo>
                  <a:pt x="156" y="618"/>
                </a:lnTo>
                <a:lnTo>
                  <a:pt x="157" y="586"/>
                </a:lnTo>
                <a:lnTo>
                  <a:pt x="160" y="553"/>
                </a:lnTo>
                <a:lnTo>
                  <a:pt x="165" y="512"/>
                </a:lnTo>
                <a:lnTo>
                  <a:pt x="166" y="469"/>
                </a:lnTo>
                <a:lnTo>
                  <a:pt x="164" y="428"/>
                </a:lnTo>
                <a:lnTo>
                  <a:pt x="156" y="387"/>
                </a:lnTo>
                <a:lnTo>
                  <a:pt x="145" y="346"/>
                </a:lnTo>
                <a:lnTo>
                  <a:pt x="128" y="309"/>
                </a:lnTo>
                <a:lnTo>
                  <a:pt x="105" y="274"/>
                </a:lnTo>
                <a:lnTo>
                  <a:pt x="76" y="244"/>
                </a:lnTo>
                <a:lnTo>
                  <a:pt x="80" y="228"/>
                </a:lnTo>
                <a:lnTo>
                  <a:pt x="77" y="213"/>
                </a:lnTo>
                <a:lnTo>
                  <a:pt x="71" y="199"/>
                </a:lnTo>
                <a:lnTo>
                  <a:pt x="65" y="184"/>
                </a:lnTo>
                <a:lnTo>
                  <a:pt x="0" y="175"/>
                </a:lnTo>
                <a:lnTo>
                  <a:pt x="2" y="154"/>
                </a:lnTo>
                <a:lnTo>
                  <a:pt x="5" y="132"/>
                </a:lnTo>
                <a:lnTo>
                  <a:pt x="10" y="112"/>
                </a:lnTo>
                <a:lnTo>
                  <a:pt x="19" y="92"/>
                </a:lnTo>
                <a:lnTo>
                  <a:pt x="28" y="74"/>
                </a:lnTo>
                <a:lnTo>
                  <a:pt x="41" y="58"/>
                </a:lnTo>
                <a:lnTo>
                  <a:pt x="57" y="43"/>
                </a:lnTo>
                <a:lnTo>
                  <a:pt x="76" y="33"/>
                </a:lnTo>
                <a:lnTo>
                  <a:pt x="92" y="24"/>
                </a:lnTo>
                <a:lnTo>
                  <a:pt x="109" y="18"/>
                </a:lnTo>
                <a:lnTo>
                  <a:pt x="126" y="12"/>
                </a:lnTo>
                <a:lnTo>
                  <a:pt x="143" y="7"/>
                </a:lnTo>
                <a:lnTo>
                  <a:pt x="161" y="3"/>
                </a:lnTo>
                <a:lnTo>
                  <a:pt x="179" y="1"/>
                </a:lnTo>
                <a:lnTo>
                  <a:pt x="198" y="0"/>
                </a:lnTo>
                <a:lnTo>
                  <a:pt x="216" y="0"/>
                </a:lnTo>
                <a:lnTo>
                  <a:pt x="234" y="0"/>
                </a:lnTo>
                <a:lnTo>
                  <a:pt x="253" y="2"/>
                </a:lnTo>
                <a:lnTo>
                  <a:pt x="271" y="5"/>
                </a:lnTo>
                <a:lnTo>
                  <a:pt x="289" y="9"/>
                </a:lnTo>
                <a:lnTo>
                  <a:pt x="306" y="15"/>
                </a:lnTo>
                <a:lnTo>
                  <a:pt x="323" y="21"/>
                </a:lnTo>
                <a:lnTo>
                  <a:pt x="339" y="29"/>
                </a:lnTo>
                <a:lnTo>
                  <a:pt x="355" y="37"/>
                </a:lnTo>
                <a:lnTo>
                  <a:pt x="382" y="57"/>
                </a:lnTo>
                <a:lnTo>
                  <a:pt x="406" y="78"/>
                </a:lnTo>
                <a:lnTo>
                  <a:pt x="428" y="101"/>
                </a:lnTo>
                <a:lnTo>
                  <a:pt x="448" y="125"/>
                </a:lnTo>
                <a:lnTo>
                  <a:pt x="466" y="149"/>
                </a:lnTo>
                <a:lnTo>
                  <a:pt x="483" y="176"/>
                </a:lnTo>
                <a:lnTo>
                  <a:pt x="499" y="201"/>
                </a:lnTo>
                <a:lnTo>
                  <a:pt x="513" y="228"/>
                </a:lnTo>
                <a:lnTo>
                  <a:pt x="528" y="254"/>
                </a:lnTo>
                <a:lnTo>
                  <a:pt x="544" y="281"/>
                </a:lnTo>
                <a:lnTo>
                  <a:pt x="560" y="307"/>
                </a:lnTo>
                <a:lnTo>
                  <a:pt x="577" y="333"/>
                </a:lnTo>
                <a:lnTo>
                  <a:pt x="595" y="357"/>
                </a:lnTo>
                <a:lnTo>
                  <a:pt x="614" y="380"/>
                </a:lnTo>
                <a:lnTo>
                  <a:pt x="636" y="403"/>
                </a:lnTo>
                <a:lnTo>
                  <a:pt x="660" y="424"/>
                </a:lnTo>
                <a:close/>
              </a:path>
            </a:pathLst>
          </a:custGeom>
          <a:solidFill>
            <a:srgbClr val="B7C1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4" name="Freeform 62"/>
          <p:cNvSpPr>
            <a:spLocks/>
          </p:cNvSpPr>
          <p:nvPr/>
        </p:nvSpPr>
        <p:spPr bwMode="auto">
          <a:xfrm>
            <a:off x="2581275" y="5292725"/>
            <a:ext cx="87313" cy="80963"/>
          </a:xfrm>
          <a:custGeom>
            <a:avLst/>
            <a:gdLst>
              <a:gd name="T0" fmla="*/ 2147483647 w 610"/>
              <a:gd name="T1" fmla="*/ 2147483647 h 560"/>
              <a:gd name="T2" fmla="*/ 2147483647 w 610"/>
              <a:gd name="T3" fmla="*/ 2147483647 h 560"/>
              <a:gd name="T4" fmla="*/ 2147483647 w 610"/>
              <a:gd name="T5" fmla="*/ 2147483647 h 560"/>
              <a:gd name="T6" fmla="*/ 2147483647 w 610"/>
              <a:gd name="T7" fmla="*/ 2147483647 h 560"/>
              <a:gd name="T8" fmla="*/ 2147483647 w 610"/>
              <a:gd name="T9" fmla="*/ 2147483647 h 560"/>
              <a:gd name="T10" fmla="*/ 2147483647 w 610"/>
              <a:gd name="T11" fmla="*/ 2147483647 h 560"/>
              <a:gd name="T12" fmla="*/ 2147483647 w 610"/>
              <a:gd name="T13" fmla="*/ 2147483647 h 560"/>
              <a:gd name="T14" fmla="*/ 2147483647 w 610"/>
              <a:gd name="T15" fmla="*/ 2147483647 h 560"/>
              <a:gd name="T16" fmla="*/ 2147483647 w 610"/>
              <a:gd name="T17" fmla="*/ 2147483647 h 560"/>
              <a:gd name="T18" fmla="*/ 2147483647 w 610"/>
              <a:gd name="T19" fmla="*/ 2147483647 h 560"/>
              <a:gd name="T20" fmla="*/ 2147483647 w 610"/>
              <a:gd name="T21" fmla="*/ 2147483647 h 560"/>
              <a:gd name="T22" fmla="*/ 2147483647 w 610"/>
              <a:gd name="T23" fmla="*/ 2147483647 h 560"/>
              <a:gd name="T24" fmla="*/ 2147483647 w 610"/>
              <a:gd name="T25" fmla="*/ 2147483647 h 560"/>
              <a:gd name="T26" fmla="*/ 2147483647 w 610"/>
              <a:gd name="T27" fmla="*/ 2147483647 h 560"/>
              <a:gd name="T28" fmla="*/ 2147483647 w 610"/>
              <a:gd name="T29" fmla="*/ 2147483647 h 560"/>
              <a:gd name="T30" fmla="*/ 2147483647 w 610"/>
              <a:gd name="T31" fmla="*/ 2147483647 h 560"/>
              <a:gd name="T32" fmla="*/ 2147483647 w 610"/>
              <a:gd name="T33" fmla="*/ 2147483647 h 560"/>
              <a:gd name="T34" fmla="*/ 0 w 610"/>
              <a:gd name="T35" fmla="*/ 2147483647 h 560"/>
              <a:gd name="T36" fmla="*/ 2147483647 w 610"/>
              <a:gd name="T37" fmla="*/ 2147483647 h 560"/>
              <a:gd name="T38" fmla="*/ 2147483647 w 610"/>
              <a:gd name="T39" fmla="*/ 2147483647 h 560"/>
              <a:gd name="T40" fmla="*/ 2147483647 w 610"/>
              <a:gd name="T41" fmla="*/ 2147483647 h 560"/>
              <a:gd name="T42" fmla="*/ 2147483647 w 610"/>
              <a:gd name="T43" fmla="*/ 2147483647 h 560"/>
              <a:gd name="T44" fmla="*/ 2147483647 w 610"/>
              <a:gd name="T45" fmla="*/ 2147483647 h 560"/>
              <a:gd name="T46" fmla="*/ 2147483647 w 610"/>
              <a:gd name="T47" fmla="*/ 2147483647 h 560"/>
              <a:gd name="T48" fmla="*/ 2147483647 w 610"/>
              <a:gd name="T49" fmla="*/ 2147483647 h 560"/>
              <a:gd name="T50" fmla="*/ 2147483647 w 610"/>
              <a:gd name="T51" fmla="*/ 2147483647 h 560"/>
              <a:gd name="T52" fmla="*/ 2147483647 w 610"/>
              <a:gd name="T53" fmla="*/ 2147483647 h 560"/>
              <a:gd name="T54" fmla="*/ 2147483647 w 610"/>
              <a:gd name="T55" fmla="*/ 2147483647 h 560"/>
              <a:gd name="T56" fmla="*/ 2147483647 w 610"/>
              <a:gd name="T57" fmla="*/ 2147483647 h 560"/>
              <a:gd name="T58" fmla="*/ 2147483647 w 610"/>
              <a:gd name="T59" fmla="*/ 2147483647 h 560"/>
              <a:gd name="T60" fmla="*/ 2147483647 w 610"/>
              <a:gd name="T61" fmla="*/ 2147483647 h 560"/>
              <a:gd name="T62" fmla="*/ 2147483647 w 610"/>
              <a:gd name="T63" fmla="*/ 2147483647 h 560"/>
              <a:gd name="T64" fmla="*/ 2147483647 w 610"/>
              <a:gd name="T65" fmla="*/ 2147483647 h 560"/>
              <a:gd name="T66" fmla="*/ 2147483647 w 610"/>
              <a:gd name="T67" fmla="*/ 2147483647 h 560"/>
              <a:gd name="T68" fmla="*/ 2147483647 w 610"/>
              <a:gd name="T69" fmla="*/ 2147483647 h 560"/>
              <a:gd name="T70" fmla="*/ 2147483647 w 610"/>
              <a:gd name="T71" fmla="*/ 2147483647 h 560"/>
              <a:gd name="T72" fmla="*/ 2147483647 w 610"/>
              <a:gd name="T73" fmla="*/ 2147483647 h 560"/>
              <a:gd name="T74" fmla="*/ 2147483647 w 610"/>
              <a:gd name="T75" fmla="*/ 2147483647 h 560"/>
              <a:gd name="T76" fmla="*/ 2147483647 w 610"/>
              <a:gd name="T77" fmla="*/ 2147483647 h 560"/>
              <a:gd name="T78" fmla="*/ 2147483647 w 610"/>
              <a:gd name="T79" fmla="*/ 2147483647 h 560"/>
              <a:gd name="T80" fmla="*/ 2147483647 w 610"/>
              <a:gd name="T81" fmla="*/ 2147483647 h 560"/>
              <a:gd name="T82" fmla="*/ 2147483647 w 610"/>
              <a:gd name="T83" fmla="*/ 2147483647 h 56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610"/>
              <a:gd name="T127" fmla="*/ 0 h 560"/>
              <a:gd name="T128" fmla="*/ 610 w 610"/>
              <a:gd name="T129" fmla="*/ 560 h 560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610" h="560">
                <a:moveTo>
                  <a:pt x="610" y="415"/>
                </a:moveTo>
                <a:lnTo>
                  <a:pt x="608" y="427"/>
                </a:lnTo>
                <a:lnTo>
                  <a:pt x="605" y="439"/>
                </a:lnTo>
                <a:lnTo>
                  <a:pt x="602" y="450"/>
                </a:lnTo>
                <a:lnTo>
                  <a:pt x="598" y="461"/>
                </a:lnTo>
                <a:lnTo>
                  <a:pt x="593" y="472"/>
                </a:lnTo>
                <a:lnTo>
                  <a:pt x="587" y="482"/>
                </a:lnTo>
                <a:lnTo>
                  <a:pt x="581" y="492"/>
                </a:lnTo>
                <a:lnTo>
                  <a:pt x="575" y="501"/>
                </a:lnTo>
                <a:lnTo>
                  <a:pt x="559" y="517"/>
                </a:lnTo>
                <a:lnTo>
                  <a:pt x="540" y="531"/>
                </a:lnTo>
                <a:lnTo>
                  <a:pt x="520" y="543"/>
                </a:lnTo>
                <a:lnTo>
                  <a:pt x="498" y="551"/>
                </a:lnTo>
                <a:lnTo>
                  <a:pt x="474" y="556"/>
                </a:lnTo>
                <a:lnTo>
                  <a:pt x="449" y="560"/>
                </a:lnTo>
                <a:lnTo>
                  <a:pt x="422" y="560"/>
                </a:lnTo>
                <a:lnTo>
                  <a:pt x="394" y="557"/>
                </a:lnTo>
                <a:lnTo>
                  <a:pt x="367" y="553"/>
                </a:lnTo>
                <a:lnTo>
                  <a:pt x="337" y="546"/>
                </a:lnTo>
                <a:lnTo>
                  <a:pt x="307" y="536"/>
                </a:lnTo>
                <a:lnTo>
                  <a:pt x="278" y="525"/>
                </a:lnTo>
                <a:lnTo>
                  <a:pt x="249" y="510"/>
                </a:lnTo>
                <a:lnTo>
                  <a:pt x="220" y="493"/>
                </a:lnTo>
                <a:lnTo>
                  <a:pt x="191" y="474"/>
                </a:lnTo>
                <a:lnTo>
                  <a:pt x="163" y="451"/>
                </a:lnTo>
                <a:lnTo>
                  <a:pt x="136" y="428"/>
                </a:lnTo>
                <a:lnTo>
                  <a:pt x="111" y="404"/>
                </a:lnTo>
                <a:lnTo>
                  <a:pt x="89" y="378"/>
                </a:lnTo>
                <a:lnTo>
                  <a:pt x="68" y="352"/>
                </a:lnTo>
                <a:lnTo>
                  <a:pt x="52" y="325"/>
                </a:lnTo>
                <a:lnTo>
                  <a:pt x="36" y="298"/>
                </a:lnTo>
                <a:lnTo>
                  <a:pt x="23" y="271"/>
                </a:lnTo>
                <a:lnTo>
                  <a:pt x="14" y="244"/>
                </a:lnTo>
                <a:lnTo>
                  <a:pt x="6" y="217"/>
                </a:lnTo>
                <a:lnTo>
                  <a:pt x="2" y="192"/>
                </a:lnTo>
                <a:lnTo>
                  <a:pt x="0" y="166"/>
                </a:lnTo>
                <a:lnTo>
                  <a:pt x="1" y="142"/>
                </a:lnTo>
                <a:lnTo>
                  <a:pt x="5" y="119"/>
                </a:lnTo>
                <a:lnTo>
                  <a:pt x="11" y="97"/>
                </a:lnTo>
                <a:lnTo>
                  <a:pt x="22" y="76"/>
                </a:lnTo>
                <a:lnTo>
                  <a:pt x="35" y="58"/>
                </a:lnTo>
                <a:lnTo>
                  <a:pt x="45" y="47"/>
                </a:lnTo>
                <a:lnTo>
                  <a:pt x="56" y="36"/>
                </a:lnTo>
                <a:lnTo>
                  <a:pt x="67" y="28"/>
                </a:lnTo>
                <a:lnTo>
                  <a:pt x="81" y="20"/>
                </a:lnTo>
                <a:lnTo>
                  <a:pt x="94" y="14"/>
                </a:lnTo>
                <a:lnTo>
                  <a:pt x="109" y="9"/>
                </a:lnTo>
                <a:lnTo>
                  <a:pt x="123" y="3"/>
                </a:lnTo>
                <a:lnTo>
                  <a:pt x="139" y="0"/>
                </a:lnTo>
                <a:lnTo>
                  <a:pt x="148" y="17"/>
                </a:lnTo>
                <a:lnTo>
                  <a:pt x="158" y="33"/>
                </a:lnTo>
                <a:lnTo>
                  <a:pt x="168" y="50"/>
                </a:lnTo>
                <a:lnTo>
                  <a:pt x="179" y="66"/>
                </a:lnTo>
                <a:lnTo>
                  <a:pt x="190" y="81"/>
                </a:lnTo>
                <a:lnTo>
                  <a:pt x="203" y="97"/>
                </a:lnTo>
                <a:lnTo>
                  <a:pt x="215" y="111"/>
                </a:lnTo>
                <a:lnTo>
                  <a:pt x="228" y="126"/>
                </a:lnTo>
                <a:lnTo>
                  <a:pt x="241" y="142"/>
                </a:lnTo>
                <a:lnTo>
                  <a:pt x="255" y="157"/>
                </a:lnTo>
                <a:lnTo>
                  <a:pt x="267" y="171"/>
                </a:lnTo>
                <a:lnTo>
                  <a:pt x="281" y="186"/>
                </a:lnTo>
                <a:lnTo>
                  <a:pt x="295" y="200"/>
                </a:lnTo>
                <a:lnTo>
                  <a:pt x="308" y="215"/>
                </a:lnTo>
                <a:lnTo>
                  <a:pt x="322" y="229"/>
                </a:lnTo>
                <a:lnTo>
                  <a:pt x="336" y="244"/>
                </a:lnTo>
                <a:lnTo>
                  <a:pt x="351" y="257"/>
                </a:lnTo>
                <a:lnTo>
                  <a:pt x="367" y="269"/>
                </a:lnTo>
                <a:lnTo>
                  <a:pt x="381" y="281"/>
                </a:lnTo>
                <a:lnTo>
                  <a:pt x="397" y="294"/>
                </a:lnTo>
                <a:lnTo>
                  <a:pt x="412" y="306"/>
                </a:lnTo>
                <a:lnTo>
                  <a:pt x="428" y="318"/>
                </a:lnTo>
                <a:lnTo>
                  <a:pt x="444" y="330"/>
                </a:lnTo>
                <a:lnTo>
                  <a:pt x="460" y="341"/>
                </a:lnTo>
                <a:lnTo>
                  <a:pt x="475" y="352"/>
                </a:lnTo>
                <a:lnTo>
                  <a:pt x="492" y="361"/>
                </a:lnTo>
                <a:lnTo>
                  <a:pt x="508" y="371"/>
                </a:lnTo>
                <a:lnTo>
                  <a:pt x="526" y="379"/>
                </a:lnTo>
                <a:lnTo>
                  <a:pt x="543" y="387"/>
                </a:lnTo>
                <a:lnTo>
                  <a:pt x="561" y="394"/>
                </a:lnTo>
                <a:lnTo>
                  <a:pt x="579" y="400"/>
                </a:lnTo>
                <a:lnTo>
                  <a:pt x="598" y="404"/>
                </a:lnTo>
                <a:lnTo>
                  <a:pt x="601" y="407"/>
                </a:lnTo>
                <a:lnTo>
                  <a:pt x="604" y="409"/>
                </a:lnTo>
                <a:lnTo>
                  <a:pt x="607" y="412"/>
                </a:lnTo>
                <a:lnTo>
                  <a:pt x="610" y="415"/>
                </a:lnTo>
                <a:close/>
              </a:path>
            </a:pathLst>
          </a:custGeom>
          <a:solidFill>
            <a:srgbClr val="B7C1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5" name="Freeform 63"/>
          <p:cNvSpPr>
            <a:spLocks/>
          </p:cNvSpPr>
          <p:nvPr/>
        </p:nvSpPr>
        <p:spPr bwMode="auto">
          <a:xfrm>
            <a:off x="2584450" y="5297488"/>
            <a:ext cx="77788" cy="71437"/>
          </a:xfrm>
          <a:custGeom>
            <a:avLst/>
            <a:gdLst>
              <a:gd name="T0" fmla="*/ 2147483647 w 539"/>
              <a:gd name="T1" fmla="*/ 2147483647 h 494"/>
              <a:gd name="T2" fmla="*/ 2147483647 w 539"/>
              <a:gd name="T3" fmla="*/ 2147483647 h 494"/>
              <a:gd name="T4" fmla="*/ 2147483647 w 539"/>
              <a:gd name="T5" fmla="*/ 2147483647 h 494"/>
              <a:gd name="T6" fmla="*/ 2147483647 w 539"/>
              <a:gd name="T7" fmla="*/ 2147483647 h 494"/>
              <a:gd name="T8" fmla="*/ 2147483647 w 539"/>
              <a:gd name="T9" fmla="*/ 2147483647 h 494"/>
              <a:gd name="T10" fmla="*/ 2147483647 w 539"/>
              <a:gd name="T11" fmla="*/ 2147483647 h 494"/>
              <a:gd name="T12" fmla="*/ 2147483647 w 539"/>
              <a:gd name="T13" fmla="*/ 2147483647 h 494"/>
              <a:gd name="T14" fmla="*/ 2147483647 w 539"/>
              <a:gd name="T15" fmla="*/ 2147483647 h 494"/>
              <a:gd name="T16" fmla="*/ 2147483647 w 539"/>
              <a:gd name="T17" fmla="*/ 2147483647 h 494"/>
              <a:gd name="T18" fmla="*/ 2147483647 w 539"/>
              <a:gd name="T19" fmla="*/ 2147483647 h 494"/>
              <a:gd name="T20" fmla="*/ 2147483647 w 539"/>
              <a:gd name="T21" fmla="*/ 2147483647 h 494"/>
              <a:gd name="T22" fmla="*/ 2147483647 w 539"/>
              <a:gd name="T23" fmla="*/ 2147483647 h 494"/>
              <a:gd name="T24" fmla="*/ 2147483647 w 539"/>
              <a:gd name="T25" fmla="*/ 2147483647 h 494"/>
              <a:gd name="T26" fmla="*/ 2147483647 w 539"/>
              <a:gd name="T27" fmla="*/ 2147483647 h 494"/>
              <a:gd name="T28" fmla="*/ 2147483647 w 539"/>
              <a:gd name="T29" fmla="*/ 2147483647 h 494"/>
              <a:gd name="T30" fmla="*/ 0 w 539"/>
              <a:gd name="T31" fmla="*/ 2147483647 h 494"/>
              <a:gd name="T32" fmla="*/ 2147483647 w 539"/>
              <a:gd name="T33" fmla="*/ 2147483647 h 494"/>
              <a:gd name="T34" fmla="*/ 2147483647 w 539"/>
              <a:gd name="T35" fmla="*/ 2147483647 h 494"/>
              <a:gd name="T36" fmla="*/ 2147483647 w 539"/>
              <a:gd name="T37" fmla="*/ 2147483647 h 494"/>
              <a:gd name="T38" fmla="*/ 2147483647 w 539"/>
              <a:gd name="T39" fmla="*/ 2147483647 h 494"/>
              <a:gd name="T40" fmla="*/ 2147483647 w 539"/>
              <a:gd name="T41" fmla="*/ 2147483647 h 494"/>
              <a:gd name="T42" fmla="*/ 2147483647 w 539"/>
              <a:gd name="T43" fmla="*/ 2147483647 h 494"/>
              <a:gd name="T44" fmla="*/ 2147483647 w 539"/>
              <a:gd name="T45" fmla="*/ 2147483647 h 494"/>
              <a:gd name="T46" fmla="*/ 2147483647 w 539"/>
              <a:gd name="T47" fmla="*/ 2147483647 h 494"/>
              <a:gd name="T48" fmla="*/ 2147483647 w 539"/>
              <a:gd name="T49" fmla="*/ 2147483647 h 494"/>
              <a:gd name="T50" fmla="*/ 2147483647 w 539"/>
              <a:gd name="T51" fmla="*/ 2147483647 h 494"/>
              <a:gd name="T52" fmla="*/ 2147483647 w 539"/>
              <a:gd name="T53" fmla="*/ 2147483647 h 494"/>
              <a:gd name="T54" fmla="*/ 2147483647 w 539"/>
              <a:gd name="T55" fmla="*/ 2147483647 h 494"/>
              <a:gd name="T56" fmla="*/ 2147483647 w 539"/>
              <a:gd name="T57" fmla="*/ 2147483647 h 494"/>
              <a:gd name="T58" fmla="*/ 2147483647 w 539"/>
              <a:gd name="T59" fmla="*/ 2147483647 h 494"/>
              <a:gd name="T60" fmla="*/ 2147483647 w 539"/>
              <a:gd name="T61" fmla="*/ 2147483647 h 494"/>
              <a:gd name="T62" fmla="*/ 2147483647 w 539"/>
              <a:gd name="T63" fmla="*/ 2147483647 h 494"/>
              <a:gd name="T64" fmla="*/ 2147483647 w 539"/>
              <a:gd name="T65" fmla="*/ 2147483647 h 494"/>
              <a:gd name="T66" fmla="*/ 2147483647 w 539"/>
              <a:gd name="T67" fmla="*/ 2147483647 h 494"/>
              <a:gd name="T68" fmla="*/ 2147483647 w 539"/>
              <a:gd name="T69" fmla="*/ 2147483647 h 494"/>
              <a:gd name="T70" fmla="*/ 2147483647 w 539"/>
              <a:gd name="T71" fmla="*/ 2147483647 h 494"/>
              <a:gd name="T72" fmla="*/ 2147483647 w 539"/>
              <a:gd name="T73" fmla="*/ 2147483647 h 494"/>
              <a:gd name="T74" fmla="*/ 2147483647 w 539"/>
              <a:gd name="T75" fmla="*/ 2147483647 h 49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39"/>
              <a:gd name="T115" fmla="*/ 0 h 494"/>
              <a:gd name="T116" fmla="*/ 539 w 539"/>
              <a:gd name="T117" fmla="*/ 494 h 49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39" h="494">
                <a:moveTo>
                  <a:pt x="539" y="363"/>
                </a:moveTo>
                <a:lnTo>
                  <a:pt x="536" y="386"/>
                </a:lnTo>
                <a:lnTo>
                  <a:pt x="531" y="406"/>
                </a:lnTo>
                <a:lnTo>
                  <a:pt x="521" y="425"/>
                </a:lnTo>
                <a:lnTo>
                  <a:pt x="510" y="441"/>
                </a:lnTo>
                <a:lnTo>
                  <a:pt x="496" y="456"/>
                </a:lnTo>
                <a:lnTo>
                  <a:pt x="479" y="468"/>
                </a:lnTo>
                <a:lnTo>
                  <a:pt x="461" y="478"/>
                </a:lnTo>
                <a:lnTo>
                  <a:pt x="442" y="485"/>
                </a:lnTo>
                <a:lnTo>
                  <a:pt x="420" y="491"/>
                </a:lnTo>
                <a:lnTo>
                  <a:pt x="398" y="494"/>
                </a:lnTo>
                <a:lnTo>
                  <a:pt x="375" y="494"/>
                </a:lnTo>
                <a:lnTo>
                  <a:pt x="350" y="493"/>
                </a:lnTo>
                <a:lnTo>
                  <a:pt x="325" y="488"/>
                </a:lnTo>
                <a:lnTo>
                  <a:pt x="298" y="482"/>
                </a:lnTo>
                <a:lnTo>
                  <a:pt x="273" y="474"/>
                </a:lnTo>
                <a:lnTo>
                  <a:pt x="247" y="463"/>
                </a:lnTo>
                <a:lnTo>
                  <a:pt x="220" y="450"/>
                </a:lnTo>
                <a:lnTo>
                  <a:pt x="194" y="434"/>
                </a:lnTo>
                <a:lnTo>
                  <a:pt x="168" y="417"/>
                </a:lnTo>
                <a:lnTo>
                  <a:pt x="143" y="398"/>
                </a:lnTo>
                <a:lnTo>
                  <a:pt x="120" y="378"/>
                </a:lnTo>
                <a:lnTo>
                  <a:pt x="98" y="356"/>
                </a:lnTo>
                <a:lnTo>
                  <a:pt x="79" y="334"/>
                </a:lnTo>
                <a:lnTo>
                  <a:pt x="61" y="310"/>
                </a:lnTo>
                <a:lnTo>
                  <a:pt x="46" y="287"/>
                </a:lnTo>
                <a:lnTo>
                  <a:pt x="32" y="263"/>
                </a:lnTo>
                <a:lnTo>
                  <a:pt x="21" y="239"/>
                </a:lnTo>
                <a:lnTo>
                  <a:pt x="12" y="215"/>
                </a:lnTo>
                <a:lnTo>
                  <a:pt x="6" y="192"/>
                </a:lnTo>
                <a:lnTo>
                  <a:pt x="1" y="168"/>
                </a:lnTo>
                <a:lnTo>
                  <a:pt x="0" y="146"/>
                </a:lnTo>
                <a:lnTo>
                  <a:pt x="0" y="125"/>
                </a:lnTo>
                <a:lnTo>
                  <a:pt x="5" y="104"/>
                </a:lnTo>
                <a:lnTo>
                  <a:pt x="10" y="85"/>
                </a:lnTo>
                <a:lnTo>
                  <a:pt x="18" y="67"/>
                </a:lnTo>
                <a:lnTo>
                  <a:pt x="30" y="51"/>
                </a:lnTo>
                <a:lnTo>
                  <a:pt x="39" y="40"/>
                </a:lnTo>
                <a:lnTo>
                  <a:pt x="50" y="32"/>
                </a:lnTo>
                <a:lnTo>
                  <a:pt x="62" y="23"/>
                </a:lnTo>
                <a:lnTo>
                  <a:pt x="73" y="16"/>
                </a:lnTo>
                <a:lnTo>
                  <a:pt x="86" y="11"/>
                </a:lnTo>
                <a:lnTo>
                  <a:pt x="100" y="5"/>
                </a:lnTo>
                <a:lnTo>
                  <a:pt x="114" y="2"/>
                </a:lnTo>
                <a:lnTo>
                  <a:pt x="129" y="0"/>
                </a:lnTo>
                <a:lnTo>
                  <a:pt x="138" y="14"/>
                </a:lnTo>
                <a:lnTo>
                  <a:pt x="147" y="29"/>
                </a:lnTo>
                <a:lnTo>
                  <a:pt x="158" y="42"/>
                </a:lnTo>
                <a:lnTo>
                  <a:pt x="167" y="55"/>
                </a:lnTo>
                <a:lnTo>
                  <a:pt x="178" y="69"/>
                </a:lnTo>
                <a:lnTo>
                  <a:pt x="190" y="83"/>
                </a:lnTo>
                <a:lnTo>
                  <a:pt x="200" y="95"/>
                </a:lnTo>
                <a:lnTo>
                  <a:pt x="212" y="108"/>
                </a:lnTo>
                <a:lnTo>
                  <a:pt x="223" y="122"/>
                </a:lnTo>
                <a:lnTo>
                  <a:pt x="235" y="135"/>
                </a:lnTo>
                <a:lnTo>
                  <a:pt x="248" y="147"/>
                </a:lnTo>
                <a:lnTo>
                  <a:pt x="259" y="160"/>
                </a:lnTo>
                <a:lnTo>
                  <a:pt x="272" y="173"/>
                </a:lnTo>
                <a:lnTo>
                  <a:pt x="284" y="185"/>
                </a:lnTo>
                <a:lnTo>
                  <a:pt x="296" y="198"/>
                </a:lnTo>
                <a:lnTo>
                  <a:pt x="308" y="211"/>
                </a:lnTo>
                <a:lnTo>
                  <a:pt x="322" y="222"/>
                </a:lnTo>
                <a:lnTo>
                  <a:pt x="335" y="233"/>
                </a:lnTo>
                <a:lnTo>
                  <a:pt x="349" y="245"/>
                </a:lnTo>
                <a:lnTo>
                  <a:pt x="363" y="255"/>
                </a:lnTo>
                <a:lnTo>
                  <a:pt x="377" y="267"/>
                </a:lnTo>
                <a:lnTo>
                  <a:pt x="390" y="278"/>
                </a:lnTo>
                <a:lnTo>
                  <a:pt x="404" y="288"/>
                </a:lnTo>
                <a:lnTo>
                  <a:pt x="419" y="299"/>
                </a:lnTo>
                <a:lnTo>
                  <a:pt x="433" y="309"/>
                </a:lnTo>
                <a:lnTo>
                  <a:pt x="447" y="319"/>
                </a:lnTo>
                <a:lnTo>
                  <a:pt x="462" y="327"/>
                </a:lnTo>
                <a:lnTo>
                  <a:pt x="477" y="336"/>
                </a:lnTo>
                <a:lnTo>
                  <a:pt x="492" y="344"/>
                </a:lnTo>
                <a:lnTo>
                  <a:pt x="508" y="352"/>
                </a:lnTo>
                <a:lnTo>
                  <a:pt x="524" y="358"/>
                </a:lnTo>
                <a:lnTo>
                  <a:pt x="539" y="363"/>
                </a:lnTo>
                <a:close/>
              </a:path>
            </a:pathLst>
          </a:custGeom>
          <a:solidFill>
            <a:srgbClr val="BAC4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6" name="Freeform 64"/>
          <p:cNvSpPr>
            <a:spLocks/>
          </p:cNvSpPr>
          <p:nvPr/>
        </p:nvSpPr>
        <p:spPr bwMode="auto">
          <a:xfrm>
            <a:off x="2589213" y="5300663"/>
            <a:ext cx="68262" cy="63500"/>
          </a:xfrm>
          <a:custGeom>
            <a:avLst/>
            <a:gdLst>
              <a:gd name="T0" fmla="*/ 2147483647 w 469"/>
              <a:gd name="T1" fmla="*/ 2147483647 h 431"/>
              <a:gd name="T2" fmla="*/ 2147483647 w 469"/>
              <a:gd name="T3" fmla="*/ 2147483647 h 431"/>
              <a:gd name="T4" fmla="*/ 2147483647 w 469"/>
              <a:gd name="T5" fmla="*/ 2147483647 h 431"/>
              <a:gd name="T6" fmla="*/ 2147483647 w 469"/>
              <a:gd name="T7" fmla="*/ 2147483647 h 431"/>
              <a:gd name="T8" fmla="*/ 2147483647 w 469"/>
              <a:gd name="T9" fmla="*/ 2147483647 h 431"/>
              <a:gd name="T10" fmla="*/ 2147483647 w 469"/>
              <a:gd name="T11" fmla="*/ 2147483647 h 431"/>
              <a:gd name="T12" fmla="*/ 2147483647 w 469"/>
              <a:gd name="T13" fmla="*/ 2147483647 h 431"/>
              <a:gd name="T14" fmla="*/ 2147483647 w 469"/>
              <a:gd name="T15" fmla="*/ 2147483647 h 431"/>
              <a:gd name="T16" fmla="*/ 2147483647 w 469"/>
              <a:gd name="T17" fmla="*/ 2147483647 h 431"/>
              <a:gd name="T18" fmla="*/ 2147483647 w 469"/>
              <a:gd name="T19" fmla="*/ 2147483647 h 431"/>
              <a:gd name="T20" fmla="*/ 2147483647 w 469"/>
              <a:gd name="T21" fmla="*/ 2147483647 h 431"/>
              <a:gd name="T22" fmla="*/ 2147483647 w 469"/>
              <a:gd name="T23" fmla="*/ 2147483647 h 431"/>
              <a:gd name="T24" fmla="*/ 2147483647 w 469"/>
              <a:gd name="T25" fmla="*/ 2147483647 h 431"/>
              <a:gd name="T26" fmla="*/ 2147483647 w 469"/>
              <a:gd name="T27" fmla="*/ 2147483647 h 431"/>
              <a:gd name="T28" fmla="*/ 2147483647 w 469"/>
              <a:gd name="T29" fmla="*/ 2147483647 h 431"/>
              <a:gd name="T30" fmla="*/ 2147483647 w 469"/>
              <a:gd name="T31" fmla="*/ 2147483647 h 431"/>
              <a:gd name="T32" fmla="*/ 2147483647 w 469"/>
              <a:gd name="T33" fmla="*/ 2147483647 h 431"/>
              <a:gd name="T34" fmla="*/ 2147483647 w 469"/>
              <a:gd name="T35" fmla="*/ 2147483647 h 431"/>
              <a:gd name="T36" fmla="*/ 2147483647 w 469"/>
              <a:gd name="T37" fmla="*/ 2147483647 h 431"/>
              <a:gd name="T38" fmla="*/ 2147483647 w 469"/>
              <a:gd name="T39" fmla="*/ 2147483647 h 431"/>
              <a:gd name="T40" fmla="*/ 2147483647 w 469"/>
              <a:gd name="T41" fmla="*/ 2147483647 h 431"/>
              <a:gd name="T42" fmla="*/ 2147483647 w 469"/>
              <a:gd name="T43" fmla="*/ 2147483647 h 431"/>
              <a:gd name="T44" fmla="*/ 2147483647 w 469"/>
              <a:gd name="T45" fmla="*/ 2147483647 h 431"/>
              <a:gd name="T46" fmla="*/ 2147483647 w 469"/>
              <a:gd name="T47" fmla="*/ 2147483647 h 431"/>
              <a:gd name="T48" fmla="*/ 2147483647 w 469"/>
              <a:gd name="T49" fmla="*/ 2147483647 h 431"/>
              <a:gd name="T50" fmla="*/ 2147483647 w 469"/>
              <a:gd name="T51" fmla="*/ 2147483647 h 431"/>
              <a:gd name="T52" fmla="*/ 0 w 469"/>
              <a:gd name="T53" fmla="*/ 2147483647 h 431"/>
              <a:gd name="T54" fmla="*/ 2147483647 w 469"/>
              <a:gd name="T55" fmla="*/ 2147483647 h 431"/>
              <a:gd name="T56" fmla="*/ 2147483647 w 469"/>
              <a:gd name="T57" fmla="*/ 2147483647 h 431"/>
              <a:gd name="T58" fmla="*/ 2147483647 w 469"/>
              <a:gd name="T59" fmla="*/ 2147483647 h 431"/>
              <a:gd name="T60" fmla="*/ 2147483647 w 469"/>
              <a:gd name="T61" fmla="*/ 2147483647 h 431"/>
              <a:gd name="T62" fmla="*/ 2147483647 w 469"/>
              <a:gd name="T63" fmla="*/ 2147483647 h 431"/>
              <a:gd name="T64" fmla="*/ 2147483647 w 469"/>
              <a:gd name="T65" fmla="*/ 2147483647 h 431"/>
              <a:gd name="T66" fmla="*/ 2147483647 w 469"/>
              <a:gd name="T67" fmla="*/ 2147483647 h 431"/>
              <a:gd name="T68" fmla="*/ 2147483647 w 469"/>
              <a:gd name="T69" fmla="*/ 2147483647 h 431"/>
              <a:gd name="T70" fmla="*/ 2147483647 w 469"/>
              <a:gd name="T71" fmla="*/ 2147483647 h 431"/>
              <a:gd name="T72" fmla="*/ 2147483647 w 469"/>
              <a:gd name="T73" fmla="*/ 0 h 431"/>
              <a:gd name="T74" fmla="*/ 2147483647 w 469"/>
              <a:gd name="T75" fmla="*/ 2147483647 h 431"/>
              <a:gd name="T76" fmla="*/ 2147483647 w 469"/>
              <a:gd name="T77" fmla="*/ 2147483647 h 431"/>
              <a:gd name="T78" fmla="*/ 2147483647 w 469"/>
              <a:gd name="T79" fmla="*/ 2147483647 h 431"/>
              <a:gd name="T80" fmla="*/ 2147483647 w 469"/>
              <a:gd name="T81" fmla="*/ 2147483647 h 431"/>
              <a:gd name="T82" fmla="*/ 2147483647 w 469"/>
              <a:gd name="T83" fmla="*/ 2147483647 h 431"/>
              <a:gd name="T84" fmla="*/ 2147483647 w 469"/>
              <a:gd name="T85" fmla="*/ 2147483647 h 431"/>
              <a:gd name="T86" fmla="*/ 2147483647 w 469"/>
              <a:gd name="T87" fmla="*/ 2147483647 h 431"/>
              <a:gd name="T88" fmla="*/ 2147483647 w 469"/>
              <a:gd name="T89" fmla="*/ 2147483647 h 431"/>
              <a:gd name="T90" fmla="*/ 2147483647 w 469"/>
              <a:gd name="T91" fmla="*/ 2147483647 h 431"/>
              <a:gd name="T92" fmla="*/ 2147483647 w 469"/>
              <a:gd name="T93" fmla="*/ 2147483647 h 431"/>
              <a:gd name="T94" fmla="*/ 2147483647 w 469"/>
              <a:gd name="T95" fmla="*/ 2147483647 h 431"/>
              <a:gd name="T96" fmla="*/ 2147483647 w 469"/>
              <a:gd name="T97" fmla="*/ 2147483647 h 431"/>
              <a:gd name="T98" fmla="*/ 2147483647 w 469"/>
              <a:gd name="T99" fmla="*/ 2147483647 h 431"/>
              <a:gd name="T100" fmla="*/ 2147483647 w 469"/>
              <a:gd name="T101" fmla="*/ 2147483647 h 431"/>
              <a:gd name="T102" fmla="*/ 2147483647 w 469"/>
              <a:gd name="T103" fmla="*/ 2147483647 h 431"/>
              <a:gd name="T104" fmla="*/ 2147483647 w 469"/>
              <a:gd name="T105" fmla="*/ 2147483647 h 431"/>
              <a:gd name="T106" fmla="*/ 2147483647 w 469"/>
              <a:gd name="T107" fmla="*/ 2147483647 h 431"/>
              <a:gd name="T108" fmla="*/ 2147483647 w 469"/>
              <a:gd name="T109" fmla="*/ 2147483647 h 431"/>
              <a:gd name="T110" fmla="*/ 2147483647 w 469"/>
              <a:gd name="T111" fmla="*/ 2147483647 h 431"/>
              <a:gd name="T112" fmla="*/ 2147483647 w 469"/>
              <a:gd name="T113" fmla="*/ 2147483647 h 431"/>
              <a:gd name="T114" fmla="*/ 2147483647 w 469"/>
              <a:gd name="T115" fmla="*/ 2147483647 h 431"/>
              <a:gd name="T116" fmla="*/ 2147483647 w 469"/>
              <a:gd name="T117" fmla="*/ 2147483647 h 431"/>
              <a:gd name="T118" fmla="*/ 2147483647 w 469"/>
              <a:gd name="T119" fmla="*/ 2147483647 h 431"/>
              <a:gd name="T120" fmla="*/ 2147483647 w 469"/>
              <a:gd name="T121" fmla="*/ 2147483647 h 431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469"/>
              <a:gd name="T184" fmla="*/ 0 h 431"/>
              <a:gd name="T185" fmla="*/ 469 w 469"/>
              <a:gd name="T186" fmla="*/ 431 h 431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469" h="431">
                <a:moveTo>
                  <a:pt x="469" y="317"/>
                </a:moveTo>
                <a:lnTo>
                  <a:pt x="466" y="337"/>
                </a:lnTo>
                <a:lnTo>
                  <a:pt x="461" y="355"/>
                </a:lnTo>
                <a:lnTo>
                  <a:pt x="452" y="372"/>
                </a:lnTo>
                <a:lnTo>
                  <a:pt x="442" y="386"/>
                </a:lnTo>
                <a:lnTo>
                  <a:pt x="429" y="399"/>
                </a:lnTo>
                <a:lnTo>
                  <a:pt x="415" y="410"/>
                </a:lnTo>
                <a:lnTo>
                  <a:pt x="399" y="418"/>
                </a:lnTo>
                <a:lnTo>
                  <a:pt x="382" y="425"/>
                </a:lnTo>
                <a:lnTo>
                  <a:pt x="365" y="429"/>
                </a:lnTo>
                <a:lnTo>
                  <a:pt x="346" y="431"/>
                </a:lnTo>
                <a:lnTo>
                  <a:pt x="325" y="431"/>
                </a:lnTo>
                <a:lnTo>
                  <a:pt x="304" y="430"/>
                </a:lnTo>
                <a:lnTo>
                  <a:pt x="282" y="427"/>
                </a:lnTo>
                <a:lnTo>
                  <a:pt x="260" y="420"/>
                </a:lnTo>
                <a:lnTo>
                  <a:pt x="238" y="413"/>
                </a:lnTo>
                <a:lnTo>
                  <a:pt x="214" y="404"/>
                </a:lnTo>
                <a:lnTo>
                  <a:pt x="192" y="393"/>
                </a:lnTo>
                <a:lnTo>
                  <a:pt x="170" y="380"/>
                </a:lnTo>
                <a:lnTo>
                  <a:pt x="148" y="365"/>
                </a:lnTo>
                <a:lnTo>
                  <a:pt x="126" y="348"/>
                </a:lnTo>
                <a:lnTo>
                  <a:pt x="85" y="311"/>
                </a:lnTo>
                <a:lnTo>
                  <a:pt x="53" y="272"/>
                </a:lnTo>
                <a:lnTo>
                  <a:pt x="27" y="231"/>
                </a:lnTo>
                <a:lnTo>
                  <a:pt x="10" y="189"/>
                </a:lnTo>
                <a:lnTo>
                  <a:pt x="1" y="149"/>
                </a:lnTo>
                <a:lnTo>
                  <a:pt x="0" y="111"/>
                </a:lnTo>
                <a:lnTo>
                  <a:pt x="8" y="76"/>
                </a:lnTo>
                <a:lnTo>
                  <a:pt x="26" y="46"/>
                </a:lnTo>
                <a:lnTo>
                  <a:pt x="36" y="37"/>
                </a:lnTo>
                <a:lnTo>
                  <a:pt x="45" y="28"/>
                </a:lnTo>
                <a:lnTo>
                  <a:pt x="56" y="21"/>
                </a:lnTo>
                <a:lnTo>
                  <a:pt x="67" y="14"/>
                </a:lnTo>
                <a:lnTo>
                  <a:pt x="80" y="9"/>
                </a:lnTo>
                <a:lnTo>
                  <a:pt x="93" y="5"/>
                </a:lnTo>
                <a:lnTo>
                  <a:pt x="107" y="2"/>
                </a:lnTo>
                <a:lnTo>
                  <a:pt x="121" y="0"/>
                </a:lnTo>
                <a:lnTo>
                  <a:pt x="138" y="24"/>
                </a:lnTo>
                <a:lnTo>
                  <a:pt x="156" y="47"/>
                </a:lnTo>
                <a:lnTo>
                  <a:pt x="176" y="70"/>
                </a:lnTo>
                <a:lnTo>
                  <a:pt x="196" y="93"/>
                </a:lnTo>
                <a:lnTo>
                  <a:pt x="217" y="115"/>
                </a:lnTo>
                <a:lnTo>
                  <a:pt x="238" y="137"/>
                </a:lnTo>
                <a:lnTo>
                  <a:pt x="259" y="159"/>
                </a:lnTo>
                <a:lnTo>
                  <a:pt x="279" y="181"/>
                </a:lnTo>
                <a:lnTo>
                  <a:pt x="291" y="190"/>
                </a:lnTo>
                <a:lnTo>
                  <a:pt x="302" y="200"/>
                </a:lnTo>
                <a:lnTo>
                  <a:pt x="314" y="209"/>
                </a:lnTo>
                <a:lnTo>
                  <a:pt x="325" y="219"/>
                </a:lnTo>
                <a:lnTo>
                  <a:pt x="337" y="228"/>
                </a:lnTo>
                <a:lnTo>
                  <a:pt x="348" y="238"/>
                </a:lnTo>
                <a:lnTo>
                  <a:pt x="359" y="247"/>
                </a:lnTo>
                <a:lnTo>
                  <a:pt x="371" y="256"/>
                </a:lnTo>
                <a:lnTo>
                  <a:pt x="382" y="265"/>
                </a:lnTo>
                <a:lnTo>
                  <a:pt x="395" y="273"/>
                </a:lnTo>
                <a:lnTo>
                  <a:pt x="407" y="281"/>
                </a:lnTo>
                <a:lnTo>
                  <a:pt x="418" y="290"/>
                </a:lnTo>
                <a:lnTo>
                  <a:pt x="431" y="297"/>
                </a:lnTo>
                <a:lnTo>
                  <a:pt x="444" y="305"/>
                </a:lnTo>
                <a:lnTo>
                  <a:pt x="456" y="311"/>
                </a:lnTo>
                <a:lnTo>
                  <a:pt x="469" y="317"/>
                </a:lnTo>
                <a:close/>
              </a:path>
            </a:pathLst>
          </a:custGeom>
          <a:solidFill>
            <a:srgbClr val="C1C9E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7" name="Freeform 65"/>
          <p:cNvSpPr>
            <a:spLocks/>
          </p:cNvSpPr>
          <p:nvPr/>
        </p:nvSpPr>
        <p:spPr bwMode="auto">
          <a:xfrm>
            <a:off x="2593975" y="5305425"/>
            <a:ext cx="57150" cy="53975"/>
          </a:xfrm>
          <a:custGeom>
            <a:avLst/>
            <a:gdLst>
              <a:gd name="T0" fmla="*/ 2147483647 w 399"/>
              <a:gd name="T1" fmla="*/ 2147483647 h 367"/>
              <a:gd name="T2" fmla="*/ 2147483647 w 399"/>
              <a:gd name="T3" fmla="*/ 2147483647 h 367"/>
              <a:gd name="T4" fmla="*/ 2147483647 w 399"/>
              <a:gd name="T5" fmla="*/ 2147483647 h 367"/>
              <a:gd name="T6" fmla="*/ 2147483647 w 399"/>
              <a:gd name="T7" fmla="*/ 2147483647 h 367"/>
              <a:gd name="T8" fmla="*/ 2147483647 w 399"/>
              <a:gd name="T9" fmla="*/ 2147483647 h 367"/>
              <a:gd name="T10" fmla="*/ 2147483647 w 399"/>
              <a:gd name="T11" fmla="*/ 2147483647 h 367"/>
              <a:gd name="T12" fmla="*/ 2147483647 w 399"/>
              <a:gd name="T13" fmla="*/ 2147483647 h 367"/>
              <a:gd name="T14" fmla="*/ 2147483647 w 399"/>
              <a:gd name="T15" fmla="*/ 2147483647 h 367"/>
              <a:gd name="T16" fmla="*/ 2147483647 w 399"/>
              <a:gd name="T17" fmla="*/ 2147483647 h 367"/>
              <a:gd name="T18" fmla="*/ 2147483647 w 399"/>
              <a:gd name="T19" fmla="*/ 2147483647 h 367"/>
              <a:gd name="T20" fmla="*/ 2147483647 w 399"/>
              <a:gd name="T21" fmla="*/ 2147483647 h 367"/>
              <a:gd name="T22" fmla="*/ 2147483647 w 399"/>
              <a:gd name="T23" fmla="*/ 2147483647 h 367"/>
              <a:gd name="T24" fmla="*/ 2147483647 w 399"/>
              <a:gd name="T25" fmla="*/ 2147483647 h 367"/>
              <a:gd name="T26" fmla="*/ 2147483647 w 399"/>
              <a:gd name="T27" fmla="*/ 2147483647 h 367"/>
              <a:gd name="T28" fmla="*/ 2147483647 w 399"/>
              <a:gd name="T29" fmla="*/ 2147483647 h 367"/>
              <a:gd name="T30" fmla="*/ 2147483647 w 399"/>
              <a:gd name="T31" fmla="*/ 2147483647 h 367"/>
              <a:gd name="T32" fmla="*/ 2147483647 w 399"/>
              <a:gd name="T33" fmla="*/ 2147483647 h 367"/>
              <a:gd name="T34" fmla="*/ 2147483647 w 399"/>
              <a:gd name="T35" fmla="*/ 2147483647 h 367"/>
              <a:gd name="T36" fmla="*/ 2147483647 w 399"/>
              <a:gd name="T37" fmla="*/ 2147483647 h 367"/>
              <a:gd name="T38" fmla="*/ 2147483647 w 399"/>
              <a:gd name="T39" fmla="*/ 2147483647 h 367"/>
              <a:gd name="T40" fmla="*/ 2147483647 w 399"/>
              <a:gd name="T41" fmla="*/ 2147483647 h 367"/>
              <a:gd name="T42" fmla="*/ 2147483647 w 399"/>
              <a:gd name="T43" fmla="*/ 2147483647 h 367"/>
              <a:gd name="T44" fmla="*/ 2147483647 w 399"/>
              <a:gd name="T45" fmla="*/ 2147483647 h 367"/>
              <a:gd name="T46" fmla="*/ 2147483647 w 399"/>
              <a:gd name="T47" fmla="*/ 2147483647 h 367"/>
              <a:gd name="T48" fmla="*/ 2147483647 w 399"/>
              <a:gd name="T49" fmla="*/ 2147483647 h 367"/>
              <a:gd name="T50" fmla="*/ 2147483647 w 399"/>
              <a:gd name="T51" fmla="*/ 2147483647 h 367"/>
              <a:gd name="T52" fmla="*/ 0 w 399"/>
              <a:gd name="T53" fmla="*/ 2147483647 h 367"/>
              <a:gd name="T54" fmla="*/ 2147483647 w 399"/>
              <a:gd name="T55" fmla="*/ 2147483647 h 367"/>
              <a:gd name="T56" fmla="*/ 2147483647 w 399"/>
              <a:gd name="T57" fmla="*/ 2147483647 h 367"/>
              <a:gd name="T58" fmla="*/ 2147483647 w 399"/>
              <a:gd name="T59" fmla="*/ 2147483647 h 367"/>
              <a:gd name="T60" fmla="*/ 2147483647 w 399"/>
              <a:gd name="T61" fmla="*/ 2147483647 h 367"/>
              <a:gd name="T62" fmla="*/ 2147483647 w 399"/>
              <a:gd name="T63" fmla="*/ 2147483647 h 367"/>
              <a:gd name="T64" fmla="*/ 2147483647 w 399"/>
              <a:gd name="T65" fmla="*/ 2147483647 h 367"/>
              <a:gd name="T66" fmla="*/ 2147483647 w 399"/>
              <a:gd name="T67" fmla="*/ 2147483647 h 367"/>
              <a:gd name="T68" fmla="*/ 2147483647 w 399"/>
              <a:gd name="T69" fmla="*/ 2147483647 h 367"/>
              <a:gd name="T70" fmla="*/ 2147483647 w 399"/>
              <a:gd name="T71" fmla="*/ 2147483647 h 367"/>
              <a:gd name="T72" fmla="*/ 2147483647 w 399"/>
              <a:gd name="T73" fmla="*/ 0 h 367"/>
              <a:gd name="T74" fmla="*/ 2147483647 w 399"/>
              <a:gd name="T75" fmla="*/ 2147483647 h 367"/>
              <a:gd name="T76" fmla="*/ 2147483647 w 399"/>
              <a:gd name="T77" fmla="*/ 2147483647 h 367"/>
              <a:gd name="T78" fmla="*/ 2147483647 w 399"/>
              <a:gd name="T79" fmla="*/ 2147483647 h 367"/>
              <a:gd name="T80" fmla="*/ 2147483647 w 399"/>
              <a:gd name="T81" fmla="*/ 2147483647 h 367"/>
              <a:gd name="T82" fmla="*/ 2147483647 w 399"/>
              <a:gd name="T83" fmla="*/ 2147483647 h 367"/>
              <a:gd name="T84" fmla="*/ 2147483647 w 399"/>
              <a:gd name="T85" fmla="*/ 2147483647 h 367"/>
              <a:gd name="T86" fmla="*/ 2147483647 w 399"/>
              <a:gd name="T87" fmla="*/ 2147483647 h 367"/>
              <a:gd name="T88" fmla="*/ 2147483647 w 399"/>
              <a:gd name="T89" fmla="*/ 2147483647 h 367"/>
              <a:gd name="T90" fmla="*/ 2147483647 w 399"/>
              <a:gd name="T91" fmla="*/ 2147483647 h 367"/>
              <a:gd name="T92" fmla="*/ 2147483647 w 399"/>
              <a:gd name="T93" fmla="*/ 2147483647 h 367"/>
              <a:gd name="T94" fmla="*/ 2147483647 w 399"/>
              <a:gd name="T95" fmla="*/ 2147483647 h 367"/>
              <a:gd name="T96" fmla="*/ 2147483647 w 399"/>
              <a:gd name="T97" fmla="*/ 2147483647 h 367"/>
              <a:gd name="T98" fmla="*/ 2147483647 w 399"/>
              <a:gd name="T99" fmla="*/ 2147483647 h 367"/>
              <a:gd name="T100" fmla="*/ 2147483647 w 399"/>
              <a:gd name="T101" fmla="*/ 2147483647 h 367"/>
              <a:gd name="T102" fmla="*/ 2147483647 w 399"/>
              <a:gd name="T103" fmla="*/ 2147483647 h 367"/>
              <a:gd name="T104" fmla="*/ 2147483647 w 399"/>
              <a:gd name="T105" fmla="*/ 2147483647 h 36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99"/>
              <a:gd name="T160" fmla="*/ 0 h 367"/>
              <a:gd name="T161" fmla="*/ 399 w 399"/>
              <a:gd name="T162" fmla="*/ 367 h 367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99" h="367">
                <a:moveTo>
                  <a:pt x="399" y="262"/>
                </a:moveTo>
                <a:lnTo>
                  <a:pt x="398" y="280"/>
                </a:lnTo>
                <a:lnTo>
                  <a:pt x="394" y="298"/>
                </a:lnTo>
                <a:lnTo>
                  <a:pt x="386" y="314"/>
                </a:lnTo>
                <a:lnTo>
                  <a:pt x="376" y="328"/>
                </a:lnTo>
                <a:lnTo>
                  <a:pt x="365" y="338"/>
                </a:lnTo>
                <a:lnTo>
                  <a:pt x="353" y="348"/>
                </a:lnTo>
                <a:lnTo>
                  <a:pt x="340" y="355"/>
                </a:lnTo>
                <a:lnTo>
                  <a:pt x="325" y="361"/>
                </a:lnTo>
                <a:lnTo>
                  <a:pt x="310" y="364"/>
                </a:lnTo>
                <a:lnTo>
                  <a:pt x="293" y="366"/>
                </a:lnTo>
                <a:lnTo>
                  <a:pt x="276" y="367"/>
                </a:lnTo>
                <a:lnTo>
                  <a:pt x="258" y="365"/>
                </a:lnTo>
                <a:lnTo>
                  <a:pt x="239" y="363"/>
                </a:lnTo>
                <a:lnTo>
                  <a:pt x="220" y="358"/>
                </a:lnTo>
                <a:lnTo>
                  <a:pt x="201" y="351"/>
                </a:lnTo>
                <a:lnTo>
                  <a:pt x="182" y="344"/>
                </a:lnTo>
                <a:lnTo>
                  <a:pt x="162" y="334"/>
                </a:lnTo>
                <a:lnTo>
                  <a:pt x="143" y="324"/>
                </a:lnTo>
                <a:lnTo>
                  <a:pt x="124" y="311"/>
                </a:lnTo>
                <a:lnTo>
                  <a:pt x="106" y="297"/>
                </a:lnTo>
                <a:lnTo>
                  <a:pt x="72" y="265"/>
                </a:lnTo>
                <a:lnTo>
                  <a:pt x="45" y="230"/>
                </a:lnTo>
                <a:lnTo>
                  <a:pt x="24" y="195"/>
                </a:lnTo>
                <a:lnTo>
                  <a:pt x="9" y="160"/>
                </a:lnTo>
                <a:lnTo>
                  <a:pt x="1" y="126"/>
                </a:lnTo>
                <a:lnTo>
                  <a:pt x="0" y="94"/>
                </a:lnTo>
                <a:lnTo>
                  <a:pt x="8" y="64"/>
                </a:lnTo>
                <a:lnTo>
                  <a:pt x="23" y="40"/>
                </a:lnTo>
                <a:lnTo>
                  <a:pt x="31" y="31"/>
                </a:lnTo>
                <a:lnTo>
                  <a:pt x="41" y="23"/>
                </a:lnTo>
                <a:lnTo>
                  <a:pt x="51" y="16"/>
                </a:lnTo>
                <a:lnTo>
                  <a:pt x="63" y="10"/>
                </a:lnTo>
                <a:lnTo>
                  <a:pt x="74" y="6"/>
                </a:lnTo>
                <a:lnTo>
                  <a:pt x="87" y="3"/>
                </a:lnTo>
                <a:lnTo>
                  <a:pt x="101" y="2"/>
                </a:lnTo>
                <a:lnTo>
                  <a:pt x="116" y="0"/>
                </a:lnTo>
                <a:lnTo>
                  <a:pt x="132" y="20"/>
                </a:lnTo>
                <a:lnTo>
                  <a:pt x="147" y="38"/>
                </a:lnTo>
                <a:lnTo>
                  <a:pt x="164" y="57"/>
                </a:lnTo>
                <a:lnTo>
                  <a:pt x="181" y="75"/>
                </a:lnTo>
                <a:lnTo>
                  <a:pt x="198" y="93"/>
                </a:lnTo>
                <a:lnTo>
                  <a:pt x="215" y="112"/>
                </a:lnTo>
                <a:lnTo>
                  <a:pt x="233" y="130"/>
                </a:lnTo>
                <a:lnTo>
                  <a:pt x="250" y="149"/>
                </a:lnTo>
                <a:lnTo>
                  <a:pt x="268" y="164"/>
                </a:lnTo>
                <a:lnTo>
                  <a:pt x="287" y="178"/>
                </a:lnTo>
                <a:lnTo>
                  <a:pt x="305" y="193"/>
                </a:lnTo>
                <a:lnTo>
                  <a:pt x="323" y="208"/>
                </a:lnTo>
                <a:lnTo>
                  <a:pt x="342" y="223"/>
                </a:lnTo>
                <a:lnTo>
                  <a:pt x="361" y="237"/>
                </a:lnTo>
                <a:lnTo>
                  <a:pt x="380" y="249"/>
                </a:lnTo>
                <a:lnTo>
                  <a:pt x="399" y="262"/>
                </a:lnTo>
                <a:close/>
              </a:path>
            </a:pathLst>
          </a:custGeom>
          <a:solidFill>
            <a:srgbClr val="C6D1E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8" name="Freeform 66"/>
          <p:cNvSpPr>
            <a:spLocks/>
          </p:cNvSpPr>
          <p:nvPr/>
        </p:nvSpPr>
        <p:spPr bwMode="auto">
          <a:xfrm>
            <a:off x="2597150" y="5310188"/>
            <a:ext cx="47625" cy="44450"/>
          </a:xfrm>
          <a:custGeom>
            <a:avLst/>
            <a:gdLst>
              <a:gd name="T0" fmla="*/ 2147483647 w 328"/>
              <a:gd name="T1" fmla="*/ 2147483647 h 302"/>
              <a:gd name="T2" fmla="*/ 2147483647 w 328"/>
              <a:gd name="T3" fmla="*/ 2147483647 h 302"/>
              <a:gd name="T4" fmla="*/ 2147483647 w 328"/>
              <a:gd name="T5" fmla="*/ 2147483647 h 302"/>
              <a:gd name="T6" fmla="*/ 2147483647 w 328"/>
              <a:gd name="T7" fmla="*/ 2147483647 h 302"/>
              <a:gd name="T8" fmla="*/ 2147483647 w 328"/>
              <a:gd name="T9" fmla="*/ 2147483647 h 302"/>
              <a:gd name="T10" fmla="*/ 2147483647 w 328"/>
              <a:gd name="T11" fmla="*/ 2147483647 h 302"/>
              <a:gd name="T12" fmla="*/ 2147483647 w 328"/>
              <a:gd name="T13" fmla="*/ 2147483647 h 302"/>
              <a:gd name="T14" fmla="*/ 2147483647 w 328"/>
              <a:gd name="T15" fmla="*/ 2147483647 h 302"/>
              <a:gd name="T16" fmla="*/ 2147483647 w 328"/>
              <a:gd name="T17" fmla="*/ 2147483647 h 302"/>
              <a:gd name="T18" fmla="*/ 2147483647 w 328"/>
              <a:gd name="T19" fmla="*/ 2147483647 h 302"/>
              <a:gd name="T20" fmla="*/ 2147483647 w 328"/>
              <a:gd name="T21" fmla="*/ 2147483647 h 302"/>
              <a:gd name="T22" fmla="*/ 2147483647 w 328"/>
              <a:gd name="T23" fmla="*/ 2147483647 h 302"/>
              <a:gd name="T24" fmla="*/ 2147483647 w 328"/>
              <a:gd name="T25" fmla="*/ 2147483647 h 302"/>
              <a:gd name="T26" fmla="*/ 2147483647 w 328"/>
              <a:gd name="T27" fmla="*/ 2147483647 h 302"/>
              <a:gd name="T28" fmla="*/ 2147483647 w 328"/>
              <a:gd name="T29" fmla="*/ 2147483647 h 302"/>
              <a:gd name="T30" fmla="*/ 2147483647 w 328"/>
              <a:gd name="T31" fmla="*/ 2147483647 h 302"/>
              <a:gd name="T32" fmla="*/ 2147483647 w 328"/>
              <a:gd name="T33" fmla="*/ 2147483647 h 302"/>
              <a:gd name="T34" fmla="*/ 2147483647 w 328"/>
              <a:gd name="T35" fmla="*/ 2147483647 h 302"/>
              <a:gd name="T36" fmla="*/ 2147483647 w 328"/>
              <a:gd name="T37" fmla="*/ 2147483647 h 302"/>
              <a:gd name="T38" fmla="*/ 2147483647 w 328"/>
              <a:gd name="T39" fmla="*/ 2147483647 h 302"/>
              <a:gd name="T40" fmla="*/ 2147483647 w 328"/>
              <a:gd name="T41" fmla="*/ 2147483647 h 302"/>
              <a:gd name="T42" fmla="*/ 2147483647 w 328"/>
              <a:gd name="T43" fmla="*/ 2147483647 h 302"/>
              <a:gd name="T44" fmla="*/ 2147483647 w 328"/>
              <a:gd name="T45" fmla="*/ 2147483647 h 302"/>
              <a:gd name="T46" fmla="*/ 2147483647 w 328"/>
              <a:gd name="T47" fmla="*/ 2147483647 h 302"/>
              <a:gd name="T48" fmla="*/ 2147483647 w 328"/>
              <a:gd name="T49" fmla="*/ 2147483647 h 302"/>
              <a:gd name="T50" fmla="*/ 0 w 328"/>
              <a:gd name="T51" fmla="*/ 2147483647 h 302"/>
              <a:gd name="T52" fmla="*/ 0 w 328"/>
              <a:gd name="T53" fmla="*/ 2147483647 h 302"/>
              <a:gd name="T54" fmla="*/ 2147483647 w 328"/>
              <a:gd name="T55" fmla="*/ 2147483647 h 302"/>
              <a:gd name="T56" fmla="*/ 2147483647 w 328"/>
              <a:gd name="T57" fmla="*/ 2147483647 h 302"/>
              <a:gd name="T58" fmla="*/ 2147483647 w 328"/>
              <a:gd name="T59" fmla="*/ 2147483647 h 302"/>
              <a:gd name="T60" fmla="*/ 2147483647 w 328"/>
              <a:gd name="T61" fmla="*/ 2147483647 h 302"/>
              <a:gd name="T62" fmla="*/ 2147483647 w 328"/>
              <a:gd name="T63" fmla="*/ 2147483647 h 302"/>
              <a:gd name="T64" fmla="*/ 2147483647 w 328"/>
              <a:gd name="T65" fmla="*/ 2147483647 h 302"/>
              <a:gd name="T66" fmla="*/ 2147483647 w 328"/>
              <a:gd name="T67" fmla="*/ 2147483647 h 302"/>
              <a:gd name="T68" fmla="*/ 2147483647 w 328"/>
              <a:gd name="T69" fmla="*/ 2147483647 h 302"/>
              <a:gd name="T70" fmla="*/ 2147483647 w 328"/>
              <a:gd name="T71" fmla="*/ 0 h 302"/>
              <a:gd name="T72" fmla="*/ 2147483647 w 328"/>
              <a:gd name="T73" fmla="*/ 2147483647 h 302"/>
              <a:gd name="T74" fmla="*/ 2147483647 w 328"/>
              <a:gd name="T75" fmla="*/ 2147483647 h 302"/>
              <a:gd name="T76" fmla="*/ 2147483647 w 328"/>
              <a:gd name="T77" fmla="*/ 2147483647 h 302"/>
              <a:gd name="T78" fmla="*/ 2147483647 w 328"/>
              <a:gd name="T79" fmla="*/ 2147483647 h 302"/>
              <a:gd name="T80" fmla="*/ 2147483647 w 328"/>
              <a:gd name="T81" fmla="*/ 2147483647 h 302"/>
              <a:gd name="T82" fmla="*/ 2147483647 w 328"/>
              <a:gd name="T83" fmla="*/ 2147483647 h 302"/>
              <a:gd name="T84" fmla="*/ 2147483647 w 328"/>
              <a:gd name="T85" fmla="*/ 2147483647 h 302"/>
              <a:gd name="T86" fmla="*/ 2147483647 w 328"/>
              <a:gd name="T87" fmla="*/ 2147483647 h 302"/>
              <a:gd name="T88" fmla="*/ 2147483647 w 328"/>
              <a:gd name="T89" fmla="*/ 2147483647 h 302"/>
              <a:gd name="T90" fmla="*/ 2147483647 w 328"/>
              <a:gd name="T91" fmla="*/ 2147483647 h 302"/>
              <a:gd name="T92" fmla="*/ 2147483647 w 328"/>
              <a:gd name="T93" fmla="*/ 2147483647 h 302"/>
              <a:gd name="T94" fmla="*/ 2147483647 w 328"/>
              <a:gd name="T95" fmla="*/ 2147483647 h 302"/>
              <a:gd name="T96" fmla="*/ 2147483647 w 328"/>
              <a:gd name="T97" fmla="*/ 2147483647 h 302"/>
              <a:gd name="T98" fmla="*/ 2147483647 w 328"/>
              <a:gd name="T99" fmla="*/ 2147483647 h 302"/>
              <a:gd name="T100" fmla="*/ 2147483647 w 328"/>
              <a:gd name="T101" fmla="*/ 2147483647 h 302"/>
              <a:gd name="T102" fmla="*/ 2147483647 w 328"/>
              <a:gd name="T103" fmla="*/ 2147483647 h 302"/>
              <a:gd name="T104" fmla="*/ 2147483647 w 328"/>
              <a:gd name="T105" fmla="*/ 2147483647 h 30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28"/>
              <a:gd name="T160" fmla="*/ 0 h 302"/>
              <a:gd name="T161" fmla="*/ 328 w 328"/>
              <a:gd name="T162" fmla="*/ 302 h 30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28" h="302">
                <a:moveTo>
                  <a:pt x="328" y="203"/>
                </a:moveTo>
                <a:lnTo>
                  <a:pt x="328" y="222"/>
                </a:lnTo>
                <a:lnTo>
                  <a:pt x="324" y="240"/>
                </a:lnTo>
                <a:lnTo>
                  <a:pt x="318" y="256"/>
                </a:lnTo>
                <a:lnTo>
                  <a:pt x="309" y="269"/>
                </a:lnTo>
                <a:lnTo>
                  <a:pt x="300" y="279"/>
                </a:lnTo>
                <a:lnTo>
                  <a:pt x="291" y="286"/>
                </a:lnTo>
                <a:lnTo>
                  <a:pt x="280" y="293"/>
                </a:lnTo>
                <a:lnTo>
                  <a:pt x="267" y="297"/>
                </a:lnTo>
                <a:lnTo>
                  <a:pt x="255" y="300"/>
                </a:lnTo>
                <a:lnTo>
                  <a:pt x="241" y="302"/>
                </a:lnTo>
                <a:lnTo>
                  <a:pt x="227" y="302"/>
                </a:lnTo>
                <a:lnTo>
                  <a:pt x="212" y="301"/>
                </a:lnTo>
                <a:lnTo>
                  <a:pt x="197" y="299"/>
                </a:lnTo>
                <a:lnTo>
                  <a:pt x="182" y="296"/>
                </a:lnTo>
                <a:lnTo>
                  <a:pt x="166" y="291"/>
                </a:lnTo>
                <a:lnTo>
                  <a:pt x="149" y="284"/>
                </a:lnTo>
                <a:lnTo>
                  <a:pt x="133" y="276"/>
                </a:lnTo>
                <a:lnTo>
                  <a:pt x="117" y="267"/>
                </a:lnTo>
                <a:lnTo>
                  <a:pt x="101" y="257"/>
                </a:lnTo>
                <a:lnTo>
                  <a:pt x="87" y="245"/>
                </a:lnTo>
                <a:lnTo>
                  <a:pt x="59" y="219"/>
                </a:lnTo>
                <a:lnTo>
                  <a:pt x="37" y="191"/>
                </a:lnTo>
                <a:lnTo>
                  <a:pt x="19" y="161"/>
                </a:lnTo>
                <a:lnTo>
                  <a:pt x="7" y="132"/>
                </a:lnTo>
                <a:lnTo>
                  <a:pt x="0" y="103"/>
                </a:lnTo>
                <a:lnTo>
                  <a:pt x="0" y="77"/>
                </a:lnTo>
                <a:lnTo>
                  <a:pt x="6" y="52"/>
                </a:lnTo>
                <a:lnTo>
                  <a:pt x="19" y="31"/>
                </a:lnTo>
                <a:lnTo>
                  <a:pt x="26" y="23"/>
                </a:lnTo>
                <a:lnTo>
                  <a:pt x="36" y="16"/>
                </a:lnTo>
                <a:lnTo>
                  <a:pt x="46" y="11"/>
                </a:lnTo>
                <a:lnTo>
                  <a:pt x="58" y="7"/>
                </a:lnTo>
                <a:lnTo>
                  <a:pt x="71" y="3"/>
                </a:lnTo>
                <a:lnTo>
                  <a:pt x="85" y="1"/>
                </a:lnTo>
                <a:lnTo>
                  <a:pt x="99" y="0"/>
                </a:lnTo>
                <a:lnTo>
                  <a:pt x="114" y="1"/>
                </a:lnTo>
                <a:lnTo>
                  <a:pt x="127" y="16"/>
                </a:lnTo>
                <a:lnTo>
                  <a:pt x="140" y="30"/>
                </a:lnTo>
                <a:lnTo>
                  <a:pt x="153" y="45"/>
                </a:lnTo>
                <a:lnTo>
                  <a:pt x="167" y="59"/>
                </a:lnTo>
                <a:lnTo>
                  <a:pt x="181" y="73"/>
                </a:lnTo>
                <a:lnTo>
                  <a:pt x="194" y="87"/>
                </a:lnTo>
                <a:lnTo>
                  <a:pt x="207" y="102"/>
                </a:lnTo>
                <a:lnTo>
                  <a:pt x="221" y="117"/>
                </a:lnTo>
                <a:lnTo>
                  <a:pt x="234" y="127"/>
                </a:lnTo>
                <a:lnTo>
                  <a:pt x="247" y="138"/>
                </a:lnTo>
                <a:lnTo>
                  <a:pt x="260" y="149"/>
                </a:lnTo>
                <a:lnTo>
                  <a:pt x="274" y="159"/>
                </a:lnTo>
                <a:lnTo>
                  <a:pt x="286" y="171"/>
                </a:lnTo>
                <a:lnTo>
                  <a:pt x="300" y="181"/>
                </a:lnTo>
                <a:lnTo>
                  <a:pt x="314" y="192"/>
                </a:lnTo>
                <a:lnTo>
                  <a:pt x="328" y="203"/>
                </a:lnTo>
                <a:close/>
              </a:path>
            </a:pathLst>
          </a:custGeom>
          <a:solidFill>
            <a:srgbClr val="CED6E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9" name="Freeform 67"/>
          <p:cNvSpPr>
            <a:spLocks/>
          </p:cNvSpPr>
          <p:nvPr/>
        </p:nvSpPr>
        <p:spPr bwMode="auto">
          <a:xfrm>
            <a:off x="2601913" y="5314950"/>
            <a:ext cx="36512" cy="34925"/>
          </a:xfrm>
          <a:custGeom>
            <a:avLst/>
            <a:gdLst>
              <a:gd name="T0" fmla="*/ 2147483647 w 257"/>
              <a:gd name="T1" fmla="*/ 2147483647 h 238"/>
              <a:gd name="T2" fmla="*/ 2147483647 w 257"/>
              <a:gd name="T3" fmla="*/ 2147483647 h 238"/>
              <a:gd name="T4" fmla="*/ 2147483647 w 257"/>
              <a:gd name="T5" fmla="*/ 2147483647 h 238"/>
              <a:gd name="T6" fmla="*/ 2147483647 w 257"/>
              <a:gd name="T7" fmla="*/ 2147483647 h 238"/>
              <a:gd name="T8" fmla="*/ 2147483647 w 257"/>
              <a:gd name="T9" fmla="*/ 2147483647 h 238"/>
              <a:gd name="T10" fmla="*/ 2147483647 w 257"/>
              <a:gd name="T11" fmla="*/ 2147483647 h 238"/>
              <a:gd name="T12" fmla="*/ 2147483647 w 257"/>
              <a:gd name="T13" fmla="*/ 2147483647 h 238"/>
              <a:gd name="T14" fmla="*/ 2147483647 w 257"/>
              <a:gd name="T15" fmla="*/ 2147483647 h 238"/>
              <a:gd name="T16" fmla="*/ 2147483647 w 257"/>
              <a:gd name="T17" fmla="*/ 2147483647 h 238"/>
              <a:gd name="T18" fmla="*/ 2147483647 w 257"/>
              <a:gd name="T19" fmla="*/ 2147483647 h 238"/>
              <a:gd name="T20" fmla="*/ 2147483647 w 257"/>
              <a:gd name="T21" fmla="*/ 2147483647 h 238"/>
              <a:gd name="T22" fmla="*/ 2147483647 w 257"/>
              <a:gd name="T23" fmla="*/ 2147483647 h 238"/>
              <a:gd name="T24" fmla="*/ 2147483647 w 257"/>
              <a:gd name="T25" fmla="*/ 2147483647 h 238"/>
              <a:gd name="T26" fmla="*/ 2147483647 w 257"/>
              <a:gd name="T27" fmla="*/ 2147483647 h 238"/>
              <a:gd name="T28" fmla="*/ 2147483647 w 257"/>
              <a:gd name="T29" fmla="*/ 2147483647 h 238"/>
              <a:gd name="T30" fmla="*/ 2147483647 w 257"/>
              <a:gd name="T31" fmla="*/ 2147483647 h 238"/>
              <a:gd name="T32" fmla="*/ 2147483647 w 257"/>
              <a:gd name="T33" fmla="*/ 2147483647 h 238"/>
              <a:gd name="T34" fmla="*/ 2147483647 w 257"/>
              <a:gd name="T35" fmla="*/ 2147483647 h 238"/>
              <a:gd name="T36" fmla="*/ 2147483647 w 257"/>
              <a:gd name="T37" fmla="*/ 2147483647 h 238"/>
              <a:gd name="T38" fmla="*/ 2147483647 w 257"/>
              <a:gd name="T39" fmla="*/ 2147483647 h 238"/>
              <a:gd name="T40" fmla="*/ 2147483647 w 257"/>
              <a:gd name="T41" fmla="*/ 2147483647 h 238"/>
              <a:gd name="T42" fmla="*/ 2147483647 w 257"/>
              <a:gd name="T43" fmla="*/ 2147483647 h 238"/>
              <a:gd name="T44" fmla="*/ 2147483647 w 257"/>
              <a:gd name="T45" fmla="*/ 2147483647 h 238"/>
              <a:gd name="T46" fmla="*/ 2147483647 w 257"/>
              <a:gd name="T47" fmla="*/ 2147483647 h 238"/>
              <a:gd name="T48" fmla="*/ 2147483647 w 257"/>
              <a:gd name="T49" fmla="*/ 2147483647 h 238"/>
              <a:gd name="T50" fmla="*/ 0 w 257"/>
              <a:gd name="T51" fmla="*/ 2147483647 h 238"/>
              <a:gd name="T52" fmla="*/ 0 w 257"/>
              <a:gd name="T53" fmla="*/ 2147483647 h 238"/>
              <a:gd name="T54" fmla="*/ 2147483647 w 257"/>
              <a:gd name="T55" fmla="*/ 2147483647 h 238"/>
              <a:gd name="T56" fmla="*/ 2147483647 w 257"/>
              <a:gd name="T57" fmla="*/ 2147483647 h 238"/>
              <a:gd name="T58" fmla="*/ 2147483647 w 257"/>
              <a:gd name="T59" fmla="*/ 2147483647 h 238"/>
              <a:gd name="T60" fmla="*/ 2147483647 w 257"/>
              <a:gd name="T61" fmla="*/ 2147483647 h 238"/>
              <a:gd name="T62" fmla="*/ 2147483647 w 257"/>
              <a:gd name="T63" fmla="*/ 2147483647 h 238"/>
              <a:gd name="T64" fmla="*/ 2147483647 w 257"/>
              <a:gd name="T65" fmla="*/ 2147483647 h 238"/>
              <a:gd name="T66" fmla="*/ 2147483647 w 257"/>
              <a:gd name="T67" fmla="*/ 0 h 238"/>
              <a:gd name="T68" fmla="*/ 2147483647 w 257"/>
              <a:gd name="T69" fmla="*/ 0 h 238"/>
              <a:gd name="T70" fmla="*/ 2147483647 w 257"/>
              <a:gd name="T71" fmla="*/ 2147483647 h 238"/>
              <a:gd name="T72" fmla="*/ 2147483647 w 257"/>
              <a:gd name="T73" fmla="*/ 2147483647 h 238"/>
              <a:gd name="T74" fmla="*/ 2147483647 w 257"/>
              <a:gd name="T75" fmla="*/ 2147483647 h 238"/>
              <a:gd name="T76" fmla="*/ 2147483647 w 257"/>
              <a:gd name="T77" fmla="*/ 2147483647 h 238"/>
              <a:gd name="T78" fmla="*/ 2147483647 w 257"/>
              <a:gd name="T79" fmla="*/ 2147483647 h 238"/>
              <a:gd name="T80" fmla="*/ 2147483647 w 257"/>
              <a:gd name="T81" fmla="*/ 2147483647 h 238"/>
              <a:gd name="T82" fmla="*/ 2147483647 w 257"/>
              <a:gd name="T83" fmla="*/ 2147483647 h 238"/>
              <a:gd name="T84" fmla="*/ 2147483647 w 257"/>
              <a:gd name="T85" fmla="*/ 2147483647 h 238"/>
              <a:gd name="T86" fmla="*/ 2147483647 w 257"/>
              <a:gd name="T87" fmla="*/ 2147483647 h 238"/>
              <a:gd name="T88" fmla="*/ 2147483647 w 257"/>
              <a:gd name="T89" fmla="*/ 2147483647 h 238"/>
              <a:gd name="T90" fmla="*/ 2147483647 w 257"/>
              <a:gd name="T91" fmla="*/ 2147483647 h 238"/>
              <a:gd name="T92" fmla="*/ 2147483647 w 257"/>
              <a:gd name="T93" fmla="*/ 2147483647 h 238"/>
              <a:gd name="T94" fmla="*/ 2147483647 w 257"/>
              <a:gd name="T95" fmla="*/ 2147483647 h 238"/>
              <a:gd name="T96" fmla="*/ 2147483647 w 257"/>
              <a:gd name="T97" fmla="*/ 2147483647 h 238"/>
              <a:gd name="T98" fmla="*/ 2147483647 w 257"/>
              <a:gd name="T99" fmla="*/ 2147483647 h 238"/>
              <a:gd name="T100" fmla="*/ 2147483647 w 257"/>
              <a:gd name="T101" fmla="*/ 2147483647 h 238"/>
              <a:gd name="T102" fmla="*/ 2147483647 w 257"/>
              <a:gd name="T103" fmla="*/ 2147483647 h 238"/>
              <a:gd name="T104" fmla="*/ 2147483647 w 257"/>
              <a:gd name="T105" fmla="*/ 2147483647 h 23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57"/>
              <a:gd name="T160" fmla="*/ 0 h 238"/>
              <a:gd name="T161" fmla="*/ 257 w 257"/>
              <a:gd name="T162" fmla="*/ 238 h 238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57" h="238">
                <a:moveTo>
                  <a:pt x="252" y="136"/>
                </a:moveTo>
                <a:lnTo>
                  <a:pt x="257" y="157"/>
                </a:lnTo>
                <a:lnTo>
                  <a:pt x="257" y="178"/>
                </a:lnTo>
                <a:lnTo>
                  <a:pt x="252" y="197"/>
                </a:lnTo>
                <a:lnTo>
                  <a:pt x="243" y="214"/>
                </a:lnTo>
                <a:lnTo>
                  <a:pt x="236" y="220"/>
                </a:lnTo>
                <a:lnTo>
                  <a:pt x="228" y="227"/>
                </a:lnTo>
                <a:lnTo>
                  <a:pt x="219" y="231"/>
                </a:lnTo>
                <a:lnTo>
                  <a:pt x="210" y="234"/>
                </a:lnTo>
                <a:lnTo>
                  <a:pt x="200" y="237"/>
                </a:lnTo>
                <a:lnTo>
                  <a:pt x="189" y="238"/>
                </a:lnTo>
                <a:lnTo>
                  <a:pt x="178" y="238"/>
                </a:lnTo>
                <a:lnTo>
                  <a:pt x="167" y="237"/>
                </a:lnTo>
                <a:lnTo>
                  <a:pt x="155" y="236"/>
                </a:lnTo>
                <a:lnTo>
                  <a:pt x="142" y="233"/>
                </a:lnTo>
                <a:lnTo>
                  <a:pt x="130" y="229"/>
                </a:lnTo>
                <a:lnTo>
                  <a:pt x="117" y="224"/>
                </a:lnTo>
                <a:lnTo>
                  <a:pt x="104" y="218"/>
                </a:lnTo>
                <a:lnTo>
                  <a:pt x="91" y="211"/>
                </a:lnTo>
                <a:lnTo>
                  <a:pt x="80" y="203"/>
                </a:lnTo>
                <a:lnTo>
                  <a:pt x="67" y="194"/>
                </a:lnTo>
                <a:lnTo>
                  <a:pt x="46" y="173"/>
                </a:lnTo>
                <a:lnTo>
                  <a:pt x="28" y="150"/>
                </a:lnTo>
                <a:lnTo>
                  <a:pt x="14" y="128"/>
                </a:lnTo>
                <a:lnTo>
                  <a:pt x="5" y="105"/>
                </a:lnTo>
                <a:lnTo>
                  <a:pt x="0" y="83"/>
                </a:lnTo>
                <a:lnTo>
                  <a:pt x="0" y="60"/>
                </a:lnTo>
                <a:lnTo>
                  <a:pt x="4" y="41"/>
                </a:lnTo>
                <a:lnTo>
                  <a:pt x="13" y="24"/>
                </a:lnTo>
                <a:lnTo>
                  <a:pt x="22" y="16"/>
                </a:lnTo>
                <a:lnTo>
                  <a:pt x="32" y="10"/>
                </a:lnTo>
                <a:lnTo>
                  <a:pt x="45" y="4"/>
                </a:lnTo>
                <a:lnTo>
                  <a:pt x="58" y="1"/>
                </a:lnTo>
                <a:lnTo>
                  <a:pt x="72" y="0"/>
                </a:lnTo>
                <a:lnTo>
                  <a:pt x="87" y="0"/>
                </a:lnTo>
                <a:lnTo>
                  <a:pt x="102" y="3"/>
                </a:lnTo>
                <a:lnTo>
                  <a:pt x="118" y="7"/>
                </a:lnTo>
                <a:lnTo>
                  <a:pt x="127" y="17"/>
                </a:lnTo>
                <a:lnTo>
                  <a:pt x="137" y="28"/>
                </a:lnTo>
                <a:lnTo>
                  <a:pt x="146" y="37"/>
                </a:lnTo>
                <a:lnTo>
                  <a:pt x="156" y="47"/>
                </a:lnTo>
                <a:lnTo>
                  <a:pt x="165" y="56"/>
                </a:lnTo>
                <a:lnTo>
                  <a:pt x="174" y="66"/>
                </a:lnTo>
                <a:lnTo>
                  <a:pt x="183" y="76"/>
                </a:lnTo>
                <a:lnTo>
                  <a:pt x="192" y="86"/>
                </a:lnTo>
                <a:lnTo>
                  <a:pt x="199" y="92"/>
                </a:lnTo>
                <a:lnTo>
                  <a:pt x="208" y="97"/>
                </a:lnTo>
                <a:lnTo>
                  <a:pt x="215" y="104"/>
                </a:lnTo>
                <a:lnTo>
                  <a:pt x="223" y="110"/>
                </a:lnTo>
                <a:lnTo>
                  <a:pt x="229" y="117"/>
                </a:lnTo>
                <a:lnTo>
                  <a:pt x="236" y="123"/>
                </a:lnTo>
                <a:lnTo>
                  <a:pt x="245" y="129"/>
                </a:lnTo>
                <a:lnTo>
                  <a:pt x="252" y="136"/>
                </a:lnTo>
                <a:close/>
              </a:path>
            </a:pathLst>
          </a:custGeom>
          <a:solidFill>
            <a:srgbClr val="D3DB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0" name="Freeform 68"/>
          <p:cNvSpPr>
            <a:spLocks/>
          </p:cNvSpPr>
          <p:nvPr/>
        </p:nvSpPr>
        <p:spPr bwMode="auto">
          <a:xfrm>
            <a:off x="2605088" y="5319713"/>
            <a:ext cx="26987" cy="25400"/>
          </a:xfrm>
          <a:custGeom>
            <a:avLst/>
            <a:gdLst>
              <a:gd name="T0" fmla="*/ 2147483647 w 186"/>
              <a:gd name="T1" fmla="*/ 2147483647 h 173"/>
              <a:gd name="T2" fmla="*/ 2147483647 w 186"/>
              <a:gd name="T3" fmla="*/ 2147483647 h 173"/>
              <a:gd name="T4" fmla="*/ 2147483647 w 186"/>
              <a:gd name="T5" fmla="*/ 2147483647 h 173"/>
              <a:gd name="T6" fmla="*/ 2147483647 w 186"/>
              <a:gd name="T7" fmla="*/ 2147483647 h 173"/>
              <a:gd name="T8" fmla="*/ 2147483647 w 186"/>
              <a:gd name="T9" fmla="*/ 2147483647 h 173"/>
              <a:gd name="T10" fmla="*/ 2147483647 w 186"/>
              <a:gd name="T11" fmla="*/ 2147483647 h 173"/>
              <a:gd name="T12" fmla="*/ 2147483647 w 186"/>
              <a:gd name="T13" fmla="*/ 2147483647 h 173"/>
              <a:gd name="T14" fmla="*/ 2147483647 w 186"/>
              <a:gd name="T15" fmla="*/ 2147483647 h 173"/>
              <a:gd name="T16" fmla="*/ 2147483647 w 186"/>
              <a:gd name="T17" fmla="*/ 2147483647 h 173"/>
              <a:gd name="T18" fmla="*/ 2147483647 w 186"/>
              <a:gd name="T19" fmla="*/ 2147483647 h 173"/>
              <a:gd name="T20" fmla="*/ 2147483647 w 186"/>
              <a:gd name="T21" fmla="*/ 2147483647 h 173"/>
              <a:gd name="T22" fmla="*/ 2147483647 w 186"/>
              <a:gd name="T23" fmla="*/ 2147483647 h 173"/>
              <a:gd name="T24" fmla="*/ 2147483647 w 186"/>
              <a:gd name="T25" fmla="*/ 2147483647 h 173"/>
              <a:gd name="T26" fmla="*/ 2147483647 w 186"/>
              <a:gd name="T27" fmla="*/ 2147483647 h 173"/>
              <a:gd name="T28" fmla="*/ 2147483647 w 186"/>
              <a:gd name="T29" fmla="*/ 2147483647 h 173"/>
              <a:gd name="T30" fmla="*/ 2147483647 w 186"/>
              <a:gd name="T31" fmla="*/ 2147483647 h 173"/>
              <a:gd name="T32" fmla="*/ 2147483647 w 186"/>
              <a:gd name="T33" fmla="*/ 2147483647 h 173"/>
              <a:gd name="T34" fmla="*/ 2147483647 w 186"/>
              <a:gd name="T35" fmla="*/ 2147483647 h 173"/>
              <a:gd name="T36" fmla="*/ 2147483647 w 186"/>
              <a:gd name="T37" fmla="*/ 2147483647 h 173"/>
              <a:gd name="T38" fmla="*/ 2147483647 w 186"/>
              <a:gd name="T39" fmla="*/ 2147483647 h 173"/>
              <a:gd name="T40" fmla="*/ 2147483647 w 186"/>
              <a:gd name="T41" fmla="*/ 2147483647 h 173"/>
              <a:gd name="T42" fmla="*/ 0 w 186"/>
              <a:gd name="T43" fmla="*/ 2147483647 h 173"/>
              <a:gd name="T44" fmla="*/ 0 w 186"/>
              <a:gd name="T45" fmla="*/ 2147483647 h 173"/>
              <a:gd name="T46" fmla="*/ 2147483647 w 186"/>
              <a:gd name="T47" fmla="*/ 2147483647 h 173"/>
              <a:gd name="T48" fmla="*/ 2147483647 w 186"/>
              <a:gd name="T49" fmla="*/ 2147483647 h 173"/>
              <a:gd name="T50" fmla="*/ 2147483647 w 186"/>
              <a:gd name="T51" fmla="*/ 2147483647 h 173"/>
              <a:gd name="T52" fmla="*/ 2147483647 w 186"/>
              <a:gd name="T53" fmla="*/ 2147483647 h 173"/>
              <a:gd name="T54" fmla="*/ 2147483647 w 186"/>
              <a:gd name="T55" fmla="*/ 0 h 173"/>
              <a:gd name="T56" fmla="*/ 2147483647 w 186"/>
              <a:gd name="T57" fmla="*/ 0 h 173"/>
              <a:gd name="T58" fmla="*/ 2147483647 w 186"/>
              <a:gd name="T59" fmla="*/ 2147483647 h 173"/>
              <a:gd name="T60" fmla="*/ 2147483647 w 186"/>
              <a:gd name="T61" fmla="*/ 2147483647 h 173"/>
              <a:gd name="T62" fmla="*/ 2147483647 w 186"/>
              <a:gd name="T63" fmla="*/ 2147483647 h 173"/>
              <a:gd name="T64" fmla="*/ 2147483647 w 186"/>
              <a:gd name="T65" fmla="*/ 2147483647 h 17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86"/>
              <a:gd name="T100" fmla="*/ 0 h 173"/>
              <a:gd name="T101" fmla="*/ 186 w 186"/>
              <a:gd name="T102" fmla="*/ 173 h 17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86" h="173">
                <a:moveTo>
                  <a:pt x="138" y="33"/>
                </a:moveTo>
                <a:lnTo>
                  <a:pt x="153" y="48"/>
                </a:lnTo>
                <a:lnTo>
                  <a:pt x="166" y="63"/>
                </a:lnTo>
                <a:lnTo>
                  <a:pt x="176" y="80"/>
                </a:lnTo>
                <a:lnTo>
                  <a:pt x="183" y="96"/>
                </a:lnTo>
                <a:lnTo>
                  <a:pt x="186" y="112"/>
                </a:lnTo>
                <a:lnTo>
                  <a:pt x="186" y="128"/>
                </a:lnTo>
                <a:lnTo>
                  <a:pt x="183" y="142"/>
                </a:lnTo>
                <a:lnTo>
                  <a:pt x="177" y="155"/>
                </a:lnTo>
                <a:lnTo>
                  <a:pt x="166" y="164"/>
                </a:lnTo>
                <a:lnTo>
                  <a:pt x="152" y="170"/>
                </a:lnTo>
                <a:lnTo>
                  <a:pt x="138" y="173"/>
                </a:lnTo>
                <a:lnTo>
                  <a:pt x="121" y="173"/>
                </a:lnTo>
                <a:lnTo>
                  <a:pt x="103" y="168"/>
                </a:lnTo>
                <a:lnTo>
                  <a:pt x="85" y="162"/>
                </a:lnTo>
                <a:lnTo>
                  <a:pt x="67" y="151"/>
                </a:lnTo>
                <a:lnTo>
                  <a:pt x="49" y="139"/>
                </a:lnTo>
                <a:lnTo>
                  <a:pt x="33" y="124"/>
                </a:lnTo>
                <a:lnTo>
                  <a:pt x="20" y="109"/>
                </a:lnTo>
                <a:lnTo>
                  <a:pt x="11" y="92"/>
                </a:lnTo>
                <a:lnTo>
                  <a:pt x="3" y="75"/>
                </a:lnTo>
                <a:lnTo>
                  <a:pt x="0" y="59"/>
                </a:lnTo>
                <a:lnTo>
                  <a:pt x="0" y="43"/>
                </a:lnTo>
                <a:lnTo>
                  <a:pt x="3" y="30"/>
                </a:lnTo>
                <a:lnTo>
                  <a:pt x="11" y="18"/>
                </a:lnTo>
                <a:lnTo>
                  <a:pt x="20" y="8"/>
                </a:lnTo>
                <a:lnTo>
                  <a:pt x="33" y="3"/>
                </a:lnTo>
                <a:lnTo>
                  <a:pt x="49" y="0"/>
                </a:lnTo>
                <a:lnTo>
                  <a:pt x="65" y="0"/>
                </a:lnTo>
                <a:lnTo>
                  <a:pt x="83" y="4"/>
                </a:lnTo>
                <a:lnTo>
                  <a:pt x="102" y="10"/>
                </a:lnTo>
                <a:lnTo>
                  <a:pt x="120" y="20"/>
                </a:lnTo>
                <a:lnTo>
                  <a:pt x="138" y="33"/>
                </a:lnTo>
                <a:close/>
              </a:path>
            </a:pathLst>
          </a:custGeom>
          <a:solidFill>
            <a:srgbClr val="D8DD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1" name="Freeform 69"/>
          <p:cNvSpPr>
            <a:spLocks/>
          </p:cNvSpPr>
          <p:nvPr/>
        </p:nvSpPr>
        <p:spPr bwMode="auto">
          <a:xfrm>
            <a:off x="2609850" y="5324475"/>
            <a:ext cx="17463" cy="15875"/>
          </a:xfrm>
          <a:custGeom>
            <a:avLst/>
            <a:gdLst>
              <a:gd name="T0" fmla="*/ 2147483647 w 117"/>
              <a:gd name="T1" fmla="*/ 2147483647 h 107"/>
              <a:gd name="T2" fmla="*/ 2147483647 w 117"/>
              <a:gd name="T3" fmla="*/ 2147483647 h 107"/>
              <a:gd name="T4" fmla="*/ 2147483647 w 117"/>
              <a:gd name="T5" fmla="*/ 2147483647 h 107"/>
              <a:gd name="T6" fmla="*/ 2147483647 w 117"/>
              <a:gd name="T7" fmla="*/ 2147483647 h 107"/>
              <a:gd name="T8" fmla="*/ 2147483647 w 117"/>
              <a:gd name="T9" fmla="*/ 2147483647 h 107"/>
              <a:gd name="T10" fmla="*/ 2147483647 w 117"/>
              <a:gd name="T11" fmla="*/ 2147483647 h 107"/>
              <a:gd name="T12" fmla="*/ 2147483647 w 117"/>
              <a:gd name="T13" fmla="*/ 2147483647 h 107"/>
              <a:gd name="T14" fmla="*/ 2147483647 w 117"/>
              <a:gd name="T15" fmla="*/ 2147483647 h 107"/>
              <a:gd name="T16" fmla="*/ 2147483647 w 117"/>
              <a:gd name="T17" fmla="*/ 2147483647 h 107"/>
              <a:gd name="T18" fmla="*/ 2147483647 w 117"/>
              <a:gd name="T19" fmla="*/ 2147483647 h 107"/>
              <a:gd name="T20" fmla="*/ 2147483647 w 117"/>
              <a:gd name="T21" fmla="*/ 2147483647 h 107"/>
              <a:gd name="T22" fmla="*/ 2147483647 w 117"/>
              <a:gd name="T23" fmla="*/ 2147483647 h 107"/>
              <a:gd name="T24" fmla="*/ 2147483647 w 117"/>
              <a:gd name="T25" fmla="*/ 2147483647 h 107"/>
              <a:gd name="T26" fmla="*/ 2147483647 w 117"/>
              <a:gd name="T27" fmla="*/ 2147483647 h 107"/>
              <a:gd name="T28" fmla="*/ 2147483647 w 117"/>
              <a:gd name="T29" fmla="*/ 2147483647 h 107"/>
              <a:gd name="T30" fmla="*/ 2147483647 w 117"/>
              <a:gd name="T31" fmla="*/ 2147483647 h 107"/>
              <a:gd name="T32" fmla="*/ 2147483647 w 117"/>
              <a:gd name="T33" fmla="*/ 2147483647 h 107"/>
              <a:gd name="T34" fmla="*/ 2147483647 w 117"/>
              <a:gd name="T35" fmla="*/ 2147483647 h 107"/>
              <a:gd name="T36" fmla="*/ 2147483647 w 117"/>
              <a:gd name="T37" fmla="*/ 2147483647 h 107"/>
              <a:gd name="T38" fmla="*/ 2147483647 w 117"/>
              <a:gd name="T39" fmla="*/ 2147483647 h 107"/>
              <a:gd name="T40" fmla="*/ 2147483647 w 117"/>
              <a:gd name="T41" fmla="*/ 2147483647 h 107"/>
              <a:gd name="T42" fmla="*/ 2147483647 w 117"/>
              <a:gd name="T43" fmla="*/ 2147483647 h 107"/>
              <a:gd name="T44" fmla="*/ 0 w 117"/>
              <a:gd name="T45" fmla="*/ 2147483647 h 107"/>
              <a:gd name="T46" fmla="*/ 2147483647 w 117"/>
              <a:gd name="T47" fmla="*/ 2147483647 h 107"/>
              <a:gd name="T48" fmla="*/ 2147483647 w 117"/>
              <a:gd name="T49" fmla="*/ 2147483647 h 107"/>
              <a:gd name="T50" fmla="*/ 2147483647 w 117"/>
              <a:gd name="T51" fmla="*/ 2147483647 h 107"/>
              <a:gd name="T52" fmla="*/ 2147483647 w 117"/>
              <a:gd name="T53" fmla="*/ 2147483647 h 107"/>
              <a:gd name="T54" fmla="*/ 2147483647 w 117"/>
              <a:gd name="T55" fmla="*/ 0 h 107"/>
              <a:gd name="T56" fmla="*/ 2147483647 w 117"/>
              <a:gd name="T57" fmla="*/ 2147483647 h 107"/>
              <a:gd name="T58" fmla="*/ 2147483647 w 117"/>
              <a:gd name="T59" fmla="*/ 2147483647 h 107"/>
              <a:gd name="T60" fmla="*/ 2147483647 w 117"/>
              <a:gd name="T61" fmla="*/ 2147483647 h 107"/>
              <a:gd name="T62" fmla="*/ 2147483647 w 117"/>
              <a:gd name="T63" fmla="*/ 2147483647 h 107"/>
              <a:gd name="T64" fmla="*/ 2147483647 w 117"/>
              <a:gd name="T65" fmla="*/ 2147483647 h 10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17"/>
              <a:gd name="T100" fmla="*/ 0 h 107"/>
              <a:gd name="T101" fmla="*/ 117 w 117"/>
              <a:gd name="T102" fmla="*/ 107 h 10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17" h="107">
                <a:moveTo>
                  <a:pt x="86" y="21"/>
                </a:moveTo>
                <a:lnTo>
                  <a:pt x="96" y="30"/>
                </a:lnTo>
                <a:lnTo>
                  <a:pt x="104" y="40"/>
                </a:lnTo>
                <a:lnTo>
                  <a:pt x="111" y="50"/>
                </a:lnTo>
                <a:lnTo>
                  <a:pt x="115" y="61"/>
                </a:lnTo>
                <a:lnTo>
                  <a:pt x="117" y="71"/>
                </a:lnTo>
                <a:lnTo>
                  <a:pt x="117" y="80"/>
                </a:lnTo>
                <a:lnTo>
                  <a:pt x="114" y="89"/>
                </a:lnTo>
                <a:lnTo>
                  <a:pt x="110" y="96"/>
                </a:lnTo>
                <a:lnTo>
                  <a:pt x="103" y="101"/>
                </a:lnTo>
                <a:lnTo>
                  <a:pt x="96" y="106"/>
                </a:lnTo>
                <a:lnTo>
                  <a:pt x="86" y="107"/>
                </a:lnTo>
                <a:lnTo>
                  <a:pt x="76" y="107"/>
                </a:lnTo>
                <a:lnTo>
                  <a:pt x="64" y="105"/>
                </a:lnTo>
                <a:lnTo>
                  <a:pt x="52" y="100"/>
                </a:lnTo>
                <a:lnTo>
                  <a:pt x="41" y="94"/>
                </a:lnTo>
                <a:lnTo>
                  <a:pt x="30" y="87"/>
                </a:lnTo>
                <a:lnTo>
                  <a:pt x="21" y="77"/>
                </a:lnTo>
                <a:lnTo>
                  <a:pt x="12" y="67"/>
                </a:lnTo>
                <a:lnTo>
                  <a:pt x="7" y="57"/>
                </a:lnTo>
                <a:lnTo>
                  <a:pt x="3" y="46"/>
                </a:lnTo>
                <a:lnTo>
                  <a:pt x="1" y="37"/>
                </a:lnTo>
                <a:lnTo>
                  <a:pt x="0" y="27"/>
                </a:lnTo>
                <a:lnTo>
                  <a:pt x="3" y="18"/>
                </a:lnTo>
                <a:lnTo>
                  <a:pt x="7" y="10"/>
                </a:lnTo>
                <a:lnTo>
                  <a:pt x="13" y="5"/>
                </a:lnTo>
                <a:lnTo>
                  <a:pt x="21" y="2"/>
                </a:lnTo>
                <a:lnTo>
                  <a:pt x="30" y="0"/>
                </a:lnTo>
                <a:lnTo>
                  <a:pt x="41" y="1"/>
                </a:lnTo>
                <a:lnTo>
                  <a:pt x="52" y="3"/>
                </a:lnTo>
                <a:lnTo>
                  <a:pt x="64" y="7"/>
                </a:lnTo>
                <a:lnTo>
                  <a:pt x="76" y="13"/>
                </a:lnTo>
                <a:lnTo>
                  <a:pt x="86" y="21"/>
                </a:lnTo>
                <a:close/>
              </a:path>
            </a:pathLst>
          </a:custGeom>
          <a:solidFill>
            <a:srgbClr val="DDE2F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2" name="Freeform 70"/>
          <p:cNvSpPr>
            <a:spLocks/>
          </p:cNvSpPr>
          <p:nvPr/>
        </p:nvSpPr>
        <p:spPr bwMode="auto">
          <a:xfrm>
            <a:off x="2614613" y="5329238"/>
            <a:ext cx="6350" cy="6350"/>
          </a:xfrm>
          <a:custGeom>
            <a:avLst/>
            <a:gdLst>
              <a:gd name="T0" fmla="*/ 2147483647 w 47"/>
              <a:gd name="T1" fmla="*/ 2147483647 h 43"/>
              <a:gd name="T2" fmla="*/ 2147483647 w 47"/>
              <a:gd name="T3" fmla="*/ 2147483647 h 43"/>
              <a:gd name="T4" fmla="*/ 2147483647 w 47"/>
              <a:gd name="T5" fmla="*/ 2147483647 h 43"/>
              <a:gd name="T6" fmla="*/ 2147483647 w 47"/>
              <a:gd name="T7" fmla="*/ 2147483647 h 43"/>
              <a:gd name="T8" fmla="*/ 2147483647 w 47"/>
              <a:gd name="T9" fmla="*/ 2147483647 h 43"/>
              <a:gd name="T10" fmla="*/ 2147483647 w 47"/>
              <a:gd name="T11" fmla="*/ 2147483647 h 43"/>
              <a:gd name="T12" fmla="*/ 2147483647 w 47"/>
              <a:gd name="T13" fmla="*/ 2147483647 h 43"/>
              <a:gd name="T14" fmla="*/ 2147483647 w 47"/>
              <a:gd name="T15" fmla="*/ 2147483647 h 43"/>
              <a:gd name="T16" fmla="*/ 2147483647 w 47"/>
              <a:gd name="T17" fmla="*/ 2147483647 h 43"/>
              <a:gd name="T18" fmla="*/ 2147483647 w 47"/>
              <a:gd name="T19" fmla="*/ 2147483647 h 43"/>
              <a:gd name="T20" fmla="*/ 2147483647 w 47"/>
              <a:gd name="T21" fmla="*/ 2147483647 h 43"/>
              <a:gd name="T22" fmla="*/ 0 w 47"/>
              <a:gd name="T23" fmla="*/ 2147483647 h 43"/>
              <a:gd name="T24" fmla="*/ 2147483647 w 47"/>
              <a:gd name="T25" fmla="*/ 2147483647 h 43"/>
              <a:gd name="T26" fmla="*/ 2147483647 w 47"/>
              <a:gd name="T27" fmla="*/ 2147483647 h 43"/>
              <a:gd name="T28" fmla="*/ 2147483647 w 47"/>
              <a:gd name="T29" fmla="*/ 0 h 43"/>
              <a:gd name="T30" fmla="*/ 2147483647 w 47"/>
              <a:gd name="T31" fmla="*/ 0 h 43"/>
              <a:gd name="T32" fmla="*/ 2147483647 w 47"/>
              <a:gd name="T33" fmla="*/ 0 h 43"/>
              <a:gd name="T34" fmla="*/ 2147483647 w 47"/>
              <a:gd name="T35" fmla="*/ 2147483647 h 43"/>
              <a:gd name="T36" fmla="*/ 2147483647 w 47"/>
              <a:gd name="T37" fmla="*/ 2147483647 h 43"/>
              <a:gd name="T38" fmla="*/ 2147483647 w 47"/>
              <a:gd name="T39" fmla="*/ 2147483647 h 43"/>
              <a:gd name="T40" fmla="*/ 2147483647 w 47"/>
              <a:gd name="T41" fmla="*/ 2147483647 h 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7"/>
              <a:gd name="T64" fmla="*/ 0 h 43"/>
              <a:gd name="T65" fmla="*/ 47 w 47"/>
              <a:gd name="T66" fmla="*/ 43 h 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7" h="43">
                <a:moveTo>
                  <a:pt x="34" y="8"/>
                </a:moveTo>
                <a:lnTo>
                  <a:pt x="41" y="16"/>
                </a:lnTo>
                <a:lnTo>
                  <a:pt x="46" y="25"/>
                </a:lnTo>
                <a:lnTo>
                  <a:pt x="47" y="32"/>
                </a:lnTo>
                <a:lnTo>
                  <a:pt x="44" y="40"/>
                </a:lnTo>
                <a:lnTo>
                  <a:pt x="38" y="43"/>
                </a:lnTo>
                <a:lnTo>
                  <a:pt x="31" y="43"/>
                </a:lnTo>
                <a:lnTo>
                  <a:pt x="21" y="41"/>
                </a:lnTo>
                <a:lnTo>
                  <a:pt x="13" y="35"/>
                </a:lnTo>
                <a:lnTo>
                  <a:pt x="5" y="27"/>
                </a:lnTo>
                <a:lnTo>
                  <a:pt x="1" y="18"/>
                </a:lnTo>
                <a:lnTo>
                  <a:pt x="0" y="11"/>
                </a:lnTo>
                <a:lnTo>
                  <a:pt x="2" y="5"/>
                </a:lnTo>
                <a:lnTo>
                  <a:pt x="5" y="3"/>
                </a:lnTo>
                <a:lnTo>
                  <a:pt x="9" y="0"/>
                </a:lnTo>
                <a:lnTo>
                  <a:pt x="12" y="0"/>
                </a:lnTo>
                <a:lnTo>
                  <a:pt x="16" y="0"/>
                </a:lnTo>
                <a:lnTo>
                  <a:pt x="20" y="2"/>
                </a:lnTo>
                <a:lnTo>
                  <a:pt x="26" y="3"/>
                </a:lnTo>
                <a:lnTo>
                  <a:pt x="30" y="5"/>
                </a:lnTo>
                <a:lnTo>
                  <a:pt x="34" y="8"/>
                </a:lnTo>
                <a:close/>
              </a:path>
            </a:pathLst>
          </a:custGeom>
          <a:solidFill>
            <a:srgbClr val="E5EAF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3" name="Freeform 71"/>
          <p:cNvSpPr>
            <a:spLocks/>
          </p:cNvSpPr>
          <p:nvPr/>
        </p:nvSpPr>
        <p:spPr bwMode="auto">
          <a:xfrm>
            <a:off x="2655888" y="5378450"/>
            <a:ext cx="14287" cy="6350"/>
          </a:xfrm>
          <a:custGeom>
            <a:avLst/>
            <a:gdLst>
              <a:gd name="T0" fmla="*/ 2147483647 w 98"/>
              <a:gd name="T1" fmla="*/ 2147483647 h 45"/>
              <a:gd name="T2" fmla="*/ 2147483647 w 98"/>
              <a:gd name="T3" fmla="*/ 2147483647 h 45"/>
              <a:gd name="T4" fmla="*/ 2147483647 w 98"/>
              <a:gd name="T5" fmla="*/ 2147483647 h 45"/>
              <a:gd name="T6" fmla="*/ 2147483647 w 98"/>
              <a:gd name="T7" fmla="*/ 2147483647 h 45"/>
              <a:gd name="T8" fmla="*/ 2147483647 w 98"/>
              <a:gd name="T9" fmla="*/ 2147483647 h 45"/>
              <a:gd name="T10" fmla="*/ 2147483647 w 98"/>
              <a:gd name="T11" fmla="*/ 2147483647 h 45"/>
              <a:gd name="T12" fmla="*/ 2147483647 w 98"/>
              <a:gd name="T13" fmla="*/ 2147483647 h 45"/>
              <a:gd name="T14" fmla="*/ 2147483647 w 98"/>
              <a:gd name="T15" fmla="*/ 2147483647 h 45"/>
              <a:gd name="T16" fmla="*/ 2147483647 w 98"/>
              <a:gd name="T17" fmla="*/ 2147483647 h 45"/>
              <a:gd name="T18" fmla="*/ 2147483647 w 98"/>
              <a:gd name="T19" fmla="*/ 2147483647 h 45"/>
              <a:gd name="T20" fmla="*/ 2147483647 w 98"/>
              <a:gd name="T21" fmla="*/ 2147483647 h 45"/>
              <a:gd name="T22" fmla="*/ 2147483647 w 98"/>
              <a:gd name="T23" fmla="*/ 2147483647 h 45"/>
              <a:gd name="T24" fmla="*/ 2147483647 w 98"/>
              <a:gd name="T25" fmla="*/ 2147483647 h 45"/>
              <a:gd name="T26" fmla="*/ 2147483647 w 98"/>
              <a:gd name="T27" fmla="*/ 2147483647 h 45"/>
              <a:gd name="T28" fmla="*/ 2147483647 w 98"/>
              <a:gd name="T29" fmla="*/ 2147483647 h 45"/>
              <a:gd name="T30" fmla="*/ 2147483647 w 98"/>
              <a:gd name="T31" fmla="*/ 2147483647 h 45"/>
              <a:gd name="T32" fmla="*/ 2147483647 w 98"/>
              <a:gd name="T33" fmla="*/ 2147483647 h 45"/>
              <a:gd name="T34" fmla="*/ 2147483647 w 98"/>
              <a:gd name="T35" fmla="*/ 2147483647 h 45"/>
              <a:gd name="T36" fmla="*/ 2147483647 w 98"/>
              <a:gd name="T37" fmla="*/ 2147483647 h 45"/>
              <a:gd name="T38" fmla="*/ 2147483647 w 98"/>
              <a:gd name="T39" fmla="*/ 2147483647 h 45"/>
              <a:gd name="T40" fmla="*/ 0 w 98"/>
              <a:gd name="T41" fmla="*/ 2147483647 h 45"/>
              <a:gd name="T42" fmla="*/ 2147483647 w 98"/>
              <a:gd name="T43" fmla="*/ 2147483647 h 45"/>
              <a:gd name="T44" fmla="*/ 2147483647 w 98"/>
              <a:gd name="T45" fmla="*/ 0 h 45"/>
              <a:gd name="T46" fmla="*/ 2147483647 w 98"/>
              <a:gd name="T47" fmla="*/ 0 h 45"/>
              <a:gd name="T48" fmla="*/ 2147483647 w 98"/>
              <a:gd name="T49" fmla="*/ 2147483647 h 45"/>
              <a:gd name="T50" fmla="*/ 2147483647 w 98"/>
              <a:gd name="T51" fmla="*/ 2147483647 h 45"/>
              <a:gd name="T52" fmla="*/ 2147483647 w 98"/>
              <a:gd name="T53" fmla="*/ 2147483647 h 45"/>
              <a:gd name="T54" fmla="*/ 2147483647 w 98"/>
              <a:gd name="T55" fmla="*/ 2147483647 h 45"/>
              <a:gd name="T56" fmla="*/ 2147483647 w 98"/>
              <a:gd name="T57" fmla="*/ 2147483647 h 4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98"/>
              <a:gd name="T88" fmla="*/ 0 h 45"/>
              <a:gd name="T89" fmla="*/ 98 w 98"/>
              <a:gd name="T90" fmla="*/ 45 h 45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98" h="45">
                <a:moveTo>
                  <a:pt x="98" y="34"/>
                </a:moveTo>
                <a:lnTo>
                  <a:pt x="93" y="36"/>
                </a:lnTo>
                <a:lnTo>
                  <a:pt x="87" y="39"/>
                </a:lnTo>
                <a:lnTo>
                  <a:pt x="79" y="41"/>
                </a:lnTo>
                <a:lnTo>
                  <a:pt x="73" y="42"/>
                </a:lnTo>
                <a:lnTo>
                  <a:pt x="65" y="43"/>
                </a:lnTo>
                <a:lnTo>
                  <a:pt x="59" y="44"/>
                </a:lnTo>
                <a:lnTo>
                  <a:pt x="52" y="45"/>
                </a:lnTo>
                <a:lnTo>
                  <a:pt x="44" y="45"/>
                </a:lnTo>
                <a:lnTo>
                  <a:pt x="44" y="38"/>
                </a:lnTo>
                <a:lnTo>
                  <a:pt x="42" y="31"/>
                </a:lnTo>
                <a:lnTo>
                  <a:pt x="37" y="26"/>
                </a:lnTo>
                <a:lnTo>
                  <a:pt x="32" y="22"/>
                </a:lnTo>
                <a:lnTo>
                  <a:pt x="24" y="19"/>
                </a:lnTo>
                <a:lnTo>
                  <a:pt x="18" y="16"/>
                </a:lnTo>
                <a:lnTo>
                  <a:pt x="10" y="12"/>
                </a:lnTo>
                <a:lnTo>
                  <a:pt x="5" y="9"/>
                </a:lnTo>
                <a:lnTo>
                  <a:pt x="4" y="9"/>
                </a:lnTo>
                <a:lnTo>
                  <a:pt x="3" y="9"/>
                </a:lnTo>
                <a:lnTo>
                  <a:pt x="2" y="9"/>
                </a:lnTo>
                <a:lnTo>
                  <a:pt x="0" y="9"/>
                </a:lnTo>
                <a:lnTo>
                  <a:pt x="22" y="3"/>
                </a:lnTo>
                <a:lnTo>
                  <a:pt x="42" y="0"/>
                </a:lnTo>
                <a:lnTo>
                  <a:pt x="59" y="0"/>
                </a:lnTo>
                <a:lnTo>
                  <a:pt x="73" y="2"/>
                </a:lnTo>
                <a:lnTo>
                  <a:pt x="83" y="7"/>
                </a:lnTo>
                <a:lnTo>
                  <a:pt x="92" y="14"/>
                </a:lnTo>
                <a:lnTo>
                  <a:pt x="96" y="24"/>
                </a:lnTo>
                <a:lnTo>
                  <a:pt x="98" y="34"/>
                </a:lnTo>
                <a:close/>
              </a:path>
            </a:pathLst>
          </a:custGeom>
          <a:solidFill>
            <a:srgbClr val="91A3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4" name="Freeform 72"/>
          <p:cNvSpPr>
            <a:spLocks/>
          </p:cNvSpPr>
          <p:nvPr/>
        </p:nvSpPr>
        <p:spPr bwMode="auto">
          <a:xfrm>
            <a:off x="2584450" y="5278438"/>
            <a:ext cx="12700" cy="9525"/>
          </a:xfrm>
          <a:custGeom>
            <a:avLst/>
            <a:gdLst>
              <a:gd name="T0" fmla="*/ 2147483647 w 90"/>
              <a:gd name="T1" fmla="*/ 2147483647 h 69"/>
              <a:gd name="T2" fmla="*/ 2147483647 w 90"/>
              <a:gd name="T3" fmla="*/ 2147483647 h 69"/>
              <a:gd name="T4" fmla="*/ 2147483647 w 90"/>
              <a:gd name="T5" fmla="*/ 2147483647 h 69"/>
              <a:gd name="T6" fmla="*/ 2147483647 w 90"/>
              <a:gd name="T7" fmla="*/ 2147483647 h 69"/>
              <a:gd name="T8" fmla="*/ 2147483647 w 90"/>
              <a:gd name="T9" fmla="*/ 2147483647 h 69"/>
              <a:gd name="T10" fmla="*/ 2147483647 w 90"/>
              <a:gd name="T11" fmla="*/ 2147483647 h 69"/>
              <a:gd name="T12" fmla="*/ 2147483647 w 90"/>
              <a:gd name="T13" fmla="*/ 2147483647 h 69"/>
              <a:gd name="T14" fmla="*/ 2147483647 w 90"/>
              <a:gd name="T15" fmla="*/ 2147483647 h 69"/>
              <a:gd name="T16" fmla="*/ 2147483647 w 90"/>
              <a:gd name="T17" fmla="*/ 2147483647 h 69"/>
              <a:gd name="T18" fmla="*/ 2147483647 w 90"/>
              <a:gd name="T19" fmla="*/ 2147483647 h 69"/>
              <a:gd name="T20" fmla="*/ 0 w 90"/>
              <a:gd name="T21" fmla="*/ 2147483647 h 69"/>
              <a:gd name="T22" fmla="*/ 0 w 90"/>
              <a:gd name="T23" fmla="*/ 2147483647 h 69"/>
              <a:gd name="T24" fmla="*/ 2147483647 w 90"/>
              <a:gd name="T25" fmla="*/ 2147483647 h 69"/>
              <a:gd name="T26" fmla="*/ 2147483647 w 90"/>
              <a:gd name="T27" fmla="*/ 2147483647 h 69"/>
              <a:gd name="T28" fmla="*/ 2147483647 w 90"/>
              <a:gd name="T29" fmla="*/ 2147483647 h 69"/>
              <a:gd name="T30" fmla="*/ 2147483647 w 90"/>
              <a:gd name="T31" fmla="*/ 2147483647 h 69"/>
              <a:gd name="T32" fmla="*/ 2147483647 w 90"/>
              <a:gd name="T33" fmla="*/ 2147483647 h 69"/>
              <a:gd name="T34" fmla="*/ 2147483647 w 90"/>
              <a:gd name="T35" fmla="*/ 0 h 69"/>
              <a:gd name="T36" fmla="*/ 2147483647 w 90"/>
              <a:gd name="T37" fmla="*/ 0 h 69"/>
              <a:gd name="T38" fmla="*/ 2147483647 w 90"/>
              <a:gd name="T39" fmla="*/ 2147483647 h 69"/>
              <a:gd name="T40" fmla="*/ 2147483647 w 90"/>
              <a:gd name="T41" fmla="*/ 2147483647 h 69"/>
              <a:gd name="T42" fmla="*/ 2147483647 w 90"/>
              <a:gd name="T43" fmla="*/ 2147483647 h 69"/>
              <a:gd name="T44" fmla="*/ 2147483647 w 90"/>
              <a:gd name="T45" fmla="*/ 2147483647 h 69"/>
              <a:gd name="T46" fmla="*/ 2147483647 w 90"/>
              <a:gd name="T47" fmla="*/ 2147483647 h 6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90"/>
              <a:gd name="T73" fmla="*/ 0 h 69"/>
              <a:gd name="T74" fmla="*/ 90 w 90"/>
              <a:gd name="T75" fmla="*/ 69 h 6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90" h="69">
                <a:moveTo>
                  <a:pt x="90" y="25"/>
                </a:moveTo>
                <a:lnTo>
                  <a:pt x="82" y="34"/>
                </a:lnTo>
                <a:lnTo>
                  <a:pt x="74" y="42"/>
                </a:lnTo>
                <a:lnTo>
                  <a:pt x="66" y="48"/>
                </a:lnTo>
                <a:lnTo>
                  <a:pt x="56" y="55"/>
                </a:lnTo>
                <a:lnTo>
                  <a:pt x="45" y="60"/>
                </a:lnTo>
                <a:lnTo>
                  <a:pt x="35" y="64"/>
                </a:lnTo>
                <a:lnTo>
                  <a:pt x="24" y="68"/>
                </a:lnTo>
                <a:lnTo>
                  <a:pt x="14" y="69"/>
                </a:lnTo>
                <a:lnTo>
                  <a:pt x="0" y="51"/>
                </a:lnTo>
                <a:lnTo>
                  <a:pt x="13" y="35"/>
                </a:lnTo>
                <a:lnTo>
                  <a:pt x="24" y="22"/>
                </a:lnTo>
                <a:lnTo>
                  <a:pt x="36" y="12"/>
                </a:lnTo>
                <a:lnTo>
                  <a:pt x="48" y="6"/>
                </a:lnTo>
                <a:lnTo>
                  <a:pt x="58" y="2"/>
                </a:lnTo>
                <a:lnTo>
                  <a:pt x="69" y="0"/>
                </a:lnTo>
                <a:lnTo>
                  <a:pt x="77" y="0"/>
                </a:lnTo>
                <a:lnTo>
                  <a:pt x="86" y="2"/>
                </a:lnTo>
                <a:lnTo>
                  <a:pt x="87" y="7"/>
                </a:lnTo>
                <a:lnTo>
                  <a:pt x="88" y="14"/>
                </a:lnTo>
                <a:lnTo>
                  <a:pt x="89" y="20"/>
                </a:lnTo>
                <a:lnTo>
                  <a:pt x="90" y="25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5" name="Freeform 73"/>
          <p:cNvSpPr>
            <a:spLocks/>
          </p:cNvSpPr>
          <p:nvPr/>
        </p:nvSpPr>
        <p:spPr bwMode="auto">
          <a:xfrm>
            <a:off x="2690813" y="5376863"/>
            <a:ext cx="12700" cy="9525"/>
          </a:xfrm>
          <a:custGeom>
            <a:avLst/>
            <a:gdLst>
              <a:gd name="T0" fmla="*/ 2147483647 w 89"/>
              <a:gd name="T1" fmla="*/ 2147483647 h 63"/>
              <a:gd name="T2" fmla="*/ 2147483647 w 89"/>
              <a:gd name="T3" fmla="*/ 2147483647 h 63"/>
              <a:gd name="T4" fmla="*/ 2147483647 w 89"/>
              <a:gd name="T5" fmla="*/ 2147483647 h 63"/>
              <a:gd name="T6" fmla="*/ 2147483647 w 89"/>
              <a:gd name="T7" fmla="*/ 2147483647 h 63"/>
              <a:gd name="T8" fmla="*/ 2147483647 w 89"/>
              <a:gd name="T9" fmla="*/ 2147483647 h 63"/>
              <a:gd name="T10" fmla="*/ 2147483647 w 89"/>
              <a:gd name="T11" fmla="*/ 2147483647 h 63"/>
              <a:gd name="T12" fmla="*/ 2147483647 w 89"/>
              <a:gd name="T13" fmla="*/ 2147483647 h 63"/>
              <a:gd name="T14" fmla="*/ 2147483647 w 89"/>
              <a:gd name="T15" fmla="*/ 2147483647 h 63"/>
              <a:gd name="T16" fmla="*/ 2147483647 w 89"/>
              <a:gd name="T17" fmla="*/ 2147483647 h 63"/>
              <a:gd name="T18" fmla="*/ 2147483647 w 89"/>
              <a:gd name="T19" fmla="*/ 2147483647 h 63"/>
              <a:gd name="T20" fmla="*/ 0 w 89"/>
              <a:gd name="T21" fmla="*/ 2147483647 h 63"/>
              <a:gd name="T22" fmla="*/ 0 w 89"/>
              <a:gd name="T23" fmla="*/ 2147483647 h 63"/>
              <a:gd name="T24" fmla="*/ 2147483647 w 89"/>
              <a:gd name="T25" fmla="*/ 2147483647 h 63"/>
              <a:gd name="T26" fmla="*/ 2147483647 w 89"/>
              <a:gd name="T27" fmla="*/ 2147483647 h 63"/>
              <a:gd name="T28" fmla="*/ 2147483647 w 89"/>
              <a:gd name="T29" fmla="*/ 2147483647 h 63"/>
              <a:gd name="T30" fmla="*/ 2147483647 w 89"/>
              <a:gd name="T31" fmla="*/ 2147483647 h 63"/>
              <a:gd name="T32" fmla="*/ 2147483647 w 89"/>
              <a:gd name="T33" fmla="*/ 2147483647 h 63"/>
              <a:gd name="T34" fmla="*/ 2147483647 w 89"/>
              <a:gd name="T35" fmla="*/ 2147483647 h 63"/>
              <a:gd name="T36" fmla="*/ 2147483647 w 89"/>
              <a:gd name="T37" fmla="*/ 2147483647 h 63"/>
              <a:gd name="T38" fmla="*/ 2147483647 w 89"/>
              <a:gd name="T39" fmla="*/ 0 h 63"/>
              <a:gd name="T40" fmla="*/ 2147483647 w 89"/>
              <a:gd name="T41" fmla="*/ 2147483647 h 63"/>
              <a:gd name="T42" fmla="*/ 2147483647 w 89"/>
              <a:gd name="T43" fmla="*/ 2147483647 h 63"/>
              <a:gd name="T44" fmla="*/ 2147483647 w 89"/>
              <a:gd name="T45" fmla="*/ 2147483647 h 63"/>
              <a:gd name="T46" fmla="*/ 2147483647 w 89"/>
              <a:gd name="T47" fmla="*/ 2147483647 h 63"/>
              <a:gd name="T48" fmla="*/ 2147483647 w 89"/>
              <a:gd name="T49" fmla="*/ 2147483647 h 63"/>
              <a:gd name="T50" fmla="*/ 2147483647 w 89"/>
              <a:gd name="T51" fmla="*/ 2147483647 h 63"/>
              <a:gd name="T52" fmla="*/ 2147483647 w 89"/>
              <a:gd name="T53" fmla="*/ 2147483647 h 63"/>
              <a:gd name="T54" fmla="*/ 2147483647 w 89"/>
              <a:gd name="T55" fmla="*/ 2147483647 h 6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89"/>
              <a:gd name="T85" fmla="*/ 0 h 63"/>
              <a:gd name="T86" fmla="*/ 89 w 89"/>
              <a:gd name="T87" fmla="*/ 63 h 63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89" h="63">
                <a:moveTo>
                  <a:pt x="89" y="23"/>
                </a:moveTo>
                <a:lnTo>
                  <a:pt x="81" y="32"/>
                </a:lnTo>
                <a:lnTo>
                  <a:pt x="73" y="38"/>
                </a:lnTo>
                <a:lnTo>
                  <a:pt x="63" y="46"/>
                </a:lnTo>
                <a:lnTo>
                  <a:pt x="54" y="51"/>
                </a:lnTo>
                <a:lnTo>
                  <a:pt x="43" y="55"/>
                </a:lnTo>
                <a:lnTo>
                  <a:pt x="34" y="59"/>
                </a:lnTo>
                <a:lnTo>
                  <a:pt x="23" y="62"/>
                </a:lnTo>
                <a:lnTo>
                  <a:pt x="13" y="63"/>
                </a:lnTo>
                <a:lnTo>
                  <a:pt x="0" y="46"/>
                </a:lnTo>
                <a:lnTo>
                  <a:pt x="6" y="37"/>
                </a:lnTo>
                <a:lnTo>
                  <a:pt x="13" y="29"/>
                </a:lnTo>
                <a:lnTo>
                  <a:pt x="19" y="22"/>
                </a:lnTo>
                <a:lnTo>
                  <a:pt x="25" y="16"/>
                </a:lnTo>
                <a:lnTo>
                  <a:pt x="32" y="11"/>
                </a:lnTo>
                <a:lnTo>
                  <a:pt x="38" y="6"/>
                </a:lnTo>
                <a:lnTo>
                  <a:pt x="44" y="3"/>
                </a:lnTo>
                <a:lnTo>
                  <a:pt x="51" y="0"/>
                </a:lnTo>
                <a:lnTo>
                  <a:pt x="55" y="3"/>
                </a:lnTo>
                <a:lnTo>
                  <a:pt x="59" y="5"/>
                </a:lnTo>
                <a:lnTo>
                  <a:pt x="64" y="9"/>
                </a:lnTo>
                <a:lnTo>
                  <a:pt x="69" y="12"/>
                </a:lnTo>
                <a:lnTo>
                  <a:pt x="74" y="14"/>
                </a:lnTo>
                <a:lnTo>
                  <a:pt x="78" y="17"/>
                </a:lnTo>
                <a:lnTo>
                  <a:pt x="83" y="20"/>
                </a:lnTo>
                <a:lnTo>
                  <a:pt x="89" y="23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6" name="Freeform 74"/>
          <p:cNvSpPr>
            <a:spLocks/>
          </p:cNvSpPr>
          <p:nvPr/>
        </p:nvSpPr>
        <p:spPr bwMode="auto">
          <a:xfrm>
            <a:off x="2679700" y="5368925"/>
            <a:ext cx="12700" cy="9525"/>
          </a:xfrm>
          <a:custGeom>
            <a:avLst/>
            <a:gdLst>
              <a:gd name="T0" fmla="*/ 2147483647 w 88"/>
              <a:gd name="T1" fmla="*/ 2147483647 h 66"/>
              <a:gd name="T2" fmla="*/ 2147483647 w 88"/>
              <a:gd name="T3" fmla="*/ 2147483647 h 66"/>
              <a:gd name="T4" fmla="*/ 2147483647 w 88"/>
              <a:gd name="T5" fmla="*/ 2147483647 h 66"/>
              <a:gd name="T6" fmla="*/ 2147483647 w 88"/>
              <a:gd name="T7" fmla="*/ 2147483647 h 66"/>
              <a:gd name="T8" fmla="*/ 2147483647 w 88"/>
              <a:gd name="T9" fmla="*/ 2147483647 h 66"/>
              <a:gd name="T10" fmla="*/ 2147483647 w 88"/>
              <a:gd name="T11" fmla="*/ 2147483647 h 66"/>
              <a:gd name="T12" fmla="*/ 2147483647 w 88"/>
              <a:gd name="T13" fmla="*/ 2147483647 h 66"/>
              <a:gd name="T14" fmla="*/ 2147483647 w 88"/>
              <a:gd name="T15" fmla="*/ 2147483647 h 66"/>
              <a:gd name="T16" fmla="*/ 2147483647 w 88"/>
              <a:gd name="T17" fmla="*/ 2147483647 h 66"/>
              <a:gd name="T18" fmla="*/ 2147483647 w 88"/>
              <a:gd name="T19" fmla="*/ 2147483647 h 66"/>
              <a:gd name="T20" fmla="*/ 0 w 88"/>
              <a:gd name="T21" fmla="*/ 2147483647 h 66"/>
              <a:gd name="T22" fmla="*/ 0 w 88"/>
              <a:gd name="T23" fmla="*/ 2147483647 h 66"/>
              <a:gd name="T24" fmla="*/ 2147483647 w 88"/>
              <a:gd name="T25" fmla="*/ 2147483647 h 66"/>
              <a:gd name="T26" fmla="*/ 2147483647 w 88"/>
              <a:gd name="T27" fmla="*/ 2147483647 h 66"/>
              <a:gd name="T28" fmla="*/ 2147483647 w 88"/>
              <a:gd name="T29" fmla="*/ 2147483647 h 66"/>
              <a:gd name="T30" fmla="*/ 2147483647 w 88"/>
              <a:gd name="T31" fmla="*/ 2147483647 h 66"/>
              <a:gd name="T32" fmla="*/ 2147483647 w 88"/>
              <a:gd name="T33" fmla="*/ 2147483647 h 66"/>
              <a:gd name="T34" fmla="*/ 2147483647 w 88"/>
              <a:gd name="T35" fmla="*/ 2147483647 h 66"/>
              <a:gd name="T36" fmla="*/ 2147483647 w 88"/>
              <a:gd name="T37" fmla="*/ 2147483647 h 66"/>
              <a:gd name="T38" fmla="*/ 2147483647 w 88"/>
              <a:gd name="T39" fmla="*/ 0 h 66"/>
              <a:gd name="T40" fmla="*/ 2147483647 w 88"/>
              <a:gd name="T41" fmla="*/ 2147483647 h 66"/>
              <a:gd name="T42" fmla="*/ 2147483647 w 88"/>
              <a:gd name="T43" fmla="*/ 2147483647 h 66"/>
              <a:gd name="T44" fmla="*/ 2147483647 w 88"/>
              <a:gd name="T45" fmla="*/ 2147483647 h 66"/>
              <a:gd name="T46" fmla="*/ 2147483647 w 88"/>
              <a:gd name="T47" fmla="*/ 2147483647 h 66"/>
              <a:gd name="T48" fmla="*/ 2147483647 w 88"/>
              <a:gd name="T49" fmla="*/ 2147483647 h 66"/>
              <a:gd name="T50" fmla="*/ 2147483647 w 88"/>
              <a:gd name="T51" fmla="*/ 2147483647 h 66"/>
              <a:gd name="T52" fmla="*/ 2147483647 w 88"/>
              <a:gd name="T53" fmla="*/ 2147483647 h 66"/>
              <a:gd name="T54" fmla="*/ 2147483647 w 88"/>
              <a:gd name="T55" fmla="*/ 2147483647 h 6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88"/>
              <a:gd name="T85" fmla="*/ 0 h 66"/>
              <a:gd name="T86" fmla="*/ 88 w 88"/>
              <a:gd name="T87" fmla="*/ 66 h 6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88" h="66">
                <a:moveTo>
                  <a:pt x="88" y="24"/>
                </a:moveTo>
                <a:lnTo>
                  <a:pt x="81" y="33"/>
                </a:lnTo>
                <a:lnTo>
                  <a:pt x="73" y="40"/>
                </a:lnTo>
                <a:lnTo>
                  <a:pt x="63" y="47"/>
                </a:lnTo>
                <a:lnTo>
                  <a:pt x="53" y="53"/>
                </a:lnTo>
                <a:lnTo>
                  <a:pt x="43" y="57"/>
                </a:lnTo>
                <a:lnTo>
                  <a:pt x="32" y="61"/>
                </a:lnTo>
                <a:lnTo>
                  <a:pt x="22" y="65"/>
                </a:lnTo>
                <a:lnTo>
                  <a:pt x="11" y="66"/>
                </a:lnTo>
                <a:lnTo>
                  <a:pt x="0" y="47"/>
                </a:lnTo>
                <a:lnTo>
                  <a:pt x="7" y="37"/>
                </a:lnTo>
                <a:lnTo>
                  <a:pt x="13" y="29"/>
                </a:lnTo>
                <a:lnTo>
                  <a:pt x="21" y="22"/>
                </a:lnTo>
                <a:lnTo>
                  <a:pt x="28" y="16"/>
                </a:lnTo>
                <a:lnTo>
                  <a:pt x="34" y="11"/>
                </a:lnTo>
                <a:lnTo>
                  <a:pt x="42" y="6"/>
                </a:lnTo>
                <a:lnTo>
                  <a:pt x="48" y="3"/>
                </a:lnTo>
                <a:lnTo>
                  <a:pt x="55" y="0"/>
                </a:lnTo>
                <a:lnTo>
                  <a:pt x="59" y="3"/>
                </a:lnTo>
                <a:lnTo>
                  <a:pt x="63" y="5"/>
                </a:lnTo>
                <a:lnTo>
                  <a:pt x="67" y="8"/>
                </a:lnTo>
                <a:lnTo>
                  <a:pt x="71" y="12"/>
                </a:lnTo>
                <a:lnTo>
                  <a:pt x="76" y="15"/>
                </a:lnTo>
                <a:lnTo>
                  <a:pt x="80" y="18"/>
                </a:lnTo>
                <a:lnTo>
                  <a:pt x="84" y="21"/>
                </a:lnTo>
                <a:lnTo>
                  <a:pt x="88" y="24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7" name="Freeform 75"/>
          <p:cNvSpPr>
            <a:spLocks/>
          </p:cNvSpPr>
          <p:nvPr/>
        </p:nvSpPr>
        <p:spPr bwMode="auto">
          <a:xfrm>
            <a:off x="2597150" y="5292725"/>
            <a:ext cx="7938" cy="7938"/>
          </a:xfrm>
          <a:custGeom>
            <a:avLst/>
            <a:gdLst>
              <a:gd name="T0" fmla="*/ 2147483647 w 56"/>
              <a:gd name="T1" fmla="*/ 2147483647 h 53"/>
              <a:gd name="T2" fmla="*/ 2147483647 w 56"/>
              <a:gd name="T3" fmla="*/ 2147483647 h 53"/>
              <a:gd name="T4" fmla="*/ 2147483647 w 56"/>
              <a:gd name="T5" fmla="*/ 2147483647 h 53"/>
              <a:gd name="T6" fmla="*/ 2147483647 w 56"/>
              <a:gd name="T7" fmla="*/ 2147483647 h 53"/>
              <a:gd name="T8" fmla="*/ 2147483647 w 56"/>
              <a:gd name="T9" fmla="*/ 2147483647 h 53"/>
              <a:gd name="T10" fmla="*/ 2147483647 w 56"/>
              <a:gd name="T11" fmla="*/ 2147483647 h 53"/>
              <a:gd name="T12" fmla="*/ 2147483647 w 56"/>
              <a:gd name="T13" fmla="*/ 2147483647 h 53"/>
              <a:gd name="T14" fmla="*/ 2147483647 w 56"/>
              <a:gd name="T15" fmla="*/ 2147483647 h 53"/>
              <a:gd name="T16" fmla="*/ 2147483647 w 56"/>
              <a:gd name="T17" fmla="*/ 2147483647 h 53"/>
              <a:gd name="T18" fmla="*/ 2147483647 w 56"/>
              <a:gd name="T19" fmla="*/ 2147483647 h 53"/>
              <a:gd name="T20" fmla="*/ 0 w 56"/>
              <a:gd name="T21" fmla="*/ 2147483647 h 53"/>
              <a:gd name="T22" fmla="*/ 0 w 56"/>
              <a:gd name="T23" fmla="*/ 2147483647 h 53"/>
              <a:gd name="T24" fmla="*/ 2147483647 w 56"/>
              <a:gd name="T25" fmla="*/ 2147483647 h 53"/>
              <a:gd name="T26" fmla="*/ 2147483647 w 56"/>
              <a:gd name="T27" fmla="*/ 2147483647 h 53"/>
              <a:gd name="T28" fmla="*/ 2147483647 w 56"/>
              <a:gd name="T29" fmla="*/ 2147483647 h 53"/>
              <a:gd name="T30" fmla="*/ 2147483647 w 56"/>
              <a:gd name="T31" fmla="*/ 2147483647 h 53"/>
              <a:gd name="T32" fmla="*/ 2147483647 w 56"/>
              <a:gd name="T33" fmla="*/ 2147483647 h 53"/>
              <a:gd name="T34" fmla="*/ 2147483647 w 56"/>
              <a:gd name="T35" fmla="*/ 2147483647 h 53"/>
              <a:gd name="T36" fmla="*/ 2147483647 w 56"/>
              <a:gd name="T37" fmla="*/ 2147483647 h 53"/>
              <a:gd name="T38" fmla="*/ 2147483647 w 56"/>
              <a:gd name="T39" fmla="*/ 0 h 53"/>
              <a:gd name="T40" fmla="*/ 2147483647 w 56"/>
              <a:gd name="T41" fmla="*/ 2147483647 h 53"/>
              <a:gd name="T42" fmla="*/ 2147483647 w 56"/>
              <a:gd name="T43" fmla="*/ 2147483647 h 53"/>
              <a:gd name="T44" fmla="*/ 2147483647 w 56"/>
              <a:gd name="T45" fmla="*/ 2147483647 h 53"/>
              <a:gd name="T46" fmla="*/ 2147483647 w 56"/>
              <a:gd name="T47" fmla="*/ 2147483647 h 5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6"/>
              <a:gd name="T73" fmla="*/ 0 h 53"/>
              <a:gd name="T74" fmla="*/ 56 w 56"/>
              <a:gd name="T75" fmla="*/ 53 h 5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6" h="53">
                <a:moveTo>
                  <a:pt x="56" y="41"/>
                </a:moveTo>
                <a:lnTo>
                  <a:pt x="50" y="44"/>
                </a:lnTo>
                <a:lnTo>
                  <a:pt x="44" y="46"/>
                </a:lnTo>
                <a:lnTo>
                  <a:pt x="39" y="48"/>
                </a:lnTo>
                <a:lnTo>
                  <a:pt x="32" y="50"/>
                </a:lnTo>
                <a:lnTo>
                  <a:pt x="27" y="51"/>
                </a:lnTo>
                <a:lnTo>
                  <a:pt x="21" y="52"/>
                </a:lnTo>
                <a:lnTo>
                  <a:pt x="15" y="53"/>
                </a:lnTo>
                <a:lnTo>
                  <a:pt x="9" y="53"/>
                </a:lnTo>
                <a:lnTo>
                  <a:pt x="0" y="33"/>
                </a:lnTo>
                <a:lnTo>
                  <a:pt x="4" y="28"/>
                </a:lnTo>
                <a:lnTo>
                  <a:pt x="8" y="24"/>
                </a:lnTo>
                <a:lnTo>
                  <a:pt x="12" y="18"/>
                </a:lnTo>
                <a:lnTo>
                  <a:pt x="17" y="14"/>
                </a:lnTo>
                <a:lnTo>
                  <a:pt x="21" y="10"/>
                </a:lnTo>
                <a:lnTo>
                  <a:pt x="25" y="7"/>
                </a:lnTo>
                <a:lnTo>
                  <a:pt x="29" y="4"/>
                </a:lnTo>
                <a:lnTo>
                  <a:pt x="32" y="0"/>
                </a:lnTo>
                <a:lnTo>
                  <a:pt x="39" y="11"/>
                </a:lnTo>
                <a:lnTo>
                  <a:pt x="44" y="20"/>
                </a:lnTo>
                <a:lnTo>
                  <a:pt x="50" y="31"/>
                </a:lnTo>
                <a:lnTo>
                  <a:pt x="56" y="41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8" name="Freeform 76"/>
          <p:cNvSpPr>
            <a:spLocks/>
          </p:cNvSpPr>
          <p:nvPr/>
        </p:nvSpPr>
        <p:spPr bwMode="auto">
          <a:xfrm>
            <a:off x="2584450" y="5270500"/>
            <a:ext cx="11113" cy="9525"/>
          </a:xfrm>
          <a:custGeom>
            <a:avLst/>
            <a:gdLst>
              <a:gd name="T0" fmla="*/ 2147483647 w 82"/>
              <a:gd name="T1" fmla="*/ 2147483647 h 65"/>
              <a:gd name="T2" fmla="*/ 2147483647 w 82"/>
              <a:gd name="T3" fmla="*/ 2147483647 h 65"/>
              <a:gd name="T4" fmla="*/ 2147483647 w 82"/>
              <a:gd name="T5" fmla="*/ 2147483647 h 65"/>
              <a:gd name="T6" fmla="*/ 2147483647 w 82"/>
              <a:gd name="T7" fmla="*/ 2147483647 h 65"/>
              <a:gd name="T8" fmla="*/ 2147483647 w 82"/>
              <a:gd name="T9" fmla="*/ 2147483647 h 65"/>
              <a:gd name="T10" fmla="*/ 2147483647 w 82"/>
              <a:gd name="T11" fmla="*/ 2147483647 h 65"/>
              <a:gd name="T12" fmla="*/ 2147483647 w 82"/>
              <a:gd name="T13" fmla="*/ 2147483647 h 65"/>
              <a:gd name="T14" fmla="*/ 2147483647 w 82"/>
              <a:gd name="T15" fmla="*/ 2147483647 h 65"/>
              <a:gd name="T16" fmla="*/ 2147483647 w 82"/>
              <a:gd name="T17" fmla="*/ 2147483647 h 65"/>
              <a:gd name="T18" fmla="*/ 2147483647 w 82"/>
              <a:gd name="T19" fmla="*/ 2147483647 h 65"/>
              <a:gd name="T20" fmla="*/ 0 w 82"/>
              <a:gd name="T21" fmla="*/ 2147483647 h 65"/>
              <a:gd name="T22" fmla="*/ 0 w 82"/>
              <a:gd name="T23" fmla="*/ 2147483647 h 65"/>
              <a:gd name="T24" fmla="*/ 2147483647 w 82"/>
              <a:gd name="T25" fmla="*/ 2147483647 h 65"/>
              <a:gd name="T26" fmla="*/ 2147483647 w 82"/>
              <a:gd name="T27" fmla="*/ 2147483647 h 65"/>
              <a:gd name="T28" fmla="*/ 2147483647 w 82"/>
              <a:gd name="T29" fmla="*/ 2147483647 h 65"/>
              <a:gd name="T30" fmla="*/ 2147483647 w 82"/>
              <a:gd name="T31" fmla="*/ 2147483647 h 65"/>
              <a:gd name="T32" fmla="*/ 2147483647 w 82"/>
              <a:gd name="T33" fmla="*/ 2147483647 h 65"/>
              <a:gd name="T34" fmla="*/ 2147483647 w 82"/>
              <a:gd name="T35" fmla="*/ 2147483647 h 65"/>
              <a:gd name="T36" fmla="*/ 2147483647 w 82"/>
              <a:gd name="T37" fmla="*/ 0 h 65"/>
              <a:gd name="T38" fmla="*/ 2147483647 w 82"/>
              <a:gd name="T39" fmla="*/ 2147483647 h 65"/>
              <a:gd name="T40" fmla="*/ 2147483647 w 82"/>
              <a:gd name="T41" fmla="*/ 2147483647 h 65"/>
              <a:gd name="T42" fmla="*/ 2147483647 w 82"/>
              <a:gd name="T43" fmla="*/ 2147483647 h 65"/>
              <a:gd name="T44" fmla="*/ 2147483647 w 82"/>
              <a:gd name="T45" fmla="*/ 2147483647 h 65"/>
              <a:gd name="T46" fmla="*/ 2147483647 w 82"/>
              <a:gd name="T47" fmla="*/ 2147483647 h 6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2"/>
              <a:gd name="T73" fmla="*/ 0 h 65"/>
              <a:gd name="T74" fmla="*/ 82 w 82"/>
              <a:gd name="T75" fmla="*/ 65 h 6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2" h="65">
                <a:moveTo>
                  <a:pt x="82" y="38"/>
                </a:moveTo>
                <a:lnTo>
                  <a:pt x="73" y="43"/>
                </a:lnTo>
                <a:lnTo>
                  <a:pt x="65" y="48"/>
                </a:lnTo>
                <a:lnTo>
                  <a:pt x="56" y="54"/>
                </a:lnTo>
                <a:lnTo>
                  <a:pt x="48" y="58"/>
                </a:lnTo>
                <a:lnTo>
                  <a:pt x="38" y="61"/>
                </a:lnTo>
                <a:lnTo>
                  <a:pt x="30" y="63"/>
                </a:lnTo>
                <a:lnTo>
                  <a:pt x="20" y="64"/>
                </a:lnTo>
                <a:lnTo>
                  <a:pt x="12" y="65"/>
                </a:lnTo>
                <a:lnTo>
                  <a:pt x="0" y="45"/>
                </a:lnTo>
                <a:lnTo>
                  <a:pt x="12" y="32"/>
                </a:lnTo>
                <a:lnTo>
                  <a:pt x="22" y="22"/>
                </a:lnTo>
                <a:lnTo>
                  <a:pt x="33" y="13"/>
                </a:lnTo>
                <a:lnTo>
                  <a:pt x="43" y="7"/>
                </a:lnTo>
                <a:lnTo>
                  <a:pt x="53" y="3"/>
                </a:lnTo>
                <a:lnTo>
                  <a:pt x="62" y="1"/>
                </a:lnTo>
                <a:lnTo>
                  <a:pt x="71" y="0"/>
                </a:lnTo>
                <a:lnTo>
                  <a:pt x="79" y="1"/>
                </a:lnTo>
                <a:lnTo>
                  <a:pt x="79" y="10"/>
                </a:lnTo>
                <a:lnTo>
                  <a:pt x="79" y="19"/>
                </a:lnTo>
                <a:lnTo>
                  <a:pt x="80" y="28"/>
                </a:lnTo>
                <a:lnTo>
                  <a:pt x="82" y="38"/>
                </a:lnTo>
                <a:close/>
              </a:path>
            </a:pathLst>
          </a:custGeom>
          <a:solidFill>
            <a:srgbClr val="C693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9" name="Freeform 77"/>
          <p:cNvSpPr>
            <a:spLocks/>
          </p:cNvSpPr>
          <p:nvPr/>
        </p:nvSpPr>
        <p:spPr bwMode="auto">
          <a:xfrm>
            <a:off x="2517775" y="5211763"/>
            <a:ext cx="15875" cy="12700"/>
          </a:xfrm>
          <a:custGeom>
            <a:avLst/>
            <a:gdLst>
              <a:gd name="T0" fmla="*/ 2147483647 w 113"/>
              <a:gd name="T1" fmla="*/ 2147483647 h 87"/>
              <a:gd name="T2" fmla="*/ 2147483647 w 113"/>
              <a:gd name="T3" fmla="*/ 2147483647 h 87"/>
              <a:gd name="T4" fmla="*/ 2147483647 w 113"/>
              <a:gd name="T5" fmla="*/ 2147483647 h 87"/>
              <a:gd name="T6" fmla="*/ 2147483647 w 113"/>
              <a:gd name="T7" fmla="*/ 2147483647 h 87"/>
              <a:gd name="T8" fmla="*/ 2147483647 w 113"/>
              <a:gd name="T9" fmla="*/ 2147483647 h 87"/>
              <a:gd name="T10" fmla="*/ 2147483647 w 113"/>
              <a:gd name="T11" fmla="*/ 2147483647 h 87"/>
              <a:gd name="T12" fmla="*/ 2147483647 w 113"/>
              <a:gd name="T13" fmla="*/ 2147483647 h 87"/>
              <a:gd name="T14" fmla="*/ 2147483647 w 113"/>
              <a:gd name="T15" fmla="*/ 2147483647 h 87"/>
              <a:gd name="T16" fmla="*/ 0 w 113"/>
              <a:gd name="T17" fmla="*/ 2147483647 h 87"/>
              <a:gd name="T18" fmla="*/ 2147483647 w 113"/>
              <a:gd name="T19" fmla="*/ 2147483647 h 87"/>
              <a:gd name="T20" fmla="*/ 2147483647 w 113"/>
              <a:gd name="T21" fmla="*/ 2147483647 h 87"/>
              <a:gd name="T22" fmla="*/ 2147483647 w 113"/>
              <a:gd name="T23" fmla="*/ 2147483647 h 87"/>
              <a:gd name="T24" fmla="*/ 2147483647 w 113"/>
              <a:gd name="T25" fmla="*/ 2147483647 h 87"/>
              <a:gd name="T26" fmla="*/ 2147483647 w 113"/>
              <a:gd name="T27" fmla="*/ 2147483647 h 87"/>
              <a:gd name="T28" fmla="*/ 2147483647 w 113"/>
              <a:gd name="T29" fmla="*/ 2147483647 h 87"/>
              <a:gd name="T30" fmla="*/ 2147483647 w 113"/>
              <a:gd name="T31" fmla="*/ 2147483647 h 87"/>
              <a:gd name="T32" fmla="*/ 2147483647 w 113"/>
              <a:gd name="T33" fmla="*/ 0 h 87"/>
              <a:gd name="T34" fmla="*/ 2147483647 w 113"/>
              <a:gd name="T35" fmla="*/ 0 h 87"/>
              <a:gd name="T36" fmla="*/ 2147483647 w 113"/>
              <a:gd name="T37" fmla="*/ 2147483647 h 87"/>
              <a:gd name="T38" fmla="*/ 2147483647 w 113"/>
              <a:gd name="T39" fmla="*/ 2147483647 h 8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3"/>
              <a:gd name="T61" fmla="*/ 0 h 87"/>
              <a:gd name="T62" fmla="*/ 113 w 113"/>
              <a:gd name="T63" fmla="*/ 87 h 8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3" h="87">
                <a:moveTo>
                  <a:pt x="113" y="3"/>
                </a:moveTo>
                <a:lnTo>
                  <a:pt x="100" y="11"/>
                </a:lnTo>
                <a:lnTo>
                  <a:pt x="85" y="21"/>
                </a:lnTo>
                <a:lnTo>
                  <a:pt x="70" y="29"/>
                </a:lnTo>
                <a:lnTo>
                  <a:pt x="56" y="39"/>
                </a:lnTo>
                <a:lnTo>
                  <a:pt x="41" y="50"/>
                </a:lnTo>
                <a:lnTo>
                  <a:pt x="28" y="61"/>
                </a:lnTo>
                <a:lnTo>
                  <a:pt x="14" y="73"/>
                </a:lnTo>
                <a:lnTo>
                  <a:pt x="0" y="87"/>
                </a:lnTo>
                <a:lnTo>
                  <a:pt x="6" y="73"/>
                </a:lnTo>
                <a:lnTo>
                  <a:pt x="14" y="60"/>
                </a:lnTo>
                <a:lnTo>
                  <a:pt x="25" y="46"/>
                </a:lnTo>
                <a:lnTo>
                  <a:pt x="37" y="35"/>
                </a:lnTo>
                <a:lnTo>
                  <a:pt x="50" y="23"/>
                </a:lnTo>
                <a:lnTo>
                  <a:pt x="65" y="14"/>
                </a:lnTo>
                <a:lnTo>
                  <a:pt x="80" y="6"/>
                </a:lnTo>
                <a:lnTo>
                  <a:pt x="94" y="0"/>
                </a:lnTo>
                <a:lnTo>
                  <a:pt x="113" y="3"/>
                </a:lnTo>
                <a:close/>
              </a:path>
            </a:pathLst>
          </a:custGeom>
          <a:solidFill>
            <a:srgbClr val="FF9E5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0" name="Freeform 78"/>
          <p:cNvSpPr>
            <a:spLocks/>
          </p:cNvSpPr>
          <p:nvPr/>
        </p:nvSpPr>
        <p:spPr bwMode="auto">
          <a:xfrm>
            <a:off x="2584450" y="5211763"/>
            <a:ext cx="30163" cy="47625"/>
          </a:xfrm>
          <a:custGeom>
            <a:avLst/>
            <a:gdLst>
              <a:gd name="T0" fmla="*/ 2147483647 w 216"/>
              <a:gd name="T1" fmla="*/ 0 h 328"/>
              <a:gd name="T2" fmla="*/ 2147483647 w 216"/>
              <a:gd name="T3" fmla="*/ 2147483647 h 328"/>
              <a:gd name="T4" fmla="*/ 2147483647 w 216"/>
              <a:gd name="T5" fmla="*/ 2147483647 h 328"/>
              <a:gd name="T6" fmla="*/ 2147483647 w 216"/>
              <a:gd name="T7" fmla="*/ 2147483647 h 328"/>
              <a:gd name="T8" fmla="*/ 2147483647 w 216"/>
              <a:gd name="T9" fmla="*/ 2147483647 h 328"/>
              <a:gd name="T10" fmla="*/ 2147483647 w 216"/>
              <a:gd name="T11" fmla="*/ 2147483647 h 328"/>
              <a:gd name="T12" fmla="*/ 2147483647 w 216"/>
              <a:gd name="T13" fmla="*/ 2147483647 h 328"/>
              <a:gd name="T14" fmla="*/ 2147483647 w 216"/>
              <a:gd name="T15" fmla="*/ 2147483647 h 328"/>
              <a:gd name="T16" fmla="*/ 2147483647 w 216"/>
              <a:gd name="T17" fmla="*/ 2147483647 h 328"/>
              <a:gd name="T18" fmla="*/ 2147483647 w 216"/>
              <a:gd name="T19" fmla="*/ 2147483647 h 328"/>
              <a:gd name="T20" fmla="*/ 2147483647 w 216"/>
              <a:gd name="T21" fmla="*/ 2147483647 h 328"/>
              <a:gd name="T22" fmla="*/ 2147483647 w 216"/>
              <a:gd name="T23" fmla="*/ 2147483647 h 328"/>
              <a:gd name="T24" fmla="*/ 2147483647 w 216"/>
              <a:gd name="T25" fmla="*/ 2147483647 h 328"/>
              <a:gd name="T26" fmla="*/ 2147483647 w 216"/>
              <a:gd name="T27" fmla="*/ 2147483647 h 328"/>
              <a:gd name="T28" fmla="*/ 2147483647 w 216"/>
              <a:gd name="T29" fmla="*/ 2147483647 h 328"/>
              <a:gd name="T30" fmla="*/ 2147483647 w 216"/>
              <a:gd name="T31" fmla="*/ 2147483647 h 328"/>
              <a:gd name="T32" fmla="*/ 2147483647 w 216"/>
              <a:gd name="T33" fmla="*/ 2147483647 h 328"/>
              <a:gd name="T34" fmla="*/ 2147483647 w 216"/>
              <a:gd name="T35" fmla="*/ 2147483647 h 328"/>
              <a:gd name="T36" fmla="*/ 2147483647 w 216"/>
              <a:gd name="T37" fmla="*/ 2147483647 h 328"/>
              <a:gd name="T38" fmla="*/ 2147483647 w 216"/>
              <a:gd name="T39" fmla="*/ 2147483647 h 328"/>
              <a:gd name="T40" fmla="*/ 2147483647 w 216"/>
              <a:gd name="T41" fmla="*/ 2147483647 h 328"/>
              <a:gd name="T42" fmla="*/ 2147483647 w 216"/>
              <a:gd name="T43" fmla="*/ 2147483647 h 328"/>
              <a:gd name="T44" fmla="*/ 2147483647 w 216"/>
              <a:gd name="T45" fmla="*/ 2147483647 h 328"/>
              <a:gd name="T46" fmla="*/ 2147483647 w 216"/>
              <a:gd name="T47" fmla="*/ 2147483647 h 328"/>
              <a:gd name="T48" fmla="*/ 2147483647 w 216"/>
              <a:gd name="T49" fmla="*/ 2147483647 h 328"/>
              <a:gd name="T50" fmla="*/ 2147483647 w 216"/>
              <a:gd name="T51" fmla="*/ 2147483647 h 328"/>
              <a:gd name="T52" fmla="*/ 2147483647 w 216"/>
              <a:gd name="T53" fmla="*/ 2147483647 h 328"/>
              <a:gd name="T54" fmla="*/ 0 w 216"/>
              <a:gd name="T55" fmla="*/ 2147483647 h 328"/>
              <a:gd name="T56" fmla="*/ 0 w 216"/>
              <a:gd name="T57" fmla="*/ 2147483647 h 328"/>
              <a:gd name="T58" fmla="*/ 2147483647 w 216"/>
              <a:gd name="T59" fmla="*/ 2147483647 h 328"/>
              <a:gd name="T60" fmla="*/ 2147483647 w 216"/>
              <a:gd name="T61" fmla="*/ 2147483647 h 328"/>
              <a:gd name="T62" fmla="*/ 2147483647 w 216"/>
              <a:gd name="T63" fmla="*/ 2147483647 h 328"/>
              <a:gd name="T64" fmla="*/ 2147483647 w 216"/>
              <a:gd name="T65" fmla="*/ 2147483647 h 328"/>
              <a:gd name="T66" fmla="*/ 2147483647 w 216"/>
              <a:gd name="T67" fmla="*/ 2147483647 h 328"/>
              <a:gd name="T68" fmla="*/ 2147483647 w 216"/>
              <a:gd name="T69" fmla="*/ 2147483647 h 328"/>
              <a:gd name="T70" fmla="*/ 2147483647 w 216"/>
              <a:gd name="T71" fmla="*/ 2147483647 h 328"/>
              <a:gd name="T72" fmla="*/ 2147483647 w 216"/>
              <a:gd name="T73" fmla="*/ 2147483647 h 328"/>
              <a:gd name="T74" fmla="*/ 2147483647 w 216"/>
              <a:gd name="T75" fmla="*/ 2147483647 h 328"/>
              <a:gd name="T76" fmla="*/ 2147483647 w 216"/>
              <a:gd name="T77" fmla="*/ 2147483647 h 328"/>
              <a:gd name="T78" fmla="*/ 2147483647 w 216"/>
              <a:gd name="T79" fmla="*/ 2147483647 h 328"/>
              <a:gd name="T80" fmla="*/ 2147483647 w 216"/>
              <a:gd name="T81" fmla="*/ 0 h 328"/>
              <a:gd name="T82" fmla="*/ 2147483647 w 216"/>
              <a:gd name="T83" fmla="*/ 0 h 328"/>
              <a:gd name="T84" fmla="*/ 2147483647 w 216"/>
              <a:gd name="T85" fmla="*/ 0 h 328"/>
              <a:gd name="T86" fmla="*/ 2147483647 w 216"/>
              <a:gd name="T87" fmla="*/ 0 h 328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16"/>
              <a:gd name="T133" fmla="*/ 0 h 328"/>
              <a:gd name="T134" fmla="*/ 216 w 216"/>
              <a:gd name="T135" fmla="*/ 328 h 328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16" h="328">
                <a:moveTo>
                  <a:pt x="81" y="0"/>
                </a:moveTo>
                <a:lnTo>
                  <a:pt x="95" y="27"/>
                </a:lnTo>
                <a:lnTo>
                  <a:pt x="112" y="53"/>
                </a:lnTo>
                <a:lnTo>
                  <a:pt x="131" y="77"/>
                </a:lnTo>
                <a:lnTo>
                  <a:pt x="150" y="103"/>
                </a:lnTo>
                <a:lnTo>
                  <a:pt x="169" y="127"/>
                </a:lnTo>
                <a:lnTo>
                  <a:pt x="186" y="152"/>
                </a:lnTo>
                <a:lnTo>
                  <a:pt x="203" y="178"/>
                </a:lnTo>
                <a:lnTo>
                  <a:pt x="216" y="205"/>
                </a:lnTo>
                <a:lnTo>
                  <a:pt x="204" y="213"/>
                </a:lnTo>
                <a:lnTo>
                  <a:pt x="192" y="221"/>
                </a:lnTo>
                <a:lnTo>
                  <a:pt x="181" y="230"/>
                </a:lnTo>
                <a:lnTo>
                  <a:pt x="169" y="238"/>
                </a:lnTo>
                <a:lnTo>
                  <a:pt x="157" y="248"/>
                </a:lnTo>
                <a:lnTo>
                  <a:pt x="146" y="256"/>
                </a:lnTo>
                <a:lnTo>
                  <a:pt x="134" y="266"/>
                </a:lnTo>
                <a:lnTo>
                  <a:pt x="121" y="274"/>
                </a:lnTo>
                <a:lnTo>
                  <a:pt x="110" y="283"/>
                </a:lnTo>
                <a:lnTo>
                  <a:pt x="97" y="291"/>
                </a:lnTo>
                <a:lnTo>
                  <a:pt x="86" y="300"/>
                </a:lnTo>
                <a:lnTo>
                  <a:pt x="73" y="306"/>
                </a:lnTo>
                <a:lnTo>
                  <a:pt x="60" y="313"/>
                </a:lnTo>
                <a:lnTo>
                  <a:pt x="47" y="319"/>
                </a:lnTo>
                <a:lnTo>
                  <a:pt x="34" y="324"/>
                </a:lnTo>
                <a:lnTo>
                  <a:pt x="21" y="328"/>
                </a:lnTo>
                <a:lnTo>
                  <a:pt x="10" y="309"/>
                </a:lnTo>
                <a:lnTo>
                  <a:pt x="3" y="288"/>
                </a:lnTo>
                <a:lnTo>
                  <a:pt x="0" y="265"/>
                </a:lnTo>
                <a:lnTo>
                  <a:pt x="0" y="240"/>
                </a:lnTo>
                <a:lnTo>
                  <a:pt x="1" y="216"/>
                </a:lnTo>
                <a:lnTo>
                  <a:pt x="3" y="192"/>
                </a:lnTo>
                <a:lnTo>
                  <a:pt x="6" y="167"/>
                </a:lnTo>
                <a:lnTo>
                  <a:pt x="9" y="145"/>
                </a:lnTo>
                <a:lnTo>
                  <a:pt x="14" y="125"/>
                </a:lnTo>
                <a:lnTo>
                  <a:pt x="17" y="104"/>
                </a:lnTo>
                <a:lnTo>
                  <a:pt x="21" y="81"/>
                </a:lnTo>
                <a:lnTo>
                  <a:pt x="26" y="61"/>
                </a:lnTo>
                <a:lnTo>
                  <a:pt x="34" y="41"/>
                </a:lnTo>
                <a:lnTo>
                  <a:pt x="43" y="24"/>
                </a:lnTo>
                <a:lnTo>
                  <a:pt x="56" y="10"/>
                </a:lnTo>
                <a:lnTo>
                  <a:pt x="74" y="0"/>
                </a:lnTo>
                <a:lnTo>
                  <a:pt x="81" y="0"/>
                </a:lnTo>
                <a:close/>
              </a:path>
            </a:pathLst>
          </a:custGeom>
          <a:solidFill>
            <a:srgbClr val="B7C1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1" name="Freeform 79"/>
          <p:cNvSpPr>
            <a:spLocks/>
          </p:cNvSpPr>
          <p:nvPr/>
        </p:nvSpPr>
        <p:spPr bwMode="auto">
          <a:xfrm>
            <a:off x="2584450" y="5213350"/>
            <a:ext cx="28575" cy="42863"/>
          </a:xfrm>
          <a:custGeom>
            <a:avLst/>
            <a:gdLst>
              <a:gd name="T0" fmla="*/ 2147483647 w 198"/>
              <a:gd name="T1" fmla="*/ 0 h 302"/>
              <a:gd name="T2" fmla="*/ 2147483647 w 198"/>
              <a:gd name="T3" fmla="*/ 2147483647 h 302"/>
              <a:gd name="T4" fmla="*/ 2147483647 w 198"/>
              <a:gd name="T5" fmla="*/ 2147483647 h 302"/>
              <a:gd name="T6" fmla="*/ 2147483647 w 198"/>
              <a:gd name="T7" fmla="*/ 2147483647 h 302"/>
              <a:gd name="T8" fmla="*/ 2147483647 w 198"/>
              <a:gd name="T9" fmla="*/ 2147483647 h 302"/>
              <a:gd name="T10" fmla="*/ 2147483647 w 198"/>
              <a:gd name="T11" fmla="*/ 2147483647 h 302"/>
              <a:gd name="T12" fmla="*/ 2147483647 w 198"/>
              <a:gd name="T13" fmla="*/ 2147483647 h 302"/>
              <a:gd name="T14" fmla="*/ 2147483647 w 198"/>
              <a:gd name="T15" fmla="*/ 2147483647 h 302"/>
              <a:gd name="T16" fmla="*/ 2147483647 w 198"/>
              <a:gd name="T17" fmla="*/ 2147483647 h 302"/>
              <a:gd name="T18" fmla="*/ 2147483647 w 198"/>
              <a:gd name="T19" fmla="*/ 2147483647 h 302"/>
              <a:gd name="T20" fmla="*/ 2147483647 w 198"/>
              <a:gd name="T21" fmla="*/ 2147483647 h 302"/>
              <a:gd name="T22" fmla="*/ 2147483647 w 198"/>
              <a:gd name="T23" fmla="*/ 2147483647 h 302"/>
              <a:gd name="T24" fmla="*/ 2147483647 w 198"/>
              <a:gd name="T25" fmla="*/ 2147483647 h 302"/>
              <a:gd name="T26" fmla="*/ 2147483647 w 198"/>
              <a:gd name="T27" fmla="*/ 2147483647 h 302"/>
              <a:gd name="T28" fmla="*/ 2147483647 w 198"/>
              <a:gd name="T29" fmla="*/ 2147483647 h 302"/>
              <a:gd name="T30" fmla="*/ 2147483647 w 198"/>
              <a:gd name="T31" fmla="*/ 2147483647 h 302"/>
              <a:gd name="T32" fmla="*/ 2147483647 w 198"/>
              <a:gd name="T33" fmla="*/ 2147483647 h 302"/>
              <a:gd name="T34" fmla="*/ 2147483647 w 198"/>
              <a:gd name="T35" fmla="*/ 2147483647 h 302"/>
              <a:gd name="T36" fmla="*/ 2147483647 w 198"/>
              <a:gd name="T37" fmla="*/ 2147483647 h 302"/>
              <a:gd name="T38" fmla="*/ 2147483647 w 198"/>
              <a:gd name="T39" fmla="*/ 2147483647 h 302"/>
              <a:gd name="T40" fmla="*/ 2147483647 w 198"/>
              <a:gd name="T41" fmla="*/ 2147483647 h 302"/>
              <a:gd name="T42" fmla="*/ 2147483647 w 198"/>
              <a:gd name="T43" fmla="*/ 2147483647 h 302"/>
              <a:gd name="T44" fmla="*/ 2147483647 w 198"/>
              <a:gd name="T45" fmla="*/ 2147483647 h 302"/>
              <a:gd name="T46" fmla="*/ 2147483647 w 198"/>
              <a:gd name="T47" fmla="*/ 2147483647 h 302"/>
              <a:gd name="T48" fmla="*/ 2147483647 w 198"/>
              <a:gd name="T49" fmla="*/ 2147483647 h 302"/>
              <a:gd name="T50" fmla="*/ 2147483647 w 198"/>
              <a:gd name="T51" fmla="*/ 2147483647 h 302"/>
              <a:gd name="T52" fmla="*/ 2147483647 w 198"/>
              <a:gd name="T53" fmla="*/ 2147483647 h 302"/>
              <a:gd name="T54" fmla="*/ 2147483647 w 198"/>
              <a:gd name="T55" fmla="*/ 2147483647 h 302"/>
              <a:gd name="T56" fmla="*/ 0 w 198"/>
              <a:gd name="T57" fmla="*/ 2147483647 h 302"/>
              <a:gd name="T58" fmla="*/ 2147483647 w 198"/>
              <a:gd name="T59" fmla="*/ 2147483647 h 302"/>
              <a:gd name="T60" fmla="*/ 2147483647 w 198"/>
              <a:gd name="T61" fmla="*/ 2147483647 h 302"/>
              <a:gd name="T62" fmla="*/ 2147483647 w 198"/>
              <a:gd name="T63" fmla="*/ 2147483647 h 302"/>
              <a:gd name="T64" fmla="*/ 2147483647 w 198"/>
              <a:gd name="T65" fmla="*/ 2147483647 h 302"/>
              <a:gd name="T66" fmla="*/ 2147483647 w 198"/>
              <a:gd name="T67" fmla="*/ 2147483647 h 302"/>
              <a:gd name="T68" fmla="*/ 2147483647 w 198"/>
              <a:gd name="T69" fmla="*/ 2147483647 h 302"/>
              <a:gd name="T70" fmla="*/ 2147483647 w 198"/>
              <a:gd name="T71" fmla="*/ 2147483647 h 302"/>
              <a:gd name="T72" fmla="*/ 2147483647 w 198"/>
              <a:gd name="T73" fmla="*/ 2147483647 h 302"/>
              <a:gd name="T74" fmla="*/ 2147483647 w 198"/>
              <a:gd name="T75" fmla="*/ 2147483647 h 302"/>
              <a:gd name="T76" fmla="*/ 2147483647 w 198"/>
              <a:gd name="T77" fmla="*/ 2147483647 h 302"/>
              <a:gd name="T78" fmla="*/ 2147483647 w 198"/>
              <a:gd name="T79" fmla="*/ 2147483647 h 302"/>
              <a:gd name="T80" fmla="*/ 2147483647 w 198"/>
              <a:gd name="T81" fmla="*/ 0 h 302"/>
              <a:gd name="T82" fmla="*/ 2147483647 w 198"/>
              <a:gd name="T83" fmla="*/ 0 h 302"/>
              <a:gd name="T84" fmla="*/ 2147483647 w 198"/>
              <a:gd name="T85" fmla="*/ 0 h 302"/>
              <a:gd name="T86" fmla="*/ 2147483647 w 198"/>
              <a:gd name="T87" fmla="*/ 0 h 302"/>
              <a:gd name="T88" fmla="*/ 2147483647 w 198"/>
              <a:gd name="T89" fmla="*/ 0 h 302"/>
              <a:gd name="T90" fmla="*/ 2147483647 w 198"/>
              <a:gd name="T91" fmla="*/ 0 h 302"/>
              <a:gd name="T92" fmla="*/ 2147483647 w 198"/>
              <a:gd name="T93" fmla="*/ 0 h 3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98"/>
              <a:gd name="T142" fmla="*/ 0 h 302"/>
              <a:gd name="T143" fmla="*/ 198 w 198"/>
              <a:gd name="T144" fmla="*/ 302 h 30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98" h="302">
                <a:moveTo>
                  <a:pt x="75" y="0"/>
                </a:moveTo>
                <a:lnTo>
                  <a:pt x="88" y="25"/>
                </a:lnTo>
                <a:lnTo>
                  <a:pt x="103" y="49"/>
                </a:lnTo>
                <a:lnTo>
                  <a:pt x="120" y="72"/>
                </a:lnTo>
                <a:lnTo>
                  <a:pt x="138" y="95"/>
                </a:lnTo>
                <a:lnTo>
                  <a:pt x="155" y="117"/>
                </a:lnTo>
                <a:lnTo>
                  <a:pt x="172" y="140"/>
                </a:lnTo>
                <a:lnTo>
                  <a:pt x="186" y="164"/>
                </a:lnTo>
                <a:lnTo>
                  <a:pt x="198" y="189"/>
                </a:lnTo>
                <a:lnTo>
                  <a:pt x="187" y="195"/>
                </a:lnTo>
                <a:lnTo>
                  <a:pt x="177" y="203"/>
                </a:lnTo>
                <a:lnTo>
                  <a:pt x="166" y="211"/>
                </a:lnTo>
                <a:lnTo>
                  <a:pt x="156" y="219"/>
                </a:lnTo>
                <a:lnTo>
                  <a:pt x="145" y="227"/>
                </a:lnTo>
                <a:lnTo>
                  <a:pt x="134" y="235"/>
                </a:lnTo>
                <a:lnTo>
                  <a:pt x="123" y="244"/>
                </a:lnTo>
                <a:lnTo>
                  <a:pt x="112" y="251"/>
                </a:lnTo>
                <a:lnTo>
                  <a:pt x="101" y="260"/>
                </a:lnTo>
                <a:lnTo>
                  <a:pt x="90" y="267"/>
                </a:lnTo>
                <a:lnTo>
                  <a:pt x="79" y="275"/>
                </a:lnTo>
                <a:lnTo>
                  <a:pt x="68" y="282"/>
                </a:lnTo>
                <a:lnTo>
                  <a:pt x="56" y="288"/>
                </a:lnTo>
                <a:lnTo>
                  <a:pt x="45" y="294"/>
                </a:lnTo>
                <a:lnTo>
                  <a:pt x="33" y="298"/>
                </a:lnTo>
                <a:lnTo>
                  <a:pt x="22" y="302"/>
                </a:lnTo>
                <a:lnTo>
                  <a:pt x="11" y="284"/>
                </a:lnTo>
                <a:lnTo>
                  <a:pt x="5" y="264"/>
                </a:lnTo>
                <a:lnTo>
                  <a:pt x="1" y="243"/>
                </a:lnTo>
                <a:lnTo>
                  <a:pt x="0" y="221"/>
                </a:lnTo>
                <a:lnTo>
                  <a:pt x="1" y="198"/>
                </a:lnTo>
                <a:lnTo>
                  <a:pt x="4" y="176"/>
                </a:lnTo>
                <a:lnTo>
                  <a:pt x="6" y="155"/>
                </a:lnTo>
                <a:lnTo>
                  <a:pt x="8" y="135"/>
                </a:lnTo>
                <a:lnTo>
                  <a:pt x="12" y="116"/>
                </a:lnTo>
                <a:lnTo>
                  <a:pt x="15" y="97"/>
                </a:lnTo>
                <a:lnTo>
                  <a:pt x="19" y="77"/>
                </a:lnTo>
                <a:lnTo>
                  <a:pt x="24" y="57"/>
                </a:lnTo>
                <a:lnTo>
                  <a:pt x="31" y="39"/>
                </a:lnTo>
                <a:lnTo>
                  <a:pt x="39" y="24"/>
                </a:lnTo>
                <a:lnTo>
                  <a:pt x="52" y="10"/>
                </a:lnTo>
                <a:lnTo>
                  <a:pt x="68" y="0"/>
                </a:lnTo>
                <a:lnTo>
                  <a:pt x="70" y="0"/>
                </a:lnTo>
                <a:lnTo>
                  <a:pt x="72" y="0"/>
                </a:lnTo>
                <a:lnTo>
                  <a:pt x="73" y="0"/>
                </a:lnTo>
                <a:lnTo>
                  <a:pt x="75" y="0"/>
                </a:lnTo>
                <a:close/>
              </a:path>
            </a:pathLst>
          </a:custGeom>
          <a:solidFill>
            <a:srgbClr val="AFBC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2" name="Freeform 80"/>
          <p:cNvSpPr>
            <a:spLocks/>
          </p:cNvSpPr>
          <p:nvPr/>
        </p:nvSpPr>
        <p:spPr bwMode="auto">
          <a:xfrm>
            <a:off x="2586038" y="5214938"/>
            <a:ext cx="26987" cy="39687"/>
          </a:xfrm>
          <a:custGeom>
            <a:avLst/>
            <a:gdLst>
              <a:gd name="T0" fmla="*/ 2147483647 w 179"/>
              <a:gd name="T1" fmla="*/ 0 h 272"/>
              <a:gd name="T2" fmla="*/ 2147483647 w 179"/>
              <a:gd name="T3" fmla="*/ 2147483647 h 272"/>
              <a:gd name="T4" fmla="*/ 2147483647 w 179"/>
              <a:gd name="T5" fmla="*/ 2147483647 h 272"/>
              <a:gd name="T6" fmla="*/ 2147483647 w 179"/>
              <a:gd name="T7" fmla="*/ 2147483647 h 272"/>
              <a:gd name="T8" fmla="*/ 2147483647 w 179"/>
              <a:gd name="T9" fmla="*/ 2147483647 h 272"/>
              <a:gd name="T10" fmla="*/ 2147483647 w 179"/>
              <a:gd name="T11" fmla="*/ 2147483647 h 272"/>
              <a:gd name="T12" fmla="*/ 2147483647 w 179"/>
              <a:gd name="T13" fmla="*/ 2147483647 h 272"/>
              <a:gd name="T14" fmla="*/ 2147483647 w 179"/>
              <a:gd name="T15" fmla="*/ 2147483647 h 272"/>
              <a:gd name="T16" fmla="*/ 2147483647 w 179"/>
              <a:gd name="T17" fmla="*/ 2147483647 h 272"/>
              <a:gd name="T18" fmla="*/ 2147483647 w 179"/>
              <a:gd name="T19" fmla="*/ 2147483647 h 272"/>
              <a:gd name="T20" fmla="*/ 2147483647 w 179"/>
              <a:gd name="T21" fmla="*/ 2147483647 h 272"/>
              <a:gd name="T22" fmla="*/ 2147483647 w 179"/>
              <a:gd name="T23" fmla="*/ 2147483647 h 272"/>
              <a:gd name="T24" fmla="*/ 2147483647 w 179"/>
              <a:gd name="T25" fmla="*/ 2147483647 h 272"/>
              <a:gd name="T26" fmla="*/ 2147483647 w 179"/>
              <a:gd name="T27" fmla="*/ 2147483647 h 272"/>
              <a:gd name="T28" fmla="*/ 2147483647 w 179"/>
              <a:gd name="T29" fmla="*/ 2147483647 h 272"/>
              <a:gd name="T30" fmla="*/ 2147483647 w 179"/>
              <a:gd name="T31" fmla="*/ 2147483647 h 272"/>
              <a:gd name="T32" fmla="*/ 2147483647 w 179"/>
              <a:gd name="T33" fmla="*/ 2147483647 h 272"/>
              <a:gd name="T34" fmla="*/ 2147483647 w 179"/>
              <a:gd name="T35" fmla="*/ 2147483647 h 272"/>
              <a:gd name="T36" fmla="*/ 0 w 179"/>
              <a:gd name="T37" fmla="*/ 2147483647 h 272"/>
              <a:gd name="T38" fmla="*/ 2147483647 w 179"/>
              <a:gd name="T39" fmla="*/ 2147483647 h 272"/>
              <a:gd name="T40" fmla="*/ 2147483647 w 179"/>
              <a:gd name="T41" fmla="*/ 2147483647 h 272"/>
              <a:gd name="T42" fmla="*/ 2147483647 w 179"/>
              <a:gd name="T43" fmla="*/ 2147483647 h 272"/>
              <a:gd name="T44" fmla="*/ 2147483647 w 179"/>
              <a:gd name="T45" fmla="*/ 2147483647 h 272"/>
              <a:gd name="T46" fmla="*/ 2147483647 w 179"/>
              <a:gd name="T47" fmla="*/ 2147483647 h 272"/>
              <a:gd name="T48" fmla="*/ 2147483647 w 179"/>
              <a:gd name="T49" fmla="*/ 2147483647 h 272"/>
              <a:gd name="T50" fmla="*/ 2147483647 w 179"/>
              <a:gd name="T51" fmla="*/ 2147483647 h 272"/>
              <a:gd name="T52" fmla="*/ 2147483647 w 179"/>
              <a:gd name="T53" fmla="*/ 2147483647 h 272"/>
              <a:gd name="T54" fmla="*/ 2147483647 w 179"/>
              <a:gd name="T55" fmla="*/ 2147483647 h 272"/>
              <a:gd name="T56" fmla="*/ 2147483647 w 179"/>
              <a:gd name="T57" fmla="*/ 0 h 272"/>
              <a:gd name="T58" fmla="*/ 2147483647 w 179"/>
              <a:gd name="T59" fmla="*/ 0 h 272"/>
              <a:gd name="T60" fmla="*/ 2147483647 w 179"/>
              <a:gd name="T61" fmla="*/ 0 h 272"/>
              <a:gd name="T62" fmla="*/ 2147483647 w 179"/>
              <a:gd name="T63" fmla="*/ 0 h 272"/>
              <a:gd name="T64" fmla="*/ 2147483647 w 179"/>
              <a:gd name="T65" fmla="*/ 0 h 272"/>
              <a:gd name="T66" fmla="*/ 2147483647 w 179"/>
              <a:gd name="T67" fmla="*/ 0 h 272"/>
              <a:gd name="T68" fmla="*/ 2147483647 w 179"/>
              <a:gd name="T69" fmla="*/ 0 h 27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79"/>
              <a:gd name="T106" fmla="*/ 0 h 272"/>
              <a:gd name="T107" fmla="*/ 179 w 179"/>
              <a:gd name="T108" fmla="*/ 272 h 27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79" h="272">
                <a:moveTo>
                  <a:pt x="68" y="0"/>
                </a:moveTo>
                <a:lnTo>
                  <a:pt x="79" y="22"/>
                </a:lnTo>
                <a:lnTo>
                  <a:pt x="93" y="43"/>
                </a:lnTo>
                <a:lnTo>
                  <a:pt x="108" y="63"/>
                </a:lnTo>
                <a:lnTo>
                  <a:pt x="124" y="84"/>
                </a:lnTo>
                <a:lnTo>
                  <a:pt x="139" y="104"/>
                </a:lnTo>
                <a:lnTo>
                  <a:pt x="154" y="125"/>
                </a:lnTo>
                <a:lnTo>
                  <a:pt x="168" y="147"/>
                </a:lnTo>
                <a:lnTo>
                  <a:pt x="179" y="169"/>
                </a:lnTo>
                <a:lnTo>
                  <a:pt x="159" y="182"/>
                </a:lnTo>
                <a:lnTo>
                  <a:pt x="139" y="197"/>
                </a:lnTo>
                <a:lnTo>
                  <a:pt x="120" y="212"/>
                </a:lnTo>
                <a:lnTo>
                  <a:pt x="100" y="227"/>
                </a:lnTo>
                <a:lnTo>
                  <a:pt x="79" y="242"/>
                </a:lnTo>
                <a:lnTo>
                  <a:pt x="59" y="254"/>
                </a:lnTo>
                <a:lnTo>
                  <a:pt x="38" y="265"/>
                </a:lnTo>
                <a:lnTo>
                  <a:pt x="17" y="272"/>
                </a:lnTo>
                <a:lnTo>
                  <a:pt x="3" y="238"/>
                </a:lnTo>
                <a:lnTo>
                  <a:pt x="0" y="199"/>
                </a:lnTo>
                <a:lnTo>
                  <a:pt x="3" y="159"/>
                </a:lnTo>
                <a:lnTo>
                  <a:pt x="7" y="121"/>
                </a:lnTo>
                <a:lnTo>
                  <a:pt x="10" y="104"/>
                </a:lnTo>
                <a:lnTo>
                  <a:pt x="14" y="86"/>
                </a:lnTo>
                <a:lnTo>
                  <a:pt x="17" y="68"/>
                </a:lnTo>
                <a:lnTo>
                  <a:pt x="21" y="50"/>
                </a:lnTo>
                <a:lnTo>
                  <a:pt x="27" y="34"/>
                </a:lnTo>
                <a:lnTo>
                  <a:pt x="36" y="20"/>
                </a:lnTo>
                <a:lnTo>
                  <a:pt x="46" y="8"/>
                </a:lnTo>
                <a:lnTo>
                  <a:pt x="61" y="0"/>
                </a:lnTo>
                <a:lnTo>
                  <a:pt x="63" y="0"/>
                </a:lnTo>
                <a:lnTo>
                  <a:pt x="64" y="0"/>
                </a:lnTo>
                <a:lnTo>
                  <a:pt x="66" y="0"/>
                </a:lnTo>
                <a:lnTo>
                  <a:pt x="68" y="0"/>
                </a:lnTo>
                <a:close/>
              </a:path>
            </a:pathLst>
          </a:custGeom>
          <a:solidFill>
            <a:srgbClr val="AAB5E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3" name="Freeform 81"/>
          <p:cNvSpPr>
            <a:spLocks/>
          </p:cNvSpPr>
          <p:nvPr/>
        </p:nvSpPr>
        <p:spPr bwMode="auto">
          <a:xfrm>
            <a:off x="2587625" y="5216525"/>
            <a:ext cx="23813" cy="34925"/>
          </a:xfrm>
          <a:custGeom>
            <a:avLst/>
            <a:gdLst>
              <a:gd name="T0" fmla="*/ 2147483647 w 162"/>
              <a:gd name="T1" fmla="*/ 0 h 244"/>
              <a:gd name="T2" fmla="*/ 2147483647 w 162"/>
              <a:gd name="T3" fmla="*/ 2147483647 h 244"/>
              <a:gd name="T4" fmla="*/ 2147483647 w 162"/>
              <a:gd name="T5" fmla="*/ 2147483647 h 244"/>
              <a:gd name="T6" fmla="*/ 2147483647 w 162"/>
              <a:gd name="T7" fmla="*/ 2147483647 h 244"/>
              <a:gd name="T8" fmla="*/ 2147483647 w 162"/>
              <a:gd name="T9" fmla="*/ 2147483647 h 244"/>
              <a:gd name="T10" fmla="*/ 2147483647 w 162"/>
              <a:gd name="T11" fmla="*/ 2147483647 h 244"/>
              <a:gd name="T12" fmla="*/ 2147483647 w 162"/>
              <a:gd name="T13" fmla="*/ 2147483647 h 244"/>
              <a:gd name="T14" fmla="*/ 2147483647 w 162"/>
              <a:gd name="T15" fmla="*/ 2147483647 h 244"/>
              <a:gd name="T16" fmla="*/ 2147483647 w 162"/>
              <a:gd name="T17" fmla="*/ 2147483647 h 244"/>
              <a:gd name="T18" fmla="*/ 2147483647 w 162"/>
              <a:gd name="T19" fmla="*/ 2147483647 h 244"/>
              <a:gd name="T20" fmla="*/ 2147483647 w 162"/>
              <a:gd name="T21" fmla="*/ 2147483647 h 244"/>
              <a:gd name="T22" fmla="*/ 2147483647 w 162"/>
              <a:gd name="T23" fmla="*/ 2147483647 h 244"/>
              <a:gd name="T24" fmla="*/ 2147483647 w 162"/>
              <a:gd name="T25" fmla="*/ 2147483647 h 244"/>
              <a:gd name="T26" fmla="*/ 2147483647 w 162"/>
              <a:gd name="T27" fmla="*/ 2147483647 h 244"/>
              <a:gd name="T28" fmla="*/ 2147483647 w 162"/>
              <a:gd name="T29" fmla="*/ 2147483647 h 244"/>
              <a:gd name="T30" fmla="*/ 2147483647 w 162"/>
              <a:gd name="T31" fmla="*/ 2147483647 h 244"/>
              <a:gd name="T32" fmla="*/ 2147483647 w 162"/>
              <a:gd name="T33" fmla="*/ 2147483647 h 244"/>
              <a:gd name="T34" fmla="*/ 2147483647 w 162"/>
              <a:gd name="T35" fmla="*/ 2147483647 h 244"/>
              <a:gd name="T36" fmla="*/ 0 w 162"/>
              <a:gd name="T37" fmla="*/ 2147483647 h 244"/>
              <a:gd name="T38" fmla="*/ 2147483647 w 162"/>
              <a:gd name="T39" fmla="*/ 2147483647 h 244"/>
              <a:gd name="T40" fmla="*/ 2147483647 w 162"/>
              <a:gd name="T41" fmla="*/ 2147483647 h 244"/>
              <a:gd name="T42" fmla="*/ 2147483647 w 162"/>
              <a:gd name="T43" fmla="*/ 2147483647 h 244"/>
              <a:gd name="T44" fmla="*/ 2147483647 w 162"/>
              <a:gd name="T45" fmla="*/ 2147483647 h 244"/>
              <a:gd name="T46" fmla="*/ 2147483647 w 162"/>
              <a:gd name="T47" fmla="*/ 2147483647 h 244"/>
              <a:gd name="T48" fmla="*/ 2147483647 w 162"/>
              <a:gd name="T49" fmla="*/ 2147483647 h 244"/>
              <a:gd name="T50" fmla="*/ 2147483647 w 162"/>
              <a:gd name="T51" fmla="*/ 2147483647 h 244"/>
              <a:gd name="T52" fmla="*/ 2147483647 w 162"/>
              <a:gd name="T53" fmla="*/ 2147483647 h 244"/>
              <a:gd name="T54" fmla="*/ 2147483647 w 162"/>
              <a:gd name="T55" fmla="*/ 2147483647 h 244"/>
              <a:gd name="T56" fmla="*/ 2147483647 w 162"/>
              <a:gd name="T57" fmla="*/ 0 h 244"/>
              <a:gd name="T58" fmla="*/ 2147483647 w 162"/>
              <a:gd name="T59" fmla="*/ 0 h 244"/>
              <a:gd name="T60" fmla="*/ 2147483647 w 162"/>
              <a:gd name="T61" fmla="*/ 0 h 244"/>
              <a:gd name="T62" fmla="*/ 2147483647 w 162"/>
              <a:gd name="T63" fmla="*/ 0 h 244"/>
              <a:gd name="T64" fmla="*/ 2147483647 w 162"/>
              <a:gd name="T65" fmla="*/ 0 h 244"/>
              <a:gd name="T66" fmla="*/ 2147483647 w 162"/>
              <a:gd name="T67" fmla="*/ 0 h 244"/>
              <a:gd name="T68" fmla="*/ 2147483647 w 162"/>
              <a:gd name="T69" fmla="*/ 0 h 24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244"/>
              <a:gd name="T107" fmla="*/ 162 w 162"/>
              <a:gd name="T108" fmla="*/ 244 h 24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244">
                <a:moveTo>
                  <a:pt x="63" y="0"/>
                </a:moveTo>
                <a:lnTo>
                  <a:pt x="72" y="21"/>
                </a:lnTo>
                <a:lnTo>
                  <a:pt x="85" y="40"/>
                </a:lnTo>
                <a:lnTo>
                  <a:pt x="99" y="59"/>
                </a:lnTo>
                <a:lnTo>
                  <a:pt x="112" y="77"/>
                </a:lnTo>
                <a:lnTo>
                  <a:pt x="126" y="95"/>
                </a:lnTo>
                <a:lnTo>
                  <a:pt x="140" y="114"/>
                </a:lnTo>
                <a:lnTo>
                  <a:pt x="152" y="133"/>
                </a:lnTo>
                <a:lnTo>
                  <a:pt x="162" y="153"/>
                </a:lnTo>
                <a:lnTo>
                  <a:pt x="144" y="165"/>
                </a:lnTo>
                <a:lnTo>
                  <a:pt x="127" y="177"/>
                </a:lnTo>
                <a:lnTo>
                  <a:pt x="109" y="191"/>
                </a:lnTo>
                <a:lnTo>
                  <a:pt x="91" y="204"/>
                </a:lnTo>
                <a:lnTo>
                  <a:pt x="73" y="217"/>
                </a:lnTo>
                <a:lnTo>
                  <a:pt x="55" y="228"/>
                </a:lnTo>
                <a:lnTo>
                  <a:pt x="37" y="238"/>
                </a:lnTo>
                <a:lnTo>
                  <a:pt x="18" y="244"/>
                </a:lnTo>
                <a:lnTo>
                  <a:pt x="5" y="214"/>
                </a:lnTo>
                <a:lnTo>
                  <a:pt x="0" y="180"/>
                </a:lnTo>
                <a:lnTo>
                  <a:pt x="2" y="143"/>
                </a:lnTo>
                <a:lnTo>
                  <a:pt x="7" y="110"/>
                </a:lnTo>
                <a:lnTo>
                  <a:pt x="10" y="94"/>
                </a:lnTo>
                <a:lnTo>
                  <a:pt x="13" y="78"/>
                </a:lnTo>
                <a:lnTo>
                  <a:pt x="16" y="61"/>
                </a:lnTo>
                <a:lnTo>
                  <a:pt x="20" y="45"/>
                </a:lnTo>
                <a:lnTo>
                  <a:pt x="26" y="31"/>
                </a:lnTo>
                <a:lnTo>
                  <a:pt x="33" y="18"/>
                </a:lnTo>
                <a:lnTo>
                  <a:pt x="43" y="8"/>
                </a:lnTo>
                <a:lnTo>
                  <a:pt x="56" y="0"/>
                </a:lnTo>
                <a:lnTo>
                  <a:pt x="58" y="0"/>
                </a:lnTo>
                <a:lnTo>
                  <a:pt x="59" y="0"/>
                </a:lnTo>
                <a:lnTo>
                  <a:pt x="62" y="0"/>
                </a:lnTo>
                <a:lnTo>
                  <a:pt x="63" y="0"/>
                </a:lnTo>
                <a:close/>
              </a:path>
            </a:pathLst>
          </a:custGeom>
          <a:solidFill>
            <a:srgbClr val="A5B2E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4" name="Freeform 82"/>
          <p:cNvSpPr>
            <a:spLocks/>
          </p:cNvSpPr>
          <p:nvPr/>
        </p:nvSpPr>
        <p:spPr bwMode="auto">
          <a:xfrm>
            <a:off x="2589213" y="5218113"/>
            <a:ext cx="20637" cy="30162"/>
          </a:xfrm>
          <a:custGeom>
            <a:avLst/>
            <a:gdLst>
              <a:gd name="T0" fmla="*/ 2147483647 w 140"/>
              <a:gd name="T1" fmla="*/ 0 h 216"/>
              <a:gd name="T2" fmla="*/ 2147483647 w 140"/>
              <a:gd name="T3" fmla="*/ 2147483647 h 216"/>
              <a:gd name="T4" fmla="*/ 2147483647 w 140"/>
              <a:gd name="T5" fmla="*/ 2147483647 h 216"/>
              <a:gd name="T6" fmla="*/ 2147483647 w 140"/>
              <a:gd name="T7" fmla="*/ 2147483647 h 216"/>
              <a:gd name="T8" fmla="*/ 2147483647 w 140"/>
              <a:gd name="T9" fmla="*/ 2147483647 h 216"/>
              <a:gd name="T10" fmla="*/ 2147483647 w 140"/>
              <a:gd name="T11" fmla="*/ 2147483647 h 216"/>
              <a:gd name="T12" fmla="*/ 2147483647 w 140"/>
              <a:gd name="T13" fmla="*/ 2147483647 h 216"/>
              <a:gd name="T14" fmla="*/ 2147483647 w 140"/>
              <a:gd name="T15" fmla="*/ 2147483647 h 216"/>
              <a:gd name="T16" fmla="*/ 2147483647 w 140"/>
              <a:gd name="T17" fmla="*/ 2147483647 h 216"/>
              <a:gd name="T18" fmla="*/ 2147483647 w 140"/>
              <a:gd name="T19" fmla="*/ 2147483647 h 216"/>
              <a:gd name="T20" fmla="*/ 2147483647 w 140"/>
              <a:gd name="T21" fmla="*/ 2147483647 h 216"/>
              <a:gd name="T22" fmla="*/ 2147483647 w 140"/>
              <a:gd name="T23" fmla="*/ 2147483647 h 216"/>
              <a:gd name="T24" fmla="*/ 2147483647 w 140"/>
              <a:gd name="T25" fmla="*/ 2147483647 h 216"/>
              <a:gd name="T26" fmla="*/ 2147483647 w 140"/>
              <a:gd name="T27" fmla="*/ 2147483647 h 216"/>
              <a:gd name="T28" fmla="*/ 2147483647 w 140"/>
              <a:gd name="T29" fmla="*/ 2147483647 h 216"/>
              <a:gd name="T30" fmla="*/ 2147483647 w 140"/>
              <a:gd name="T31" fmla="*/ 2147483647 h 216"/>
              <a:gd name="T32" fmla="*/ 2147483647 w 140"/>
              <a:gd name="T33" fmla="*/ 2147483647 h 216"/>
              <a:gd name="T34" fmla="*/ 2147483647 w 140"/>
              <a:gd name="T35" fmla="*/ 2147483647 h 216"/>
              <a:gd name="T36" fmla="*/ 0 w 140"/>
              <a:gd name="T37" fmla="*/ 2147483647 h 216"/>
              <a:gd name="T38" fmla="*/ 2147483647 w 140"/>
              <a:gd name="T39" fmla="*/ 2147483647 h 216"/>
              <a:gd name="T40" fmla="*/ 2147483647 w 140"/>
              <a:gd name="T41" fmla="*/ 2147483647 h 216"/>
              <a:gd name="T42" fmla="*/ 2147483647 w 140"/>
              <a:gd name="T43" fmla="*/ 2147483647 h 216"/>
              <a:gd name="T44" fmla="*/ 2147483647 w 140"/>
              <a:gd name="T45" fmla="*/ 2147483647 h 216"/>
              <a:gd name="T46" fmla="*/ 2147483647 w 140"/>
              <a:gd name="T47" fmla="*/ 2147483647 h 216"/>
              <a:gd name="T48" fmla="*/ 2147483647 w 140"/>
              <a:gd name="T49" fmla="*/ 2147483647 h 216"/>
              <a:gd name="T50" fmla="*/ 2147483647 w 140"/>
              <a:gd name="T51" fmla="*/ 2147483647 h 216"/>
              <a:gd name="T52" fmla="*/ 2147483647 w 140"/>
              <a:gd name="T53" fmla="*/ 2147483647 h 216"/>
              <a:gd name="T54" fmla="*/ 2147483647 w 140"/>
              <a:gd name="T55" fmla="*/ 2147483647 h 216"/>
              <a:gd name="T56" fmla="*/ 2147483647 w 140"/>
              <a:gd name="T57" fmla="*/ 0 h 216"/>
              <a:gd name="T58" fmla="*/ 2147483647 w 140"/>
              <a:gd name="T59" fmla="*/ 0 h 216"/>
              <a:gd name="T60" fmla="*/ 2147483647 w 140"/>
              <a:gd name="T61" fmla="*/ 0 h 216"/>
              <a:gd name="T62" fmla="*/ 2147483647 w 140"/>
              <a:gd name="T63" fmla="*/ 0 h 216"/>
              <a:gd name="T64" fmla="*/ 2147483647 w 140"/>
              <a:gd name="T65" fmla="*/ 0 h 216"/>
              <a:gd name="T66" fmla="*/ 2147483647 w 140"/>
              <a:gd name="T67" fmla="*/ 0 h 216"/>
              <a:gd name="T68" fmla="*/ 2147483647 w 140"/>
              <a:gd name="T69" fmla="*/ 0 h 21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40"/>
              <a:gd name="T106" fmla="*/ 0 h 216"/>
              <a:gd name="T107" fmla="*/ 140 w 140"/>
              <a:gd name="T108" fmla="*/ 216 h 21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40" h="216">
                <a:moveTo>
                  <a:pt x="53" y="0"/>
                </a:moveTo>
                <a:lnTo>
                  <a:pt x="62" y="18"/>
                </a:lnTo>
                <a:lnTo>
                  <a:pt x="73" y="35"/>
                </a:lnTo>
                <a:lnTo>
                  <a:pt x="84" y="51"/>
                </a:lnTo>
                <a:lnTo>
                  <a:pt x="97" y="67"/>
                </a:lnTo>
                <a:lnTo>
                  <a:pt x="110" y="84"/>
                </a:lnTo>
                <a:lnTo>
                  <a:pt x="121" y="100"/>
                </a:lnTo>
                <a:lnTo>
                  <a:pt x="132" y="117"/>
                </a:lnTo>
                <a:lnTo>
                  <a:pt x="140" y="135"/>
                </a:lnTo>
                <a:lnTo>
                  <a:pt x="126" y="145"/>
                </a:lnTo>
                <a:lnTo>
                  <a:pt x="111" y="157"/>
                </a:lnTo>
                <a:lnTo>
                  <a:pt x="95" y="168"/>
                </a:lnTo>
                <a:lnTo>
                  <a:pt x="80" y="180"/>
                </a:lnTo>
                <a:lnTo>
                  <a:pt x="64" y="192"/>
                </a:lnTo>
                <a:lnTo>
                  <a:pt x="47" y="202"/>
                </a:lnTo>
                <a:lnTo>
                  <a:pt x="30" y="211"/>
                </a:lnTo>
                <a:lnTo>
                  <a:pt x="14" y="216"/>
                </a:lnTo>
                <a:lnTo>
                  <a:pt x="2" y="190"/>
                </a:lnTo>
                <a:lnTo>
                  <a:pt x="0" y="158"/>
                </a:lnTo>
                <a:lnTo>
                  <a:pt x="2" y="125"/>
                </a:lnTo>
                <a:lnTo>
                  <a:pt x="6" y="95"/>
                </a:lnTo>
                <a:lnTo>
                  <a:pt x="8" y="82"/>
                </a:lnTo>
                <a:lnTo>
                  <a:pt x="11" y="68"/>
                </a:lnTo>
                <a:lnTo>
                  <a:pt x="14" y="54"/>
                </a:lnTo>
                <a:lnTo>
                  <a:pt x="17" y="40"/>
                </a:lnTo>
                <a:lnTo>
                  <a:pt x="22" y="28"/>
                </a:lnTo>
                <a:lnTo>
                  <a:pt x="28" y="17"/>
                </a:lnTo>
                <a:lnTo>
                  <a:pt x="37" y="7"/>
                </a:lnTo>
                <a:lnTo>
                  <a:pt x="48" y="0"/>
                </a:lnTo>
                <a:lnTo>
                  <a:pt x="49" y="0"/>
                </a:lnTo>
                <a:lnTo>
                  <a:pt x="52" y="0"/>
                </a:lnTo>
                <a:lnTo>
                  <a:pt x="53" y="0"/>
                </a:lnTo>
                <a:close/>
              </a:path>
            </a:pathLst>
          </a:custGeom>
          <a:solidFill>
            <a:srgbClr val="9EAD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5" name="Freeform 83"/>
          <p:cNvSpPr>
            <a:spLocks/>
          </p:cNvSpPr>
          <p:nvPr/>
        </p:nvSpPr>
        <p:spPr bwMode="auto">
          <a:xfrm>
            <a:off x="2590800" y="5219700"/>
            <a:ext cx="17463" cy="26988"/>
          </a:xfrm>
          <a:custGeom>
            <a:avLst/>
            <a:gdLst>
              <a:gd name="T0" fmla="*/ 2147483647 w 124"/>
              <a:gd name="T1" fmla="*/ 0 h 185"/>
              <a:gd name="T2" fmla="*/ 2147483647 w 124"/>
              <a:gd name="T3" fmla="*/ 2147483647 h 185"/>
              <a:gd name="T4" fmla="*/ 2147483647 w 124"/>
              <a:gd name="T5" fmla="*/ 2147483647 h 185"/>
              <a:gd name="T6" fmla="*/ 2147483647 w 124"/>
              <a:gd name="T7" fmla="*/ 2147483647 h 185"/>
              <a:gd name="T8" fmla="*/ 2147483647 w 124"/>
              <a:gd name="T9" fmla="*/ 2147483647 h 185"/>
              <a:gd name="T10" fmla="*/ 2147483647 w 124"/>
              <a:gd name="T11" fmla="*/ 2147483647 h 185"/>
              <a:gd name="T12" fmla="*/ 2147483647 w 124"/>
              <a:gd name="T13" fmla="*/ 2147483647 h 185"/>
              <a:gd name="T14" fmla="*/ 2147483647 w 124"/>
              <a:gd name="T15" fmla="*/ 2147483647 h 185"/>
              <a:gd name="T16" fmla="*/ 2147483647 w 124"/>
              <a:gd name="T17" fmla="*/ 2147483647 h 185"/>
              <a:gd name="T18" fmla="*/ 2147483647 w 124"/>
              <a:gd name="T19" fmla="*/ 2147483647 h 185"/>
              <a:gd name="T20" fmla="*/ 2147483647 w 124"/>
              <a:gd name="T21" fmla="*/ 2147483647 h 185"/>
              <a:gd name="T22" fmla="*/ 2147483647 w 124"/>
              <a:gd name="T23" fmla="*/ 2147483647 h 185"/>
              <a:gd name="T24" fmla="*/ 2147483647 w 124"/>
              <a:gd name="T25" fmla="*/ 2147483647 h 185"/>
              <a:gd name="T26" fmla="*/ 2147483647 w 124"/>
              <a:gd name="T27" fmla="*/ 2147483647 h 185"/>
              <a:gd name="T28" fmla="*/ 2147483647 w 124"/>
              <a:gd name="T29" fmla="*/ 2147483647 h 185"/>
              <a:gd name="T30" fmla="*/ 2147483647 w 124"/>
              <a:gd name="T31" fmla="*/ 2147483647 h 185"/>
              <a:gd name="T32" fmla="*/ 2147483647 w 124"/>
              <a:gd name="T33" fmla="*/ 2147483647 h 185"/>
              <a:gd name="T34" fmla="*/ 2147483647 w 124"/>
              <a:gd name="T35" fmla="*/ 2147483647 h 185"/>
              <a:gd name="T36" fmla="*/ 0 w 124"/>
              <a:gd name="T37" fmla="*/ 2147483647 h 185"/>
              <a:gd name="T38" fmla="*/ 2147483647 w 124"/>
              <a:gd name="T39" fmla="*/ 2147483647 h 185"/>
              <a:gd name="T40" fmla="*/ 2147483647 w 124"/>
              <a:gd name="T41" fmla="*/ 2147483647 h 185"/>
              <a:gd name="T42" fmla="*/ 2147483647 w 124"/>
              <a:gd name="T43" fmla="*/ 2147483647 h 185"/>
              <a:gd name="T44" fmla="*/ 2147483647 w 124"/>
              <a:gd name="T45" fmla="*/ 2147483647 h 185"/>
              <a:gd name="T46" fmla="*/ 2147483647 w 124"/>
              <a:gd name="T47" fmla="*/ 2147483647 h 185"/>
              <a:gd name="T48" fmla="*/ 2147483647 w 124"/>
              <a:gd name="T49" fmla="*/ 2147483647 h 185"/>
              <a:gd name="T50" fmla="*/ 2147483647 w 124"/>
              <a:gd name="T51" fmla="*/ 2147483647 h 185"/>
              <a:gd name="T52" fmla="*/ 2147483647 w 124"/>
              <a:gd name="T53" fmla="*/ 2147483647 h 185"/>
              <a:gd name="T54" fmla="*/ 2147483647 w 124"/>
              <a:gd name="T55" fmla="*/ 2147483647 h 185"/>
              <a:gd name="T56" fmla="*/ 2147483647 w 124"/>
              <a:gd name="T57" fmla="*/ 0 h 185"/>
              <a:gd name="T58" fmla="*/ 2147483647 w 124"/>
              <a:gd name="T59" fmla="*/ 0 h 185"/>
              <a:gd name="T60" fmla="*/ 2147483647 w 124"/>
              <a:gd name="T61" fmla="*/ 0 h 185"/>
              <a:gd name="T62" fmla="*/ 2147483647 w 124"/>
              <a:gd name="T63" fmla="*/ 0 h 185"/>
              <a:gd name="T64" fmla="*/ 2147483647 w 124"/>
              <a:gd name="T65" fmla="*/ 0 h 185"/>
              <a:gd name="T66" fmla="*/ 2147483647 w 124"/>
              <a:gd name="T67" fmla="*/ 0 h 185"/>
              <a:gd name="T68" fmla="*/ 2147483647 w 124"/>
              <a:gd name="T69" fmla="*/ 0 h 18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24"/>
              <a:gd name="T106" fmla="*/ 0 h 185"/>
              <a:gd name="T107" fmla="*/ 124 w 124"/>
              <a:gd name="T108" fmla="*/ 185 h 18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24" h="185">
                <a:moveTo>
                  <a:pt x="47" y="0"/>
                </a:moveTo>
                <a:lnTo>
                  <a:pt x="55" y="14"/>
                </a:lnTo>
                <a:lnTo>
                  <a:pt x="64" y="29"/>
                </a:lnTo>
                <a:lnTo>
                  <a:pt x="74" y="43"/>
                </a:lnTo>
                <a:lnTo>
                  <a:pt x="86" y="57"/>
                </a:lnTo>
                <a:lnTo>
                  <a:pt x="96" y="72"/>
                </a:lnTo>
                <a:lnTo>
                  <a:pt x="107" y="85"/>
                </a:lnTo>
                <a:lnTo>
                  <a:pt x="115" y="100"/>
                </a:lnTo>
                <a:lnTo>
                  <a:pt x="124" y="115"/>
                </a:lnTo>
                <a:lnTo>
                  <a:pt x="111" y="125"/>
                </a:lnTo>
                <a:lnTo>
                  <a:pt x="97" y="134"/>
                </a:lnTo>
                <a:lnTo>
                  <a:pt x="84" y="145"/>
                </a:lnTo>
                <a:lnTo>
                  <a:pt x="70" y="155"/>
                </a:lnTo>
                <a:lnTo>
                  <a:pt x="56" y="165"/>
                </a:lnTo>
                <a:lnTo>
                  <a:pt x="41" y="173"/>
                </a:lnTo>
                <a:lnTo>
                  <a:pt x="28" y="180"/>
                </a:lnTo>
                <a:lnTo>
                  <a:pt x="13" y="185"/>
                </a:lnTo>
                <a:lnTo>
                  <a:pt x="2" y="163"/>
                </a:lnTo>
                <a:lnTo>
                  <a:pt x="0" y="135"/>
                </a:lnTo>
                <a:lnTo>
                  <a:pt x="2" y="108"/>
                </a:lnTo>
                <a:lnTo>
                  <a:pt x="6" y="81"/>
                </a:lnTo>
                <a:lnTo>
                  <a:pt x="8" y="70"/>
                </a:lnTo>
                <a:lnTo>
                  <a:pt x="10" y="58"/>
                </a:lnTo>
                <a:lnTo>
                  <a:pt x="13" y="46"/>
                </a:lnTo>
                <a:lnTo>
                  <a:pt x="16" y="34"/>
                </a:lnTo>
                <a:lnTo>
                  <a:pt x="19" y="23"/>
                </a:lnTo>
                <a:lnTo>
                  <a:pt x="26" y="13"/>
                </a:lnTo>
                <a:lnTo>
                  <a:pt x="33" y="5"/>
                </a:lnTo>
                <a:lnTo>
                  <a:pt x="43" y="0"/>
                </a:lnTo>
                <a:lnTo>
                  <a:pt x="44" y="0"/>
                </a:lnTo>
                <a:lnTo>
                  <a:pt x="46" y="0"/>
                </a:lnTo>
                <a:lnTo>
                  <a:pt x="47" y="0"/>
                </a:lnTo>
                <a:close/>
              </a:path>
            </a:pathLst>
          </a:custGeom>
          <a:solidFill>
            <a:srgbClr val="96A5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6" name="Freeform 84"/>
          <p:cNvSpPr>
            <a:spLocks/>
          </p:cNvSpPr>
          <p:nvPr/>
        </p:nvSpPr>
        <p:spPr bwMode="auto">
          <a:xfrm>
            <a:off x="2590800" y="5221288"/>
            <a:ext cx="15875" cy="22225"/>
          </a:xfrm>
          <a:custGeom>
            <a:avLst/>
            <a:gdLst>
              <a:gd name="T0" fmla="*/ 2147483647 w 105"/>
              <a:gd name="T1" fmla="*/ 0 h 158"/>
              <a:gd name="T2" fmla="*/ 2147483647 w 105"/>
              <a:gd name="T3" fmla="*/ 2147483647 h 158"/>
              <a:gd name="T4" fmla="*/ 2147483647 w 105"/>
              <a:gd name="T5" fmla="*/ 2147483647 h 158"/>
              <a:gd name="T6" fmla="*/ 2147483647 w 105"/>
              <a:gd name="T7" fmla="*/ 2147483647 h 158"/>
              <a:gd name="T8" fmla="*/ 2147483647 w 105"/>
              <a:gd name="T9" fmla="*/ 2147483647 h 158"/>
              <a:gd name="T10" fmla="*/ 2147483647 w 105"/>
              <a:gd name="T11" fmla="*/ 2147483647 h 158"/>
              <a:gd name="T12" fmla="*/ 2147483647 w 105"/>
              <a:gd name="T13" fmla="*/ 2147483647 h 158"/>
              <a:gd name="T14" fmla="*/ 2147483647 w 105"/>
              <a:gd name="T15" fmla="*/ 2147483647 h 158"/>
              <a:gd name="T16" fmla="*/ 2147483647 w 105"/>
              <a:gd name="T17" fmla="*/ 2147483647 h 158"/>
              <a:gd name="T18" fmla="*/ 2147483647 w 105"/>
              <a:gd name="T19" fmla="*/ 2147483647 h 158"/>
              <a:gd name="T20" fmla="*/ 2147483647 w 105"/>
              <a:gd name="T21" fmla="*/ 2147483647 h 158"/>
              <a:gd name="T22" fmla="*/ 2147483647 w 105"/>
              <a:gd name="T23" fmla="*/ 2147483647 h 158"/>
              <a:gd name="T24" fmla="*/ 2147483647 w 105"/>
              <a:gd name="T25" fmla="*/ 2147483647 h 158"/>
              <a:gd name="T26" fmla="*/ 2147483647 w 105"/>
              <a:gd name="T27" fmla="*/ 2147483647 h 158"/>
              <a:gd name="T28" fmla="*/ 2147483647 w 105"/>
              <a:gd name="T29" fmla="*/ 2147483647 h 158"/>
              <a:gd name="T30" fmla="*/ 2147483647 w 105"/>
              <a:gd name="T31" fmla="*/ 2147483647 h 158"/>
              <a:gd name="T32" fmla="*/ 2147483647 w 105"/>
              <a:gd name="T33" fmla="*/ 2147483647 h 158"/>
              <a:gd name="T34" fmla="*/ 2147483647 w 105"/>
              <a:gd name="T35" fmla="*/ 2147483647 h 158"/>
              <a:gd name="T36" fmla="*/ 0 w 105"/>
              <a:gd name="T37" fmla="*/ 2147483647 h 158"/>
              <a:gd name="T38" fmla="*/ 2147483647 w 105"/>
              <a:gd name="T39" fmla="*/ 2147483647 h 158"/>
              <a:gd name="T40" fmla="*/ 2147483647 w 105"/>
              <a:gd name="T41" fmla="*/ 2147483647 h 158"/>
              <a:gd name="T42" fmla="*/ 2147483647 w 105"/>
              <a:gd name="T43" fmla="*/ 2147483647 h 158"/>
              <a:gd name="T44" fmla="*/ 2147483647 w 105"/>
              <a:gd name="T45" fmla="*/ 2147483647 h 158"/>
              <a:gd name="T46" fmla="*/ 2147483647 w 105"/>
              <a:gd name="T47" fmla="*/ 2147483647 h 158"/>
              <a:gd name="T48" fmla="*/ 2147483647 w 105"/>
              <a:gd name="T49" fmla="*/ 2147483647 h 158"/>
              <a:gd name="T50" fmla="*/ 2147483647 w 105"/>
              <a:gd name="T51" fmla="*/ 2147483647 h 158"/>
              <a:gd name="T52" fmla="*/ 2147483647 w 105"/>
              <a:gd name="T53" fmla="*/ 2147483647 h 158"/>
              <a:gd name="T54" fmla="*/ 2147483647 w 105"/>
              <a:gd name="T55" fmla="*/ 2147483647 h 158"/>
              <a:gd name="T56" fmla="*/ 2147483647 w 105"/>
              <a:gd name="T57" fmla="*/ 0 h 158"/>
              <a:gd name="T58" fmla="*/ 2147483647 w 105"/>
              <a:gd name="T59" fmla="*/ 0 h 158"/>
              <a:gd name="T60" fmla="*/ 2147483647 w 105"/>
              <a:gd name="T61" fmla="*/ 0 h 158"/>
              <a:gd name="T62" fmla="*/ 2147483647 w 105"/>
              <a:gd name="T63" fmla="*/ 0 h 158"/>
              <a:gd name="T64" fmla="*/ 2147483647 w 105"/>
              <a:gd name="T65" fmla="*/ 0 h 158"/>
              <a:gd name="T66" fmla="*/ 2147483647 w 105"/>
              <a:gd name="T67" fmla="*/ 0 h 158"/>
              <a:gd name="T68" fmla="*/ 2147483647 w 105"/>
              <a:gd name="T69" fmla="*/ 0 h 15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05"/>
              <a:gd name="T106" fmla="*/ 0 h 158"/>
              <a:gd name="T107" fmla="*/ 105 w 105"/>
              <a:gd name="T108" fmla="*/ 158 h 15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05" h="158">
                <a:moveTo>
                  <a:pt x="40" y="0"/>
                </a:moveTo>
                <a:lnTo>
                  <a:pt x="46" y="13"/>
                </a:lnTo>
                <a:lnTo>
                  <a:pt x="54" y="26"/>
                </a:lnTo>
                <a:lnTo>
                  <a:pt x="63" y="37"/>
                </a:lnTo>
                <a:lnTo>
                  <a:pt x="73" y="50"/>
                </a:lnTo>
                <a:lnTo>
                  <a:pt x="81" y="62"/>
                </a:lnTo>
                <a:lnTo>
                  <a:pt x="91" y="73"/>
                </a:lnTo>
                <a:lnTo>
                  <a:pt x="99" y="86"/>
                </a:lnTo>
                <a:lnTo>
                  <a:pt x="105" y="100"/>
                </a:lnTo>
                <a:lnTo>
                  <a:pt x="94" y="107"/>
                </a:lnTo>
                <a:lnTo>
                  <a:pt x="82" y="115"/>
                </a:lnTo>
                <a:lnTo>
                  <a:pt x="71" y="123"/>
                </a:lnTo>
                <a:lnTo>
                  <a:pt x="59" y="132"/>
                </a:lnTo>
                <a:lnTo>
                  <a:pt x="46" y="140"/>
                </a:lnTo>
                <a:lnTo>
                  <a:pt x="35" y="147"/>
                </a:lnTo>
                <a:lnTo>
                  <a:pt x="23" y="154"/>
                </a:lnTo>
                <a:lnTo>
                  <a:pt x="10" y="158"/>
                </a:lnTo>
                <a:lnTo>
                  <a:pt x="2" y="139"/>
                </a:lnTo>
                <a:lnTo>
                  <a:pt x="0" y="117"/>
                </a:lnTo>
                <a:lnTo>
                  <a:pt x="2" y="93"/>
                </a:lnTo>
                <a:lnTo>
                  <a:pt x="4" y="71"/>
                </a:lnTo>
                <a:lnTo>
                  <a:pt x="6" y="62"/>
                </a:lnTo>
                <a:lnTo>
                  <a:pt x="8" y="51"/>
                </a:lnTo>
                <a:lnTo>
                  <a:pt x="10" y="40"/>
                </a:lnTo>
                <a:lnTo>
                  <a:pt x="12" y="30"/>
                </a:lnTo>
                <a:lnTo>
                  <a:pt x="17" y="20"/>
                </a:lnTo>
                <a:lnTo>
                  <a:pt x="21" y="12"/>
                </a:lnTo>
                <a:lnTo>
                  <a:pt x="27" y="5"/>
                </a:lnTo>
                <a:lnTo>
                  <a:pt x="36" y="0"/>
                </a:lnTo>
                <a:lnTo>
                  <a:pt x="37" y="0"/>
                </a:lnTo>
                <a:lnTo>
                  <a:pt x="38" y="0"/>
                </a:lnTo>
                <a:lnTo>
                  <a:pt x="39" y="0"/>
                </a:lnTo>
                <a:lnTo>
                  <a:pt x="40" y="0"/>
                </a:lnTo>
                <a:close/>
              </a:path>
            </a:pathLst>
          </a:custGeom>
          <a:solidFill>
            <a:srgbClr val="93A3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7" name="Freeform 85"/>
          <p:cNvSpPr>
            <a:spLocks/>
          </p:cNvSpPr>
          <p:nvPr/>
        </p:nvSpPr>
        <p:spPr bwMode="auto">
          <a:xfrm>
            <a:off x="2592388" y="5222875"/>
            <a:ext cx="12700" cy="17463"/>
          </a:xfrm>
          <a:custGeom>
            <a:avLst/>
            <a:gdLst>
              <a:gd name="T0" fmla="*/ 2147483647 w 85"/>
              <a:gd name="T1" fmla="*/ 0 h 130"/>
              <a:gd name="T2" fmla="*/ 2147483647 w 85"/>
              <a:gd name="T3" fmla="*/ 2147483647 h 130"/>
              <a:gd name="T4" fmla="*/ 2147483647 w 85"/>
              <a:gd name="T5" fmla="*/ 2147483647 h 130"/>
              <a:gd name="T6" fmla="*/ 2147483647 w 85"/>
              <a:gd name="T7" fmla="*/ 2147483647 h 130"/>
              <a:gd name="T8" fmla="*/ 2147483647 w 85"/>
              <a:gd name="T9" fmla="*/ 2147483647 h 130"/>
              <a:gd name="T10" fmla="*/ 2147483647 w 85"/>
              <a:gd name="T11" fmla="*/ 2147483647 h 130"/>
              <a:gd name="T12" fmla="*/ 2147483647 w 85"/>
              <a:gd name="T13" fmla="*/ 2147483647 h 130"/>
              <a:gd name="T14" fmla="*/ 2147483647 w 85"/>
              <a:gd name="T15" fmla="*/ 2147483647 h 130"/>
              <a:gd name="T16" fmla="*/ 2147483647 w 85"/>
              <a:gd name="T17" fmla="*/ 2147483647 h 130"/>
              <a:gd name="T18" fmla="*/ 2147483647 w 85"/>
              <a:gd name="T19" fmla="*/ 2147483647 h 130"/>
              <a:gd name="T20" fmla="*/ 2147483647 w 85"/>
              <a:gd name="T21" fmla="*/ 2147483647 h 130"/>
              <a:gd name="T22" fmla="*/ 2147483647 w 85"/>
              <a:gd name="T23" fmla="*/ 2147483647 h 130"/>
              <a:gd name="T24" fmla="*/ 2147483647 w 85"/>
              <a:gd name="T25" fmla="*/ 2147483647 h 130"/>
              <a:gd name="T26" fmla="*/ 2147483647 w 85"/>
              <a:gd name="T27" fmla="*/ 2147483647 h 130"/>
              <a:gd name="T28" fmla="*/ 2147483647 w 85"/>
              <a:gd name="T29" fmla="*/ 2147483647 h 130"/>
              <a:gd name="T30" fmla="*/ 2147483647 w 85"/>
              <a:gd name="T31" fmla="*/ 2147483647 h 130"/>
              <a:gd name="T32" fmla="*/ 2147483647 w 85"/>
              <a:gd name="T33" fmla="*/ 2147483647 h 130"/>
              <a:gd name="T34" fmla="*/ 2147483647 w 85"/>
              <a:gd name="T35" fmla="*/ 2147483647 h 130"/>
              <a:gd name="T36" fmla="*/ 0 w 85"/>
              <a:gd name="T37" fmla="*/ 2147483647 h 130"/>
              <a:gd name="T38" fmla="*/ 2147483647 w 85"/>
              <a:gd name="T39" fmla="*/ 2147483647 h 130"/>
              <a:gd name="T40" fmla="*/ 2147483647 w 85"/>
              <a:gd name="T41" fmla="*/ 2147483647 h 130"/>
              <a:gd name="T42" fmla="*/ 2147483647 w 85"/>
              <a:gd name="T43" fmla="*/ 2147483647 h 130"/>
              <a:gd name="T44" fmla="*/ 2147483647 w 85"/>
              <a:gd name="T45" fmla="*/ 2147483647 h 130"/>
              <a:gd name="T46" fmla="*/ 2147483647 w 85"/>
              <a:gd name="T47" fmla="*/ 2147483647 h 130"/>
              <a:gd name="T48" fmla="*/ 2147483647 w 85"/>
              <a:gd name="T49" fmla="*/ 0 h 130"/>
              <a:gd name="T50" fmla="*/ 2147483647 w 85"/>
              <a:gd name="T51" fmla="*/ 0 h 130"/>
              <a:gd name="T52" fmla="*/ 2147483647 w 85"/>
              <a:gd name="T53" fmla="*/ 0 h 130"/>
              <a:gd name="T54" fmla="*/ 2147483647 w 85"/>
              <a:gd name="T55" fmla="*/ 0 h 130"/>
              <a:gd name="T56" fmla="*/ 2147483647 w 85"/>
              <a:gd name="T57" fmla="*/ 0 h 130"/>
              <a:gd name="T58" fmla="*/ 2147483647 w 85"/>
              <a:gd name="T59" fmla="*/ 0 h 130"/>
              <a:gd name="T60" fmla="*/ 2147483647 w 85"/>
              <a:gd name="T61" fmla="*/ 0 h 13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85"/>
              <a:gd name="T94" fmla="*/ 0 h 130"/>
              <a:gd name="T95" fmla="*/ 85 w 85"/>
              <a:gd name="T96" fmla="*/ 130 h 130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85" h="130">
                <a:moveTo>
                  <a:pt x="32" y="0"/>
                </a:moveTo>
                <a:lnTo>
                  <a:pt x="37" y="10"/>
                </a:lnTo>
                <a:lnTo>
                  <a:pt x="45" y="20"/>
                </a:lnTo>
                <a:lnTo>
                  <a:pt x="52" y="31"/>
                </a:lnTo>
                <a:lnTo>
                  <a:pt x="59" y="40"/>
                </a:lnTo>
                <a:lnTo>
                  <a:pt x="67" y="50"/>
                </a:lnTo>
                <a:lnTo>
                  <a:pt x="73" y="60"/>
                </a:lnTo>
                <a:lnTo>
                  <a:pt x="79" y="71"/>
                </a:lnTo>
                <a:lnTo>
                  <a:pt x="85" y="81"/>
                </a:lnTo>
                <a:lnTo>
                  <a:pt x="76" y="87"/>
                </a:lnTo>
                <a:lnTo>
                  <a:pt x="67" y="94"/>
                </a:lnTo>
                <a:lnTo>
                  <a:pt x="57" y="100"/>
                </a:lnTo>
                <a:lnTo>
                  <a:pt x="48" y="108"/>
                </a:lnTo>
                <a:lnTo>
                  <a:pt x="38" y="115"/>
                </a:lnTo>
                <a:lnTo>
                  <a:pt x="29" y="122"/>
                </a:lnTo>
                <a:lnTo>
                  <a:pt x="18" y="127"/>
                </a:lnTo>
                <a:lnTo>
                  <a:pt x="8" y="130"/>
                </a:lnTo>
                <a:lnTo>
                  <a:pt x="1" y="114"/>
                </a:lnTo>
                <a:lnTo>
                  <a:pt x="0" y="95"/>
                </a:lnTo>
                <a:lnTo>
                  <a:pt x="1" y="76"/>
                </a:lnTo>
                <a:lnTo>
                  <a:pt x="3" y="58"/>
                </a:lnTo>
                <a:lnTo>
                  <a:pt x="7" y="41"/>
                </a:lnTo>
                <a:lnTo>
                  <a:pt x="10" y="24"/>
                </a:lnTo>
                <a:lnTo>
                  <a:pt x="16" y="9"/>
                </a:lnTo>
                <a:lnTo>
                  <a:pt x="29" y="0"/>
                </a:lnTo>
                <a:lnTo>
                  <a:pt x="30" y="0"/>
                </a:lnTo>
                <a:lnTo>
                  <a:pt x="31" y="0"/>
                </a:lnTo>
                <a:lnTo>
                  <a:pt x="32" y="0"/>
                </a:lnTo>
                <a:close/>
              </a:path>
            </a:pathLst>
          </a:custGeom>
          <a:solidFill>
            <a:srgbClr val="8C9ED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8" name="Freeform 86"/>
          <p:cNvSpPr>
            <a:spLocks/>
          </p:cNvSpPr>
          <p:nvPr/>
        </p:nvSpPr>
        <p:spPr bwMode="auto">
          <a:xfrm>
            <a:off x="2593975" y="5222875"/>
            <a:ext cx="9525" cy="15875"/>
          </a:xfrm>
          <a:custGeom>
            <a:avLst/>
            <a:gdLst>
              <a:gd name="T0" fmla="*/ 2147483647 w 66"/>
              <a:gd name="T1" fmla="*/ 0 h 103"/>
              <a:gd name="T2" fmla="*/ 2147483647 w 66"/>
              <a:gd name="T3" fmla="*/ 2147483647 h 103"/>
              <a:gd name="T4" fmla="*/ 2147483647 w 66"/>
              <a:gd name="T5" fmla="*/ 2147483647 h 103"/>
              <a:gd name="T6" fmla="*/ 2147483647 w 66"/>
              <a:gd name="T7" fmla="*/ 2147483647 h 103"/>
              <a:gd name="T8" fmla="*/ 2147483647 w 66"/>
              <a:gd name="T9" fmla="*/ 2147483647 h 103"/>
              <a:gd name="T10" fmla="*/ 2147483647 w 66"/>
              <a:gd name="T11" fmla="*/ 2147483647 h 103"/>
              <a:gd name="T12" fmla="*/ 2147483647 w 66"/>
              <a:gd name="T13" fmla="*/ 2147483647 h 103"/>
              <a:gd name="T14" fmla="*/ 2147483647 w 66"/>
              <a:gd name="T15" fmla="*/ 2147483647 h 103"/>
              <a:gd name="T16" fmla="*/ 2147483647 w 66"/>
              <a:gd name="T17" fmla="*/ 2147483647 h 103"/>
              <a:gd name="T18" fmla="*/ 2147483647 w 66"/>
              <a:gd name="T19" fmla="*/ 2147483647 h 103"/>
              <a:gd name="T20" fmla="*/ 2147483647 w 66"/>
              <a:gd name="T21" fmla="*/ 2147483647 h 103"/>
              <a:gd name="T22" fmla="*/ 2147483647 w 66"/>
              <a:gd name="T23" fmla="*/ 2147483647 h 103"/>
              <a:gd name="T24" fmla="*/ 2147483647 w 66"/>
              <a:gd name="T25" fmla="*/ 2147483647 h 103"/>
              <a:gd name="T26" fmla="*/ 2147483647 w 66"/>
              <a:gd name="T27" fmla="*/ 2147483647 h 103"/>
              <a:gd name="T28" fmla="*/ 2147483647 w 66"/>
              <a:gd name="T29" fmla="*/ 2147483647 h 103"/>
              <a:gd name="T30" fmla="*/ 2147483647 w 66"/>
              <a:gd name="T31" fmla="*/ 2147483647 h 103"/>
              <a:gd name="T32" fmla="*/ 2147483647 w 66"/>
              <a:gd name="T33" fmla="*/ 2147483647 h 103"/>
              <a:gd name="T34" fmla="*/ 2147483647 w 66"/>
              <a:gd name="T35" fmla="*/ 2147483647 h 103"/>
              <a:gd name="T36" fmla="*/ 0 w 66"/>
              <a:gd name="T37" fmla="*/ 2147483647 h 103"/>
              <a:gd name="T38" fmla="*/ 2147483647 w 66"/>
              <a:gd name="T39" fmla="*/ 2147483647 h 103"/>
              <a:gd name="T40" fmla="*/ 2147483647 w 66"/>
              <a:gd name="T41" fmla="*/ 2147483647 h 103"/>
              <a:gd name="T42" fmla="*/ 2147483647 w 66"/>
              <a:gd name="T43" fmla="*/ 2147483647 h 103"/>
              <a:gd name="T44" fmla="*/ 2147483647 w 66"/>
              <a:gd name="T45" fmla="*/ 2147483647 h 103"/>
              <a:gd name="T46" fmla="*/ 2147483647 w 66"/>
              <a:gd name="T47" fmla="*/ 2147483647 h 103"/>
              <a:gd name="T48" fmla="*/ 2147483647 w 66"/>
              <a:gd name="T49" fmla="*/ 0 h 103"/>
              <a:gd name="T50" fmla="*/ 2147483647 w 66"/>
              <a:gd name="T51" fmla="*/ 0 h 103"/>
              <a:gd name="T52" fmla="*/ 2147483647 w 66"/>
              <a:gd name="T53" fmla="*/ 0 h 103"/>
              <a:gd name="T54" fmla="*/ 2147483647 w 66"/>
              <a:gd name="T55" fmla="*/ 0 h 103"/>
              <a:gd name="T56" fmla="*/ 2147483647 w 66"/>
              <a:gd name="T57" fmla="*/ 0 h 103"/>
              <a:gd name="T58" fmla="*/ 2147483647 w 66"/>
              <a:gd name="T59" fmla="*/ 0 h 103"/>
              <a:gd name="T60" fmla="*/ 2147483647 w 66"/>
              <a:gd name="T61" fmla="*/ 0 h 10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66"/>
              <a:gd name="T94" fmla="*/ 0 h 103"/>
              <a:gd name="T95" fmla="*/ 66 w 66"/>
              <a:gd name="T96" fmla="*/ 103 h 103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66" h="103">
                <a:moveTo>
                  <a:pt x="25" y="0"/>
                </a:moveTo>
                <a:lnTo>
                  <a:pt x="29" y="9"/>
                </a:lnTo>
                <a:lnTo>
                  <a:pt x="35" y="17"/>
                </a:lnTo>
                <a:lnTo>
                  <a:pt x="41" y="25"/>
                </a:lnTo>
                <a:lnTo>
                  <a:pt x="46" y="32"/>
                </a:lnTo>
                <a:lnTo>
                  <a:pt x="53" y="40"/>
                </a:lnTo>
                <a:lnTo>
                  <a:pt x="58" y="47"/>
                </a:lnTo>
                <a:lnTo>
                  <a:pt x="62" y="55"/>
                </a:lnTo>
                <a:lnTo>
                  <a:pt x="66" y="64"/>
                </a:lnTo>
                <a:lnTo>
                  <a:pt x="59" y="68"/>
                </a:lnTo>
                <a:lnTo>
                  <a:pt x="51" y="73"/>
                </a:lnTo>
                <a:lnTo>
                  <a:pt x="44" y="80"/>
                </a:lnTo>
                <a:lnTo>
                  <a:pt x="37" y="85"/>
                </a:lnTo>
                <a:lnTo>
                  <a:pt x="29" y="90"/>
                </a:lnTo>
                <a:lnTo>
                  <a:pt x="22" y="96"/>
                </a:lnTo>
                <a:lnTo>
                  <a:pt x="13" y="100"/>
                </a:lnTo>
                <a:lnTo>
                  <a:pt x="6" y="103"/>
                </a:lnTo>
                <a:lnTo>
                  <a:pt x="1" y="90"/>
                </a:lnTo>
                <a:lnTo>
                  <a:pt x="0" y="76"/>
                </a:lnTo>
                <a:lnTo>
                  <a:pt x="1" y="60"/>
                </a:lnTo>
                <a:lnTo>
                  <a:pt x="2" y="45"/>
                </a:lnTo>
                <a:lnTo>
                  <a:pt x="5" y="32"/>
                </a:lnTo>
                <a:lnTo>
                  <a:pt x="7" y="19"/>
                </a:lnTo>
                <a:lnTo>
                  <a:pt x="12" y="8"/>
                </a:lnTo>
                <a:lnTo>
                  <a:pt x="22" y="0"/>
                </a:lnTo>
                <a:lnTo>
                  <a:pt x="23" y="0"/>
                </a:lnTo>
                <a:lnTo>
                  <a:pt x="24" y="0"/>
                </a:lnTo>
                <a:lnTo>
                  <a:pt x="25" y="0"/>
                </a:lnTo>
                <a:close/>
              </a:path>
            </a:pathLst>
          </a:custGeom>
          <a:solidFill>
            <a:srgbClr val="8499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9" name="Freeform 87"/>
          <p:cNvSpPr>
            <a:spLocks/>
          </p:cNvSpPr>
          <p:nvPr/>
        </p:nvSpPr>
        <p:spPr bwMode="auto">
          <a:xfrm>
            <a:off x="2595563" y="5224463"/>
            <a:ext cx="6350" cy="11112"/>
          </a:xfrm>
          <a:custGeom>
            <a:avLst/>
            <a:gdLst>
              <a:gd name="T0" fmla="*/ 2147483647 w 49"/>
              <a:gd name="T1" fmla="*/ 0 h 74"/>
              <a:gd name="T2" fmla="*/ 2147483647 w 49"/>
              <a:gd name="T3" fmla="*/ 2147483647 h 74"/>
              <a:gd name="T4" fmla="*/ 2147483647 w 49"/>
              <a:gd name="T5" fmla="*/ 2147483647 h 74"/>
              <a:gd name="T6" fmla="*/ 2147483647 w 49"/>
              <a:gd name="T7" fmla="*/ 2147483647 h 74"/>
              <a:gd name="T8" fmla="*/ 2147483647 w 49"/>
              <a:gd name="T9" fmla="*/ 2147483647 h 74"/>
              <a:gd name="T10" fmla="*/ 2147483647 w 49"/>
              <a:gd name="T11" fmla="*/ 2147483647 h 74"/>
              <a:gd name="T12" fmla="*/ 2147483647 w 49"/>
              <a:gd name="T13" fmla="*/ 2147483647 h 74"/>
              <a:gd name="T14" fmla="*/ 2147483647 w 49"/>
              <a:gd name="T15" fmla="*/ 2147483647 h 74"/>
              <a:gd name="T16" fmla="*/ 2147483647 w 49"/>
              <a:gd name="T17" fmla="*/ 2147483647 h 74"/>
              <a:gd name="T18" fmla="*/ 2147483647 w 49"/>
              <a:gd name="T19" fmla="*/ 2147483647 h 74"/>
              <a:gd name="T20" fmla="*/ 2147483647 w 49"/>
              <a:gd name="T21" fmla="*/ 2147483647 h 74"/>
              <a:gd name="T22" fmla="*/ 2147483647 w 49"/>
              <a:gd name="T23" fmla="*/ 2147483647 h 74"/>
              <a:gd name="T24" fmla="*/ 2147483647 w 49"/>
              <a:gd name="T25" fmla="*/ 2147483647 h 74"/>
              <a:gd name="T26" fmla="*/ 2147483647 w 49"/>
              <a:gd name="T27" fmla="*/ 2147483647 h 74"/>
              <a:gd name="T28" fmla="*/ 0 w 49"/>
              <a:gd name="T29" fmla="*/ 2147483647 h 74"/>
              <a:gd name="T30" fmla="*/ 2147483647 w 49"/>
              <a:gd name="T31" fmla="*/ 2147483647 h 74"/>
              <a:gd name="T32" fmla="*/ 2147483647 w 49"/>
              <a:gd name="T33" fmla="*/ 2147483647 h 74"/>
              <a:gd name="T34" fmla="*/ 2147483647 w 49"/>
              <a:gd name="T35" fmla="*/ 2147483647 h 74"/>
              <a:gd name="T36" fmla="*/ 2147483647 w 49"/>
              <a:gd name="T37" fmla="*/ 2147483647 h 74"/>
              <a:gd name="T38" fmla="*/ 2147483647 w 49"/>
              <a:gd name="T39" fmla="*/ 2147483647 h 74"/>
              <a:gd name="T40" fmla="*/ 2147483647 w 49"/>
              <a:gd name="T41" fmla="*/ 0 h 74"/>
              <a:gd name="T42" fmla="*/ 2147483647 w 49"/>
              <a:gd name="T43" fmla="*/ 0 h 74"/>
              <a:gd name="T44" fmla="*/ 2147483647 w 49"/>
              <a:gd name="T45" fmla="*/ 0 h 74"/>
              <a:gd name="T46" fmla="*/ 2147483647 w 49"/>
              <a:gd name="T47" fmla="*/ 0 h 7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9"/>
              <a:gd name="T73" fmla="*/ 0 h 74"/>
              <a:gd name="T74" fmla="*/ 49 w 49"/>
              <a:gd name="T75" fmla="*/ 74 h 7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9" h="74">
                <a:moveTo>
                  <a:pt x="19" y="0"/>
                </a:moveTo>
                <a:lnTo>
                  <a:pt x="25" y="13"/>
                </a:lnTo>
                <a:lnTo>
                  <a:pt x="34" y="23"/>
                </a:lnTo>
                <a:lnTo>
                  <a:pt x="42" y="35"/>
                </a:lnTo>
                <a:lnTo>
                  <a:pt x="49" y="46"/>
                </a:lnTo>
                <a:lnTo>
                  <a:pt x="43" y="50"/>
                </a:lnTo>
                <a:lnTo>
                  <a:pt x="38" y="54"/>
                </a:lnTo>
                <a:lnTo>
                  <a:pt x="33" y="58"/>
                </a:lnTo>
                <a:lnTo>
                  <a:pt x="28" y="61"/>
                </a:lnTo>
                <a:lnTo>
                  <a:pt x="22" y="66"/>
                </a:lnTo>
                <a:lnTo>
                  <a:pt x="17" y="69"/>
                </a:lnTo>
                <a:lnTo>
                  <a:pt x="12" y="72"/>
                </a:lnTo>
                <a:lnTo>
                  <a:pt x="5" y="74"/>
                </a:lnTo>
                <a:lnTo>
                  <a:pt x="1" y="64"/>
                </a:lnTo>
                <a:lnTo>
                  <a:pt x="0" y="54"/>
                </a:lnTo>
                <a:lnTo>
                  <a:pt x="1" y="43"/>
                </a:lnTo>
                <a:lnTo>
                  <a:pt x="3" y="33"/>
                </a:lnTo>
                <a:lnTo>
                  <a:pt x="4" y="23"/>
                </a:lnTo>
                <a:lnTo>
                  <a:pt x="6" y="15"/>
                </a:lnTo>
                <a:lnTo>
                  <a:pt x="11" y="6"/>
                </a:lnTo>
                <a:lnTo>
                  <a:pt x="17" y="0"/>
                </a:lnTo>
                <a:lnTo>
                  <a:pt x="19" y="0"/>
                </a:lnTo>
                <a:close/>
              </a:path>
            </a:pathLst>
          </a:custGeom>
          <a:solidFill>
            <a:srgbClr val="7F96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0" name="Freeform 88"/>
          <p:cNvSpPr>
            <a:spLocks/>
          </p:cNvSpPr>
          <p:nvPr/>
        </p:nvSpPr>
        <p:spPr bwMode="auto">
          <a:xfrm>
            <a:off x="2520950" y="5211763"/>
            <a:ext cx="20638" cy="12700"/>
          </a:xfrm>
          <a:custGeom>
            <a:avLst/>
            <a:gdLst>
              <a:gd name="T0" fmla="*/ 2147483647 w 141"/>
              <a:gd name="T1" fmla="*/ 2147483647 h 84"/>
              <a:gd name="T2" fmla="*/ 2147483647 w 141"/>
              <a:gd name="T3" fmla="*/ 2147483647 h 84"/>
              <a:gd name="T4" fmla="*/ 2147483647 w 141"/>
              <a:gd name="T5" fmla="*/ 2147483647 h 84"/>
              <a:gd name="T6" fmla="*/ 2147483647 w 141"/>
              <a:gd name="T7" fmla="*/ 2147483647 h 84"/>
              <a:gd name="T8" fmla="*/ 2147483647 w 141"/>
              <a:gd name="T9" fmla="*/ 2147483647 h 84"/>
              <a:gd name="T10" fmla="*/ 2147483647 w 141"/>
              <a:gd name="T11" fmla="*/ 2147483647 h 84"/>
              <a:gd name="T12" fmla="*/ 2147483647 w 141"/>
              <a:gd name="T13" fmla="*/ 2147483647 h 84"/>
              <a:gd name="T14" fmla="*/ 2147483647 w 141"/>
              <a:gd name="T15" fmla="*/ 2147483647 h 84"/>
              <a:gd name="T16" fmla="*/ 2147483647 w 141"/>
              <a:gd name="T17" fmla="*/ 2147483647 h 84"/>
              <a:gd name="T18" fmla="*/ 2147483647 w 141"/>
              <a:gd name="T19" fmla="*/ 2147483647 h 84"/>
              <a:gd name="T20" fmla="*/ 0 w 141"/>
              <a:gd name="T21" fmla="*/ 2147483647 h 84"/>
              <a:gd name="T22" fmla="*/ 0 w 141"/>
              <a:gd name="T23" fmla="*/ 2147483647 h 84"/>
              <a:gd name="T24" fmla="*/ 2147483647 w 141"/>
              <a:gd name="T25" fmla="*/ 2147483647 h 84"/>
              <a:gd name="T26" fmla="*/ 2147483647 w 141"/>
              <a:gd name="T27" fmla="*/ 2147483647 h 84"/>
              <a:gd name="T28" fmla="*/ 2147483647 w 141"/>
              <a:gd name="T29" fmla="*/ 2147483647 h 84"/>
              <a:gd name="T30" fmla="*/ 2147483647 w 141"/>
              <a:gd name="T31" fmla="*/ 2147483647 h 84"/>
              <a:gd name="T32" fmla="*/ 2147483647 w 141"/>
              <a:gd name="T33" fmla="*/ 2147483647 h 84"/>
              <a:gd name="T34" fmla="*/ 2147483647 w 141"/>
              <a:gd name="T35" fmla="*/ 2147483647 h 84"/>
              <a:gd name="T36" fmla="*/ 2147483647 w 141"/>
              <a:gd name="T37" fmla="*/ 2147483647 h 84"/>
              <a:gd name="T38" fmla="*/ 2147483647 w 141"/>
              <a:gd name="T39" fmla="*/ 0 h 84"/>
              <a:gd name="T40" fmla="*/ 2147483647 w 141"/>
              <a:gd name="T41" fmla="*/ 0 h 84"/>
              <a:gd name="T42" fmla="*/ 2147483647 w 141"/>
              <a:gd name="T43" fmla="*/ 2147483647 h 84"/>
              <a:gd name="T44" fmla="*/ 2147483647 w 141"/>
              <a:gd name="T45" fmla="*/ 2147483647 h 8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41"/>
              <a:gd name="T70" fmla="*/ 0 h 84"/>
              <a:gd name="T71" fmla="*/ 141 w 141"/>
              <a:gd name="T72" fmla="*/ 84 h 8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41" h="84">
                <a:moveTo>
                  <a:pt x="141" y="28"/>
                </a:moveTo>
                <a:lnTo>
                  <a:pt x="136" y="37"/>
                </a:lnTo>
                <a:lnTo>
                  <a:pt x="130" y="42"/>
                </a:lnTo>
                <a:lnTo>
                  <a:pt x="120" y="47"/>
                </a:lnTo>
                <a:lnTo>
                  <a:pt x="110" y="49"/>
                </a:lnTo>
                <a:lnTo>
                  <a:pt x="99" y="51"/>
                </a:lnTo>
                <a:lnTo>
                  <a:pt x="88" y="53"/>
                </a:lnTo>
                <a:lnTo>
                  <a:pt x="78" y="56"/>
                </a:lnTo>
                <a:lnTo>
                  <a:pt x="68" y="60"/>
                </a:lnTo>
                <a:lnTo>
                  <a:pt x="0" y="84"/>
                </a:lnTo>
                <a:lnTo>
                  <a:pt x="10" y="71"/>
                </a:lnTo>
                <a:lnTo>
                  <a:pt x="24" y="58"/>
                </a:lnTo>
                <a:lnTo>
                  <a:pt x="39" y="46"/>
                </a:lnTo>
                <a:lnTo>
                  <a:pt x="57" y="34"/>
                </a:lnTo>
                <a:lnTo>
                  <a:pt x="75" y="23"/>
                </a:lnTo>
                <a:lnTo>
                  <a:pt x="94" y="14"/>
                </a:lnTo>
                <a:lnTo>
                  <a:pt x="113" y="6"/>
                </a:lnTo>
                <a:lnTo>
                  <a:pt x="132" y="0"/>
                </a:lnTo>
                <a:lnTo>
                  <a:pt x="141" y="28"/>
                </a:lnTo>
                <a:close/>
              </a:path>
            </a:pathLst>
          </a:custGeom>
          <a:solidFill>
            <a:srgbClr val="FF7F7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1" name="Freeform 89"/>
          <p:cNvSpPr>
            <a:spLocks/>
          </p:cNvSpPr>
          <p:nvPr/>
        </p:nvSpPr>
        <p:spPr bwMode="auto">
          <a:xfrm>
            <a:off x="2597150" y="5248275"/>
            <a:ext cx="192088" cy="136525"/>
          </a:xfrm>
          <a:custGeom>
            <a:avLst/>
            <a:gdLst>
              <a:gd name="T0" fmla="*/ 2147483647 w 1329"/>
              <a:gd name="T1" fmla="*/ 2147483647 h 945"/>
              <a:gd name="T2" fmla="*/ 2147483647 w 1329"/>
              <a:gd name="T3" fmla="*/ 2147483647 h 945"/>
              <a:gd name="T4" fmla="*/ 2147483647 w 1329"/>
              <a:gd name="T5" fmla="*/ 2147483647 h 945"/>
              <a:gd name="T6" fmla="*/ 2147483647 w 1329"/>
              <a:gd name="T7" fmla="*/ 2147483647 h 945"/>
              <a:gd name="T8" fmla="*/ 2147483647 w 1329"/>
              <a:gd name="T9" fmla="*/ 2147483647 h 945"/>
              <a:gd name="T10" fmla="*/ 2147483647 w 1329"/>
              <a:gd name="T11" fmla="*/ 2147483647 h 945"/>
              <a:gd name="T12" fmla="*/ 2147483647 w 1329"/>
              <a:gd name="T13" fmla="*/ 2147483647 h 945"/>
              <a:gd name="T14" fmla="*/ 2147483647 w 1329"/>
              <a:gd name="T15" fmla="*/ 2147483647 h 945"/>
              <a:gd name="T16" fmla="*/ 2147483647 w 1329"/>
              <a:gd name="T17" fmla="*/ 2147483647 h 945"/>
              <a:gd name="T18" fmla="*/ 2147483647 w 1329"/>
              <a:gd name="T19" fmla="*/ 2147483647 h 945"/>
              <a:gd name="T20" fmla="*/ 2147483647 w 1329"/>
              <a:gd name="T21" fmla="*/ 2147483647 h 945"/>
              <a:gd name="T22" fmla="*/ 2147483647 w 1329"/>
              <a:gd name="T23" fmla="*/ 2147483647 h 945"/>
              <a:gd name="T24" fmla="*/ 2147483647 w 1329"/>
              <a:gd name="T25" fmla="*/ 2147483647 h 945"/>
              <a:gd name="T26" fmla="*/ 2147483647 w 1329"/>
              <a:gd name="T27" fmla="*/ 2147483647 h 945"/>
              <a:gd name="T28" fmla="*/ 2147483647 w 1329"/>
              <a:gd name="T29" fmla="*/ 2147483647 h 945"/>
              <a:gd name="T30" fmla="*/ 2147483647 w 1329"/>
              <a:gd name="T31" fmla="*/ 2147483647 h 945"/>
              <a:gd name="T32" fmla="*/ 2147483647 w 1329"/>
              <a:gd name="T33" fmla="*/ 2147483647 h 945"/>
              <a:gd name="T34" fmla="*/ 2147483647 w 1329"/>
              <a:gd name="T35" fmla="*/ 2147483647 h 945"/>
              <a:gd name="T36" fmla="*/ 2147483647 w 1329"/>
              <a:gd name="T37" fmla="*/ 2147483647 h 945"/>
              <a:gd name="T38" fmla="*/ 2147483647 w 1329"/>
              <a:gd name="T39" fmla="*/ 2147483647 h 945"/>
              <a:gd name="T40" fmla="*/ 2147483647 w 1329"/>
              <a:gd name="T41" fmla="*/ 2147483647 h 945"/>
              <a:gd name="T42" fmla="*/ 2147483647 w 1329"/>
              <a:gd name="T43" fmla="*/ 2147483647 h 945"/>
              <a:gd name="T44" fmla="*/ 2147483647 w 1329"/>
              <a:gd name="T45" fmla="*/ 2147483647 h 945"/>
              <a:gd name="T46" fmla="*/ 2147483647 w 1329"/>
              <a:gd name="T47" fmla="*/ 2147483647 h 945"/>
              <a:gd name="T48" fmla="*/ 2147483647 w 1329"/>
              <a:gd name="T49" fmla="*/ 2147483647 h 945"/>
              <a:gd name="T50" fmla="*/ 2147483647 w 1329"/>
              <a:gd name="T51" fmla="*/ 2147483647 h 945"/>
              <a:gd name="T52" fmla="*/ 2147483647 w 1329"/>
              <a:gd name="T53" fmla="*/ 2147483647 h 945"/>
              <a:gd name="T54" fmla="*/ 2147483647 w 1329"/>
              <a:gd name="T55" fmla="*/ 2147483647 h 945"/>
              <a:gd name="T56" fmla="*/ 2147483647 w 1329"/>
              <a:gd name="T57" fmla="*/ 2147483647 h 945"/>
              <a:gd name="T58" fmla="*/ 2147483647 w 1329"/>
              <a:gd name="T59" fmla="*/ 2147483647 h 945"/>
              <a:gd name="T60" fmla="*/ 2147483647 w 1329"/>
              <a:gd name="T61" fmla="*/ 2147483647 h 945"/>
              <a:gd name="T62" fmla="*/ 2147483647 w 1329"/>
              <a:gd name="T63" fmla="*/ 2147483647 h 945"/>
              <a:gd name="T64" fmla="*/ 2147483647 w 1329"/>
              <a:gd name="T65" fmla="*/ 2147483647 h 945"/>
              <a:gd name="T66" fmla="*/ 2147483647 w 1329"/>
              <a:gd name="T67" fmla="*/ 2147483647 h 945"/>
              <a:gd name="T68" fmla="*/ 2147483647 w 1329"/>
              <a:gd name="T69" fmla="*/ 2147483647 h 945"/>
              <a:gd name="T70" fmla="*/ 2147483647 w 1329"/>
              <a:gd name="T71" fmla="*/ 2147483647 h 945"/>
              <a:gd name="T72" fmla="*/ 2147483647 w 1329"/>
              <a:gd name="T73" fmla="*/ 2147483647 h 945"/>
              <a:gd name="T74" fmla="*/ 2147483647 w 1329"/>
              <a:gd name="T75" fmla="*/ 2147483647 h 945"/>
              <a:gd name="T76" fmla="*/ 2147483647 w 1329"/>
              <a:gd name="T77" fmla="*/ 2147483647 h 945"/>
              <a:gd name="T78" fmla="*/ 2147483647 w 1329"/>
              <a:gd name="T79" fmla="*/ 2147483647 h 945"/>
              <a:gd name="T80" fmla="*/ 2147483647 w 1329"/>
              <a:gd name="T81" fmla="*/ 2147483647 h 945"/>
              <a:gd name="T82" fmla="*/ 2147483647 w 1329"/>
              <a:gd name="T83" fmla="*/ 2147483647 h 945"/>
              <a:gd name="T84" fmla="*/ 2147483647 w 1329"/>
              <a:gd name="T85" fmla="*/ 2147483647 h 945"/>
              <a:gd name="T86" fmla="*/ 2147483647 w 1329"/>
              <a:gd name="T87" fmla="*/ 2147483647 h 945"/>
              <a:gd name="T88" fmla="*/ 2147483647 w 1329"/>
              <a:gd name="T89" fmla="*/ 2147483647 h 945"/>
              <a:gd name="T90" fmla="*/ 2147483647 w 1329"/>
              <a:gd name="T91" fmla="*/ 2147483647 h 945"/>
              <a:gd name="T92" fmla="*/ 2147483647 w 1329"/>
              <a:gd name="T93" fmla="*/ 2147483647 h 945"/>
              <a:gd name="T94" fmla="*/ 2147483647 w 1329"/>
              <a:gd name="T95" fmla="*/ 0 h 945"/>
              <a:gd name="T96" fmla="*/ 2147483647 w 1329"/>
              <a:gd name="T97" fmla="*/ 2147483647 h 945"/>
              <a:gd name="T98" fmla="*/ 2147483647 w 1329"/>
              <a:gd name="T99" fmla="*/ 2147483647 h 94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329"/>
              <a:gd name="T151" fmla="*/ 0 h 945"/>
              <a:gd name="T152" fmla="*/ 1329 w 1329"/>
              <a:gd name="T153" fmla="*/ 945 h 94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329" h="945">
                <a:moveTo>
                  <a:pt x="236" y="5"/>
                </a:moveTo>
                <a:lnTo>
                  <a:pt x="275" y="35"/>
                </a:lnTo>
                <a:lnTo>
                  <a:pt x="314" y="64"/>
                </a:lnTo>
                <a:lnTo>
                  <a:pt x="354" y="94"/>
                </a:lnTo>
                <a:lnTo>
                  <a:pt x="393" y="123"/>
                </a:lnTo>
                <a:lnTo>
                  <a:pt x="433" y="151"/>
                </a:lnTo>
                <a:lnTo>
                  <a:pt x="474" y="180"/>
                </a:lnTo>
                <a:lnTo>
                  <a:pt x="513" y="209"/>
                </a:lnTo>
                <a:lnTo>
                  <a:pt x="553" y="237"/>
                </a:lnTo>
                <a:lnTo>
                  <a:pt x="592" y="266"/>
                </a:lnTo>
                <a:lnTo>
                  <a:pt x="631" y="295"/>
                </a:lnTo>
                <a:lnTo>
                  <a:pt x="669" y="325"/>
                </a:lnTo>
                <a:lnTo>
                  <a:pt x="707" y="356"/>
                </a:lnTo>
                <a:lnTo>
                  <a:pt x="745" y="388"/>
                </a:lnTo>
                <a:lnTo>
                  <a:pt x="781" y="420"/>
                </a:lnTo>
                <a:lnTo>
                  <a:pt x="818" y="453"/>
                </a:lnTo>
                <a:lnTo>
                  <a:pt x="853" y="488"/>
                </a:lnTo>
                <a:lnTo>
                  <a:pt x="869" y="496"/>
                </a:lnTo>
                <a:lnTo>
                  <a:pt x="884" y="505"/>
                </a:lnTo>
                <a:lnTo>
                  <a:pt x="897" y="517"/>
                </a:lnTo>
                <a:lnTo>
                  <a:pt x="910" y="530"/>
                </a:lnTo>
                <a:lnTo>
                  <a:pt x="922" y="543"/>
                </a:lnTo>
                <a:lnTo>
                  <a:pt x="933" y="558"/>
                </a:lnTo>
                <a:lnTo>
                  <a:pt x="944" y="572"/>
                </a:lnTo>
                <a:lnTo>
                  <a:pt x="955" y="586"/>
                </a:lnTo>
                <a:lnTo>
                  <a:pt x="967" y="603"/>
                </a:lnTo>
                <a:lnTo>
                  <a:pt x="980" y="621"/>
                </a:lnTo>
                <a:lnTo>
                  <a:pt x="992" y="639"/>
                </a:lnTo>
                <a:lnTo>
                  <a:pt x="1004" y="657"/>
                </a:lnTo>
                <a:lnTo>
                  <a:pt x="1016" y="675"/>
                </a:lnTo>
                <a:lnTo>
                  <a:pt x="1027" y="694"/>
                </a:lnTo>
                <a:lnTo>
                  <a:pt x="1040" y="712"/>
                </a:lnTo>
                <a:lnTo>
                  <a:pt x="1053" y="730"/>
                </a:lnTo>
                <a:lnTo>
                  <a:pt x="1066" y="747"/>
                </a:lnTo>
                <a:lnTo>
                  <a:pt x="1079" y="764"/>
                </a:lnTo>
                <a:lnTo>
                  <a:pt x="1094" y="780"/>
                </a:lnTo>
                <a:lnTo>
                  <a:pt x="1110" y="795"/>
                </a:lnTo>
                <a:lnTo>
                  <a:pt x="1126" y="809"/>
                </a:lnTo>
                <a:lnTo>
                  <a:pt x="1144" y="821"/>
                </a:lnTo>
                <a:lnTo>
                  <a:pt x="1163" y="833"/>
                </a:lnTo>
                <a:lnTo>
                  <a:pt x="1183" y="842"/>
                </a:lnTo>
                <a:lnTo>
                  <a:pt x="1202" y="853"/>
                </a:lnTo>
                <a:lnTo>
                  <a:pt x="1221" y="866"/>
                </a:lnTo>
                <a:lnTo>
                  <a:pt x="1239" y="878"/>
                </a:lnTo>
                <a:lnTo>
                  <a:pt x="1258" y="892"/>
                </a:lnTo>
                <a:lnTo>
                  <a:pt x="1275" y="906"/>
                </a:lnTo>
                <a:lnTo>
                  <a:pt x="1293" y="918"/>
                </a:lnTo>
                <a:lnTo>
                  <a:pt x="1311" y="932"/>
                </a:lnTo>
                <a:lnTo>
                  <a:pt x="1329" y="945"/>
                </a:lnTo>
                <a:lnTo>
                  <a:pt x="1297" y="939"/>
                </a:lnTo>
                <a:lnTo>
                  <a:pt x="1265" y="930"/>
                </a:lnTo>
                <a:lnTo>
                  <a:pt x="1235" y="921"/>
                </a:lnTo>
                <a:lnTo>
                  <a:pt x="1204" y="909"/>
                </a:lnTo>
                <a:lnTo>
                  <a:pt x="1174" y="896"/>
                </a:lnTo>
                <a:lnTo>
                  <a:pt x="1145" y="884"/>
                </a:lnTo>
                <a:lnTo>
                  <a:pt x="1116" y="869"/>
                </a:lnTo>
                <a:lnTo>
                  <a:pt x="1088" y="854"/>
                </a:lnTo>
                <a:lnTo>
                  <a:pt x="1059" y="838"/>
                </a:lnTo>
                <a:lnTo>
                  <a:pt x="1031" y="822"/>
                </a:lnTo>
                <a:lnTo>
                  <a:pt x="1002" y="806"/>
                </a:lnTo>
                <a:lnTo>
                  <a:pt x="973" y="790"/>
                </a:lnTo>
                <a:lnTo>
                  <a:pt x="944" y="775"/>
                </a:lnTo>
                <a:lnTo>
                  <a:pt x="915" y="761"/>
                </a:lnTo>
                <a:lnTo>
                  <a:pt x="886" y="747"/>
                </a:lnTo>
                <a:lnTo>
                  <a:pt x="856" y="734"/>
                </a:lnTo>
                <a:lnTo>
                  <a:pt x="846" y="745"/>
                </a:lnTo>
                <a:lnTo>
                  <a:pt x="834" y="747"/>
                </a:lnTo>
                <a:lnTo>
                  <a:pt x="820" y="744"/>
                </a:lnTo>
                <a:lnTo>
                  <a:pt x="808" y="738"/>
                </a:lnTo>
                <a:lnTo>
                  <a:pt x="795" y="733"/>
                </a:lnTo>
                <a:lnTo>
                  <a:pt x="783" y="733"/>
                </a:lnTo>
                <a:lnTo>
                  <a:pt x="772" y="739"/>
                </a:lnTo>
                <a:lnTo>
                  <a:pt x="763" y="756"/>
                </a:lnTo>
                <a:lnTo>
                  <a:pt x="754" y="758"/>
                </a:lnTo>
                <a:lnTo>
                  <a:pt x="745" y="758"/>
                </a:lnTo>
                <a:lnTo>
                  <a:pt x="737" y="755"/>
                </a:lnTo>
                <a:lnTo>
                  <a:pt x="728" y="752"/>
                </a:lnTo>
                <a:lnTo>
                  <a:pt x="721" y="750"/>
                </a:lnTo>
                <a:lnTo>
                  <a:pt x="715" y="750"/>
                </a:lnTo>
                <a:lnTo>
                  <a:pt x="708" y="753"/>
                </a:lnTo>
                <a:lnTo>
                  <a:pt x="702" y="762"/>
                </a:lnTo>
                <a:lnTo>
                  <a:pt x="706" y="777"/>
                </a:lnTo>
                <a:lnTo>
                  <a:pt x="697" y="775"/>
                </a:lnTo>
                <a:lnTo>
                  <a:pt x="688" y="772"/>
                </a:lnTo>
                <a:lnTo>
                  <a:pt x="680" y="770"/>
                </a:lnTo>
                <a:lnTo>
                  <a:pt x="671" y="766"/>
                </a:lnTo>
                <a:lnTo>
                  <a:pt x="664" y="763"/>
                </a:lnTo>
                <a:lnTo>
                  <a:pt x="655" y="758"/>
                </a:lnTo>
                <a:lnTo>
                  <a:pt x="648" y="753"/>
                </a:lnTo>
                <a:lnTo>
                  <a:pt x="640" y="749"/>
                </a:lnTo>
                <a:lnTo>
                  <a:pt x="625" y="752"/>
                </a:lnTo>
                <a:lnTo>
                  <a:pt x="611" y="753"/>
                </a:lnTo>
                <a:lnTo>
                  <a:pt x="596" y="752"/>
                </a:lnTo>
                <a:lnTo>
                  <a:pt x="582" y="750"/>
                </a:lnTo>
                <a:lnTo>
                  <a:pt x="569" y="746"/>
                </a:lnTo>
                <a:lnTo>
                  <a:pt x="555" y="740"/>
                </a:lnTo>
                <a:lnTo>
                  <a:pt x="542" y="735"/>
                </a:lnTo>
                <a:lnTo>
                  <a:pt x="530" y="729"/>
                </a:lnTo>
                <a:lnTo>
                  <a:pt x="523" y="730"/>
                </a:lnTo>
                <a:lnTo>
                  <a:pt x="517" y="728"/>
                </a:lnTo>
                <a:lnTo>
                  <a:pt x="511" y="725"/>
                </a:lnTo>
                <a:lnTo>
                  <a:pt x="505" y="718"/>
                </a:lnTo>
                <a:lnTo>
                  <a:pt x="500" y="713"/>
                </a:lnTo>
                <a:lnTo>
                  <a:pt x="495" y="707"/>
                </a:lnTo>
                <a:lnTo>
                  <a:pt x="489" y="700"/>
                </a:lnTo>
                <a:lnTo>
                  <a:pt x="484" y="696"/>
                </a:lnTo>
                <a:lnTo>
                  <a:pt x="447" y="682"/>
                </a:lnTo>
                <a:lnTo>
                  <a:pt x="410" y="666"/>
                </a:lnTo>
                <a:lnTo>
                  <a:pt x="374" y="647"/>
                </a:lnTo>
                <a:lnTo>
                  <a:pt x="339" y="626"/>
                </a:lnTo>
                <a:lnTo>
                  <a:pt x="304" y="603"/>
                </a:lnTo>
                <a:lnTo>
                  <a:pt x="272" y="577"/>
                </a:lnTo>
                <a:lnTo>
                  <a:pt x="240" y="551"/>
                </a:lnTo>
                <a:lnTo>
                  <a:pt x="209" y="521"/>
                </a:lnTo>
                <a:lnTo>
                  <a:pt x="180" y="491"/>
                </a:lnTo>
                <a:lnTo>
                  <a:pt x="151" y="460"/>
                </a:lnTo>
                <a:lnTo>
                  <a:pt x="125" y="427"/>
                </a:lnTo>
                <a:lnTo>
                  <a:pt x="99" y="394"/>
                </a:lnTo>
                <a:lnTo>
                  <a:pt x="76" y="360"/>
                </a:lnTo>
                <a:lnTo>
                  <a:pt x="54" y="325"/>
                </a:lnTo>
                <a:lnTo>
                  <a:pt x="34" y="290"/>
                </a:lnTo>
                <a:lnTo>
                  <a:pt x="16" y="255"/>
                </a:lnTo>
                <a:lnTo>
                  <a:pt x="8" y="234"/>
                </a:lnTo>
                <a:lnTo>
                  <a:pt x="3" y="211"/>
                </a:lnTo>
                <a:lnTo>
                  <a:pt x="0" y="186"/>
                </a:lnTo>
                <a:lnTo>
                  <a:pt x="0" y="161"/>
                </a:lnTo>
                <a:lnTo>
                  <a:pt x="2" y="135"/>
                </a:lnTo>
                <a:lnTo>
                  <a:pt x="7" y="112"/>
                </a:lnTo>
                <a:lnTo>
                  <a:pt x="16" y="90"/>
                </a:lnTo>
                <a:lnTo>
                  <a:pt x="28" y="70"/>
                </a:lnTo>
                <a:lnTo>
                  <a:pt x="38" y="60"/>
                </a:lnTo>
                <a:lnTo>
                  <a:pt x="50" y="51"/>
                </a:lnTo>
                <a:lnTo>
                  <a:pt x="61" y="42"/>
                </a:lnTo>
                <a:lnTo>
                  <a:pt x="73" y="35"/>
                </a:lnTo>
                <a:lnTo>
                  <a:pt x="85" y="27"/>
                </a:lnTo>
                <a:lnTo>
                  <a:pt x="97" y="21"/>
                </a:lnTo>
                <a:lnTo>
                  <a:pt x="110" y="16"/>
                </a:lnTo>
                <a:lnTo>
                  <a:pt x="124" y="10"/>
                </a:lnTo>
                <a:lnTo>
                  <a:pt x="136" y="6"/>
                </a:lnTo>
                <a:lnTo>
                  <a:pt x="150" y="3"/>
                </a:lnTo>
                <a:lnTo>
                  <a:pt x="164" y="1"/>
                </a:lnTo>
                <a:lnTo>
                  <a:pt x="178" y="0"/>
                </a:lnTo>
                <a:lnTo>
                  <a:pt x="192" y="0"/>
                </a:lnTo>
                <a:lnTo>
                  <a:pt x="206" y="0"/>
                </a:lnTo>
                <a:lnTo>
                  <a:pt x="221" y="2"/>
                </a:lnTo>
                <a:lnTo>
                  <a:pt x="236" y="5"/>
                </a:lnTo>
                <a:close/>
              </a:path>
            </a:pathLst>
          </a:custGeom>
          <a:solidFill>
            <a:srgbClr val="91A3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2" name="Freeform 90"/>
          <p:cNvSpPr>
            <a:spLocks/>
          </p:cNvSpPr>
          <p:nvPr/>
        </p:nvSpPr>
        <p:spPr bwMode="auto">
          <a:xfrm>
            <a:off x="2609850" y="5259388"/>
            <a:ext cx="46038" cy="68262"/>
          </a:xfrm>
          <a:custGeom>
            <a:avLst/>
            <a:gdLst>
              <a:gd name="T0" fmla="*/ 2147483647 w 312"/>
              <a:gd name="T1" fmla="*/ 2147483647 h 473"/>
              <a:gd name="T2" fmla="*/ 2147483647 w 312"/>
              <a:gd name="T3" fmla="*/ 2147483647 h 473"/>
              <a:gd name="T4" fmla="*/ 2147483647 w 312"/>
              <a:gd name="T5" fmla="*/ 2147483647 h 473"/>
              <a:gd name="T6" fmla="*/ 2147483647 w 312"/>
              <a:gd name="T7" fmla="*/ 2147483647 h 473"/>
              <a:gd name="T8" fmla="*/ 2147483647 w 312"/>
              <a:gd name="T9" fmla="*/ 2147483647 h 473"/>
              <a:gd name="T10" fmla="*/ 2147483647 w 312"/>
              <a:gd name="T11" fmla="*/ 2147483647 h 473"/>
              <a:gd name="T12" fmla="*/ 2147483647 w 312"/>
              <a:gd name="T13" fmla="*/ 2147483647 h 473"/>
              <a:gd name="T14" fmla="*/ 2147483647 w 312"/>
              <a:gd name="T15" fmla="*/ 2147483647 h 473"/>
              <a:gd name="T16" fmla="*/ 2147483647 w 312"/>
              <a:gd name="T17" fmla="*/ 2147483647 h 473"/>
              <a:gd name="T18" fmla="*/ 2147483647 w 312"/>
              <a:gd name="T19" fmla="*/ 2147483647 h 473"/>
              <a:gd name="T20" fmla="*/ 2147483647 w 312"/>
              <a:gd name="T21" fmla="*/ 2147483647 h 473"/>
              <a:gd name="T22" fmla="*/ 2147483647 w 312"/>
              <a:gd name="T23" fmla="*/ 2147483647 h 473"/>
              <a:gd name="T24" fmla="*/ 2147483647 w 312"/>
              <a:gd name="T25" fmla="*/ 2147483647 h 473"/>
              <a:gd name="T26" fmla="*/ 2147483647 w 312"/>
              <a:gd name="T27" fmla="*/ 2147483647 h 473"/>
              <a:gd name="T28" fmla="*/ 2147483647 w 312"/>
              <a:gd name="T29" fmla="*/ 2147483647 h 473"/>
              <a:gd name="T30" fmla="*/ 2147483647 w 312"/>
              <a:gd name="T31" fmla="*/ 2147483647 h 473"/>
              <a:gd name="T32" fmla="*/ 2147483647 w 312"/>
              <a:gd name="T33" fmla="*/ 2147483647 h 473"/>
              <a:gd name="T34" fmla="*/ 2147483647 w 312"/>
              <a:gd name="T35" fmla="*/ 2147483647 h 473"/>
              <a:gd name="T36" fmla="*/ 2147483647 w 312"/>
              <a:gd name="T37" fmla="*/ 2147483647 h 473"/>
              <a:gd name="T38" fmla="*/ 2147483647 w 312"/>
              <a:gd name="T39" fmla="*/ 2147483647 h 473"/>
              <a:gd name="T40" fmla="*/ 2147483647 w 312"/>
              <a:gd name="T41" fmla="*/ 2147483647 h 473"/>
              <a:gd name="T42" fmla="*/ 2147483647 w 312"/>
              <a:gd name="T43" fmla="*/ 2147483647 h 473"/>
              <a:gd name="T44" fmla="*/ 2147483647 w 312"/>
              <a:gd name="T45" fmla="*/ 2147483647 h 473"/>
              <a:gd name="T46" fmla="*/ 2147483647 w 312"/>
              <a:gd name="T47" fmla="*/ 2147483647 h 473"/>
              <a:gd name="T48" fmla="*/ 2147483647 w 312"/>
              <a:gd name="T49" fmla="*/ 2147483647 h 473"/>
              <a:gd name="T50" fmla="*/ 2147483647 w 312"/>
              <a:gd name="T51" fmla="*/ 2147483647 h 473"/>
              <a:gd name="T52" fmla="*/ 2147483647 w 312"/>
              <a:gd name="T53" fmla="*/ 2147483647 h 473"/>
              <a:gd name="T54" fmla="*/ 2147483647 w 312"/>
              <a:gd name="T55" fmla="*/ 2147483647 h 473"/>
              <a:gd name="T56" fmla="*/ 2147483647 w 312"/>
              <a:gd name="T57" fmla="*/ 2147483647 h 473"/>
              <a:gd name="T58" fmla="*/ 2147483647 w 312"/>
              <a:gd name="T59" fmla="*/ 2147483647 h 473"/>
              <a:gd name="T60" fmla="*/ 2147483647 w 312"/>
              <a:gd name="T61" fmla="*/ 2147483647 h 473"/>
              <a:gd name="T62" fmla="*/ 2147483647 w 312"/>
              <a:gd name="T63" fmla="*/ 2147483647 h 473"/>
              <a:gd name="T64" fmla="*/ 2147483647 w 312"/>
              <a:gd name="T65" fmla="*/ 2147483647 h 473"/>
              <a:gd name="T66" fmla="*/ 0 w 312"/>
              <a:gd name="T67" fmla="*/ 2147483647 h 473"/>
              <a:gd name="T68" fmla="*/ 2147483647 w 312"/>
              <a:gd name="T69" fmla="*/ 2147483647 h 473"/>
              <a:gd name="T70" fmla="*/ 2147483647 w 312"/>
              <a:gd name="T71" fmla="*/ 2147483647 h 473"/>
              <a:gd name="T72" fmla="*/ 2147483647 w 312"/>
              <a:gd name="T73" fmla="*/ 2147483647 h 473"/>
              <a:gd name="T74" fmla="*/ 2147483647 w 312"/>
              <a:gd name="T75" fmla="*/ 2147483647 h 473"/>
              <a:gd name="T76" fmla="*/ 2147483647 w 312"/>
              <a:gd name="T77" fmla="*/ 2147483647 h 473"/>
              <a:gd name="T78" fmla="*/ 2147483647 w 312"/>
              <a:gd name="T79" fmla="*/ 2147483647 h 473"/>
              <a:gd name="T80" fmla="*/ 2147483647 w 312"/>
              <a:gd name="T81" fmla="*/ 2147483647 h 473"/>
              <a:gd name="T82" fmla="*/ 2147483647 w 312"/>
              <a:gd name="T83" fmla="*/ 2147483647 h 473"/>
              <a:gd name="T84" fmla="*/ 2147483647 w 312"/>
              <a:gd name="T85" fmla="*/ 0 h 473"/>
              <a:gd name="T86" fmla="*/ 2147483647 w 312"/>
              <a:gd name="T87" fmla="*/ 2147483647 h 473"/>
              <a:gd name="T88" fmla="*/ 2147483647 w 312"/>
              <a:gd name="T89" fmla="*/ 2147483647 h 473"/>
              <a:gd name="T90" fmla="*/ 2147483647 w 312"/>
              <a:gd name="T91" fmla="*/ 2147483647 h 473"/>
              <a:gd name="T92" fmla="*/ 2147483647 w 312"/>
              <a:gd name="T93" fmla="*/ 2147483647 h 473"/>
              <a:gd name="T94" fmla="*/ 2147483647 w 312"/>
              <a:gd name="T95" fmla="*/ 2147483647 h 473"/>
              <a:gd name="T96" fmla="*/ 2147483647 w 312"/>
              <a:gd name="T97" fmla="*/ 2147483647 h 473"/>
              <a:gd name="T98" fmla="*/ 2147483647 w 312"/>
              <a:gd name="T99" fmla="*/ 2147483647 h 473"/>
              <a:gd name="T100" fmla="*/ 2147483647 w 312"/>
              <a:gd name="T101" fmla="*/ 2147483647 h 473"/>
              <a:gd name="T102" fmla="*/ 2147483647 w 312"/>
              <a:gd name="T103" fmla="*/ 2147483647 h 473"/>
              <a:gd name="T104" fmla="*/ 2147483647 w 312"/>
              <a:gd name="T105" fmla="*/ 2147483647 h 47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12"/>
              <a:gd name="T160" fmla="*/ 0 h 473"/>
              <a:gd name="T161" fmla="*/ 312 w 312"/>
              <a:gd name="T162" fmla="*/ 473 h 47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12" h="473">
                <a:moveTo>
                  <a:pt x="191" y="49"/>
                </a:moveTo>
                <a:lnTo>
                  <a:pt x="312" y="385"/>
                </a:lnTo>
                <a:lnTo>
                  <a:pt x="307" y="398"/>
                </a:lnTo>
                <a:lnTo>
                  <a:pt x="303" y="411"/>
                </a:lnTo>
                <a:lnTo>
                  <a:pt x="299" y="425"/>
                </a:lnTo>
                <a:lnTo>
                  <a:pt x="295" y="439"/>
                </a:lnTo>
                <a:lnTo>
                  <a:pt x="288" y="452"/>
                </a:lnTo>
                <a:lnTo>
                  <a:pt x="279" y="462"/>
                </a:lnTo>
                <a:lnTo>
                  <a:pt x="267" y="470"/>
                </a:lnTo>
                <a:lnTo>
                  <a:pt x="251" y="473"/>
                </a:lnTo>
                <a:lnTo>
                  <a:pt x="237" y="469"/>
                </a:lnTo>
                <a:lnTo>
                  <a:pt x="223" y="463"/>
                </a:lnTo>
                <a:lnTo>
                  <a:pt x="210" y="456"/>
                </a:lnTo>
                <a:lnTo>
                  <a:pt x="199" y="448"/>
                </a:lnTo>
                <a:lnTo>
                  <a:pt x="186" y="439"/>
                </a:lnTo>
                <a:lnTo>
                  <a:pt x="175" y="429"/>
                </a:lnTo>
                <a:lnTo>
                  <a:pt x="165" y="418"/>
                </a:lnTo>
                <a:lnTo>
                  <a:pt x="154" y="407"/>
                </a:lnTo>
                <a:lnTo>
                  <a:pt x="145" y="395"/>
                </a:lnTo>
                <a:lnTo>
                  <a:pt x="135" y="383"/>
                </a:lnTo>
                <a:lnTo>
                  <a:pt x="126" y="370"/>
                </a:lnTo>
                <a:lnTo>
                  <a:pt x="116" y="358"/>
                </a:lnTo>
                <a:lnTo>
                  <a:pt x="108" y="346"/>
                </a:lnTo>
                <a:lnTo>
                  <a:pt x="98" y="334"/>
                </a:lnTo>
                <a:lnTo>
                  <a:pt x="90" y="322"/>
                </a:lnTo>
                <a:lnTo>
                  <a:pt x="80" y="311"/>
                </a:lnTo>
                <a:lnTo>
                  <a:pt x="65" y="281"/>
                </a:lnTo>
                <a:lnTo>
                  <a:pt x="50" y="251"/>
                </a:lnTo>
                <a:lnTo>
                  <a:pt x="36" y="221"/>
                </a:lnTo>
                <a:lnTo>
                  <a:pt x="22" y="190"/>
                </a:lnTo>
                <a:lnTo>
                  <a:pt x="11" y="158"/>
                </a:lnTo>
                <a:lnTo>
                  <a:pt x="4" y="125"/>
                </a:lnTo>
                <a:lnTo>
                  <a:pt x="0" y="91"/>
                </a:lnTo>
                <a:lnTo>
                  <a:pt x="1" y="57"/>
                </a:lnTo>
                <a:lnTo>
                  <a:pt x="6" y="49"/>
                </a:lnTo>
                <a:lnTo>
                  <a:pt x="13" y="39"/>
                </a:lnTo>
                <a:lnTo>
                  <a:pt x="19" y="30"/>
                </a:lnTo>
                <a:lnTo>
                  <a:pt x="27" y="21"/>
                </a:lnTo>
                <a:lnTo>
                  <a:pt x="36" y="13"/>
                </a:lnTo>
                <a:lnTo>
                  <a:pt x="45" y="7"/>
                </a:lnTo>
                <a:lnTo>
                  <a:pt x="55" y="2"/>
                </a:lnTo>
                <a:lnTo>
                  <a:pt x="65" y="0"/>
                </a:lnTo>
                <a:lnTo>
                  <a:pt x="83" y="1"/>
                </a:lnTo>
                <a:lnTo>
                  <a:pt x="100" y="2"/>
                </a:lnTo>
                <a:lnTo>
                  <a:pt x="117" y="5"/>
                </a:lnTo>
                <a:lnTo>
                  <a:pt x="134" y="11"/>
                </a:lnTo>
                <a:lnTo>
                  <a:pt x="150" y="17"/>
                </a:lnTo>
                <a:lnTo>
                  <a:pt x="165" y="26"/>
                </a:lnTo>
                <a:lnTo>
                  <a:pt x="178" y="36"/>
                </a:lnTo>
                <a:lnTo>
                  <a:pt x="191" y="49"/>
                </a:lnTo>
                <a:close/>
              </a:path>
            </a:pathLst>
          </a:custGeom>
          <a:solidFill>
            <a:srgbClr val="91A3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3" name="Freeform 91"/>
          <p:cNvSpPr>
            <a:spLocks/>
          </p:cNvSpPr>
          <p:nvPr/>
        </p:nvSpPr>
        <p:spPr bwMode="auto">
          <a:xfrm>
            <a:off x="2611438" y="5260975"/>
            <a:ext cx="39687" cy="60325"/>
          </a:xfrm>
          <a:custGeom>
            <a:avLst/>
            <a:gdLst>
              <a:gd name="T0" fmla="*/ 2147483647 w 278"/>
              <a:gd name="T1" fmla="*/ 2147483647 h 420"/>
              <a:gd name="T2" fmla="*/ 2147483647 w 278"/>
              <a:gd name="T3" fmla="*/ 2147483647 h 420"/>
              <a:gd name="T4" fmla="*/ 2147483647 w 278"/>
              <a:gd name="T5" fmla="*/ 2147483647 h 420"/>
              <a:gd name="T6" fmla="*/ 2147483647 w 278"/>
              <a:gd name="T7" fmla="*/ 2147483647 h 420"/>
              <a:gd name="T8" fmla="*/ 2147483647 w 278"/>
              <a:gd name="T9" fmla="*/ 2147483647 h 420"/>
              <a:gd name="T10" fmla="*/ 2147483647 w 278"/>
              <a:gd name="T11" fmla="*/ 2147483647 h 420"/>
              <a:gd name="T12" fmla="*/ 2147483647 w 278"/>
              <a:gd name="T13" fmla="*/ 2147483647 h 420"/>
              <a:gd name="T14" fmla="*/ 2147483647 w 278"/>
              <a:gd name="T15" fmla="*/ 2147483647 h 420"/>
              <a:gd name="T16" fmla="*/ 2147483647 w 278"/>
              <a:gd name="T17" fmla="*/ 2147483647 h 420"/>
              <a:gd name="T18" fmla="*/ 2147483647 w 278"/>
              <a:gd name="T19" fmla="*/ 2147483647 h 420"/>
              <a:gd name="T20" fmla="*/ 2147483647 w 278"/>
              <a:gd name="T21" fmla="*/ 2147483647 h 420"/>
              <a:gd name="T22" fmla="*/ 2147483647 w 278"/>
              <a:gd name="T23" fmla="*/ 2147483647 h 420"/>
              <a:gd name="T24" fmla="*/ 2147483647 w 278"/>
              <a:gd name="T25" fmla="*/ 2147483647 h 420"/>
              <a:gd name="T26" fmla="*/ 2147483647 w 278"/>
              <a:gd name="T27" fmla="*/ 2147483647 h 420"/>
              <a:gd name="T28" fmla="*/ 2147483647 w 278"/>
              <a:gd name="T29" fmla="*/ 2147483647 h 420"/>
              <a:gd name="T30" fmla="*/ 2147483647 w 278"/>
              <a:gd name="T31" fmla="*/ 2147483647 h 420"/>
              <a:gd name="T32" fmla="*/ 2147483647 w 278"/>
              <a:gd name="T33" fmla="*/ 2147483647 h 420"/>
              <a:gd name="T34" fmla="*/ 2147483647 w 278"/>
              <a:gd name="T35" fmla="*/ 2147483647 h 420"/>
              <a:gd name="T36" fmla="*/ 2147483647 w 278"/>
              <a:gd name="T37" fmla="*/ 2147483647 h 420"/>
              <a:gd name="T38" fmla="*/ 2147483647 w 278"/>
              <a:gd name="T39" fmla="*/ 2147483647 h 420"/>
              <a:gd name="T40" fmla="*/ 2147483647 w 278"/>
              <a:gd name="T41" fmla="*/ 2147483647 h 420"/>
              <a:gd name="T42" fmla="*/ 2147483647 w 278"/>
              <a:gd name="T43" fmla="*/ 2147483647 h 420"/>
              <a:gd name="T44" fmla="*/ 2147483647 w 278"/>
              <a:gd name="T45" fmla="*/ 2147483647 h 420"/>
              <a:gd name="T46" fmla="*/ 2147483647 w 278"/>
              <a:gd name="T47" fmla="*/ 2147483647 h 420"/>
              <a:gd name="T48" fmla="*/ 2147483647 w 278"/>
              <a:gd name="T49" fmla="*/ 2147483647 h 420"/>
              <a:gd name="T50" fmla="*/ 2147483647 w 278"/>
              <a:gd name="T51" fmla="*/ 2147483647 h 420"/>
              <a:gd name="T52" fmla="*/ 2147483647 w 278"/>
              <a:gd name="T53" fmla="*/ 2147483647 h 420"/>
              <a:gd name="T54" fmla="*/ 2147483647 w 278"/>
              <a:gd name="T55" fmla="*/ 2147483647 h 420"/>
              <a:gd name="T56" fmla="*/ 2147483647 w 278"/>
              <a:gd name="T57" fmla="*/ 2147483647 h 420"/>
              <a:gd name="T58" fmla="*/ 2147483647 w 278"/>
              <a:gd name="T59" fmla="*/ 2147483647 h 420"/>
              <a:gd name="T60" fmla="*/ 2147483647 w 278"/>
              <a:gd name="T61" fmla="*/ 2147483647 h 420"/>
              <a:gd name="T62" fmla="*/ 2147483647 w 278"/>
              <a:gd name="T63" fmla="*/ 2147483647 h 420"/>
              <a:gd name="T64" fmla="*/ 0 w 278"/>
              <a:gd name="T65" fmla="*/ 2147483647 h 420"/>
              <a:gd name="T66" fmla="*/ 0 w 278"/>
              <a:gd name="T67" fmla="*/ 2147483647 h 420"/>
              <a:gd name="T68" fmla="*/ 2147483647 w 278"/>
              <a:gd name="T69" fmla="*/ 2147483647 h 420"/>
              <a:gd name="T70" fmla="*/ 2147483647 w 278"/>
              <a:gd name="T71" fmla="*/ 2147483647 h 420"/>
              <a:gd name="T72" fmla="*/ 2147483647 w 278"/>
              <a:gd name="T73" fmla="*/ 2147483647 h 420"/>
              <a:gd name="T74" fmla="*/ 2147483647 w 278"/>
              <a:gd name="T75" fmla="*/ 2147483647 h 420"/>
              <a:gd name="T76" fmla="*/ 2147483647 w 278"/>
              <a:gd name="T77" fmla="*/ 2147483647 h 420"/>
              <a:gd name="T78" fmla="*/ 2147483647 w 278"/>
              <a:gd name="T79" fmla="*/ 2147483647 h 420"/>
              <a:gd name="T80" fmla="*/ 2147483647 w 278"/>
              <a:gd name="T81" fmla="*/ 2147483647 h 420"/>
              <a:gd name="T82" fmla="*/ 2147483647 w 278"/>
              <a:gd name="T83" fmla="*/ 0 h 420"/>
              <a:gd name="T84" fmla="*/ 2147483647 w 278"/>
              <a:gd name="T85" fmla="*/ 0 h 420"/>
              <a:gd name="T86" fmla="*/ 2147483647 w 278"/>
              <a:gd name="T87" fmla="*/ 2147483647 h 420"/>
              <a:gd name="T88" fmla="*/ 2147483647 w 278"/>
              <a:gd name="T89" fmla="*/ 2147483647 h 420"/>
              <a:gd name="T90" fmla="*/ 2147483647 w 278"/>
              <a:gd name="T91" fmla="*/ 2147483647 h 420"/>
              <a:gd name="T92" fmla="*/ 2147483647 w 278"/>
              <a:gd name="T93" fmla="*/ 2147483647 h 420"/>
              <a:gd name="T94" fmla="*/ 2147483647 w 278"/>
              <a:gd name="T95" fmla="*/ 2147483647 h 420"/>
              <a:gd name="T96" fmla="*/ 2147483647 w 278"/>
              <a:gd name="T97" fmla="*/ 2147483647 h 420"/>
              <a:gd name="T98" fmla="*/ 2147483647 w 278"/>
              <a:gd name="T99" fmla="*/ 2147483647 h 420"/>
              <a:gd name="T100" fmla="*/ 2147483647 w 278"/>
              <a:gd name="T101" fmla="*/ 2147483647 h 420"/>
              <a:gd name="T102" fmla="*/ 2147483647 w 278"/>
              <a:gd name="T103" fmla="*/ 2147483647 h 42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78"/>
              <a:gd name="T157" fmla="*/ 0 h 420"/>
              <a:gd name="T158" fmla="*/ 278 w 278"/>
              <a:gd name="T159" fmla="*/ 420 h 420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78" h="420">
                <a:moveTo>
                  <a:pt x="171" y="42"/>
                </a:moveTo>
                <a:lnTo>
                  <a:pt x="184" y="81"/>
                </a:lnTo>
                <a:lnTo>
                  <a:pt x="198" y="119"/>
                </a:lnTo>
                <a:lnTo>
                  <a:pt x="212" y="156"/>
                </a:lnTo>
                <a:lnTo>
                  <a:pt x="225" y="194"/>
                </a:lnTo>
                <a:lnTo>
                  <a:pt x="238" y="231"/>
                </a:lnTo>
                <a:lnTo>
                  <a:pt x="252" y="269"/>
                </a:lnTo>
                <a:lnTo>
                  <a:pt x="265" y="306"/>
                </a:lnTo>
                <a:lnTo>
                  <a:pt x="278" y="344"/>
                </a:lnTo>
                <a:lnTo>
                  <a:pt x="274" y="355"/>
                </a:lnTo>
                <a:lnTo>
                  <a:pt x="270" y="366"/>
                </a:lnTo>
                <a:lnTo>
                  <a:pt x="267" y="378"/>
                </a:lnTo>
                <a:lnTo>
                  <a:pt x="262" y="390"/>
                </a:lnTo>
                <a:lnTo>
                  <a:pt x="257" y="401"/>
                </a:lnTo>
                <a:lnTo>
                  <a:pt x="250" y="410"/>
                </a:lnTo>
                <a:lnTo>
                  <a:pt x="239" y="416"/>
                </a:lnTo>
                <a:lnTo>
                  <a:pt x="224" y="420"/>
                </a:lnTo>
                <a:lnTo>
                  <a:pt x="199" y="411"/>
                </a:lnTo>
                <a:lnTo>
                  <a:pt x="177" y="398"/>
                </a:lnTo>
                <a:lnTo>
                  <a:pt x="157" y="382"/>
                </a:lnTo>
                <a:lnTo>
                  <a:pt x="138" y="362"/>
                </a:lnTo>
                <a:lnTo>
                  <a:pt x="121" y="340"/>
                </a:lnTo>
                <a:lnTo>
                  <a:pt x="104" y="319"/>
                </a:lnTo>
                <a:lnTo>
                  <a:pt x="88" y="297"/>
                </a:lnTo>
                <a:lnTo>
                  <a:pt x="71" y="277"/>
                </a:lnTo>
                <a:lnTo>
                  <a:pt x="58" y="250"/>
                </a:lnTo>
                <a:lnTo>
                  <a:pt x="45" y="224"/>
                </a:lnTo>
                <a:lnTo>
                  <a:pt x="32" y="196"/>
                </a:lnTo>
                <a:lnTo>
                  <a:pt x="20" y="169"/>
                </a:lnTo>
                <a:lnTo>
                  <a:pt x="11" y="141"/>
                </a:lnTo>
                <a:lnTo>
                  <a:pt x="3" y="111"/>
                </a:lnTo>
                <a:lnTo>
                  <a:pt x="0" y="82"/>
                </a:lnTo>
                <a:lnTo>
                  <a:pt x="0" y="51"/>
                </a:lnTo>
                <a:lnTo>
                  <a:pt x="5" y="44"/>
                </a:lnTo>
                <a:lnTo>
                  <a:pt x="11" y="35"/>
                </a:lnTo>
                <a:lnTo>
                  <a:pt x="17" y="27"/>
                </a:lnTo>
                <a:lnTo>
                  <a:pt x="24" y="19"/>
                </a:lnTo>
                <a:lnTo>
                  <a:pt x="33" y="12"/>
                </a:lnTo>
                <a:lnTo>
                  <a:pt x="41" y="6"/>
                </a:lnTo>
                <a:lnTo>
                  <a:pt x="50" y="2"/>
                </a:lnTo>
                <a:lnTo>
                  <a:pt x="59" y="0"/>
                </a:lnTo>
                <a:lnTo>
                  <a:pt x="75" y="0"/>
                </a:lnTo>
                <a:lnTo>
                  <a:pt x="91" y="2"/>
                </a:lnTo>
                <a:lnTo>
                  <a:pt x="106" y="4"/>
                </a:lnTo>
                <a:lnTo>
                  <a:pt x="121" y="9"/>
                </a:lnTo>
                <a:lnTo>
                  <a:pt x="134" y="15"/>
                </a:lnTo>
                <a:lnTo>
                  <a:pt x="147" y="22"/>
                </a:lnTo>
                <a:lnTo>
                  <a:pt x="160" y="31"/>
                </a:lnTo>
                <a:lnTo>
                  <a:pt x="171" y="42"/>
                </a:lnTo>
                <a:close/>
              </a:path>
            </a:pathLst>
          </a:custGeom>
          <a:solidFill>
            <a:srgbClr val="99AAE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4" name="Freeform 92"/>
          <p:cNvSpPr>
            <a:spLocks/>
          </p:cNvSpPr>
          <p:nvPr/>
        </p:nvSpPr>
        <p:spPr bwMode="auto">
          <a:xfrm>
            <a:off x="2613025" y="5264150"/>
            <a:ext cx="34925" cy="52388"/>
          </a:xfrm>
          <a:custGeom>
            <a:avLst/>
            <a:gdLst>
              <a:gd name="T0" fmla="*/ 2147483647 w 244"/>
              <a:gd name="T1" fmla="*/ 2147483647 h 368"/>
              <a:gd name="T2" fmla="*/ 2147483647 w 244"/>
              <a:gd name="T3" fmla="*/ 2147483647 h 368"/>
              <a:gd name="T4" fmla="*/ 2147483647 w 244"/>
              <a:gd name="T5" fmla="*/ 2147483647 h 368"/>
              <a:gd name="T6" fmla="*/ 2147483647 w 244"/>
              <a:gd name="T7" fmla="*/ 2147483647 h 368"/>
              <a:gd name="T8" fmla="*/ 2147483647 w 244"/>
              <a:gd name="T9" fmla="*/ 2147483647 h 368"/>
              <a:gd name="T10" fmla="*/ 2147483647 w 244"/>
              <a:gd name="T11" fmla="*/ 2147483647 h 368"/>
              <a:gd name="T12" fmla="*/ 2147483647 w 244"/>
              <a:gd name="T13" fmla="*/ 2147483647 h 368"/>
              <a:gd name="T14" fmla="*/ 2147483647 w 244"/>
              <a:gd name="T15" fmla="*/ 2147483647 h 368"/>
              <a:gd name="T16" fmla="*/ 2147483647 w 244"/>
              <a:gd name="T17" fmla="*/ 2147483647 h 368"/>
              <a:gd name="T18" fmla="*/ 2147483647 w 244"/>
              <a:gd name="T19" fmla="*/ 2147483647 h 368"/>
              <a:gd name="T20" fmla="*/ 2147483647 w 244"/>
              <a:gd name="T21" fmla="*/ 2147483647 h 368"/>
              <a:gd name="T22" fmla="*/ 2147483647 w 244"/>
              <a:gd name="T23" fmla="*/ 2147483647 h 368"/>
              <a:gd name="T24" fmla="*/ 2147483647 w 244"/>
              <a:gd name="T25" fmla="*/ 2147483647 h 368"/>
              <a:gd name="T26" fmla="*/ 2147483647 w 244"/>
              <a:gd name="T27" fmla="*/ 2147483647 h 368"/>
              <a:gd name="T28" fmla="*/ 2147483647 w 244"/>
              <a:gd name="T29" fmla="*/ 2147483647 h 368"/>
              <a:gd name="T30" fmla="*/ 2147483647 w 244"/>
              <a:gd name="T31" fmla="*/ 2147483647 h 368"/>
              <a:gd name="T32" fmla="*/ 2147483647 w 244"/>
              <a:gd name="T33" fmla="*/ 2147483647 h 368"/>
              <a:gd name="T34" fmla="*/ 2147483647 w 244"/>
              <a:gd name="T35" fmla="*/ 2147483647 h 368"/>
              <a:gd name="T36" fmla="*/ 2147483647 w 244"/>
              <a:gd name="T37" fmla="*/ 2147483647 h 368"/>
              <a:gd name="T38" fmla="*/ 2147483647 w 244"/>
              <a:gd name="T39" fmla="*/ 2147483647 h 368"/>
              <a:gd name="T40" fmla="*/ 2147483647 w 244"/>
              <a:gd name="T41" fmla="*/ 2147483647 h 368"/>
              <a:gd name="T42" fmla="*/ 2147483647 w 244"/>
              <a:gd name="T43" fmla="*/ 2147483647 h 368"/>
              <a:gd name="T44" fmla="*/ 2147483647 w 244"/>
              <a:gd name="T45" fmla="*/ 2147483647 h 368"/>
              <a:gd name="T46" fmla="*/ 2147483647 w 244"/>
              <a:gd name="T47" fmla="*/ 2147483647 h 368"/>
              <a:gd name="T48" fmla="*/ 2147483647 w 244"/>
              <a:gd name="T49" fmla="*/ 2147483647 h 368"/>
              <a:gd name="T50" fmla="*/ 2147483647 w 244"/>
              <a:gd name="T51" fmla="*/ 2147483647 h 368"/>
              <a:gd name="T52" fmla="*/ 2147483647 w 244"/>
              <a:gd name="T53" fmla="*/ 2147483647 h 368"/>
              <a:gd name="T54" fmla="*/ 2147483647 w 244"/>
              <a:gd name="T55" fmla="*/ 2147483647 h 368"/>
              <a:gd name="T56" fmla="*/ 2147483647 w 244"/>
              <a:gd name="T57" fmla="*/ 2147483647 h 368"/>
              <a:gd name="T58" fmla="*/ 2147483647 w 244"/>
              <a:gd name="T59" fmla="*/ 2147483647 h 368"/>
              <a:gd name="T60" fmla="*/ 2147483647 w 244"/>
              <a:gd name="T61" fmla="*/ 2147483647 h 368"/>
              <a:gd name="T62" fmla="*/ 2147483647 w 244"/>
              <a:gd name="T63" fmla="*/ 2147483647 h 368"/>
              <a:gd name="T64" fmla="*/ 0 w 244"/>
              <a:gd name="T65" fmla="*/ 2147483647 h 368"/>
              <a:gd name="T66" fmla="*/ 0 w 244"/>
              <a:gd name="T67" fmla="*/ 2147483647 h 368"/>
              <a:gd name="T68" fmla="*/ 2147483647 w 244"/>
              <a:gd name="T69" fmla="*/ 2147483647 h 368"/>
              <a:gd name="T70" fmla="*/ 2147483647 w 244"/>
              <a:gd name="T71" fmla="*/ 2147483647 h 368"/>
              <a:gd name="T72" fmla="*/ 2147483647 w 244"/>
              <a:gd name="T73" fmla="*/ 2147483647 h 368"/>
              <a:gd name="T74" fmla="*/ 2147483647 w 244"/>
              <a:gd name="T75" fmla="*/ 2147483647 h 368"/>
              <a:gd name="T76" fmla="*/ 2147483647 w 244"/>
              <a:gd name="T77" fmla="*/ 2147483647 h 368"/>
              <a:gd name="T78" fmla="*/ 2147483647 w 244"/>
              <a:gd name="T79" fmla="*/ 2147483647 h 368"/>
              <a:gd name="T80" fmla="*/ 2147483647 w 244"/>
              <a:gd name="T81" fmla="*/ 2147483647 h 368"/>
              <a:gd name="T82" fmla="*/ 2147483647 w 244"/>
              <a:gd name="T83" fmla="*/ 0 h 368"/>
              <a:gd name="T84" fmla="*/ 2147483647 w 244"/>
              <a:gd name="T85" fmla="*/ 0 h 368"/>
              <a:gd name="T86" fmla="*/ 2147483647 w 244"/>
              <a:gd name="T87" fmla="*/ 2147483647 h 368"/>
              <a:gd name="T88" fmla="*/ 2147483647 w 244"/>
              <a:gd name="T89" fmla="*/ 2147483647 h 368"/>
              <a:gd name="T90" fmla="*/ 2147483647 w 244"/>
              <a:gd name="T91" fmla="*/ 2147483647 h 368"/>
              <a:gd name="T92" fmla="*/ 2147483647 w 244"/>
              <a:gd name="T93" fmla="*/ 2147483647 h 368"/>
              <a:gd name="T94" fmla="*/ 2147483647 w 244"/>
              <a:gd name="T95" fmla="*/ 2147483647 h 368"/>
              <a:gd name="T96" fmla="*/ 2147483647 w 244"/>
              <a:gd name="T97" fmla="*/ 2147483647 h 368"/>
              <a:gd name="T98" fmla="*/ 2147483647 w 244"/>
              <a:gd name="T99" fmla="*/ 2147483647 h 368"/>
              <a:gd name="T100" fmla="*/ 2147483647 w 244"/>
              <a:gd name="T101" fmla="*/ 2147483647 h 368"/>
              <a:gd name="T102" fmla="*/ 2147483647 w 244"/>
              <a:gd name="T103" fmla="*/ 2147483647 h 36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44"/>
              <a:gd name="T157" fmla="*/ 0 h 368"/>
              <a:gd name="T158" fmla="*/ 244 w 244"/>
              <a:gd name="T159" fmla="*/ 368 h 36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44" h="368">
                <a:moveTo>
                  <a:pt x="151" y="38"/>
                </a:moveTo>
                <a:lnTo>
                  <a:pt x="162" y="71"/>
                </a:lnTo>
                <a:lnTo>
                  <a:pt x="174" y="104"/>
                </a:lnTo>
                <a:lnTo>
                  <a:pt x="186" y="137"/>
                </a:lnTo>
                <a:lnTo>
                  <a:pt x="197" y="170"/>
                </a:lnTo>
                <a:lnTo>
                  <a:pt x="209" y="203"/>
                </a:lnTo>
                <a:lnTo>
                  <a:pt x="220" y="236"/>
                </a:lnTo>
                <a:lnTo>
                  <a:pt x="232" y="269"/>
                </a:lnTo>
                <a:lnTo>
                  <a:pt x="244" y="302"/>
                </a:lnTo>
                <a:lnTo>
                  <a:pt x="239" y="311"/>
                </a:lnTo>
                <a:lnTo>
                  <a:pt x="236" y="322"/>
                </a:lnTo>
                <a:lnTo>
                  <a:pt x="233" y="332"/>
                </a:lnTo>
                <a:lnTo>
                  <a:pt x="230" y="342"/>
                </a:lnTo>
                <a:lnTo>
                  <a:pt x="225" y="352"/>
                </a:lnTo>
                <a:lnTo>
                  <a:pt x="218" y="359"/>
                </a:lnTo>
                <a:lnTo>
                  <a:pt x="209" y="364"/>
                </a:lnTo>
                <a:lnTo>
                  <a:pt x="196" y="368"/>
                </a:lnTo>
                <a:lnTo>
                  <a:pt x="174" y="360"/>
                </a:lnTo>
                <a:lnTo>
                  <a:pt x="155" y="350"/>
                </a:lnTo>
                <a:lnTo>
                  <a:pt x="137" y="335"/>
                </a:lnTo>
                <a:lnTo>
                  <a:pt x="120" y="317"/>
                </a:lnTo>
                <a:lnTo>
                  <a:pt x="105" y="299"/>
                </a:lnTo>
                <a:lnTo>
                  <a:pt x="90" y="279"/>
                </a:lnTo>
                <a:lnTo>
                  <a:pt x="77" y="260"/>
                </a:lnTo>
                <a:lnTo>
                  <a:pt x="63" y="242"/>
                </a:lnTo>
                <a:lnTo>
                  <a:pt x="51" y="218"/>
                </a:lnTo>
                <a:lnTo>
                  <a:pt x="40" y="195"/>
                </a:lnTo>
                <a:lnTo>
                  <a:pt x="28" y="171"/>
                </a:lnTo>
                <a:lnTo>
                  <a:pt x="17" y="146"/>
                </a:lnTo>
                <a:lnTo>
                  <a:pt x="9" y="122"/>
                </a:lnTo>
                <a:lnTo>
                  <a:pt x="3" y="96"/>
                </a:lnTo>
                <a:lnTo>
                  <a:pt x="0" y="71"/>
                </a:lnTo>
                <a:lnTo>
                  <a:pt x="0" y="44"/>
                </a:lnTo>
                <a:lnTo>
                  <a:pt x="4" y="37"/>
                </a:lnTo>
                <a:lnTo>
                  <a:pt x="9" y="30"/>
                </a:lnTo>
                <a:lnTo>
                  <a:pt x="15" y="22"/>
                </a:lnTo>
                <a:lnTo>
                  <a:pt x="21" y="16"/>
                </a:lnTo>
                <a:lnTo>
                  <a:pt x="28" y="10"/>
                </a:lnTo>
                <a:lnTo>
                  <a:pt x="35" y="4"/>
                </a:lnTo>
                <a:lnTo>
                  <a:pt x="43" y="1"/>
                </a:lnTo>
                <a:lnTo>
                  <a:pt x="51" y="0"/>
                </a:lnTo>
                <a:lnTo>
                  <a:pt x="65" y="0"/>
                </a:lnTo>
                <a:lnTo>
                  <a:pt x="79" y="2"/>
                </a:lnTo>
                <a:lnTo>
                  <a:pt x="91" y="4"/>
                </a:lnTo>
                <a:lnTo>
                  <a:pt x="104" y="8"/>
                </a:lnTo>
                <a:lnTo>
                  <a:pt x="117" y="14"/>
                </a:lnTo>
                <a:lnTo>
                  <a:pt x="128" y="20"/>
                </a:lnTo>
                <a:lnTo>
                  <a:pt x="140" y="29"/>
                </a:lnTo>
                <a:lnTo>
                  <a:pt x="151" y="38"/>
                </a:lnTo>
                <a:close/>
              </a:path>
            </a:pathLst>
          </a:custGeom>
          <a:solidFill>
            <a:srgbClr val="A0AFE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5" name="Freeform 93"/>
          <p:cNvSpPr>
            <a:spLocks/>
          </p:cNvSpPr>
          <p:nvPr/>
        </p:nvSpPr>
        <p:spPr bwMode="auto">
          <a:xfrm>
            <a:off x="2613025" y="5265738"/>
            <a:ext cx="30163" cy="46037"/>
          </a:xfrm>
          <a:custGeom>
            <a:avLst/>
            <a:gdLst>
              <a:gd name="T0" fmla="*/ 2147483647 w 210"/>
              <a:gd name="T1" fmla="*/ 2147483647 h 319"/>
              <a:gd name="T2" fmla="*/ 2147483647 w 210"/>
              <a:gd name="T3" fmla="*/ 2147483647 h 319"/>
              <a:gd name="T4" fmla="*/ 2147483647 w 210"/>
              <a:gd name="T5" fmla="*/ 2147483647 h 319"/>
              <a:gd name="T6" fmla="*/ 2147483647 w 210"/>
              <a:gd name="T7" fmla="*/ 2147483647 h 319"/>
              <a:gd name="T8" fmla="*/ 2147483647 w 210"/>
              <a:gd name="T9" fmla="*/ 2147483647 h 319"/>
              <a:gd name="T10" fmla="*/ 2147483647 w 210"/>
              <a:gd name="T11" fmla="*/ 2147483647 h 319"/>
              <a:gd name="T12" fmla="*/ 2147483647 w 210"/>
              <a:gd name="T13" fmla="*/ 2147483647 h 319"/>
              <a:gd name="T14" fmla="*/ 2147483647 w 210"/>
              <a:gd name="T15" fmla="*/ 2147483647 h 319"/>
              <a:gd name="T16" fmla="*/ 2147483647 w 210"/>
              <a:gd name="T17" fmla="*/ 2147483647 h 319"/>
              <a:gd name="T18" fmla="*/ 2147483647 w 210"/>
              <a:gd name="T19" fmla="*/ 2147483647 h 319"/>
              <a:gd name="T20" fmla="*/ 2147483647 w 210"/>
              <a:gd name="T21" fmla="*/ 2147483647 h 319"/>
              <a:gd name="T22" fmla="*/ 2147483647 w 210"/>
              <a:gd name="T23" fmla="*/ 2147483647 h 319"/>
              <a:gd name="T24" fmla="*/ 2147483647 w 210"/>
              <a:gd name="T25" fmla="*/ 2147483647 h 319"/>
              <a:gd name="T26" fmla="*/ 2147483647 w 210"/>
              <a:gd name="T27" fmla="*/ 2147483647 h 319"/>
              <a:gd name="T28" fmla="*/ 2147483647 w 210"/>
              <a:gd name="T29" fmla="*/ 2147483647 h 319"/>
              <a:gd name="T30" fmla="*/ 2147483647 w 210"/>
              <a:gd name="T31" fmla="*/ 2147483647 h 319"/>
              <a:gd name="T32" fmla="*/ 2147483647 w 210"/>
              <a:gd name="T33" fmla="*/ 2147483647 h 319"/>
              <a:gd name="T34" fmla="*/ 2147483647 w 210"/>
              <a:gd name="T35" fmla="*/ 2147483647 h 319"/>
              <a:gd name="T36" fmla="*/ 2147483647 w 210"/>
              <a:gd name="T37" fmla="*/ 2147483647 h 319"/>
              <a:gd name="T38" fmla="*/ 2147483647 w 210"/>
              <a:gd name="T39" fmla="*/ 2147483647 h 319"/>
              <a:gd name="T40" fmla="*/ 2147483647 w 210"/>
              <a:gd name="T41" fmla="*/ 2147483647 h 319"/>
              <a:gd name="T42" fmla="*/ 2147483647 w 210"/>
              <a:gd name="T43" fmla="*/ 2147483647 h 319"/>
              <a:gd name="T44" fmla="*/ 2147483647 w 210"/>
              <a:gd name="T45" fmla="*/ 2147483647 h 319"/>
              <a:gd name="T46" fmla="*/ 2147483647 w 210"/>
              <a:gd name="T47" fmla="*/ 2147483647 h 319"/>
              <a:gd name="T48" fmla="*/ 2147483647 w 210"/>
              <a:gd name="T49" fmla="*/ 2147483647 h 319"/>
              <a:gd name="T50" fmla="*/ 2147483647 w 210"/>
              <a:gd name="T51" fmla="*/ 2147483647 h 319"/>
              <a:gd name="T52" fmla="*/ 2147483647 w 210"/>
              <a:gd name="T53" fmla="*/ 2147483647 h 319"/>
              <a:gd name="T54" fmla="*/ 2147483647 w 210"/>
              <a:gd name="T55" fmla="*/ 2147483647 h 319"/>
              <a:gd name="T56" fmla="*/ 2147483647 w 210"/>
              <a:gd name="T57" fmla="*/ 2147483647 h 319"/>
              <a:gd name="T58" fmla="*/ 2147483647 w 210"/>
              <a:gd name="T59" fmla="*/ 2147483647 h 319"/>
              <a:gd name="T60" fmla="*/ 2147483647 w 210"/>
              <a:gd name="T61" fmla="*/ 2147483647 h 319"/>
              <a:gd name="T62" fmla="*/ 2147483647 w 210"/>
              <a:gd name="T63" fmla="*/ 2147483647 h 319"/>
              <a:gd name="T64" fmla="*/ 0 w 210"/>
              <a:gd name="T65" fmla="*/ 2147483647 h 319"/>
              <a:gd name="T66" fmla="*/ 0 w 210"/>
              <a:gd name="T67" fmla="*/ 2147483647 h 319"/>
              <a:gd name="T68" fmla="*/ 2147483647 w 210"/>
              <a:gd name="T69" fmla="*/ 2147483647 h 319"/>
              <a:gd name="T70" fmla="*/ 2147483647 w 210"/>
              <a:gd name="T71" fmla="*/ 2147483647 h 319"/>
              <a:gd name="T72" fmla="*/ 2147483647 w 210"/>
              <a:gd name="T73" fmla="*/ 2147483647 h 319"/>
              <a:gd name="T74" fmla="*/ 2147483647 w 210"/>
              <a:gd name="T75" fmla="*/ 2147483647 h 319"/>
              <a:gd name="T76" fmla="*/ 2147483647 w 210"/>
              <a:gd name="T77" fmla="*/ 2147483647 h 319"/>
              <a:gd name="T78" fmla="*/ 2147483647 w 210"/>
              <a:gd name="T79" fmla="*/ 2147483647 h 319"/>
              <a:gd name="T80" fmla="*/ 2147483647 w 210"/>
              <a:gd name="T81" fmla="*/ 2147483647 h 319"/>
              <a:gd name="T82" fmla="*/ 2147483647 w 210"/>
              <a:gd name="T83" fmla="*/ 0 h 319"/>
              <a:gd name="T84" fmla="*/ 2147483647 w 210"/>
              <a:gd name="T85" fmla="*/ 0 h 319"/>
              <a:gd name="T86" fmla="*/ 2147483647 w 210"/>
              <a:gd name="T87" fmla="*/ 2147483647 h 319"/>
              <a:gd name="T88" fmla="*/ 2147483647 w 210"/>
              <a:gd name="T89" fmla="*/ 2147483647 h 319"/>
              <a:gd name="T90" fmla="*/ 2147483647 w 210"/>
              <a:gd name="T91" fmla="*/ 2147483647 h 319"/>
              <a:gd name="T92" fmla="*/ 2147483647 w 210"/>
              <a:gd name="T93" fmla="*/ 2147483647 h 319"/>
              <a:gd name="T94" fmla="*/ 2147483647 w 210"/>
              <a:gd name="T95" fmla="*/ 2147483647 h 319"/>
              <a:gd name="T96" fmla="*/ 2147483647 w 210"/>
              <a:gd name="T97" fmla="*/ 2147483647 h 319"/>
              <a:gd name="T98" fmla="*/ 2147483647 w 210"/>
              <a:gd name="T99" fmla="*/ 2147483647 h 319"/>
              <a:gd name="T100" fmla="*/ 2147483647 w 210"/>
              <a:gd name="T101" fmla="*/ 2147483647 h 319"/>
              <a:gd name="T102" fmla="*/ 2147483647 w 210"/>
              <a:gd name="T103" fmla="*/ 2147483647 h 31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10"/>
              <a:gd name="T157" fmla="*/ 0 h 319"/>
              <a:gd name="T158" fmla="*/ 210 w 210"/>
              <a:gd name="T159" fmla="*/ 319 h 31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10" h="319">
                <a:moveTo>
                  <a:pt x="128" y="33"/>
                </a:moveTo>
                <a:lnTo>
                  <a:pt x="138" y="61"/>
                </a:lnTo>
                <a:lnTo>
                  <a:pt x="149" y="90"/>
                </a:lnTo>
                <a:lnTo>
                  <a:pt x="158" y="118"/>
                </a:lnTo>
                <a:lnTo>
                  <a:pt x="169" y="147"/>
                </a:lnTo>
                <a:lnTo>
                  <a:pt x="180" y="176"/>
                </a:lnTo>
                <a:lnTo>
                  <a:pt x="190" y="203"/>
                </a:lnTo>
                <a:lnTo>
                  <a:pt x="200" y="232"/>
                </a:lnTo>
                <a:lnTo>
                  <a:pt x="210" y="260"/>
                </a:lnTo>
                <a:lnTo>
                  <a:pt x="206" y="269"/>
                </a:lnTo>
                <a:lnTo>
                  <a:pt x="204" y="278"/>
                </a:lnTo>
                <a:lnTo>
                  <a:pt x="201" y="288"/>
                </a:lnTo>
                <a:lnTo>
                  <a:pt x="198" y="296"/>
                </a:lnTo>
                <a:lnTo>
                  <a:pt x="193" y="305"/>
                </a:lnTo>
                <a:lnTo>
                  <a:pt x="188" y="311"/>
                </a:lnTo>
                <a:lnTo>
                  <a:pt x="180" y="317"/>
                </a:lnTo>
                <a:lnTo>
                  <a:pt x="169" y="319"/>
                </a:lnTo>
                <a:lnTo>
                  <a:pt x="150" y="312"/>
                </a:lnTo>
                <a:lnTo>
                  <a:pt x="133" y="302"/>
                </a:lnTo>
                <a:lnTo>
                  <a:pt x="117" y="289"/>
                </a:lnTo>
                <a:lnTo>
                  <a:pt x="104" y="274"/>
                </a:lnTo>
                <a:lnTo>
                  <a:pt x="90" y="258"/>
                </a:lnTo>
                <a:lnTo>
                  <a:pt x="77" y="241"/>
                </a:lnTo>
                <a:lnTo>
                  <a:pt x="65" y="225"/>
                </a:lnTo>
                <a:lnTo>
                  <a:pt x="53" y="210"/>
                </a:lnTo>
                <a:lnTo>
                  <a:pt x="43" y="189"/>
                </a:lnTo>
                <a:lnTo>
                  <a:pt x="33" y="169"/>
                </a:lnTo>
                <a:lnTo>
                  <a:pt x="23" y="149"/>
                </a:lnTo>
                <a:lnTo>
                  <a:pt x="15" y="128"/>
                </a:lnTo>
                <a:lnTo>
                  <a:pt x="7" y="107"/>
                </a:lnTo>
                <a:lnTo>
                  <a:pt x="2" y="86"/>
                </a:lnTo>
                <a:lnTo>
                  <a:pt x="0" y="63"/>
                </a:lnTo>
                <a:lnTo>
                  <a:pt x="0" y="40"/>
                </a:lnTo>
                <a:lnTo>
                  <a:pt x="4" y="34"/>
                </a:lnTo>
                <a:lnTo>
                  <a:pt x="8" y="27"/>
                </a:lnTo>
                <a:lnTo>
                  <a:pt x="13" y="21"/>
                </a:lnTo>
                <a:lnTo>
                  <a:pt x="19" y="15"/>
                </a:lnTo>
                <a:lnTo>
                  <a:pt x="24" y="9"/>
                </a:lnTo>
                <a:lnTo>
                  <a:pt x="31" y="5"/>
                </a:lnTo>
                <a:lnTo>
                  <a:pt x="37" y="2"/>
                </a:lnTo>
                <a:lnTo>
                  <a:pt x="44" y="0"/>
                </a:lnTo>
                <a:lnTo>
                  <a:pt x="56" y="0"/>
                </a:lnTo>
                <a:lnTo>
                  <a:pt x="68" y="2"/>
                </a:lnTo>
                <a:lnTo>
                  <a:pt x="79" y="4"/>
                </a:lnTo>
                <a:lnTo>
                  <a:pt x="90" y="7"/>
                </a:lnTo>
                <a:lnTo>
                  <a:pt x="100" y="12"/>
                </a:lnTo>
                <a:lnTo>
                  <a:pt x="110" y="18"/>
                </a:lnTo>
                <a:lnTo>
                  <a:pt x="119" y="24"/>
                </a:lnTo>
                <a:lnTo>
                  <a:pt x="128" y="33"/>
                </a:lnTo>
                <a:close/>
              </a:path>
            </a:pathLst>
          </a:custGeom>
          <a:solidFill>
            <a:srgbClr val="A8B7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6" name="Freeform 94"/>
          <p:cNvSpPr>
            <a:spLocks/>
          </p:cNvSpPr>
          <p:nvPr/>
        </p:nvSpPr>
        <p:spPr bwMode="auto">
          <a:xfrm>
            <a:off x="2614613" y="5268913"/>
            <a:ext cx="25400" cy="38100"/>
          </a:xfrm>
          <a:custGeom>
            <a:avLst/>
            <a:gdLst>
              <a:gd name="T0" fmla="*/ 2147483647 w 177"/>
              <a:gd name="T1" fmla="*/ 2147483647 h 267"/>
              <a:gd name="T2" fmla="*/ 2147483647 w 177"/>
              <a:gd name="T3" fmla="*/ 2147483647 h 267"/>
              <a:gd name="T4" fmla="*/ 2147483647 w 177"/>
              <a:gd name="T5" fmla="*/ 2147483647 h 267"/>
              <a:gd name="T6" fmla="*/ 2147483647 w 177"/>
              <a:gd name="T7" fmla="*/ 2147483647 h 267"/>
              <a:gd name="T8" fmla="*/ 2147483647 w 177"/>
              <a:gd name="T9" fmla="*/ 2147483647 h 267"/>
              <a:gd name="T10" fmla="*/ 2147483647 w 177"/>
              <a:gd name="T11" fmla="*/ 2147483647 h 267"/>
              <a:gd name="T12" fmla="*/ 2147483647 w 177"/>
              <a:gd name="T13" fmla="*/ 2147483647 h 267"/>
              <a:gd name="T14" fmla="*/ 2147483647 w 177"/>
              <a:gd name="T15" fmla="*/ 2147483647 h 267"/>
              <a:gd name="T16" fmla="*/ 2147483647 w 177"/>
              <a:gd name="T17" fmla="*/ 2147483647 h 267"/>
              <a:gd name="T18" fmla="*/ 2147483647 w 177"/>
              <a:gd name="T19" fmla="*/ 2147483647 h 267"/>
              <a:gd name="T20" fmla="*/ 2147483647 w 177"/>
              <a:gd name="T21" fmla="*/ 2147483647 h 267"/>
              <a:gd name="T22" fmla="*/ 2147483647 w 177"/>
              <a:gd name="T23" fmla="*/ 2147483647 h 267"/>
              <a:gd name="T24" fmla="*/ 2147483647 w 177"/>
              <a:gd name="T25" fmla="*/ 2147483647 h 267"/>
              <a:gd name="T26" fmla="*/ 2147483647 w 177"/>
              <a:gd name="T27" fmla="*/ 2147483647 h 267"/>
              <a:gd name="T28" fmla="*/ 2147483647 w 177"/>
              <a:gd name="T29" fmla="*/ 2147483647 h 267"/>
              <a:gd name="T30" fmla="*/ 2147483647 w 177"/>
              <a:gd name="T31" fmla="*/ 2147483647 h 267"/>
              <a:gd name="T32" fmla="*/ 2147483647 w 177"/>
              <a:gd name="T33" fmla="*/ 2147483647 h 267"/>
              <a:gd name="T34" fmla="*/ 2147483647 w 177"/>
              <a:gd name="T35" fmla="*/ 2147483647 h 267"/>
              <a:gd name="T36" fmla="*/ 2147483647 w 177"/>
              <a:gd name="T37" fmla="*/ 2147483647 h 267"/>
              <a:gd name="T38" fmla="*/ 2147483647 w 177"/>
              <a:gd name="T39" fmla="*/ 2147483647 h 267"/>
              <a:gd name="T40" fmla="*/ 2147483647 w 177"/>
              <a:gd name="T41" fmla="*/ 2147483647 h 267"/>
              <a:gd name="T42" fmla="*/ 2147483647 w 177"/>
              <a:gd name="T43" fmla="*/ 2147483647 h 267"/>
              <a:gd name="T44" fmla="*/ 2147483647 w 177"/>
              <a:gd name="T45" fmla="*/ 2147483647 h 267"/>
              <a:gd name="T46" fmla="*/ 2147483647 w 177"/>
              <a:gd name="T47" fmla="*/ 2147483647 h 267"/>
              <a:gd name="T48" fmla="*/ 2147483647 w 177"/>
              <a:gd name="T49" fmla="*/ 2147483647 h 267"/>
              <a:gd name="T50" fmla="*/ 2147483647 w 177"/>
              <a:gd name="T51" fmla="*/ 2147483647 h 267"/>
              <a:gd name="T52" fmla="*/ 2147483647 w 177"/>
              <a:gd name="T53" fmla="*/ 2147483647 h 267"/>
              <a:gd name="T54" fmla="*/ 2147483647 w 177"/>
              <a:gd name="T55" fmla="*/ 2147483647 h 267"/>
              <a:gd name="T56" fmla="*/ 2147483647 w 177"/>
              <a:gd name="T57" fmla="*/ 2147483647 h 267"/>
              <a:gd name="T58" fmla="*/ 2147483647 w 177"/>
              <a:gd name="T59" fmla="*/ 2147483647 h 267"/>
              <a:gd name="T60" fmla="*/ 2147483647 w 177"/>
              <a:gd name="T61" fmla="*/ 2147483647 h 267"/>
              <a:gd name="T62" fmla="*/ 2147483647 w 177"/>
              <a:gd name="T63" fmla="*/ 2147483647 h 267"/>
              <a:gd name="T64" fmla="*/ 0 w 177"/>
              <a:gd name="T65" fmla="*/ 2147483647 h 267"/>
              <a:gd name="T66" fmla="*/ 0 w 177"/>
              <a:gd name="T67" fmla="*/ 2147483647 h 267"/>
              <a:gd name="T68" fmla="*/ 2147483647 w 177"/>
              <a:gd name="T69" fmla="*/ 2147483647 h 267"/>
              <a:gd name="T70" fmla="*/ 2147483647 w 177"/>
              <a:gd name="T71" fmla="*/ 2147483647 h 267"/>
              <a:gd name="T72" fmla="*/ 2147483647 w 177"/>
              <a:gd name="T73" fmla="*/ 2147483647 h 267"/>
              <a:gd name="T74" fmla="*/ 2147483647 w 177"/>
              <a:gd name="T75" fmla="*/ 2147483647 h 267"/>
              <a:gd name="T76" fmla="*/ 2147483647 w 177"/>
              <a:gd name="T77" fmla="*/ 2147483647 h 267"/>
              <a:gd name="T78" fmla="*/ 2147483647 w 177"/>
              <a:gd name="T79" fmla="*/ 2147483647 h 267"/>
              <a:gd name="T80" fmla="*/ 2147483647 w 177"/>
              <a:gd name="T81" fmla="*/ 2147483647 h 267"/>
              <a:gd name="T82" fmla="*/ 2147483647 w 177"/>
              <a:gd name="T83" fmla="*/ 0 h 267"/>
              <a:gd name="T84" fmla="*/ 2147483647 w 177"/>
              <a:gd name="T85" fmla="*/ 0 h 267"/>
              <a:gd name="T86" fmla="*/ 2147483647 w 177"/>
              <a:gd name="T87" fmla="*/ 2147483647 h 267"/>
              <a:gd name="T88" fmla="*/ 2147483647 w 177"/>
              <a:gd name="T89" fmla="*/ 2147483647 h 267"/>
              <a:gd name="T90" fmla="*/ 2147483647 w 177"/>
              <a:gd name="T91" fmla="*/ 2147483647 h 267"/>
              <a:gd name="T92" fmla="*/ 2147483647 w 177"/>
              <a:gd name="T93" fmla="*/ 2147483647 h 267"/>
              <a:gd name="T94" fmla="*/ 2147483647 w 177"/>
              <a:gd name="T95" fmla="*/ 2147483647 h 267"/>
              <a:gd name="T96" fmla="*/ 2147483647 w 177"/>
              <a:gd name="T97" fmla="*/ 2147483647 h 267"/>
              <a:gd name="T98" fmla="*/ 2147483647 w 177"/>
              <a:gd name="T99" fmla="*/ 2147483647 h 267"/>
              <a:gd name="T100" fmla="*/ 2147483647 w 177"/>
              <a:gd name="T101" fmla="*/ 2147483647 h 267"/>
              <a:gd name="T102" fmla="*/ 2147483647 w 177"/>
              <a:gd name="T103" fmla="*/ 2147483647 h 26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77"/>
              <a:gd name="T157" fmla="*/ 0 h 267"/>
              <a:gd name="T158" fmla="*/ 177 w 177"/>
              <a:gd name="T159" fmla="*/ 267 h 26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77" h="267">
                <a:moveTo>
                  <a:pt x="109" y="27"/>
                </a:moveTo>
                <a:lnTo>
                  <a:pt x="118" y="51"/>
                </a:lnTo>
                <a:lnTo>
                  <a:pt x="125" y="74"/>
                </a:lnTo>
                <a:lnTo>
                  <a:pt x="133" y="98"/>
                </a:lnTo>
                <a:lnTo>
                  <a:pt x="142" y="122"/>
                </a:lnTo>
                <a:lnTo>
                  <a:pt x="150" y="145"/>
                </a:lnTo>
                <a:lnTo>
                  <a:pt x="160" y="169"/>
                </a:lnTo>
                <a:lnTo>
                  <a:pt x="168" y="193"/>
                </a:lnTo>
                <a:lnTo>
                  <a:pt x="177" y="216"/>
                </a:lnTo>
                <a:lnTo>
                  <a:pt x="174" y="223"/>
                </a:lnTo>
                <a:lnTo>
                  <a:pt x="172" y="231"/>
                </a:lnTo>
                <a:lnTo>
                  <a:pt x="169" y="239"/>
                </a:lnTo>
                <a:lnTo>
                  <a:pt x="166" y="248"/>
                </a:lnTo>
                <a:lnTo>
                  <a:pt x="163" y="254"/>
                </a:lnTo>
                <a:lnTo>
                  <a:pt x="158" y="260"/>
                </a:lnTo>
                <a:lnTo>
                  <a:pt x="151" y="265"/>
                </a:lnTo>
                <a:lnTo>
                  <a:pt x="142" y="267"/>
                </a:lnTo>
                <a:lnTo>
                  <a:pt x="126" y="261"/>
                </a:lnTo>
                <a:lnTo>
                  <a:pt x="112" y="253"/>
                </a:lnTo>
                <a:lnTo>
                  <a:pt x="99" y="241"/>
                </a:lnTo>
                <a:lnTo>
                  <a:pt x="87" y="229"/>
                </a:lnTo>
                <a:lnTo>
                  <a:pt x="75" y="215"/>
                </a:lnTo>
                <a:lnTo>
                  <a:pt x="65" y="201"/>
                </a:lnTo>
                <a:lnTo>
                  <a:pt x="55" y="186"/>
                </a:lnTo>
                <a:lnTo>
                  <a:pt x="45" y="173"/>
                </a:lnTo>
                <a:lnTo>
                  <a:pt x="36" y="157"/>
                </a:lnTo>
                <a:lnTo>
                  <a:pt x="28" y="141"/>
                </a:lnTo>
                <a:lnTo>
                  <a:pt x="20" y="123"/>
                </a:lnTo>
                <a:lnTo>
                  <a:pt x="13" y="106"/>
                </a:lnTo>
                <a:lnTo>
                  <a:pt x="7" y="88"/>
                </a:lnTo>
                <a:lnTo>
                  <a:pt x="2" y="69"/>
                </a:lnTo>
                <a:lnTo>
                  <a:pt x="0" y="50"/>
                </a:lnTo>
                <a:lnTo>
                  <a:pt x="0" y="30"/>
                </a:lnTo>
                <a:lnTo>
                  <a:pt x="3" y="26"/>
                </a:lnTo>
                <a:lnTo>
                  <a:pt x="7" y="21"/>
                </a:lnTo>
                <a:lnTo>
                  <a:pt x="11" y="16"/>
                </a:lnTo>
                <a:lnTo>
                  <a:pt x="16" y="10"/>
                </a:lnTo>
                <a:lnTo>
                  <a:pt x="20" y="6"/>
                </a:lnTo>
                <a:lnTo>
                  <a:pt x="26" y="3"/>
                </a:lnTo>
                <a:lnTo>
                  <a:pt x="31" y="1"/>
                </a:lnTo>
                <a:lnTo>
                  <a:pt x="37" y="0"/>
                </a:lnTo>
                <a:lnTo>
                  <a:pt x="47" y="0"/>
                </a:lnTo>
                <a:lnTo>
                  <a:pt x="57" y="1"/>
                </a:lnTo>
                <a:lnTo>
                  <a:pt x="66" y="3"/>
                </a:lnTo>
                <a:lnTo>
                  <a:pt x="75" y="5"/>
                </a:lnTo>
                <a:lnTo>
                  <a:pt x="85" y="9"/>
                </a:lnTo>
                <a:lnTo>
                  <a:pt x="93" y="13"/>
                </a:lnTo>
                <a:lnTo>
                  <a:pt x="102" y="20"/>
                </a:lnTo>
                <a:lnTo>
                  <a:pt x="109" y="27"/>
                </a:lnTo>
                <a:close/>
              </a:path>
            </a:pathLst>
          </a:custGeom>
          <a:solidFill>
            <a:srgbClr val="B2BF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7" name="Freeform 95"/>
          <p:cNvSpPr>
            <a:spLocks/>
          </p:cNvSpPr>
          <p:nvPr/>
        </p:nvSpPr>
        <p:spPr bwMode="auto">
          <a:xfrm>
            <a:off x="2614613" y="5270500"/>
            <a:ext cx="20637" cy="30163"/>
          </a:xfrm>
          <a:custGeom>
            <a:avLst/>
            <a:gdLst>
              <a:gd name="T0" fmla="*/ 2147483647 w 141"/>
              <a:gd name="T1" fmla="*/ 2147483647 h 217"/>
              <a:gd name="T2" fmla="*/ 2147483647 w 141"/>
              <a:gd name="T3" fmla="*/ 2147483647 h 217"/>
              <a:gd name="T4" fmla="*/ 2147483647 w 141"/>
              <a:gd name="T5" fmla="*/ 2147483647 h 217"/>
              <a:gd name="T6" fmla="*/ 2147483647 w 141"/>
              <a:gd name="T7" fmla="*/ 2147483647 h 217"/>
              <a:gd name="T8" fmla="*/ 2147483647 w 141"/>
              <a:gd name="T9" fmla="*/ 2147483647 h 217"/>
              <a:gd name="T10" fmla="*/ 2147483647 w 141"/>
              <a:gd name="T11" fmla="*/ 2147483647 h 217"/>
              <a:gd name="T12" fmla="*/ 2147483647 w 141"/>
              <a:gd name="T13" fmla="*/ 2147483647 h 217"/>
              <a:gd name="T14" fmla="*/ 2147483647 w 141"/>
              <a:gd name="T15" fmla="*/ 2147483647 h 217"/>
              <a:gd name="T16" fmla="*/ 2147483647 w 141"/>
              <a:gd name="T17" fmla="*/ 2147483647 h 217"/>
              <a:gd name="T18" fmla="*/ 2147483647 w 141"/>
              <a:gd name="T19" fmla="*/ 2147483647 h 217"/>
              <a:gd name="T20" fmla="*/ 2147483647 w 141"/>
              <a:gd name="T21" fmla="*/ 2147483647 h 217"/>
              <a:gd name="T22" fmla="*/ 2147483647 w 141"/>
              <a:gd name="T23" fmla="*/ 2147483647 h 217"/>
              <a:gd name="T24" fmla="*/ 2147483647 w 141"/>
              <a:gd name="T25" fmla="*/ 2147483647 h 217"/>
              <a:gd name="T26" fmla="*/ 2147483647 w 141"/>
              <a:gd name="T27" fmla="*/ 2147483647 h 217"/>
              <a:gd name="T28" fmla="*/ 2147483647 w 141"/>
              <a:gd name="T29" fmla="*/ 2147483647 h 217"/>
              <a:gd name="T30" fmla="*/ 2147483647 w 141"/>
              <a:gd name="T31" fmla="*/ 2147483647 h 217"/>
              <a:gd name="T32" fmla="*/ 2147483647 w 141"/>
              <a:gd name="T33" fmla="*/ 2147483647 h 217"/>
              <a:gd name="T34" fmla="*/ 2147483647 w 141"/>
              <a:gd name="T35" fmla="*/ 2147483647 h 217"/>
              <a:gd name="T36" fmla="*/ 2147483647 w 141"/>
              <a:gd name="T37" fmla="*/ 2147483647 h 217"/>
              <a:gd name="T38" fmla="*/ 2147483647 w 141"/>
              <a:gd name="T39" fmla="*/ 2147483647 h 217"/>
              <a:gd name="T40" fmla="*/ 2147483647 w 141"/>
              <a:gd name="T41" fmla="*/ 2147483647 h 217"/>
              <a:gd name="T42" fmla="*/ 2147483647 w 141"/>
              <a:gd name="T43" fmla="*/ 2147483647 h 217"/>
              <a:gd name="T44" fmla="*/ 2147483647 w 141"/>
              <a:gd name="T45" fmla="*/ 2147483647 h 217"/>
              <a:gd name="T46" fmla="*/ 2147483647 w 141"/>
              <a:gd name="T47" fmla="*/ 2147483647 h 217"/>
              <a:gd name="T48" fmla="*/ 2147483647 w 141"/>
              <a:gd name="T49" fmla="*/ 2147483647 h 217"/>
              <a:gd name="T50" fmla="*/ 2147483647 w 141"/>
              <a:gd name="T51" fmla="*/ 2147483647 h 217"/>
              <a:gd name="T52" fmla="*/ 2147483647 w 141"/>
              <a:gd name="T53" fmla="*/ 2147483647 h 217"/>
              <a:gd name="T54" fmla="*/ 2147483647 w 141"/>
              <a:gd name="T55" fmla="*/ 2147483647 h 217"/>
              <a:gd name="T56" fmla="*/ 0 w 141"/>
              <a:gd name="T57" fmla="*/ 2147483647 h 217"/>
              <a:gd name="T58" fmla="*/ 0 w 141"/>
              <a:gd name="T59" fmla="*/ 2147483647 h 217"/>
              <a:gd name="T60" fmla="*/ 2147483647 w 141"/>
              <a:gd name="T61" fmla="*/ 2147483647 h 217"/>
              <a:gd name="T62" fmla="*/ 2147483647 w 141"/>
              <a:gd name="T63" fmla="*/ 2147483647 h 217"/>
              <a:gd name="T64" fmla="*/ 2147483647 w 141"/>
              <a:gd name="T65" fmla="*/ 2147483647 h 217"/>
              <a:gd name="T66" fmla="*/ 2147483647 w 141"/>
              <a:gd name="T67" fmla="*/ 0 h 217"/>
              <a:gd name="T68" fmla="*/ 2147483647 w 141"/>
              <a:gd name="T69" fmla="*/ 0 h 217"/>
              <a:gd name="T70" fmla="*/ 2147483647 w 141"/>
              <a:gd name="T71" fmla="*/ 2147483647 h 217"/>
              <a:gd name="T72" fmla="*/ 2147483647 w 141"/>
              <a:gd name="T73" fmla="*/ 2147483647 h 217"/>
              <a:gd name="T74" fmla="*/ 2147483647 w 141"/>
              <a:gd name="T75" fmla="*/ 2147483647 h 217"/>
              <a:gd name="T76" fmla="*/ 2147483647 w 141"/>
              <a:gd name="T77" fmla="*/ 2147483647 h 217"/>
              <a:gd name="T78" fmla="*/ 2147483647 w 141"/>
              <a:gd name="T79" fmla="*/ 2147483647 h 217"/>
              <a:gd name="T80" fmla="*/ 2147483647 w 141"/>
              <a:gd name="T81" fmla="*/ 2147483647 h 217"/>
              <a:gd name="T82" fmla="*/ 2147483647 w 141"/>
              <a:gd name="T83" fmla="*/ 2147483647 h 217"/>
              <a:gd name="T84" fmla="*/ 2147483647 w 141"/>
              <a:gd name="T85" fmla="*/ 2147483647 h 217"/>
              <a:gd name="T86" fmla="*/ 2147483647 w 141"/>
              <a:gd name="T87" fmla="*/ 2147483647 h 21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41"/>
              <a:gd name="T133" fmla="*/ 0 h 217"/>
              <a:gd name="T134" fmla="*/ 141 w 141"/>
              <a:gd name="T135" fmla="*/ 217 h 217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41" h="217">
                <a:moveTo>
                  <a:pt x="85" y="24"/>
                </a:moveTo>
                <a:lnTo>
                  <a:pt x="92" y="43"/>
                </a:lnTo>
                <a:lnTo>
                  <a:pt x="99" y="62"/>
                </a:lnTo>
                <a:lnTo>
                  <a:pt x="105" y="81"/>
                </a:lnTo>
                <a:lnTo>
                  <a:pt x="113" y="100"/>
                </a:lnTo>
                <a:lnTo>
                  <a:pt x="120" y="120"/>
                </a:lnTo>
                <a:lnTo>
                  <a:pt x="128" y="139"/>
                </a:lnTo>
                <a:lnTo>
                  <a:pt x="134" y="158"/>
                </a:lnTo>
                <a:lnTo>
                  <a:pt x="141" y="177"/>
                </a:lnTo>
                <a:lnTo>
                  <a:pt x="137" y="189"/>
                </a:lnTo>
                <a:lnTo>
                  <a:pt x="133" y="202"/>
                </a:lnTo>
                <a:lnTo>
                  <a:pt x="127" y="211"/>
                </a:lnTo>
                <a:lnTo>
                  <a:pt x="114" y="217"/>
                </a:lnTo>
                <a:lnTo>
                  <a:pt x="101" y="212"/>
                </a:lnTo>
                <a:lnTo>
                  <a:pt x="90" y="205"/>
                </a:lnTo>
                <a:lnTo>
                  <a:pt x="79" y="196"/>
                </a:lnTo>
                <a:lnTo>
                  <a:pt x="69" y="186"/>
                </a:lnTo>
                <a:lnTo>
                  <a:pt x="60" y="175"/>
                </a:lnTo>
                <a:lnTo>
                  <a:pt x="51" y="164"/>
                </a:lnTo>
                <a:lnTo>
                  <a:pt x="43" y="153"/>
                </a:lnTo>
                <a:lnTo>
                  <a:pt x="35" y="142"/>
                </a:lnTo>
                <a:lnTo>
                  <a:pt x="28" y="129"/>
                </a:lnTo>
                <a:lnTo>
                  <a:pt x="22" y="115"/>
                </a:lnTo>
                <a:lnTo>
                  <a:pt x="14" y="101"/>
                </a:lnTo>
                <a:lnTo>
                  <a:pt x="9" y="87"/>
                </a:lnTo>
                <a:lnTo>
                  <a:pt x="4" y="74"/>
                </a:lnTo>
                <a:lnTo>
                  <a:pt x="1" y="59"/>
                </a:lnTo>
                <a:lnTo>
                  <a:pt x="0" y="44"/>
                </a:lnTo>
                <a:lnTo>
                  <a:pt x="0" y="28"/>
                </a:lnTo>
                <a:lnTo>
                  <a:pt x="4" y="20"/>
                </a:lnTo>
                <a:lnTo>
                  <a:pt x="11" y="11"/>
                </a:lnTo>
                <a:lnTo>
                  <a:pt x="20" y="4"/>
                </a:lnTo>
                <a:lnTo>
                  <a:pt x="29" y="0"/>
                </a:lnTo>
                <a:lnTo>
                  <a:pt x="37" y="0"/>
                </a:lnTo>
                <a:lnTo>
                  <a:pt x="45" y="2"/>
                </a:lnTo>
                <a:lnTo>
                  <a:pt x="53" y="3"/>
                </a:lnTo>
                <a:lnTo>
                  <a:pt x="60" y="6"/>
                </a:lnTo>
                <a:lnTo>
                  <a:pt x="67" y="9"/>
                </a:lnTo>
                <a:lnTo>
                  <a:pt x="74" y="12"/>
                </a:lnTo>
                <a:lnTo>
                  <a:pt x="80" y="17"/>
                </a:lnTo>
                <a:lnTo>
                  <a:pt x="85" y="24"/>
                </a:lnTo>
                <a:close/>
              </a:path>
            </a:pathLst>
          </a:custGeom>
          <a:solidFill>
            <a:srgbClr val="BAC6E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8" name="Freeform 96"/>
          <p:cNvSpPr>
            <a:spLocks/>
          </p:cNvSpPr>
          <p:nvPr/>
        </p:nvSpPr>
        <p:spPr bwMode="auto">
          <a:xfrm>
            <a:off x="2616200" y="5272088"/>
            <a:ext cx="15875" cy="23812"/>
          </a:xfrm>
          <a:custGeom>
            <a:avLst/>
            <a:gdLst>
              <a:gd name="T0" fmla="*/ 2147483647 w 108"/>
              <a:gd name="T1" fmla="*/ 2147483647 h 164"/>
              <a:gd name="T2" fmla="*/ 2147483647 w 108"/>
              <a:gd name="T3" fmla="*/ 2147483647 h 164"/>
              <a:gd name="T4" fmla="*/ 2147483647 w 108"/>
              <a:gd name="T5" fmla="*/ 2147483647 h 164"/>
              <a:gd name="T6" fmla="*/ 2147483647 w 108"/>
              <a:gd name="T7" fmla="*/ 2147483647 h 164"/>
              <a:gd name="T8" fmla="*/ 2147483647 w 108"/>
              <a:gd name="T9" fmla="*/ 2147483647 h 164"/>
              <a:gd name="T10" fmla="*/ 2147483647 w 108"/>
              <a:gd name="T11" fmla="*/ 2147483647 h 164"/>
              <a:gd name="T12" fmla="*/ 2147483647 w 108"/>
              <a:gd name="T13" fmla="*/ 2147483647 h 164"/>
              <a:gd name="T14" fmla="*/ 2147483647 w 108"/>
              <a:gd name="T15" fmla="*/ 2147483647 h 164"/>
              <a:gd name="T16" fmla="*/ 2147483647 w 108"/>
              <a:gd name="T17" fmla="*/ 2147483647 h 164"/>
              <a:gd name="T18" fmla="*/ 2147483647 w 108"/>
              <a:gd name="T19" fmla="*/ 2147483647 h 164"/>
              <a:gd name="T20" fmla="*/ 2147483647 w 108"/>
              <a:gd name="T21" fmla="*/ 2147483647 h 164"/>
              <a:gd name="T22" fmla="*/ 2147483647 w 108"/>
              <a:gd name="T23" fmla="*/ 2147483647 h 164"/>
              <a:gd name="T24" fmla="*/ 2147483647 w 108"/>
              <a:gd name="T25" fmla="*/ 2147483647 h 164"/>
              <a:gd name="T26" fmla="*/ 2147483647 w 108"/>
              <a:gd name="T27" fmla="*/ 2147483647 h 164"/>
              <a:gd name="T28" fmla="*/ 2147483647 w 108"/>
              <a:gd name="T29" fmla="*/ 2147483647 h 164"/>
              <a:gd name="T30" fmla="*/ 2147483647 w 108"/>
              <a:gd name="T31" fmla="*/ 2147483647 h 164"/>
              <a:gd name="T32" fmla="*/ 2147483647 w 108"/>
              <a:gd name="T33" fmla="*/ 2147483647 h 164"/>
              <a:gd name="T34" fmla="*/ 2147483647 w 108"/>
              <a:gd name="T35" fmla="*/ 2147483647 h 164"/>
              <a:gd name="T36" fmla="*/ 2147483647 w 108"/>
              <a:gd name="T37" fmla="*/ 2147483647 h 164"/>
              <a:gd name="T38" fmla="*/ 2147483647 w 108"/>
              <a:gd name="T39" fmla="*/ 2147483647 h 164"/>
              <a:gd name="T40" fmla="*/ 2147483647 w 108"/>
              <a:gd name="T41" fmla="*/ 2147483647 h 164"/>
              <a:gd name="T42" fmla="*/ 2147483647 w 108"/>
              <a:gd name="T43" fmla="*/ 2147483647 h 164"/>
              <a:gd name="T44" fmla="*/ 2147483647 w 108"/>
              <a:gd name="T45" fmla="*/ 2147483647 h 164"/>
              <a:gd name="T46" fmla="*/ 2147483647 w 108"/>
              <a:gd name="T47" fmla="*/ 2147483647 h 164"/>
              <a:gd name="T48" fmla="*/ 2147483647 w 108"/>
              <a:gd name="T49" fmla="*/ 2147483647 h 164"/>
              <a:gd name="T50" fmla="*/ 0 w 108"/>
              <a:gd name="T51" fmla="*/ 2147483647 h 164"/>
              <a:gd name="T52" fmla="*/ 2147483647 w 108"/>
              <a:gd name="T53" fmla="*/ 2147483647 h 164"/>
              <a:gd name="T54" fmla="*/ 2147483647 w 108"/>
              <a:gd name="T55" fmla="*/ 2147483647 h 164"/>
              <a:gd name="T56" fmla="*/ 2147483647 w 108"/>
              <a:gd name="T57" fmla="*/ 2147483647 h 164"/>
              <a:gd name="T58" fmla="*/ 2147483647 w 108"/>
              <a:gd name="T59" fmla="*/ 0 h 164"/>
              <a:gd name="T60" fmla="*/ 2147483647 w 108"/>
              <a:gd name="T61" fmla="*/ 0 h 164"/>
              <a:gd name="T62" fmla="*/ 2147483647 w 108"/>
              <a:gd name="T63" fmla="*/ 2147483647 h 164"/>
              <a:gd name="T64" fmla="*/ 2147483647 w 108"/>
              <a:gd name="T65" fmla="*/ 2147483647 h 164"/>
              <a:gd name="T66" fmla="*/ 2147483647 w 108"/>
              <a:gd name="T67" fmla="*/ 2147483647 h 164"/>
              <a:gd name="T68" fmla="*/ 2147483647 w 108"/>
              <a:gd name="T69" fmla="*/ 2147483647 h 164"/>
              <a:gd name="T70" fmla="*/ 2147483647 w 108"/>
              <a:gd name="T71" fmla="*/ 2147483647 h 164"/>
              <a:gd name="T72" fmla="*/ 2147483647 w 108"/>
              <a:gd name="T73" fmla="*/ 2147483647 h 164"/>
              <a:gd name="T74" fmla="*/ 2147483647 w 108"/>
              <a:gd name="T75" fmla="*/ 2147483647 h 164"/>
              <a:gd name="T76" fmla="*/ 2147483647 w 108"/>
              <a:gd name="T77" fmla="*/ 2147483647 h 164"/>
              <a:gd name="T78" fmla="*/ 2147483647 w 108"/>
              <a:gd name="T79" fmla="*/ 2147483647 h 16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08"/>
              <a:gd name="T121" fmla="*/ 0 h 164"/>
              <a:gd name="T122" fmla="*/ 108 w 108"/>
              <a:gd name="T123" fmla="*/ 164 h 164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08" h="164">
                <a:moveTo>
                  <a:pt x="66" y="17"/>
                </a:moveTo>
                <a:lnTo>
                  <a:pt x="71" y="32"/>
                </a:lnTo>
                <a:lnTo>
                  <a:pt x="76" y="47"/>
                </a:lnTo>
                <a:lnTo>
                  <a:pt x="81" y="62"/>
                </a:lnTo>
                <a:lnTo>
                  <a:pt x="87" y="76"/>
                </a:lnTo>
                <a:lnTo>
                  <a:pt x="92" y="90"/>
                </a:lnTo>
                <a:lnTo>
                  <a:pt x="97" y="105"/>
                </a:lnTo>
                <a:lnTo>
                  <a:pt x="103" y="119"/>
                </a:lnTo>
                <a:lnTo>
                  <a:pt x="108" y="134"/>
                </a:lnTo>
                <a:lnTo>
                  <a:pt x="105" y="143"/>
                </a:lnTo>
                <a:lnTo>
                  <a:pt x="101" y="153"/>
                </a:lnTo>
                <a:lnTo>
                  <a:pt x="96" y="160"/>
                </a:lnTo>
                <a:lnTo>
                  <a:pt x="87" y="164"/>
                </a:lnTo>
                <a:lnTo>
                  <a:pt x="76" y="160"/>
                </a:lnTo>
                <a:lnTo>
                  <a:pt x="68" y="155"/>
                </a:lnTo>
                <a:lnTo>
                  <a:pt x="60" y="149"/>
                </a:lnTo>
                <a:lnTo>
                  <a:pt x="53" y="141"/>
                </a:lnTo>
                <a:lnTo>
                  <a:pt x="45" y="133"/>
                </a:lnTo>
                <a:lnTo>
                  <a:pt x="39" y="124"/>
                </a:lnTo>
                <a:lnTo>
                  <a:pt x="33" y="116"/>
                </a:lnTo>
                <a:lnTo>
                  <a:pt x="26" y="107"/>
                </a:lnTo>
                <a:lnTo>
                  <a:pt x="16" y="86"/>
                </a:lnTo>
                <a:lnTo>
                  <a:pt x="7" y="65"/>
                </a:lnTo>
                <a:lnTo>
                  <a:pt x="1" y="43"/>
                </a:lnTo>
                <a:lnTo>
                  <a:pt x="0" y="19"/>
                </a:lnTo>
                <a:lnTo>
                  <a:pt x="3" y="13"/>
                </a:lnTo>
                <a:lnTo>
                  <a:pt x="8" y="8"/>
                </a:lnTo>
                <a:lnTo>
                  <a:pt x="15" y="2"/>
                </a:lnTo>
                <a:lnTo>
                  <a:pt x="21" y="0"/>
                </a:lnTo>
                <a:lnTo>
                  <a:pt x="27" y="0"/>
                </a:lnTo>
                <a:lnTo>
                  <a:pt x="34" y="1"/>
                </a:lnTo>
                <a:lnTo>
                  <a:pt x="39" y="2"/>
                </a:lnTo>
                <a:lnTo>
                  <a:pt x="45" y="5"/>
                </a:lnTo>
                <a:lnTo>
                  <a:pt x="51" y="7"/>
                </a:lnTo>
                <a:lnTo>
                  <a:pt x="56" y="10"/>
                </a:lnTo>
                <a:lnTo>
                  <a:pt x="61" y="13"/>
                </a:lnTo>
                <a:lnTo>
                  <a:pt x="66" y="17"/>
                </a:lnTo>
                <a:close/>
              </a:path>
            </a:pathLst>
          </a:custGeom>
          <a:solidFill>
            <a:srgbClr val="C4CEE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9" name="Freeform 97"/>
          <p:cNvSpPr>
            <a:spLocks/>
          </p:cNvSpPr>
          <p:nvPr/>
        </p:nvSpPr>
        <p:spPr bwMode="auto">
          <a:xfrm>
            <a:off x="2616200" y="5275263"/>
            <a:ext cx="11113" cy="15875"/>
          </a:xfrm>
          <a:custGeom>
            <a:avLst/>
            <a:gdLst>
              <a:gd name="T0" fmla="*/ 2147483647 w 74"/>
              <a:gd name="T1" fmla="*/ 2147483647 h 114"/>
              <a:gd name="T2" fmla="*/ 2147483647 w 74"/>
              <a:gd name="T3" fmla="*/ 2147483647 h 114"/>
              <a:gd name="T4" fmla="*/ 2147483647 w 74"/>
              <a:gd name="T5" fmla="*/ 2147483647 h 114"/>
              <a:gd name="T6" fmla="*/ 2147483647 w 74"/>
              <a:gd name="T7" fmla="*/ 2147483647 h 114"/>
              <a:gd name="T8" fmla="*/ 2147483647 w 74"/>
              <a:gd name="T9" fmla="*/ 2147483647 h 114"/>
              <a:gd name="T10" fmla="*/ 2147483647 w 74"/>
              <a:gd name="T11" fmla="*/ 2147483647 h 114"/>
              <a:gd name="T12" fmla="*/ 2147483647 w 74"/>
              <a:gd name="T13" fmla="*/ 2147483647 h 114"/>
              <a:gd name="T14" fmla="*/ 2147483647 w 74"/>
              <a:gd name="T15" fmla="*/ 2147483647 h 114"/>
              <a:gd name="T16" fmla="*/ 2147483647 w 74"/>
              <a:gd name="T17" fmla="*/ 2147483647 h 114"/>
              <a:gd name="T18" fmla="*/ 2147483647 w 74"/>
              <a:gd name="T19" fmla="*/ 2147483647 h 114"/>
              <a:gd name="T20" fmla="*/ 2147483647 w 74"/>
              <a:gd name="T21" fmla="*/ 2147483647 h 114"/>
              <a:gd name="T22" fmla="*/ 2147483647 w 74"/>
              <a:gd name="T23" fmla="*/ 2147483647 h 114"/>
              <a:gd name="T24" fmla="*/ 2147483647 w 74"/>
              <a:gd name="T25" fmla="*/ 2147483647 h 114"/>
              <a:gd name="T26" fmla="*/ 2147483647 w 74"/>
              <a:gd name="T27" fmla="*/ 2147483647 h 114"/>
              <a:gd name="T28" fmla="*/ 2147483647 w 74"/>
              <a:gd name="T29" fmla="*/ 2147483647 h 114"/>
              <a:gd name="T30" fmla="*/ 2147483647 w 74"/>
              <a:gd name="T31" fmla="*/ 2147483647 h 114"/>
              <a:gd name="T32" fmla="*/ 2147483647 w 74"/>
              <a:gd name="T33" fmla="*/ 2147483647 h 114"/>
              <a:gd name="T34" fmla="*/ 2147483647 w 74"/>
              <a:gd name="T35" fmla="*/ 2147483647 h 114"/>
              <a:gd name="T36" fmla="*/ 2147483647 w 74"/>
              <a:gd name="T37" fmla="*/ 2147483647 h 114"/>
              <a:gd name="T38" fmla="*/ 2147483647 w 74"/>
              <a:gd name="T39" fmla="*/ 2147483647 h 114"/>
              <a:gd name="T40" fmla="*/ 2147483647 w 74"/>
              <a:gd name="T41" fmla="*/ 2147483647 h 114"/>
              <a:gd name="T42" fmla="*/ 0 w 74"/>
              <a:gd name="T43" fmla="*/ 2147483647 h 114"/>
              <a:gd name="T44" fmla="*/ 2147483647 w 74"/>
              <a:gd name="T45" fmla="*/ 2147483647 h 114"/>
              <a:gd name="T46" fmla="*/ 2147483647 w 74"/>
              <a:gd name="T47" fmla="*/ 2147483647 h 114"/>
              <a:gd name="T48" fmla="*/ 2147483647 w 74"/>
              <a:gd name="T49" fmla="*/ 2147483647 h 114"/>
              <a:gd name="T50" fmla="*/ 2147483647 w 74"/>
              <a:gd name="T51" fmla="*/ 0 h 114"/>
              <a:gd name="T52" fmla="*/ 2147483647 w 74"/>
              <a:gd name="T53" fmla="*/ 2147483647 h 114"/>
              <a:gd name="T54" fmla="*/ 2147483647 w 74"/>
              <a:gd name="T55" fmla="*/ 2147483647 h 114"/>
              <a:gd name="T56" fmla="*/ 2147483647 w 74"/>
              <a:gd name="T57" fmla="*/ 2147483647 h 114"/>
              <a:gd name="T58" fmla="*/ 2147483647 w 74"/>
              <a:gd name="T59" fmla="*/ 2147483647 h 114"/>
              <a:gd name="T60" fmla="*/ 2147483647 w 74"/>
              <a:gd name="T61" fmla="*/ 2147483647 h 114"/>
              <a:gd name="T62" fmla="*/ 2147483647 w 74"/>
              <a:gd name="T63" fmla="*/ 2147483647 h 11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4"/>
              <a:gd name="T97" fmla="*/ 0 h 114"/>
              <a:gd name="T98" fmla="*/ 74 w 74"/>
              <a:gd name="T99" fmla="*/ 114 h 11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4" h="114">
                <a:moveTo>
                  <a:pt x="47" y="13"/>
                </a:moveTo>
                <a:lnTo>
                  <a:pt x="54" y="33"/>
                </a:lnTo>
                <a:lnTo>
                  <a:pt x="61" y="52"/>
                </a:lnTo>
                <a:lnTo>
                  <a:pt x="68" y="72"/>
                </a:lnTo>
                <a:lnTo>
                  <a:pt x="74" y="92"/>
                </a:lnTo>
                <a:lnTo>
                  <a:pt x="72" y="99"/>
                </a:lnTo>
                <a:lnTo>
                  <a:pt x="70" y="105"/>
                </a:lnTo>
                <a:lnTo>
                  <a:pt x="67" y="110"/>
                </a:lnTo>
                <a:lnTo>
                  <a:pt x="61" y="114"/>
                </a:lnTo>
                <a:lnTo>
                  <a:pt x="54" y="111"/>
                </a:lnTo>
                <a:lnTo>
                  <a:pt x="48" y="107"/>
                </a:lnTo>
                <a:lnTo>
                  <a:pt x="43" y="103"/>
                </a:lnTo>
                <a:lnTo>
                  <a:pt x="37" y="97"/>
                </a:lnTo>
                <a:lnTo>
                  <a:pt x="33" y="91"/>
                </a:lnTo>
                <a:lnTo>
                  <a:pt x="29" y="86"/>
                </a:lnTo>
                <a:lnTo>
                  <a:pt x="25" y="80"/>
                </a:lnTo>
                <a:lnTo>
                  <a:pt x="20" y="74"/>
                </a:lnTo>
                <a:lnTo>
                  <a:pt x="13" y="60"/>
                </a:lnTo>
                <a:lnTo>
                  <a:pt x="6" y="46"/>
                </a:lnTo>
                <a:lnTo>
                  <a:pt x="1" y="30"/>
                </a:lnTo>
                <a:lnTo>
                  <a:pt x="0" y="14"/>
                </a:lnTo>
                <a:lnTo>
                  <a:pt x="3" y="10"/>
                </a:lnTo>
                <a:lnTo>
                  <a:pt x="8" y="6"/>
                </a:lnTo>
                <a:lnTo>
                  <a:pt x="12" y="2"/>
                </a:lnTo>
                <a:lnTo>
                  <a:pt x="16" y="0"/>
                </a:lnTo>
                <a:lnTo>
                  <a:pt x="25" y="1"/>
                </a:lnTo>
                <a:lnTo>
                  <a:pt x="32" y="3"/>
                </a:lnTo>
                <a:lnTo>
                  <a:pt x="39" y="8"/>
                </a:lnTo>
                <a:lnTo>
                  <a:pt x="47" y="13"/>
                </a:lnTo>
                <a:close/>
              </a:path>
            </a:pathLst>
          </a:custGeom>
          <a:solidFill>
            <a:srgbClr val="CCD6E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0" name="Freeform 98"/>
          <p:cNvSpPr>
            <a:spLocks/>
          </p:cNvSpPr>
          <p:nvPr/>
        </p:nvSpPr>
        <p:spPr bwMode="auto">
          <a:xfrm>
            <a:off x="2617788" y="5276850"/>
            <a:ext cx="6350" cy="7938"/>
          </a:xfrm>
          <a:custGeom>
            <a:avLst/>
            <a:gdLst>
              <a:gd name="T0" fmla="*/ 2147483647 w 40"/>
              <a:gd name="T1" fmla="*/ 2147483647 h 60"/>
              <a:gd name="T2" fmla="*/ 2147483647 w 40"/>
              <a:gd name="T3" fmla="*/ 2147483647 h 60"/>
              <a:gd name="T4" fmla="*/ 2147483647 w 40"/>
              <a:gd name="T5" fmla="*/ 2147483647 h 60"/>
              <a:gd name="T6" fmla="*/ 2147483647 w 40"/>
              <a:gd name="T7" fmla="*/ 2147483647 h 60"/>
              <a:gd name="T8" fmla="*/ 2147483647 w 40"/>
              <a:gd name="T9" fmla="*/ 2147483647 h 60"/>
              <a:gd name="T10" fmla="*/ 2147483647 w 40"/>
              <a:gd name="T11" fmla="*/ 2147483647 h 60"/>
              <a:gd name="T12" fmla="*/ 2147483647 w 40"/>
              <a:gd name="T13" fmla="*/ 2147483647 h 60"/>
              <a:gd name="T14" fmla="*/ 2147483647 w 40"/>
              <a:gd name="T15" fmla="*/ 2147483647 h 60"/>
              <a:gd name="T16" fmla="*/ 2147483647 w 40"/>
              <a:gd name="T17" fmla="*/ 2147483647 h 60"/>
              <a:gd name="T18" fmla="*/ 2147483647 w 40"/>
              <a:gd name="T19" fmla="*/ 2147483647 h 60"/>
              <a:gd name="T20" fmla="*/ 2147483647 w 40"/>
              <a:gd name="T21" fmla="*/ 2147483647 h 60"/>
              <a:gd name="T22" fmla="*/ 2147483647 w 40"/>
              <a:gd name="T23" fmla="*/ 2147483647 h 60"/>
              <a:gd name="T24" fmla="*/ 2147483647 w 40"/>
              <a:gd name="T25" fmla="*/ 2147483647 h 60"/>
              <a:gd name="T26" fmla="*/ 2147483647 w 40"/>
              <a:gd name="T27" fmla="*/ 2147483647 h 60"/>
              <a:gd name="T28" fmla="*/ 0 w 40"/>
              <a:gd name="T29" fmla="*/ 2147483647 h 60"/>
              <a:gd name="T30" fmla="*/ 2147483647 w 40"/>
              <a:gd name="T31" fmla="*/ 2147483647 h 60"/>
              <a:gd name="T32" fmla="*/ 2147483647 w 40"/>
              <a:gd name="T33" fmla="*/ 2147483647 h 60"/>
              <a:gd name="T34" fmla="*/ 2147483647 w 40"/>
              <a:gd name="T35" fmla="*/ 2147483647 h 60"/>
              <a:gd name="T36" fmla="*/ 2147483647 w 40"/>
              <a:gd name="T37" fmla="*/ 0 h 60"/>
              <a:gd name="T38" fmla="*/ 2147483647 w 40"/>
              <a:gd name="T39" fmla="*/ 0 h 60"/>
              <a:gd name="T40" fmla="*/ 2147483647 w 40"/>
              <a:gd name="T41" fmla="*/ 2147483647 h 60"/>
              <a:gd name="T42" fmla="*/ 2147483647 w 40"/>
              <a:gd name="T43" fmla="*/ 2147483647 h 60"/>
              <a:gd name="T44" fmla="*/ 2147483647 w 40"/>
              <a:gd name="T45" fmla="*/ 2147483647 h 60"/>
              <a:gd name="T46" fmla="*/ 2147483647 w 40"/>
              <a:gd name="T47" fmla="*/ 2147483647 h 60"/>
              <a:gd name="T48" fmla="*/ 2147483647 w 40"/>
              <a:gd name="T49" fmla="*/ 2147483647 h 6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40"/>
              <a:gd name="T76" fmla="*/ 0 h 60"/>
              <a:gd name="T77" fmla="*/ 40 w 40"/>
              <a:gd name="T78" fmla="*/ 60 h 6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40" h="60">
                <a:moveTo>
                  <a:pt x="25" y="8"/>
                </a:moveTo>
                <a:lnTo>
                  <a:pt x="40" y="49"/>
                </a:lnTo>
                <a:lnTo>
                  <a:pt x="39" y="53"/>
                </a:lnTo>
                <a:lnTo>
                  <a:pt x="38" y="56"/>
                </a:lnTo>
                <a:lnTo>
                  <a:pt x="36" y="59"/>
                </a:lnTo>
                <a:lnTo>
                  <a:pt x="32" y="60"/>
                </a:lnTo>
                <a:lnTo>
                  <a:pt x="26" y="57"/>
                </a:lnTo>
                <a:lnTo>
                  <a:pt x="21" y="52"/>
                </a:lnTo>
                <a:lnTo>
                  <a:pt x="15" y="46"/>
                </a:lnTo>
                <a:lnTo>
                  <a:pt x="11" y="39"/>
                </a:lnTo>
                <a:lnTo>
                  <a:pt x="7" y="32"/>
                </a:lnTo>
                <a:lnTo>
                  <a:pt x="3" y="24"/>
                </a:lnTo>
                <a:lnTo>
                  <a:pt x="1" y="17"/>
                </a:lnTo>
                <a:lnTo>
                  <a:pt x="0" y="9"/>
                </a:lnTo>
                <a:lnTo>
                  <a:pt x="2" y="5"/>
                </a:lnTo>
                <a:lnTo>
                  <a:pt x="4" y="2"/>
                </a:lnTo>
                <a:lnTo>
                  <a:pt x="6" y="1"/>
                </a:lnTo>
                <a:lnTo>
                  <a:pt x="9" y="0"/>
                </a:lnTo>
                <a:lnTo>
                  <a:pt x="13" y="0"/>
                </a:lnTo>
                <a:lnTo>
                  <a:pt x="18" y="2"/>
                </a:lnTo>
                <a:lnTo>
                  <a:pt x="22" y="4"/>
                </a:lnTo>
                <a:lnTo>
                  <a:pt x="25" y="8"/>
                </a:lnTo>
                <a:close/>
              </a:path>
            </a:pathLst>
          </a:custGeom>
          <a:solidFill>
            <a:srgbClr val="D6DD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1" name="Freeform 99"/>
          <p:cNvSpPr>
            <a:spLocks/>
          </p:cNvSpPr>
          <p:nvPr/>
        </p:nvSpPr>
        <p:spPr bwMode="auto">
          <a:xfrm>
            <a:off x="2689225" y="5321300"/>
            <a:ext cx="19050" cy="14288"/>
          </a:xfrm>
          <a:custGeom>
            <a:avLst/>
            <a:gdLst>
              <a:gd name="T0" fmla="*/ 2147483647 w 141"/>
              <a:gd name="T1" fmla="*/ 2147483647 h 101"/>
              <a:gd name="T2" fmla="*/ 2147483647 w 141"/>
              <a:gd name="T3" fmla="*/ 2147483647 h 101"/>
              <a:gd name="T4" fmla="*/ 2147483647 w 141"/>
              <a:gd name="T5" fmla="*/ 2147483647 h 101"/>
              <a:gd name="T6" fmla="*/ 2147483647 w 141"/>
              <a:gd name="T7" fmla="*/ 2147483647 h 101"/>
              <a:gd name="T8" fmla="*/ 2147483647 w 141"/>
              <a:gd name="T9" fmla="*/ 2147483647 h 101"/>
              <a:gd name="T10" fmla="*/ 2147483647 w 141"/>
              <a:gd name="T11" fmla="*/ 2147483647 h 101"/>
              <a:gd name="T12" fmla="*/ 2147483647 w 141"/>
              <a:gd name="T13" fmla="*/ 2147483647 h 101"/>
              <a:gd name="T14" fmla="*/ 2147483647 w 141"/>
              <a:gd name="T15" fmla="*/ 2147483647 h 101"/>
              <a:gd name="T16" fmla="*/ 2147483647 w 141"/>
              <a:gd name="T17" fmla="*/ 2147483647 h 101"/>
              <a:gd name="T18" fmla="*/ 2147483647 w 141"/>
              <a:gd name="T19" fmla="*/ 2147483647 h 101"/>
              <a:gd name="T20" fmla="*/ 2147483647 w 141"/>
              <a:gd name="T21" fmla="*/ 2147483647 h 101"/>
              <a:gd name="T22" fmla="*/ 2147483647 w 141"/>
              <a:gd name="T23" fmla="*/ 2147483647 h 101"/>
              <a:gd name="T24" fmla="*/ 2147483647 w 141"/>
              <a:gd name="T25" fmla="*/ 2147483647 h 101"/>
              <a:gd name="T26" fmla="*/ 2147483647 w 141"/>
              <a:gd name="T27" fmla="*/ 2147483647 h 101"/>
              <a:gd name="T28" fmla="*/ 2147483647 w 141"/>
              <a:gd name="T29" fmla="*/ 2147483647 h 101"/>
              <a:gd name="T30" fmla="*/ 2147483647 w 141"/>
              <a:gd name="T31" fmla="*/ 2147483647 h 101"/>
              <a:gd name="T32" fmla="*/ 0 w 141"/>
              <a:gd name="T33" fmla="*/ 2147483647 h 101"/>
              <a:gd name="T34" fmla="*/ 0 w 141"/>
              <a:gd name="T35" fmla="*/ 2147483647 h 101"/>
              <a:gd name="T36" fmla="*/ 0 w 141"/>
              <a:gd name="T37" fmla="*/ 2147483647 h 101"/>
              <a:gd name="T38" fmla="*/ 0 w 141"/>
              <a:gd name="T39" fmla="*/ 2147483647 h 101"/>
              <a:gd name="T40" fmla="*/ 2147483647 w 141"/>
              <a:gd name="T41" fmla="*/ 2147483647 h 101"/>
              <a:gd name="T42" fmla="*/ 2147483647 w 141"/>
              <a:gd name="T43" fmla="*/ 2147483647 h 101"/>
              <a:gd name="T44" fmla="*/ 2147483647 w 141"/>
              <a:gd name="T45" fmla="*/ 2147483647 h 101"/>
              <a:gd name="T46" fmla="*/ 2147483647 w 141"/>
              <a:gd name="T47" fmla="*/ 2147483647 h 101"/>
              <a:gd name="T48" fmla="*/ 2147483647 w 141"/>
              <a:gd name="T49" fmla="*/ 2147483647 h 101"/>
              <a:gd name="T50" fmla="*/ 2147483647 w 141"/>
              <a:gd name="T51" fmla="*/ 2147483647 h 101"/>
              <a:gd name="T52" fmla="*/ 2147483647 w 141"/>
              <a:gd name="T53" fmla="*/ 2147483647 h 101"/>
              <a:gd name="T54" fmla="*/ 2147483647 w 141"/>
              <a:gd name="T55" fmla="*/ 0 h 101"/>
              <a:gd name="T56" fmla="*/ 2147483647 w 141"/>
              <a:gd name="T57" fmla="*/ 0 h 101"/>
              <a:gd name="T58" fmla="*/ 2147483647 w 141"/>
              <a:gd name="T59" fmla="*/ 2147483647 h 101"/>
              <a:gd name="T60" fmla="*/ 2147483647 w 141"/>
              <a:gd name="T61" fmla="*/ 2147483647 h 101"/>
              <a:gd name="T62" fmla="*/ 2147483647 w 141"/>
              <a:gd name="T63" fmla="*/ 2147483647 h 101"/>
              <a:gd name="T64" fmla="*/ 2147483647 w 141"/>
              <a:gd name="T65" fmla="*/ 2147483647 h 101"/>
              <a:gd name="T66" fmla="*/ 2147483647 w 141"/>
              <a:gd name="T67" fmla="*/ 2147483647 h 10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1"/>
              <a:gd name="T103" fmla="*/ 0 h 101"/>
              <a:gd name="T104" fmla="*/ 141 w 141"/>
              <a:gd name="T105" fmla="*/ 101 h 10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1" h="101">
                <a:moveTo>
                  <a:pt x="141" y="12"/>
                </a:moveTo>
                <a:lnTo>
                  <a:pt x="135" y="23"/>
                </a:lnTo>
                <a:lnTo>
                  <a:pt x="131" y="36"/>
                </a:lnTo>
                <a:lnTo>
                  <a:pt x="126" y="49"/>
                </a:lnTo>
                <a:lnTo>
                  <a:pt x="121" y="62"/>
                </a:lnTo>
                <a:lnTo>
                  <a:pt x="114" y="73"/>
                </a:lnTo>
                <a:lnTo>
                  <a:pt x="106" y="83"/>
                </a:lnTo>
                <a:lnTo>
                  <a:pt x="95" y="90"/>
                </a:lnTo>
                <a:lnTo>
                  <a:pt x="81" y="95"/>
                </a:lnTo>
                <a:lnTo>
                  <a:pt x="72" y="98"/>
                </a:lnTo>
                <a:lnTo>
                  <a:pt x="61" y="100"/>
                </a:lnTo>
                <a:lnTo>
                  <a:pt x="50" y="101"/>
                </a:lnTo>
                <a:lnTo>
                  <a:pt x="39" y="101"/>
                </a:lnTo>
                <a:lnTo>
                  <a:pt x="28" y="101"/>
                </a:lnTo>
                <a:lnTo>
                  <a:pt x="18" y="99"/>
                </a:lnTo>
                <a:lnTo>
                  <a:pt x="9" y="95"/>
                </a:lnTo>
                <a:lnTo>
                  <a:pt x="0" y="91"/>
                </a:lnTo>
                <a:lnTo>
                  <a:pt x="0" y="86"/>
                </a:lnTo>
                <a:lnTo>
                  <a:pt x="18" y="80"/>
                </a:lnTo>
                <a:lnTo>
                  <a:pt x="37" y="73"/>
                </a:lnTo>
                <a:lnTo>
                  <a:pt x="56" y="66"/>
                </a:lnTo>
                <a:lnTo>
                  <a:pt x="74" y="57"/>
                </a:lnTo>
                <a:lnTo>
                  <a:pt x="91" y="47"/>
                </a:lnTo>
                <a:lnTo>
                  <a:pt x="106" y="35"/>
                </a:lnTo>
                <a:lnTo>
                  <a:pt x="118" y="19"/>
                </a:lnTo>
                <a:lnTo>
                  <a:pt x="128" y="0"/>
                </a:lnTo>
                <a:lnTo>
                  <a:pt x="132" y="0"/>
                </a:lnTo>
                <a:lnTo>
                  <a:pt x="135" y="3"/>
                </a:lnTo>
                <a:lnTo>
                  <a:pt x="138" y="9"/>
                </a:lnTo>
                <a:lnTo>
                  <a:pt x="141" y="12"/>
                </a:lnTo>
                <a:close/>
              </a:path>
            </a:pathLst>
          </a:custGeom>
          <a:solidFill>
            <a:srgbClr val="3FB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2" name="Freeform 100"/>
          <p:cNvSpPr>
            <a:spLocks/>
          </p:cNvSpPr>
          <p:nvPr/>
        </p:nvSpPr>
        <p:spPr bwMode="auto">
          <a:xfrm>
            <a:off x="2693988" y="5329238"/>
            <a:ext cx="20637" cy="14287"/>
          </a:xfrm>
          <a:custGeom>
            <a:avLst/>
            <a:gdLst>
              <a:gd name="T0" fmla="*/ 2147483647 w 141"/>
              <a:gd name="T1" fmla="*/ 2147483647 h 103"/>
              <a:gd name="T2" fmla="*/ 2147483647 w 141"/>
              <a:gd name="T3" fmla="*/ 2147483647 h 103"/>
              <a:gd name="T4" fmla="*/ 2147483647 w 141"/>
              <a:gd name="T5" fmla="*/ 2147483647 h 103"/>
              <a:gd name="T6" fmla="*/ 2147483647 w 141"/>
              <a:gd name="T7" fmla="*/ 2147483647 h 103"/>
              <a:gd name="T8" fmla="*/ 2147483647 w 141"/>
              <a:gd name="T9" fmla="*/ 2147483647 h 103"/>
              <a:gd name="T10" fmla="*/ 2147483647 w 141"/>
              <a:gd name="T11" fmla="*/ 2147483647 h 103"/>
              <a:gd name="T12" fmla="*/ 2147483647 w 141"/>
              <a:gd name="T13" fmla="*/ 2147483647 h 103"/>
              <a:gd name="T14" fmla="*/ 2147483647 w 141"/>
              <a:gd name="T15" fmla="*/ 2147483647 h 103"/>
              <a:gd name="T16" fmla="*/ 2147483647 w 141"/>
              <a:gd name="T17" fmla="*/ 2147483647 h 103"/>
              <a:gd name="T18" fmla="*/ 2147483647 w 141"/>
              <a:gd name="T19" fmla="*/ 2147483647 h 103"/>
              <a:gd name="T20" fmla="*/ 2147483647 w 141"/>
              <a:gd name="T21" fmla="*/ 2147483647 h 103"/>
              <a:gd name="T22" fmla="*/ 2147483647 w 141"/>
              <a:gd name="T23" fmla="*/ 2147483647 h 103"/>
              <a:gd name="T24" fmla="*/ 2147483647 w 141"/>
              <a:gd name="T25" fmla="*/ 2147483647 h 103"/>
              <a:gd name="T26" fmla="*/ 2147483647 w 141"/>
              <a:gd name="T27" fmla="*/ 2147483647 h 103"/>
              <a:gd name="T28" fmla="*/ 2147483647 w 141"/>
              <a:gd name="T29" fmla="*/ 2147483647 h 103"/>
              <a:gd name="T30" fmla="*/ 2147483647 w 141"/>
              <a:gd name="T31" fmla="*/ 2147483647 h 103"/>
              <a:gd name="T32" fmla="*/ 0 w 141"/>
              <a:gd name="T33" fmla="*/ 2147483647 h 103"/>
              <a:gd name="T34" fmla="*/ 0 w 141"/>
              <a:gd name="T35" fmla="*/ 2147483647 h 103"/>
              <a:gd name="T36" fmla="*/ 0 w 141"/>
              <a:gd name="T37" fmla="*/ 2147483647 h 103"/>
              <a:gd name="T38" fmla="*/ 0 w 141"/>
              <a:gd name="T39" fmla="*/ 2147483647 h 103"/>
              <a:gd name="T40" fmla="*/ 2147483647 w 141"/>
              <a:gd name="T41" fmla="*/ 2147483647 h 103"/>
              <a:gd name="T42" fmla="*/ 2147483647 w 141"/>
              <a:gd name="T43" fmla="*/ 2147483647 h 103"/>
              <a:gd name="T44" fmla="*/ 2147483647 w 141"/>
              <a:gd name="T45" fmla="*/ 2147483647 h 103"/>
              <a:gd name="T46" fmla="*/ 2147483647 w 141"/>
              <a:gd name="T47" fmla="*/ 2147483647 h 103"/>
              <a:gd name="T48" fmla="*/ 2147483647 w 141"/>
              <a:gd name="T49" fmla="*/ 2147483647 h 103"/>
              <a:gd name="T50" fmla="*/ 2147483647 w 141"/>
              <a:gd name="T51" fmla="*/ 2147483647 h 103"/>
              <a:gd name="T52" fmla="*/ 2147483647 w 141"/>
              <a:gd name="T53" fmla="*/ 2147483647 h 103"/>
              <a:gd name="T54" fmla="*/ 2147483647 w 141"/>
              <a:gd name="T55" fmla="*/ 0 h 103"/>
              <a:gd name="T56" fmla="*/ 2147483647 w 141"/>
              <a:gd name="T57" fmla="*/ 0 h 103"/>
              <a:gd name="T58" fmla="*/ 2147483647 w 141"/>
              <a:gd name="T59" fmla="*/ 2147483647 h 103"/>
              <a:gd name="T60" fmla="*/ 2147483647 w 141"/>
              <a:gd name="T61" fmla="*/ 2147483647 h 103"/>
              <a:gd name="T62" fmla="*/ 2147483647 w 141"/>
              <a:gd name="T63" fmla="*/ 2147483647 h 103"/>
              <a:gd name="T64" fmla="*/ 2147483647 w 141"/>
              <a:gd name="T65" fmla="*/ 2147483647 h 103"/>
              <a:gd name="T66" fmla="*/ 2147483647 w 141"/>
              <a:gd name="T67" fmla="*/ 2147483647 h 10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1"/>
              <a:gd name="T103" fmla="*/ 0 h 103"/>
              <a:gd name="T104" fmla="*/ 141 w 141"/>
              <a:gd name="T105" fmla="*/ 103 h 103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1" h="103">
                <a:moveTo>
                  <a:pt x="141" y="12"/>
                </a:moveTo>
                <a:lnTo>
                  <a:pt x="136" y="24"/>
                </a:lnTo>
                <a:lnTo>
                  <a:pt x="131" y="37"/>
                </a:lnTo>
                <a:lnTo>
                  <a:pt x="126" y="50"/>
                </a:lnTo>
                <a:lnTo>
                  <a:pt x="121" y="63"/>
                </a:lnTo>
                <a:lnTo>
                  <a:pt x="113" y="74"/>
                </a:lnTo>
                <a:lnTo>
                  <a:pt x="105" y="84"/>
                </a:lnTo>
                <a:lnTo>
                  <a:pt x="94" y="91"/>
                </a:lnTo>
                <a:lnTo>
                  <a:pt x="82" y="97"/>
                </a:lnTo>
                <a:lnTo>
                  <a:pt x="72" y="99"/>
                </a:lnTo>
                <a:lnTo>
                  <a:pt x="63" y="101"/>
                </a:lnTo>
                <a:lnTo>
                  <a:pt x="52" y="102"/>
                </a:lnTo>
                <a:lnTo>
                  <a:pt x="40" y="103"/>
                </a:lnTo>
                <a:lnTo>
                  <a:pt x="30" y="102"/>
                </a:lnTo>
                <a:lnTo>
                  <a:pt x="19" y="101"/>
                </a:lnTo>
                <a:lnTo>
                  <a:pt x="9" y="98"/>
                </a:lnTo>
                <a:lnTo>
                  <a:pt x="0" y="94"/>
                </a:lnTo>
                <a:lnTo>
                  <a:pt x="0" y="86"/>
                </a:lnTo>
                <a:lnTo>
                  <a:pt x="18" y="80"/>
                </a:lnTo>
                <a:lnTo>
                  <a:pt x="37" y="74"/>
                </a:lnTo>
                <a:lnTo>
                  <a:pt x="56" y="67"/>
                </a:lnTo>
                <a:lnTo>
                  <a:pt x="74" y="59"/>
                </a:lnTo>
                <a:lnTo>
                  <a:pt x="91" y="48"/>
                </a:lnTo>
                <a:lnTo>
                  <a:pt x="107" y="35"/>
                </a:lnTo>
                <a:lnTo>
                  <a:pt x="119" y="19"/>
                </a:lnTo>
                <a:lnTo>
                  <a:pt x="128" y="0"/>
                </a:lnTo>
                <a:lnTo>
                  <a:pt x="133" y="0"/>
                </a:lnTo>
                <a:lnTo>
                  <a:pt x="137" y="5"/>
                </a:lnTo>
                <a:lnTo>
                  <a:pt x="138" y="9"/>
                </a:lnTo>
                <a:lnTo>
                  <a:pt x="141" y="12"/>
                </a:lnTo>
                <a:close/>
              </a:path>
            </a:pathLst>
          </a:custGeom>
          <a:solidFill>
            <a:srgbClr val="3FB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3" name="Freeform 101"/>
          <p:cNvSpPr>
            <a:spLocks/>
          </p:cNvSpPr>
          <p:nvPr/>
        </p:nvSpPr>
        <p:spPr bwMode="auto">
          <a:xfrm>
            <a:off x="2660650" y="5307013"/>
            <a:ext cx="20638" cy="14287"/>
          </a:xfrm>
          <a:custGeom>
            <a:avLst/>
            <a:gdLst>
              <a:gd name="T0" fmla="*/ 2147483647 w 138"/>
              <a:gd name="T1" fmla="*/ 2147483647 h 101"/>
              <a:gd name="T2" fmla="*/ 2147483647 w 138"/>
              <a:gd name="T3" fmla="*/ 2147483647 h 101"/>
              <a:gd name="T4" fmla="*/ 2147483647 w 138"/>
              <a:gd name="T5" fmla="*/ 2147483647 h 101"/>
              <a:gd name="T6" fmla="*/ 2147483647 w 138"/>
              <a:gd name="T7" fmla="*/ 2147483647 h 101"/>
              <a:gd name="T8" fmla="*/ 2147483647 w 138"/>
              <a:gd name="T9" fmla="*/ 2147483647 h 101"/>
              <a:gd name="T10" fmla="*/ 2147483647 w 138"/>
              <a:gd name="T11" fmla="*/ 2147483647 h 101"/>
              <a:gd name="T12" fmla="*/ 2147483647 w 138"/>
              <a:gd name="T13" fmla="*/ 2147483647 h 101"/>
              <a:gd name="T14" fmla="*/ 2147483647 w 138"/>
              <a:gd name="T15" fmla="*/ 2147483647 h 101"/>
              <a:gd name="T16" fmla="*/ 2147483647 w 138"/>
              <a:gd name="T17" fmla="*/ 2147483647 h 101"/>
              <a:gd name="T18" fmla="*/ 2147483647 w 138"/>
              <a:gd name="T19" fmla="*/ 2147483647 h 101"/>
              <a:gd name="T20" fmla="*/ 2147483647 w 138"/>
              <a:gd name="T21" fmla="*/ 2147483647 h 101"/>
              <a:gd name="T22" fmla="*/ 2147483647 w 138"/>
              <a:gd name="T23" fmla="*/ 2147483647 h 101"/>
              <a:gd name="T24" fmla="*/ 2147483647 w 138"/>
              <a:gd name="T25" fmla="*/ 2147483647 h 101"/>
              <a:gd name="T26" fmla="*/ 2147483647 w 138"/>
              <a:gd name="T27" fmla="*/ 2147483647 h 101"/>
              <a:gd name="T28" fmla="*/ 2147483647 w 138"/>
              <a:gd name="T29" fmla="*/ 2147483647 h 101"/>
              <a:gd name="T30" fmla="*/ 2147483647 w 138"/>
              <a:gd name="T31" fmla="*/ 2147483647 h 101"/>
              <a:gd name="T32" fmla="*/ 0 w 138"/>
              <a:gd name="T33" fmla="*/ 2147483647 h 101"/>
              <a:gd name="T34" fmla="*/ 0 w 138"/>
              <a:gd name="T35" fmla="*/ 2147483647 h 101"/>
              <a:gd name="T36" fmla="*/ 0 w 138"/>
              <a:gd name="T37" fmla="*/ 2147483647 h 101"/>
              <a:gd name="T38" fmla="*/ 0 w 138"/>
              <a:gd name="T39" fmla="*/ 2147483647 h 101"/>
              <a:gd name="T40" fmla="*/ 2147483647 w 138"/>
              <a:gd name="T41" fmla="*/ 2147483647 h 101"/>
              <a:gd name="T42" fmla="*/ 2147483647 w 138"/>
              <a:gd name="T43" fmla="*/ 2147483647 h 101"/>
              <a:gd name="T44" fmla="*/ 2147483647 w 138"/>
              <a:gd name="T45" fmla="*/ 2147483647 h 101"/>
              <a:gd name="T46" fmla="*/ 2147483647 w 138"/>
              <a:gd name="T47" fmla="*/ 2147483647 h 101"/>
              <a:gd name="T48" fmla="*/ 2147483647 w 138"/>
              <a:gd name="T49" fmla="*/ 2147483647 h 101"/>
              <a:gd name="T50" fmla="*/ 2147483647 w 138"/>
              <a:gd name="T51" fmla="*/ 2147483647 h 101"/>
              <a:gd name="T52" fmla="*/ 2147483647 w 138"/>
              <a:gd name="T53" fmla="*/ 2147483647 h 101"/>
              <a:gd name="T54" fmla="*/ 2147483647 w 138"/>
              <a:gd name="T55" fmla="*/ 0 h 101"/>
              <a:gd name="T56" fmla="*/ 2147483647 w 138"/>
              <a:gd name="T57" fmla="*/ 0 h 101"/>
              <a:gd name="T58" fmla="*/ 2147483647 w 138"/>
              <a:gd name="T59" fmla="*/ 2147483647 h 101"/>
              <a:gd name="T60" fmla="*/ 2147483647 w 138"/>
              <a:gd name="T61" fmla="*/ 2147483647 h 101"/>
              <a:gd name="T62" fmla="*/ 2147483647 w 138"/>
              <a:gd name="T63" fmla="*/ 2147483647 h 101"/>
              <a:gd name="T64" fmla="*/ 2147483647 w 138"/>
              <a:gd name="T65" fmla="*/ 2147483647 h 101"/>
              <a:gd name="T66" fmla="*/ 2147483647 w 138"/>
              <a:gd name="T67" fmla="*/ 2147483647 h 10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8"/>
              <a:gd name="T103" fmla="*/ 0 h 101"/>
              <a:gd name="T104" fmla="*/ 138 w 138"/>
              <a:gd name="T105" fmla="*/ 101 h 10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8" h="101">
                <a:moveTo>
                  <a:pt x="138" y="12"/>
                </a:moveTo>
                <a:lnTo>
                  <a:pt x="134" y="23"/>
                </a:lnTo>
                <a:lnTo>
                  <a:pt x="130" y="35"/>
                </a:lnTo>
                <a:lnTo>
                  <a:pt x="125" y="48"/>
                </a:lnTo>
                <a:lnTo>
                  <a:pt x="119" y="60"/>
                </a:lnTo>
                <a:lnTo>
                  <a:pt x="113" y="72"/>
                </a:lnTo>
                <a:lnTo>
                  <a:pt x="104" y="82"/>
                </a:lnTo>
                <a:lnTo>
                  <a:pt x="94" y="90"/>
                </a:lnTo>
                <a:lnTo>
                  <a:pt x="81" y="95"/>
                </a:lnTo>
                <a:lnTo>
                  <a:pt x="72" y="97"/>
                </a:lnTo>
                <a:lnTo>
                  <a:pt x="62" y="99"/>
                </a:lnTo>
                <a:lnTo>
                  <a:pt x="51" y="100"/>
                </a:lnTo>
                <a:lnTo>
                  <a:pt x="40" y="101"/>
                </a:lnTo>
                <a:lnTo>
                  <a:pt x="28" y="100"/>
                </a:lnTo>
                <a:lnTo>
                  <a:pt x="18" y="99"/>
                </a:lnTo>
                <a:lnTo>
                  <a:pt x="8" y="95"/>
                </a:lnTo>
                <a:lnTo>
                  <a:pt x="0" y="91"/>
                </a:lnTo>
                <a:lnTo>
                  <a:pt x="0" y="85"/>
                </a:lnTo>
                <a:lnTo>
                  <a:pt x="19" y="78"/>
                </a:lnTo>
                <a:lnTo>
                  <a:pt x="37" y="72"/>
                </a:lnTo>
                <a:lnTo>
                  <a:pt x="56" y="66"/>
                </a:lnTo>
                <a:lnTo>
                  <a:pt x="74" y="57"/>
                </a:lnTo>
                <a:lnTo>
                  <a:pt x="91" y="47"/>
                </a:lnTo>
                <a:lnTo>
                  <a:pt x="104" y="35"/>
                </a:lnTo>
                <a:lnTo>
                  <a:pt x="117" y="19"/>
                </a:lnTo>
                <a:lnTo>
                  <a:pt x="126" y="0"/>
                </a:lnTo>
                <a:lnTo>
                  <a:pt x="132" y="0"/>
                </a:lnTo>
                <a:lnTo>
                  <a:pt x="134" y="4"/>
                </a:lnTo>
                <a:lnTo>
                  <a:pt x="136" y="8"/>
                </a:lnTo>
                <a:lnTo>
                  <a:pt x="138" y="12"/>
                </a:lnTo>
                <a:close/>
              </a:path>
            </a:pathLst>
          </a:custGeom>
          <a:solidFill>
            <a:srgbClr val="3FB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4" name="Freeform 102"/>
          <p:cNvSpPr>
            <a:spLocks/>
          </p:cNvSpPr>
          <p:nvPr/>
        </p:nvSpPr>
        <p:spPr bwMode="auto">
          <a:xfrm>
            <a:off x="2640013" y="5314950"/>
            <a:ext cx="19050" cy="14288"/>
          </a:xfrm>
          <a:custGeom>
            <a:avLst/>
            <a:gdLst>
              <a:gd name="T0" fmla="*/ 2147483647 w 139"/>
              <a:gd name="T1" fmla="*/ 2147483647 h 102"/>
              <a:gd name="T2" fmla="*/ 2147483647 w 139"/>
              <a:gd name="T3" fmla="*/ 2147483647 h 102"/>
              <a:gd name="T4" fmla="*/ 2147483647 w 139"/>
              <a:gd name="T5" fmla="*/ 2147483647 h 102"/>
              <a:gd name="T6" fmla="*/ 2147483647 w 139"/>
              <a:gd name="T7" fmla="*/ 2147483647 h 102"/>
              <a:gd name="T8" fmla="*/ 2147483647 w 139"/>
              <a:gd name="T9" fmla="*/ 2147483647 h 102"/>
              <a:gd name="T10" fmla="*/ 2147483647 w 139"/>
              <a:gd name="T11" fmla="*/ 2147483647 h 102"/>
              <a:gd name="T12" fmla="*/ 2147483647 w 139"/>
              <a:gd name="T13" fmla="*/ 2147483647 h 102"/>
              <a:gd name="T14" fmla="*/ 2147483647 w 139"/>
              <a:gd name="T15" fmla="*/ 2147483647 h 102"/>
              <a:gd name="T16" fmla="*/ 2147483647 w 139"/>
              <a:gd name="T17" fmla="*/ 2147483647 h 102"/>
              <a:gd name="T18" fmla="*/ 2147483647 w 139"/>
              <a:gd name="T19" fmla="*/ 2147483647 h 102"/>
              <a:gd name="T20" fmla="*/ 2147483647 w 139"/>
              <a:gd name="T21" fmla="*/ 2147483647 h 102"/>
              <a:gd name="T22" fmla="*/ 2147483647 w 139"/>
              <a:gd name="T23" fmla="*/ 2147483647 h 102"/>
              <a:gd name="T24" fmla="*/ 2147483647 w 139"/>
              <a:gd name="T25" fmla="*/ 2147483647 h 102"/>
              <a:gd name="T26" fmla="*/ 2147483647 w 139"/>
              <a:gd name="T27" fmla="*/ 2147483647 h 102"/>
              <a:gd name="T28" fmla="*/ 2147483647 w 139"/>
              <a:gd name="T29" fmla="*/ 2147483647 h 102"/>
              <a:gd name="T30" fmla="*/ 2147483647 w 139"/>
              <a:gd name="T31" fmla="*/ 2147483647 h 102"/>
              <a:gd name="T32" fmla="*/ 0 w 139"/>
              <a:gd name="T33" fmla="*/ 2147483647 h 102"/>
              <a:gd name="T34" fmla="*/ 0 w 139"/>
              <a:gd name="T35" fmla="*/ 2147483647 h 102"/>
              <a:gd name="T36" fmla="*/ 0 w 139"/>
              <a:gd name="T37" fmla="*/ 2147483647 h 102"/>
              <a:gd name="T38" fmla="*/ 0 w 139"/>
              <a:gd name="T39" fmla="*/ 2147483647 h 102"/>
              <a:gd name="T40" fmla="*/ 2147483647 w 139"/>
              <a:gd name="T41" fmla="*/ 2147483647 h 102"/>
              <a:gd name="T42" fmla="*/ 2147483647 w 139"/>
              <a:gd name="T43" fmla="*/ 2147483647 h 102"/>
              <a:gd name="T44" fmla="*/ 2147483647 w 139"/>
              <a:gd name="T45" fmla="*/ 2147483647 h 102"/>
              <a:gd name="T46" fmla="*/ 2147483647 w 139"/>
              <a:gd name="T47" fmla="*/ 2147483647 h 102"/>
              <a:gd name="T48" fmla="*/ 2147483647 w 139"/>
              <a:gd name="T49" fmla="*/ 2147483647 h 102"/>
              <a:gd name="T50" fmla="*/ 2147483647 w 139"/>
              <a:gd name="T51" fmla="*/ 2147483647 h 102"/>
              <a:gd name="T52" fmla="*/ 2147483647 w 139"/>
              <a:gd name="T53" fmla="*/ 2147483647 h 102"/>
              <a:gd name="T54" fmla="*/ 2147483647 w 139"/>
              <a:gd name="T55" fmla="*/ 0 h 102"/>
              <a:gd name="T56" fmla="*/ 2147483647 w 139"/>
              <a:gd name="T57" fmla="*/ 0 h 102"/>
              <a:gd name="T58" fmla="*/ 2147483647 w 139"/>
              <a:gd name="T59" fmla="*/ 2147483647 h 102"/>
              <a:gd name="T60" fmla="*/ 2147483647 w 139"/>
              <a:gd name="T61" fmla="*/ 2147483647 h 102"/>
              <a:gd name="T62" fmla="*/ 2147483647 w 139"/>
              <a:gd name="T63" fmla="*/ 2147483647 h 102"/>
              <a:gd name="T64" fmla="*/ 2147483647 w 139"/>
              <a:gd name="T65" fmla="*/ 2147483647 h 102"/>
              <a:gd name="T66" fmla="*/ 2147483647 w 139"/>
              <a:gd name="T67" fmla="*/ 2147483647 h 1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9"/>
              <a:gd name="T103" fmla="*/ 0 h 102"/>
              <a:gd name="T104" fmla="*/ 139 w 139"/>
              <a:gd name="T105" fmla="*/ 102 h 10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9" h="102">
                <a:moveTo>
                  <a:pt x="139" y="12"/>
                </a:moveTo>
                <a:lnTo>
                  <a:pt x="135" y="24"/>
                </a:lnTo>
                <a:lnTo>
                  <a:pt x="131" y="37"/>
                </a:lnTo>
                <a:lnTo>
                  <a:pt x="126" y="49"/>
                </a:lnTo>
                <a:lnTo>
                  <a:pt x="120" y="62"/>
                </a:lnTo>
                <a:lnTo>
                  <a:pt x="113" y="74"/>
                </a:lnTo>
                <a:lnTo>
                  <a:pt x="105" y="83"/>
                </a:lnTo>
                <a:lnTo>
                  <a:pt x="94" y="91"/>
                </a:lnTo>
                <a:lnTo>
                  <a:pt x="81" y="96"/>
                </a:lnTo>
                <a:lnTo>
                  <a:pt x="72" y="98"/>
                </a:lnTo>
                <a:lnTo>
                  <a:pt x="61" y="100"/>
                </a:lnTo>
                <a:lnTo>
                  <a:pt x="49" y="101"/>
                </a:lnTo>
                <a:lnTo>
                  <a:pt x="39" y="102"/>
                </a:lnTo>
                <a:lnTo>
                  <a:pt x="28" y="101"/>
                </a:lnTo>
                <a:lnTo>
                  <a:pt x="18" y="100"/>
                </a:lnTo>
                <a:lnTo>
                  <a:pt x="8" y="97"/>
                </a:lnTo>
                <a:lnTo>
                  <a:pt x="0" y="92"/>
                </a:lnTo>
                <a:lnTo>
                  <a:pt x="0" y="85"/>
                </a:lnTo>
                <a:lnTo>
                  <a:pt x="18" y="79"/>
                </a:lnTo>
                <a:lnTo>
                  <a:pt x="37" y="73"/>
                </a:lnTo>
                <a:lnTo>
                  <a:pt x="55" y="66"/>
                </a:lnTo>
                <a:lnTo>
                  <a:pt x="73" y="58"/>
                </a:lnTo>
                <a:lnTo>
                  <a:pt x="90" y="47"/>
                </a:lnTo>
                <a:lnTo>
                  <a:pt x="104" y="35"/>
                </a:lnTo>
                <a:lnTo>
                  <a:pt x="117" y="19"/>
                </a:lnTo>
                <a:lnTo>
                  <a:pt x="127" y="0"/>
                </a:lnTo>
                <a:lnTo>
                  <a:pt x="132" y="0"/>
                </a:lnTo>
                <a:lnTo>
                  <a:pt x="135" y="3"/>
                </a:lnTo>
                <a:lnTo>
                  <a:pt x="136" y="8"/>
                </a:lnTo>
                <a:lnTo>
                  <a:pt x="139" y="12"/>
                </a:lnTo>
                <a:close/>
              </a:path>
            </a:pathLst>
          </a:custGeom>
          <a:solidFill>
            <a:srgbClr val="3FB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5" name="Freeform 103"/>
          <p:cNvSpPr>
            <a:spLocks/>
          </p:cNvSpPr>
          <p:nvPr/>
        </p:nvSpPr>
        <p:spPr bwMode="auto">
          <a:xfrm>
            <a:off x="2679700" y="5330825"/>
            <a:ext cx="19050" cy="14288"/>
          </a:xfrm>
          <a:custGeom>
            <a:avLst/>
            <a:gdLst>
              <a:gd name="T0" fmla="*/ 2147483647 w 140"/>
              <a:gd name="T1" fmla="*/ 2147483647 h 102"/>
              <a:gd name="T2" fmla="*/ 2147483647 w 140"/>
              <a:gd name="T3" fmla="*/ 2147483647 h 102"/>
              <a:gd name="T4" fmla="*/ 2147483647 w 140"/>
              <a:gd name="T5" fmla="*/ 2147483647 h 102"/>
              <a:gd name="T6" fmla="*/ 2147483647 w 140"/>
              <a:gd name="T7" fmla="*/ 2147483647 h 102"/>
              <a:gd name="T8" fmla="*/ 2147483647 w 140"/>
              <a:gd name="T9" fmla="*/ 2147483647 h 102"/>
              <a:gd name="T10" fmla="*/ 2147483647 w 140"/>
              <a:gd name="T11" fmla="*/ 2147483647 h 102"/>
              <a:gd name="T12" fmla="*/ 2147483647 w 140"/>
              <a:gd name="T13" fmla="*/ 2147483647 h 102"/>
              <a:gd name="T14" fmla="*/ 2147483647 w 140"/>
              <a:gd name="T15" fmla="*/ 2147483647 h 102"/>
              <a:gd name="T16" fmla="*/ 2147483647 w 140"/>
              <a:gd name="T17" fmla="*/ 2147483647 h 102"/>
              <a:gd name="T18" fmla="*/ 2147483647 w 140"/>
              <a:gd name="T19" fmla="*/ 2147483647 h 102"/>
              <a:gd name="T20" fmla="*/ 2147483647 w 140"/>
              <a:gd name="T21" fmla="*/ 2147483647 h 102"/>
              <a:gd name="T22" fmla="*/ 2147483647 w 140"/>
              <a:gd name="T23" fmla="*/ 2147483647 h 102"/>
              <a:gd name="T24" fmla="*/ 2147483647 w 140"/>
              <a:gd name="T25" fmla="*/ 2147483647 h 102"/>
              <a:gd name="T26" fmla="*/ 2147483647 w 140"/>
              <a:gd name="T27" fmla="*/ 2147483647 h 102"/>
              <a:gd name="T28" fmla="*/ 2147483647 w 140"/>
              <a:gd name="T29" fmla="*/ 2147483647 h 102"/>
              <a:gd name="T30" fmla="*/ 2147483647 w 140"/>
              <a:gd name="T31" fmla="*/ 2147483647 h 102"/>
              <a:gd name="T32" fmla="*/ 0 w 140"/>
              <a:gd name="T33" fmla="*/ 2147483647 h 102"/>
              <a:gd name="T34" fmla="*/ 0 w 140"/>
              <a:gd name="T35" fmla="*/ 2147483647 h 102"/>
              <a:gd name="T36" fmla="*/ 0 w 140"/>
              <a:gd name="T37" fmla="*/ 2147483647 h 102"/>
              <a:gd name="T38" fmla="*/ 0 w 140"/>
              <a:gd name="T39" fmla="*/ 2147483647 h 102"/>
              <a:gd name="T40" fmla="*/ 2147483647 w 140"/>
              <a:gd name="T41" fmla="*/ 2147483647 h 102"/>
              <a:gd name="T42" fmla="*/ 2147483647 w 140"/>
              <a:gd name="T43" fmla="*/ 2147483647 h 102"/>
              <a:gd name="T44" fmla="*/ 2147483647 w 140"/>
              <a:gd name="T45" fmla="*/ 2147483647 h 102"/>
              <a:gd name="T46" fmla="*/ 2147483647 w 140"/>
              <a:gd name="T47" fmla="*/ 2147483647 h 102"/>
              <a:gd name="T48" fmla="*/ 2147483647 w 140"/>
              <a:gd name="T49" fmla="*/ 2147483647 h 102"/>
              <a:gd name="T50" fmla="*/ 2147483647 w 140"/>
              <a:gd name="T51" fmla="*/ 2147483647 h 102"/>
              <a:gd name="T52" fmla="*/ 2147483647 w 140"/>
              <a:gd name="T53" fmla="*/ 2147483647 h 102"/>
              <a:gd name="T54" fmla="*/ 2147483647 w 140"/>
              <a:gd name="T55" fmla="*/ 2147483647 h 102"/>
              <a:gd name="T56" fmla="*/ 2147483647 w 140"/>
              <a:gd name="T57" fmla="*/ 0 h 102"/>
              <a:gd name="T58" fmla="*/ 2147483647 w 140"/>
              <a:gd name="T59" fmla="*/ 2147483647 h 102"/>
              <a:gd name="T60" fmla="*/ 2147483647 w 140"/>
              <a:gd name="T61" fmla="*/ 2147483647 h 102"/>
              <a:gd name="T62" fmla="*/ 2147483647 w 140"/>
              <a:gd name="T63" fmla="*/ 2147483647 h 102"/>
              <a:gd name="T64" fmla="*/ 2147483647 w 140"/>
              <a:gd name="T65" fmla="*/ 2147483647 h 102"/>
              <a:gd name="T66" fmla="*/ 2147483647 w 140"/>
              <a:gd name="T67" fmla="*/ 2147483647 h 1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0"/>
              <a:gd name="T103" fmla="*/ 0 h 102"/>
              <a:gd name="T104" fmla="*/ 140 w 140"/>
              <a:gd name="T105" fmla="*/ 102 h 10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0" h="102">
                <a:moveTo>
                  <a:pt x="140" y="12"/>
                </a:moveTo>
                <a:lnTo>
                  <a:pt x="135" y="23"/>
                </a:lnTo>
                <a:lnTo>
                  <a:pt x="131" y="36"/>
                </a:lnTo>
                <a:lnTo>
                  <a:pt x="125" y="50"/>
                </a:lnTo>
                <a:lnTo>
                  <a:pt x="120" y="62"/>
                </a:lnTo>
                <a:lnTo>
                  <a:pt x="113" y="73"/>
                </a:lnTo>
                <a:lnTo>
                  <a:pt x="104" y="83"/>
                </a:lnTo>
                <a:lnTo>
                  <a:pt x="94" y="90"/>
                </a:lnTo>
                <a:lnTo>
                  <a:pt x="80" y="95"/>
                </a:lnTo>
                <a:lnTo>
                  <a:pt x="70" y="98"/>
                </a:lnTo>
                <a:lnTo>
                  <a:pt x="60" y="100"/>
                </a:lnTo>
                <a:lnTo>
                  <a:pt x="49" y="102"/>
                </a:lnTo>
                <a:lnTo>
                  <a:pt x="39" y="102"/>
                </a:lnTo>
                <a:lnTo>
                  <a:pt x="27" y="101"/>
                </a:lnTo>
                <a:lnTo>
                  <a:pt x="18" y="100"/>
                </a:lnTo>
                <a:lnTo>
                  <a:pt x="8" y="95"/>
                </a:lnTo>
                <a:lnTo>
                  <a:pt x="0" y="91"/>
                </a:lnTo>
                <a:lnTo>
                  <a:pt x="0" y="86"/>
                </a:lnTo>
                <a:lnTo>
                  <a:pt x="18" y="80"/>
                </a:lnTo>
                <a:lnTo>
                  <a:pt x="37" y="73"/>
                </a:lnTo>
                <a:lnTo>
                  <a:pt x="56" y="66"/>
                </a:lnTo>
                <a:lnTo>
                  <a:pt x="74" y="58"/>
                </a:lnTo>
                <a:lnTo>
                  <a:pt x="90" y="49"/>
                </a:lnTo>
                <a:lnTo>
                  <a:pt x="105" y="36"/>
                </a:lnTo>
                <a:lnTo>
                  <a:pt x="118" y="20"/>
                </a:lnTo>
                <a:lnTo>
                  <a:pt x="127" y="1"/>
                </a:lnTo>
                <a:lnTo>
                  <a:pt x="133" y="0"/>
                </a:lnTo>
                <a:lnTo>
                  <a:pt x="135" y="3"/>
                </a:lnTo>
                <a:lnTo>
                  <a:pt x="137" y="9"/>
                </a:lnTo>
                <a:lnTo>
                  <a:pt x="140" y="12"/>
                </a:lnTo>
                <a:close/>
              </a:path>
            </a:pathLst>
          </a:custGeom>
          <a:solidFill>
            <a:srgbClr val="7F7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6" name="Freeform 104"/>
          <p:cNvSpPr>
            <a:spLocks/>
          </p:cNvSpPr>
          <p:nvPr/>
        </p:nvSpPr>
        <p:spPr bwMode="auto">
          <a:xfrm>
            <a:off x="2674938" y="5318125"/>
            <a:ext cx="20637" cy="15875"/>
          </a:xfrm>
          <a:custGeom>
            <a:avLst/>
            <a:gdLst>
              <a:gd name="T0" fmla="*/ 2147483647 w 139"/>
              <a:gd name="T1" fmla="*/ 2147483647 h 102"/>
              <a:gd name="T2" fmla="*/ 2147483647 w 139"/>
              <a:gd name="T3" fmla="*/ 2147483647 h 102"/>
              <a:gd name="T4" fmla="*/ 2147483647 w 139"/>
              <a:gd name="T5" fmla="*/ 2147483647 h 102"/>
              <a:gd name="T6" fmla="*/ 2147483647 w 139"/>
              <a:gd name="T7" fmla="*/ 2147483647 h 102"/>
              <a:gd name="T8" fmla="*/ 2147483647 w 139"/>
              <a:gd name="T9" fmla="*/ 2147483647 h 102"/>
              <a:gd name="T10" fmla="*/ 2147483647 w 139"/>
              <a:gd name="T11" fmla="*/ 2147483647 h 102"/>
              <a:gd name="T12" fmla="*/ 2147483647 w 139"/>
              <a:gd name="T13" fmla="*/ 2147483647 h 102"/>
              <a:gd name="T14" fmla="*/ 2147483647 w 139"/>
              <a:gd name="T15" fmla="*/ 2147483647 h 102"/>
              <a:gd name="T16" fmla="*/ 2147483647 w 139"/>
              <a:gd name="T17" fmla="*/ 2147483647 h 102"/>
              <a:gd name="T18" fmla="*/ 2147483647 w 139"/>
              <a:gd name="T19" fmla="*/ 2147483647 h 102"/>
              <a:gd name="T20" fmla="*/ 2147483647 w 139"/>
              <a:gd name="T21" fmla="*/ 2147483647 h 102"/>
              <a:gd name="T22" fmla="*/ 2147483647 w 139"/>
              <a:gd name="T23" fmla="*/ 2147483647 h 102"/>
              <a:gd name="T24" fmla="*/ 2147483647 w 139"/>
              <a:gd name="T25" fmla="*/ 2147483647 h 102"/>
              <a:gd name="T26" fmla="*/ 2147483647 w 139"/>
              <a:gd name="T27" fmla="*/ 2147483647 h 102"/>
              <a:gd name="T28" fmla="*/ 2147483647 w 139"/>
              <a:gd name="T29" fmla="*/ 2147483647 h 102"/>
              <a:gd name="T30" fmla="*/ 2147483647 w 139"/>
              <a:gd name="T31" fmla="*/ 2147483647 h 102"/>
              <a:gd name="T32" fmla="*/ 0 w 139"/>
              <a:gd name="T33" fmla="*/ 2147483647 h 102"/>
              <a:gd name="T34" fmla="*/ 0 w 139"/>
              <a:gd name="T35" fmla="*/ 2147483647 h 102"/>
              <a:gd name="T36" fmla="*/ 0 w 139"/>
              <a:gd name="T37" fmla="*/ 2147483647 h 102"/>
              <a:gd name="T38" fmla="*/ 0 w 139"/>
              <a:gd name="T39" fmla="*/ 2147483647 h 102"/>
              <a:gd name="T40" fmla="*/ 2147483647 w 139"/>
              <a:gd name="T41" fmla="*/ 2147483647 h 102"/>
              <a:gd name="T42" fmla="*/ 2147483647 w 139"/>
              <a:gd name="T43" fmla="*/ 2147483647 h 102"/>
              <a:gd name="T44" fmla="*/ 2147483647 w 139"/>
              <a:gd name="T45" fmla="*/ 2147483647 h 102"/>
              <a:gd name="T46" fmla="*/ 2147483647 w 139"/>
              <a:gd name="T47" fmla="*/ 2147483647 h 102"/>
              <a:gd name="T48" fmla="*/ 2147483647 w 139"/>
              <a:gd name="T49" fmla="*/ 2147483647 h 102"/>
              <a:gd name="T50" fmla="*/ 2147483647 w 139"/>
              <a:gd name="T51" fmla="*/ 2147483647 h 102"/>
              <a:gd name="T52" fmla="*/ 2147483647 w 139"/>
              <a:gd name="T53" fmla="*/ 2147483647 h 102"/>
              <a:gd name="T54" fmla="*/ 2147483647 w 139"/>
              <a:gd name="T55" fmla="*/ 0 h 102"/>
              <a:gd name="T56" fmla="*/ 2147483647 w 139"/>
              <a:gd name="T57" fmla="*/ 0 h 102"/>
              <a:gd name="T58" fmla="*/ 2147483647 w 139"/>
              <a:gd name="T59" fmla="*/ 2147483647 h 102"/>
              <a:gd name="T60" fmla="*/ 2147483647 w 139"/>
              <a:gd name="T61" fmla="*/ 2147483647 h 102"/>
              <a:gd name="T62" fmla="*/ 2147483647 w 139"/>
              <a:gd name="T63" fmla="*/ 2147483647 h 102"/>
              <a:gd name="T64" fmla="*/ 2147483647 w 139"/>
              <a:gd name="T65" fmla="*/ 2147483647 h 102"/>
              <a:gd name="T66" fmla="*/ 2147483647 w 139"/>
              <a:gd name="T67" fmla="*/ 2147483647 h 1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9"/>
              <a:gd name="T103" fmla="*/ 0 h 102"/>
              <a:gd name="T104" fmla="*/ 139 w 139"/>
              <a:gd name="T105" fmla="*/ 102 h 10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9" h="102">
                <a:moveTo>
                  <a:pt x="139" y="12"/>
                </a:moveTo>
                <a:lnTo>
                  <a:pt x="135" y="24"/>
                </a:lnTo>
                <a:lnTo>
                  <a:pt x="131" y="37"/>
                </a:lnTo>
                <a:lnTo>
                  <a:pt x="126" y="50"/>
                </a:lnTo>
                <a:lnTo>
                  <a:pt x="120" y="63"/>
                </a:lnTo>
                <a:lnTo>
                  <a:pt x="113" y="75"/>
                </a:lnTo>
                <a:lnTo>
                  <a:pt x="105" y="84"/>
                </a:lnTo>
                <a:lnTo>
                  <a:pt x="94" y="91"/>
                </a:lnTo>
                <a:lnTo>
                  <a:pt x="80" y="97"/>
                </a:lnTo>
                <a:lnTo>
                  <a:pt x="71" y="99"/>
                </a:lnTo>
                <a:lnTo>
                  <a:pt x="61" y="101"/>
                </a:lnTo>
                <a:lnTo>
                  <a:pt x="50" y="102"/>
                </a:lnTo>
                <a:lnTo>
                  <a:pt x="39" y="102"/>
                </a:lnTo>
                <a:lnTo>
                  <a:pt x="28" y="102"/>
                </a:lnTo>
                <a:lnTo>
                  <a:pt x="18" y="101"/>
                </a:lnTo>
                <a:lnTo>
                  <a:pt x="8" y="98"/>
                </a:lnTo>
                <a:lnTo>
                  <a:pt x="0" y="93"/>
                </a:lnTo>
                <a:lnTo>
                  <a:pt x="0" y="86"/>
                </a:lnTo>
                <a:lnTo>
                  <a:pt x="18" y="80"/>
                </a:lnTo>
                <a:lnTo>
                  <a:pt x="37" y="73"/>
                </a:lnTo>
                <a:lnTo>
                  <a:pt x="56" y="67"/>
                </a:lnTo>
                <a:lnTo>
                  <a:pt x="74" y="59"/>
                </a:lnTo>
                <a:lnTo>
                  <a:pt x="91" y="48"/>
                </a:lnTo>
                <a:lnTo>
                  <a:pt x="106" y="35"/>
                </a:lnTo>
                <a:lnTo>
                  <a:pt x="118" y="19"/>
                </a:lnTo>
                <a:lnTo>
                  <a:pt x="128" y="0"/>
                </a:lnTo>
                <a:lnTo>
                  <a:pt x="133" y="0"/>
                </a:lnTo>
                <a:lnTo>
                  <a:pt x="135" y="4"/>
                </a:lnTo>
                <a:lnTo>
                  <a:pt x="137" y="9"/>
                </a:lnTo>
                <a:lnTo>
                  <a:pt x="139" y="12"/>
                </a:lnTo>
                <a:close/>
              </a:path>
            </a:pathLst>
          </a:custGeom>
          <a:solidFill>
            <a:srgbClr val="7F7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7" name="Freeform 105"/>
          <p:cNvSpPr>
            <a:spLocks/>
          </p:cNvSpPr>
          <p:nvPr/>
        </p:nvSpPr>
        <p:spPr bwMode="auto">
          <a:xfrm>
            <a:off x="2701925" y="5330825"/>
            <a:ext cx="20638" cy="14288"/>
          </a:xfrm>
          <a:custGeom>
            <a:avLst/>
            <a:gdLst>
              <a:gd name="T0" fmla="*/ 2147483647 w 142"/>
              <a:gd name="T1" fmla="*/ 2147483647 h 102"/>
              <a:gd name="T2" fmla="*/ 2147483647 w 142"/>
              <a:gd name="T3" fmla="*/ 2147483647 h 102"/>
              <a:gd name="T4" fmla="*/ 2147483647 w 142"/>
              <a:gd name="T5" fmla="*/ 2147483647 h 102"/>
              <a:gd name="T6" fmla="*/ 2147483647 w 142"/>
              <a:gd name="T7" fmla="*/ 2147483647 h 102"/>
              <a:gd name="T8" fmla="*/ 2147483647 w 142"/>
              <a:gd name="T9" fmla="*/ 2147483647 h 102"/>
              <a:gd name="T10" fmla="*/ 2147483647 w 142"/>
              <a:gd name="T11" fmla="*/ 2147483647 h 102"/>
              <a:gd name="T12" fmla="*/ 2147483647 w 142"/>
              <a:gd name="T13" fmla="*/ 2147483647 h 102"/>
              <a:gd name="T14" fmla="*/ 2147483647 w 142"/>
              <a:gd name="T15" fmla="*/ 2147483647 h 102"/>
              <a:gd name="T16" fmla="*/ 2147483647 w 142"/>
              <a:gd name="T17" fmla="*/ 2147483647 h 102"/>
              <a:gd name="T18" fmla="*/ 2147483647 w 142"/>
              <a:gd name="T19" fmla="*/ 2147483647 h 102"/>
              <a:gd name="T20" fmla="*/ 2147483647 w 142"/>
              <a:gd name="T21" fmla="*/ 2147483647 h 102"/>
              <a:gd name="T22" fmla="*/ 2147483647 w 142"/>
              <a:gd name="T23" fmla="*/ 2147483647 h 102"/>
              <a:gd name="T24" fmla="*/ 2147483647 w 142"/>
              <a:gd name="T25" fmla="*/ 2147483647 h 102"/>
              <a:gd name="T26" fmla="*/ 2147483647 w 142"/>
              <a:gd name="T27" fmla="*/ 2147483647 h 102"/>
              <a:gd name="T28" fmla="*/ 2147483647 w 142"/>
              <a:gd name="T29" fmla="*/ 2147483647 h 102"/>
              <a:gd name="T30" fmla="*/ 2147483647 w 142"/>
              <a:gd name="T31" fmla="*/ 2147483647 h 102"/>
              <a:gd name="T32" fmla="*/ 0 w 142"/>
              <a:gd name="T33" fmla="*/ 2147483647 h 102"/>
              <a:gd name="T34" fmla="*/ 0 w 142"/>
              <a:gd name="T35" fmla="*/ 2147483647 h 102"/>
              <a:gd name="T36" fmla="*/ 0 w 142"/>
              <a:gd name="T37" fmla="*/ 2147483647 h 102"/>
              <a:gd name="T38" fmla="*/ 0 w 142"/>
              <a:gd name="T39" fmla="*/ 2147483647 h 102"/>
              <a:gd name="T40" fmla="*/ 2147483647 w 142"/>
              <a:gd name="T41" fmla="*/ 2147483647 h 102"/>
              <a:gd name="T42" fmla="*/ 2147483647 w 142"/>
              <a:gd name="T43" fmla="*/ 2147483647 h 102"/>
              <a:gd name="T44" fmla="*/ 2147483647 w 142"/>
              <a:gd name="T45" fmla="*/ 2147483647 h 102"/>
              <a:gd name="T46" fmla="*/ 2147483647 w 142"/>
              <a:gd name="T47" fmla="*/ 2147483647 h 102"/>
              <a:gd name="T48" fmla="*/ 2147483647 w 142"/>
              <a:gd name="T49" fmla="*/ 2147483647 h 102"/>
              <a:gd name="T50" fmla="*/ 2147483647 w 142"/>
              <a:gd name="T51" fmla="*/ 2147483647 h 102"/>
              <a:gd name="T52" fmla="*/ 2147483647 w 142"/>
              <a:gd name="T53" fmla="*/ 2147483647 h 102"/>
              <a:gd name="T54" fmla="*/ 2147483647 w 142"/>
              <a:gd name="T55" fmla="*/ 2147483647 h 102"/>
              <a:gd name="T56" fmla="*/ 2147483647 w 142"/>
              <a:gd name="T57" fmla="*/ 0 h 102"/>
              <a:gd name="T58" fmla="*/ 2147483647 w 142"/>
              <a:gd name="T59" fmla="*/ 2147483647 h 102"/>
              <a:gd name="T60" fmla="*/ 2147483647 w 142"/>
              <a:gd name="T61" fmla="*/ 2147483647 h 102"/>
              <a:gd name="T62" fmla="*/ 2147483647 w 142"/>
              <a:gd name="T63" fmla="*/ 2147483647 h 102"/>
              <a:gd name="T64" fmla="*/ 2147483647 w 142"/>
              <a:gd name="T65" fmla="*/ 2147483647 h 102"/>
              <a:gd name="T66" fmla="*/ 2147483647 w 142"/>
              <a:gd name="T67" fmla="*/ 2147483647 h 1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2"/>
              <a:gd name="T103" fmla="*/ 0 h 102"/>
              <a:gd name="T104" fmla="*/ 142 w 142"/>
              <a:gd name="T105" fmla="*/ 102 h 10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2" h="102">
                <a:moveTo>
                  <a:pt x="142" y="12"/>
                </a:moveTo>
                <a:lnTo>
                  <a:pt x="136" y="23"/>
                </a:lnTo>
                <a:lnTo>
                  <a:pt x="132" y="36"/>
                </a:lnTo>
                <a:lnTo>
                  <a:pt x="127" y="50"/>
                </a:lnTo>
                <a:lnTo>
                  <a:pt x="122" y="62"/>
                </a:lnTo>
                <a:lnTo>
                  <a:pt x="114" y="73"/>
                </a:lnTo>
                <a:lnTo>
                  <a:pt x="106" y="83"/>
                </a:lnTo>
                <a:lnTo>
                  <a:pt x="95" y="90"/>
                </a:lnTo>
                <a:lnTo>
                  <a:pt x="81" y="95"/>
                </a:lnTo>
                <a:lnTo>
                  <a:pt x="72" y="98"/>
                </a:lnTo>
                <a:lnTo>
                  <a:pt x="61" y="100"/>
                </a:lnTo>
                <a:lnTo>
                  <a:pt x="51" y="102"/>
                </a:lnTo>
                <a:lnTo>
                  <a:pt x="40" y="102"/>
                </a:lnTo>
                <a:lnTo>
                  <a:pt x="30" y="101"/>
                </a:lnTo>
                <a:lnTo>
                  <a:pt x="19" y="100"/>
                </a:lnTo>
                <a:lnTo>
                  <a:pt x="8" y="95"/>
                </a:lnTo>
                <a:lnTo>
                  <a:pt x="0" y="91"/>
                </a:lnTo>
                <a:lnTo>
                  <a:pt x="0" y="86"/>
                </a:lnTo>
                <a:lnTo>
                  <a:pt x="19" y="80"/>
                </a:lnTo>
                <a:lnTo>
                  <a:pt x="38" y="73"/>
                </a:lnTo>
                <a:lnTo>
                  <a:pt x="56" y="66"/>
                </a:lnTo>
                <a:lnTo>
                  <a:pt x="75" y="58"/>
                </a:lnTo>
                <a:lnTo>
                  <a:pt x="91" y="49"/>
                </a:lnTo>
                <a:lnTo>
                  <a:pt x="107" y="36"/>
                </a:lnTo>
                <a:lnTo>
                  <a:pt x="118" y="20"/>
                </a:lnTo>
                <a:lnTo>
                  <a:pt x="128" y="1"/>
                </a:lnTo>
                <a:lnTo>
                  <a:pt x="133" y="0"/>
                </a:lnTo>
                <a:lnTo>
                  <a:pt x="136" y="3"/>
                </a:lnTo>
                <a:lnTo>
                  <a:pt x="138" y="9"/>
                </a:lnTo>
                <a:lnTo>
                  <a:pt x="142" y="12"/>
                </a:lnTo>
                <a:close/>
              </a:path>
            </a:pathLst>
          </a:custGeom>
          <a:solidFill>
            <a:srgbClr val="7F7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8" name="Freeform 106"/>
          <p:cNvSpPr>
            <a:spLocks/>
          </p:cNvSpPr>
          <p:nvPr/>
        </p:nvSpPr>
        <p:spPr bwMode="auto">
          <a:xfrm>
            <a:off x="2717800" y="5338763"/>
            <a:ext cx="19050" cy="14287"/>
          </a:xfrm>
          <a:custGeom>
            <a:avLst/>
            <a:gdLst>
              <a:gd name="T0" fmla="*/ 2147483647 w 138"/>
              <a:gd name="T1" fmla="*/ 2147483647 h 102"/>
              <a:gd name="T2" fmla="*/ 2147483647 w 138"/>
              <a:gd name="T3" fmla="*/ 2147483647 h 102"/>
              <a:gd name="T4" fmla="*/ 2147483647 w 138"/>
              <a:gd name="T5" fmla="*/ 2147483647 h 102"/>
              <a:gd name="T6" fmla="*/ 2147483647 w 138"/>
              <a:gd name="T7" fmla="*/ 2147483647 h 102"/>
              <a:gd name="T8" fmla="*/ 2147483647 w 138"/>
              <a:gd name="T9" fmla="*/ 2147483647 h 102"/>
              <a:gd name="T10" fmla="*/ 2147483647 w 138"/>
              <a:gd name="T11" fmla="*/ 2147483647 h 102"/>
              <a:gd name="T12" fmla="*/ 2147483647 w 138"/>
              <a:gd name="T13" fmla="*/ 2147483647 h 102"/>
              <a:gd name="T14" fmla="*/ 2147483647 w 138"/>
              <a:gd name="T15" fmla="*/ 2147483647 h 102"/>
              <a:gd name="T16" fmla="*/ 2147483647 w 138"/>
              <a:gd name="T17" fmla="*/ 2147483647 h 102"/>
              <a:gd name="T18" fmla="*/ 2147483647 w 138"/>
              <a:gd name="T19" fmla="*/ 2147483647 h 102"/>
              <a:gd name="T20" fmla="*/ 2147483647 w 138"/>
              <a:gd name="T21" fmla="*/ 2147483647 h 102"/>
              <a:gd name="T22" fmla="*/ 2147483647 w 138"/>
              <a:gd name="T23" fmla="*/ 2147483647 h 102"/>
              <a:gd name="T24" fmla="*/ 2147483647 w 138"/>
              <a:gd name="T25" fmla="*/ 2147483647 h 102"/>
              <a:gd name="T26" fmla="*/ 2147483647 w 138"/>
              <a:gd name="T27" fmla="*/ 2147483647 h 102"/>
              <a:gd name="T28" fmla="*/ 2147483647 w 138"/>
              <a:gd name="T29" fmla="*/ 2147483647 h 102"/>
              <a:gd name="T30" fmla="*/ 2147483647 w 138"/>
              <a:gd name="T31" fmla="*/ 2147483647 h 102"/>
              <a:gd name="T32" fmla="*/ 0 w 138"/>
              <a:gd name="T33" fmla="*/ 2147483647 h 102"/>
              <a:gd name="T34" fmla="*/ 0 w 138"/>
              <a:gd name="T35" fmla="*/ 2147483647 h 102"/>
              <a:gd name="T36" fmla="*/ 0 w 138"/>
              <a:gd name="T37" fmla="*/ 2147483647 h 102"/>
              <a:gd name="T38" fmla="*/ 0 w 138"/>
              <a:gd name="T39" fmla="*/ 2147483647 h 102"/>
              <a:gd name="T40" fmla="*/ 2147483647 w 138"/>
              <a:gd name="T41" fmla="*/ 2147483647 h 102"/>
              <a:gd name="T42" fmla="*/ 2147483647 w 138"/>
              <a:gd name="T43" fmla="*/ 2147483647 h 102"/>
              <a:gd name="T44" fmla="*/ 2147483647 w 138"/>
              <a:gd name="T45" fmla="*/ 2147483647 h 102"/>
              <a:gd name="T46" fmla="*/ 2147483647 w 138"/>
              <a:gd name="T47" fmla="*/ 2147483647 h 102"/>
              <a:gd name="T48" fmla="*/ 2147483647 w 138"/>
              <a:gd name="T49" fmla="*/ 2147483647 h 102"/>
              <a:gd name="T50" fmla="*/ 2147483647 w 138"/>
              <a:gd name="T51" fmla="*/ 2147483647 h 102"/>
              <a:gd name="T52" fmla="*/ 2147483647 w 138"/>
              <a:gd name="T53" fmla="*/ 2147483647 h 102"/>
              <a:gd name="T54" fmla="*/ 2147483647 w 138"/>
              <a:gd name="T55" fmla="*/ 2147483647 h 102"/>
              <a:gd name="T56" fmla="*/ 2147483647 w 138"/>
              <a:gd name="T57" fmla="*/ 0 h 102"/>
              <a:gd name="T58" fmla="*/ 2147483647 w 138"/>
              <a:gd name="T59" fmla="*/ 2147483647 h 102"/>
              <a:gd name="T60" fmla="*/ 2147483647 w 138"/>
              <a:gd name="T61" fmla="*/ 2147483647 h 102"/>
              <a:gd name="T62" fmla="*/ 2147483647 w 138"/>
              <a:gd name="T63" fmla="*/ 2147483647 h 102"/>
              <a:gd name="T64" fmla="*/ 2147483647 w 138"/>
              <a:gd name="T65" fmla="*/ 2147483647 h 102"/>
              <a:gd name="T66" fmla="*/ 2147483647 w 138"/>
              <a:gd name="T67" fmla="*/ 2147483647 h 1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8"/>
              <a:gd name="T103" fmla="*/ 0 h 102"/>
              <a:gd name="T104" fmla="*/ 138 w 138"/>
              <a:gd name="T105" fmla="*/ 102 h 10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8" h="102">
                <a:moveTo>
                  <a:pt x="138" y="11"/>
                </a:moveTo>
                <a:lnTo>
                  <a:pt x="134" y="23"/>
                </a:lnTo>
                <a:lnTo>
                  <a:pt x="130" y="36"/>
                </a:lnTo>
                <a:lnTo>
                  <a:pt x="125" y="49"/>
                </a:lnTo>
                <a:lnTo>
                  <a:pt x="119" y="62"/>
                </a:lnTo>
                <a:lnTo>
                  <a:pt x="113" y="73"/>
                </a:lnTo>
                <a:lnTo>
                  <a:pt x="104" y="83"/>
                </a:lnTo>
                <a:lnTo>
                  <a:pt x="93" y="90"/>
                </a:lnTo>
                <a:lnTo>
                  <a:pt x="79" y="96"/>
                </a:lnTo>
                <a:lnTo>
                  <a:pt x="70" y="98"/>
                </a:lnTo>
                <a:lnTo>
                  <a:pt x="60" y="100"/>
                </a:lnTo>
                <a:lnTo>
                  <a:pt x="49" y="101"/>
                </a:lnTo>
                <a:lnTo>
                  <a:pt x="38" y="102"/>
                </a:lnTo>
                <a:lnTo>
                  <a:pt x="27" y="101"/>
                </a:lnTo>
                <a:lnTo>
                  <a:pt x="18" y="100"/>
                </a:lnTo>
                <a:lnTo>
                  <a:pt x="8" y="97"/>
                </a:lnTo>
                <a:lnTo>
                  <a:pt x="0" y="92"/>
                </a:lnTo>
                <a:lnTo>
                  <a:pt x="0" y="85"/>
                </a:lnTo>
                <a:lnTo>
                  <a:pt x="18" y="79"/>
                </a:lnTo>
                <a:lnTo>
                  <a:pt x="37" y="73"/>
                </a:lnTo>
                <a:lnTo>
                  <a:pt x="55" y="66"/>
                </a:lnTo>
                <a:lnTo>
                  <a:pt x="73" y="59"/>
                </a:lnTo>
                <a:lnTo>
                  <a:pt x="90" y="48"/>
                </a:lnTo>
                <a:lnTo>
                  <a:pt x="104" y="36"/>
                </a:lnTo>
                <a:lnTo>
                  <a:pt x="117" y="20"/>
                </a:lnTo>
                <a:lnTo>
                  <a:pt x="126" y="1"/>
                </a:lnTo>
                <a:lnTo>
                  <a:pt x="132" y="0"/>
                </a:lnTo>
                <a:lnTo>
                  <a:pt x="134" y="3"/>
                </a:lnTo>
                <a:lnTo>
                  <a:pt x="136" y="8"/>
                </a:lnTo>
                <a:lnTo>
                  <a:pt x="138" y="11"/>
                </a:lnTo>
                <a:close/>
              </a:path>
            </a:pathLst>
          </a:custGeom>
          <a:solidFill>
            <a:srgbClr val="7F7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9" name="Freeform 107"/>
          <p:cNvSpPr>
            <a:spLocks/>
          </p:cNvSpPr>
          <p:nvPr/>
        </p:nvSpPr>
        <p:spPr bwMode="auto">
          <a:xfrm>
            <a:off x="2659063" y="5314950"/>
            <a:ext cx="20637" cy="14288"/>
          </a:xfrm>
          <a:custGeom>
            <a:avLst/>
            <a:gdLst>
              <a:gd name="T0" fmla="*/ 2147483647 w 139"/>
              <a:gd name="T1" fmla="*/ 2147483647 h 101"/>
              <a:gd name="T2" fmla="*/ 2147483647 w 139"/>
              <a:gd name="T3" fmla="*/ 2147483647 h 101"/>
              <a:gd name="T4" fmla="*/ 2147483647 w 139"/>
              <a:gd name="T5" fmla="*/ 2147483647 h 101"/>
              <a:gd name="T6" fmla="*/ 2147483647 w 139"/>
              <a:gd name="T7" fmla="*/ 2147483647 h 101"/>
              <a:gd name="T8" fmla="*/ 2147483647 w 139"/>
              <a:gd name="T9" fmla="*/ 2147483647 h 101"/>
              <a:gd name="T10" fmla="*/ 2147483647 w 139"/>
              <a:gd name="T11" fmla="*/ 2147483647 h 101"/>
              <a:gd name="T12" fmla="*/ 2147483647 w 139"/>
              <a:gd name="T13" fmla="*/ 2147483647 h 101"/>
              <a:gd name="T14" fmla="*/ 2147483647 w 139"/>
              <a:gd name="T15" fmla="*/ 2147483647 h 101"/>
              <a:gd name="T16" fmla="*/ 2147483647 w 139"/>
              <a:gd name="T17" fmla="*/ 2147483647 h 101"/>
              <a:gd name="T18" fmla="*/ 2147483647 w 139"/>
              <a:gd name="T19" fmla="*/ 2147483647 h 101"/>
              <a:gd name="T20" fmla="*/ 2147483647 w 139"/>
              <a:gd name="T21" fmla="*/ 2147483647 h 101"/>
              <a:gd name="T22" fmla="*/ 2147483647 w 139"/>
              <a:gd name="T23" fmla="*/ 2147483647 h 101"/>
              <a:gd name="T24" fmla="*/ 2147483647 w 139"/>
              <a:gd name="T25" fmla="*/ 2147483647 h 101"/>
              <a:gd name="T26" fmla="*/ 2147483647 w 139"/>
              <a:gd name="T27" fmla="*/ 2147483647 h 101"/>
              <a:gd name="T28" fmla="*/ 2147483647 w 139"/>
              <a:gd name="T29" fmla="*/ 2147483647 h 101"/>
              <a:gd name="T30" fmla="*/ 2147483647 w 139"/>
              <a:gd name="T31" fmla="*/ 2147483647 h 101"/>
              <a:gd name="T32" fmla="*/ 0 w 139"/>
              <a:gd name="T33" fmla="*/ 2147483647 h 101"/>
              <a:gd name="T34" fmla="*/ 0 w 139"/>
              <a:gd name="T35" fmla="*/ 2147483647 h 101"/>
              <a:gd name="T36" fmla="*/ 0 w 139"/>
              <a:gd name="T37" fmla="*/ 2147483647 h 101"/>
              <a:gd name="T38" fmla="*/ 0 w 139"/>
              <a:gd name="T39" fmla="*/ 2147483647 h 101"/>
              <a:gd name="T40" fmla="*/ 2147483647 w 139"/>
              <a:gd name="T41" fmla="*/ 2147483647 h 101"/>
              <a:gd name="T42" fmla="*/ 2147483647 w 139"/>
              <a:gd name="T43" fmla="*/ 2147483647 h 101"/>
              <a:gd name="T44" fmla="*/ 2147483647 w 139"/>
              <a:gd name="T45" fmla="*/ 2147483647 h 101"/>
              <a:gd name="T46" fmla="*/ 2147483647 w 139"/>
              <a:gd name="T47" fmla="*/ 2147483647 h 101"/>
              <a:gd name="T48" fmla="*/ 2147483647 w 139"/>
              <a:gd name="T49" fmla="*/ 2147483647 h 101"/>
              <a:gd name="T50" fmla="*/ 2147483647 w 139"/>
              <a:gd name="T51" fmla="*/ 2147483647 h 101"/>
              <a:gd name="T52" fmla="*/ 2147483647 w 139"/>
              <a:gd name="T53" fmla="*/ 2147483647 h 101"/>
              <a:gd name="T54" fmla="*/ 2147483647 w 139"/>
              <a:gd name="T55" fmla="*/ 0 h 101"/>
              <a:gd name="T56" fmla="*/ 2147483647 w 139"/>
              <a:gd name="T57" fmla="*/ 0 h 101"/>
              <a:gd name="T58" fmla="*/ 2147483647 w 139"/>
              <a:gd name="T59" fmla="*/ 2147483647 h 101"/>
              <a:gd name="T60" fmla="*/ 2147483647 w 139"/>
              <a:gd name="T61" fmla="*/ 2147483647 h 101"/>
              <a:gd name="T62" fmla="*/ 2147483647 w 139"/>
              <a:gd name="T63" fmla="*/ 2147483647 h 101"/>
              <a:gd name="T64" fmla="*/ 2147483647 w 139"/>
              <a:gd name="T65" fmla="*/ 2147483647 h 101"/>
              <a:gd name="T66" fmla="*/ 2147483647 w 139"/>
              <a:gd name="T67" fmla="*/ 2147483647 h 10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9"/>
              <a:gd name="T103" fmla="*/ 0 h 101"/>
              <a:gd name="T104" fmla="*/ 139 w 139"/>
              <a:gd name="T105" fmla="*/ 101 h 10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9" h="101">
                <a:moveTo>
                  <a:pt x="139" y="12"/>
                </a:moveTo>
                <a:lnTo>
                  <a:pt x="134" y="23"/>
                </a:lnTo>
                <a:lnTo>
                  <a:pt x="129" y="36"/>
                </a:lnTo>
                <a:lnTo>
                  <a:pt x="124" y="49"/>
                </a:lnTo>
                <a:lnTo>
                  <a:pt x="119" y="61"/>
                </a:lnTo>
                <a:lnTo>
                  <a:pt x="112" y="73"/>
                </a:lnTo>
                <a:lnTo>
                  <a:pt x="104" y="83"/>
                </a:lnTo>
                <a:lnTo>
                  <a:pt x="93" y="90"/>
                </a:lnTo>
                <a:lnTo>
                  <a:pt x="81" y="94"/>
                </a:lnTo>
                <a:lnTo>
                  <a:pt x="72" y="96"/>
                </a:lnTo>
                <a:lnTo>
                  <a:pt x="62" y="98"/>
                </a:lnTo>
                <a:lnTo>
                  <a:pt x="51" y="101"/>
                </a:lnTo>
                <a:lnTo>
                  <a:pt x="40" y="101"/>
                </a:lnTo>
                <a:lnTo>
                  <a:pt x="30" y="101"/>
                </a:lnTo>
                <a:lnTo>
                  <a:pt x="19" y="98"/>
                </a:lnTo>
                <a:lnTo>
                  <a:pt x="9" y="95"/>
                </a:lnTo>
                <a:lnTo>
                  <a:pt x="0" y="91"/>
                </a:lnTo>
                <a:lnTo>
                  <a:pt x="0" y="86"/>
                </a:lnTo>
                <a:lnTo>
                  <a:pt x="19" y="79"/>
                </a:lnTo>
                <a:lnTo>
                  <a:pt x="37" y="73"/>
                </a:lnTo>
                <a:lnTo>
                  <a:pt x="56" y="66"/>
                </a:lnTo>
                <a:lnTo>
                  <a:pt x="74" y="57"/>
                </a:lnTo>
                <a:lnTo>
                  <a:pt x="91" y="47"/>
                </a:lnTo>
                <a:lnTo>
                  <a:pt x="106" y="35"/>
                </a:lnTo>
                <a:lnTo>
                  <a:pt x="118" y="19"/>
                </a:lnTo>
                <a:lnTo>
                  <a:pt x="127" y="0"/>
                </a:lnTo>
                <a:lnTo>
                  <a:pt x="132" y="0"/>
                </a:lnTo>
                <a:lnTo>
                  <a:pt x="135" y="3"/>
                </a:lnTo>
                <a:lnTo>
                  <a:pt x="137" y="8"/>
                </a:lnTo>
                <a:lnTo>
                  <a:pt x="139" y="12"/>
                </a:lnTo>
                <a:close/>
              </a:path>
            </a:pathLst>
          </a:custGeom>
          <a:solidFill>
            <a:srgbClr val="7F7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0" name="Freeform 108"/>
          <p:cNvSpPr>
            <a:spLocks/>
          </p:cNvSpPr>
          <p:nvPr/>
        </p:nvSpPr>
        <p:spPr bwMode="auto">
          <a:xfrm>
            <a:off x="2641600" y="5305425"/>
            <a:ext cx="19050" cy="14288"/>
          </a:xfrm>
          <a:custGeom>
            <a:avLst/>
            <a:gdLst>
              <a:gd name="T0" fmla="*/ 2147483647 w 139"/>
              <a:gd name="T1" fmla="*/ 2147483647 h 100"/>
              <a:gd name="T2" fmla="*/ 2147483647 w 139"/>
              <a:gd name="T3" fmla="*/ 2147483647 h 100"/>
              <a:gd name="T4" fmla="*/ 2147483647 w 139"/>
              <a:gd name="T5" fmla="*/ 2147483647 h 100"/>
              <a:gd name="T6" fmla="*/ 2147483647 w 139"/>
              <a:gd name="T7" fmla="*/ 2147483647 h 100"/>
              <a:gd name="T8" fmla="*/ 2147483647 w 139"/>
              <a:gd name="T9" fmla="*/ 2147483647 h 100"/>
              <a:gd name="T10" fmla="*/ 2147483647 w 139"/>
              <a:gd name="T11" fmla="*/ 2147483647 h 100"/>
              <a:gd name="T12" fmla="*/ 2147483647 w 139"/>
              <a:gd name="T13" fmla="*/ 2147483647 h 100"/>
              <a:gd name="T14" fmla="*/ 2147483647 w 139"/>
              <a:gd name="T15" fmla="*/ 2147483647 h 100"/>
              <a:gd name="T16" fmla="*/ 2147483647 w 139"/>
              <a:gd name="T17" fmla="*/ 2147483647 h 100"/>
              <a:gd name="T18" fmla="*/ 2147483647 w 139"/>
              <a:gd name="T19" fmla="*/ 2147483647 h 100"/>
              <a:gd name="T20" fmla="*/ 2147483647 w 139"/>
              <a:gd name="T21" fmla="*/ 2147483647 h 100"/>
              <a:gd name="T22" fmla="*/ 2147483647 w 139"/>
              <a:gd name="T23" fmla="*/ 2147483647 h 100"/>
              <a:gd name="T24" fmla="*/ 2147483647 w 139"/>
              <a:gd name="T25" fmla="*/ 2147483647 h 100"/>
              <a:gd name="T26" fmla="*/ 2147483647 w 139"/>
              <a:gd name="T27" fmla="*/ 2147483647 h 100"/>
              <a:gd name="T28" fmla="*/ 2147483647 w 139"/>
              <a:gd name="T29" fmla="*/ 2147483647 h 100"/>
              <a:gd name="T30" fmla="*/ 2147483647 w 139"/>
              <a:gd name="T31" fmla="*/ 2147483647 h 100"/>
              <a:gd name="T32" fmla="*/ 0 w 139"/>
              <a:gd name="T33" fmla="*/ 2147483647 h 100"/>
              <a:gd name="T34" fmla="*/ 0 w 139"/>
              <a:gd name="T35" fmla="*/ 2147483647 h 100"/>
              <a:gd name="T36" fmla="*/ 0 w 139"/>
              <a:gd name="T37" fmla="*/ 2147483647 h 100"/>
              <a:gd name="T38" fmla="*/ 0 w 139"/>
              <a:gd name="T39" fmla="*/ 2147483647 h 100"/>
              <a:gd name="T40" fmla="*/ 2147483647 w 139"/>
              <a:gd name="T41" fmla="*/ 2147483647 h 100"/>
              <a:gd name="T42" fmla="*/ 2147483647 w 139"/>
              <a:gd name="T43" fmla="*/ 2147483647 h 100"/>
              <a:gd name="T44" fmla="*/ 2147483647 w 139"/>
              <a:gd name="T45" fmla="*/ 2147483647 h 100"/>
              <a:gd name="T46" fmla="*/ 2147483647 w 139"/>
              <a:gd name="T47" fmla="*/ 2147483647 h 100"/>
              <a:gd name="T48" fmla="*/ 2147483647 w 139"/>
              <a:gd name="T49" fmla="*/ 2147483647 h 100"/>
              <a:gd name="T50" fmla="*/ 2147483647 w 139"/>
              <a:gd name="T51" fmla="*/ 2147483647 h 100"/>
              <a:gd name="T52" fmla="*/ 2147483647 w 139"/>
              <a:gd name="T53" fmla="*/ 2147483647 h 100"/>
              <a:gd name="T54" fmla="*/ 2147483647 w 139"/>
              <a:gd name="T55" fmla="*/ 0 h 100"/>
              <a:gd name="T56" fmla="*/ 2147483647 w 139"/>
              <a:gd name="T57" fmla="*/ 2147483647 h 100"/>
              <a:gd name="T58" fmla="*/ 2147483647 w 139"/>
              <a:gd name="T59" fmla="*/ 2147483647 h 100"/>
              <a:gd name="T60" fmla="*/ 2147483647 w 139"/>
              <a:gd name="T61" fmla="*/ 2147483647 h 100"/>
              <a:gd name="T62" fmla="*/ 2147483647 w 139"/>
              <a:gd name="T63" fmla="*/ 2147483647 h 100"/>
              <a:gd name="T64" fmla="*/ 2147483647 w 139"/>
              <a:gd name="T65" fmla="*/ 2147483647 h 100"/>
              <a:gd name="T66" fmla="*/ 2147483647 w 139"/>
              <a:gd name="T67" fmla="*/ 2147483647 h 10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9"/>
              <a:gd name="T103" fmla="*/ 0 h 100"/>
              <a:gd name="T104" fmla="*/ 139 w 139"/>
              <a:gd name="T105" fmla="*/ 100 h 10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9" h="100">
                <a:moveTo>
                  <a:pt x="139" y="13"/>
                </a:moveTo>
                <a:lnTo>
                  <a:pt x="133" y="25"/>
                </a:lnTo>
                <a:lnTo>
                  <a:pt x="129" y="37"/>
                </a:lnTo>
                <a:lnTo>
                  <a:pt x="125" y="49"/>
                </a:lnTo>
                <a:lnTo>
                  <a:pt x="120" y="61"/>
                </a:lnTo>
                <a:lnTo>
                  <a:pt x="112" y="72"/>
                </a:lnTo>
                <a:lnTo>
                  <a:pt x="104" y="82"/>
                </a:lnTo>
                <a:lnTo>
                  <a:pt x="93" y="89"/>
                </a:lnTo>
                <a:lnTo>
                  <a:pt x="80" y="94"/>
                </a:lnTo>
                <a:lnTo>
                  <a:pt x="70" y="96"/>
                </a:lnTo>
                <a:lnTo>
                  <a:pt x="61" y="98"/>
                </a:lnTo>
                <a:lnTo>
                  <a:pt x="50" y="100"/>
                </a:lnTo>
                <a:lnTo>
                  <a:pt x="39" y="100"/>
                </a:lnTo>
                <a:lnTo>
                  <a:pt x="29" y="100"/>
                </a:lnTo>
                <a:lnTo>
                  <a:pt x="18" y="98"/>
                </a:lnTo>
                <a:lnTo>
                  <a:pt x="9" y="95"/>
                </a:lnTo>
                <a:lnTo>
                  <a:pt x="0" y="90"/>
                </a:lnTo>
                <a:lnTo>
                  <a:pt x="0" y="85"/>
                </a:lnTo>
                <a:lnTo>
                  <a:pt x="18" y="79"/>
                </a:lnTo>
                <a:lnTo>
                  <a:pt x="37" y="71"/>
                </a:lnTo>
                <a:lnTo>
                  <a:pt x="55" y="64"/>
                </a:lnTo>
                <a:lnTo>
                  <a:pt x="73" y="56"/>
                </a:lnTo>
                <a:lnTo>
                  <a:pt x="90" y="46"/>
                </a:lnTo>
                <a:lnTo>
                  <a:pt x="105" y="34"/>
                </a:lnTo>
                <a:lnTo>
                  <a:pt x="118" y="19"/>
                </a:lnTo>
                <a:lnTo>
                  <a:pt x="127" y="0"/>
                </a:lnTo>
                <a:lnTo>
                  <a:pt x="132" y="1"/>
                </a:lnTo>
                <a:lnTo>
                  <a:pt x="135" y="5"/>
                </a:lnTo>
                <a:lnTo>
                  <a:pt x="137" y="10"/>
                </a:lnTo>
                <a:lnTo>
                  <a:pt x="139" y="13"/>
                </a:lnTo>
                <a:close/>
              </a:path>
            </a:pathLst>
          </a:custGeom>
          <a:solidFill>
            <a:srgbClr val="7F7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1" name="Freeform 109"/>
          <p:cNvSpPr>
            <a:spLocks/>
          </p:cNvSpPr>
          <p:nvPr/>
        </p:nvSpPr>
        <p:spPr bwMode="auto">
          <a:xfrm>
            <a:off x="2628900" y="5310188"/>
            <a:ext cx="23813" cy="7937"/>
          </a:xfrm>
          <a:custGeom>
            <a:avLst/>
            <a:gdLst>
              <a:gd name="T0" fmla="*/ 2147483647 w 161"/>
              <a:gd name="T1" fmla="*/ 2147483647 h 54"/>
              <a:gd name="T2" fmla="*/ 2147483647 w 161"/>
              <a:gd name="T3" fmla="*/ 2147483647 h 54"/>
              <a:gd name="T4" fmla="*/ 2147483647 w 161"/>
              <a:gd name="T5" fmla="*/ 2147483647 h 54"/>
              <a:gd name="T6" fmla="*/ 2147483647 w 161"/>
              <a:gd name="T7" fmla="*/ 2147483647 h 54"/>
              <a:gd name="T8" fmla="*/ 2147483647 w 161"/>
              <a:gd name="T9" fmla="*/ 2147483647 h 54"/>
              <a:gd name="T10" fmla="*/ 2147483647 w 161"/>
              <a:gd name="T11" fmla="*/ 2147483647 h 54"/>
              <a:gd name="T12" fmla="*/ 2147483647 w 161"/>
              <a:gd name="T13" fmla="*/ 2147483647 h 54"/>
              <a:gd name="T14" fmla="*/ 2147483647 w 161"/>
              <a:gd name="T15" fmla="*/ 2147483647 h 54"/>
              <a:gd name="T16" fmla="*/ 2147483647 w 161"/>
              <a:gd name="T17" fmla="*/ 2147483647 h 54"/>
              <a:gd name="T18" fmla="*/ 2147483647 w 161"/>
              <a:gd name="T19" fmla="*/ 2147483647 h 54"/>
              <a:gd name="T20" fmla="*/ 2147483647 w 161"/>
              <a:gd name="T21" fmla="*/ 2147483647 h 54"/>
              <a:gd name="T22" fmla="*/ 2147483647 w 161"/>
              <a:gd name="T23" fmla="*/ 2147483647 h 54"/>
              <a:gd name="T24" fmla="*/ 2147483647 w 161"/>
              <a:gd name="T25" fmla="*/ 2147483647 h 54"/>
              <a:gd name="T26" fmla="*/ 2147483647 w 161"/>
              <a:gd name="T27" fmla="*/ 2147483647 h 54"/>
              <a:gd name="T28" fmla="*/ 2147483647 w 161"/>
              <a:gd name="T29" fmla="*/ 2147483647 h 54"/>
              <a:gd name="T30" fmla="*/ 2147483647 w 161"/>
              <a:gd name="T31" fmla="*/ 2147483647 h 54"/>
              <a:gd name="T32" fmla="*/ 0 w 161"/>
              <a:gd name="T33" fmla="*/ 2147483647 h 54"/>
              <a:gd name="T34" fmla="*/ 0 w 161"/>
              <a:gd name="T35" fmla="*/ 2147483647 h 54"/>
              <a:gd name="T36" fmla="*/ 2147483647 w 161"/>
              <a:gd name="T37" fmla="*/ 0 h 54"/>
              <a:gd name="T38" fmla="*/ 2147483647 w 161"/>
              <a:gd name="T39" fmla="*/ 0 h 54"/>
              <a:gd name="T40" fmla="*/ 2147483647 w 161"/>
              <a:gd name="T41" fmla="*/ 2147483647 h 54"/>
              <a:gd name="T42" fmla="*/ 2147483647 w 161"/>
              <a:gd name="T43" fmla="*/ 2147483647 h 54"/>
              <a:gd name="T44" fmla="*/ 2147483647 w 161"/>
              <a:gd name="T45" fmla="*/ 2147483647 h 54"/>
              <a:gd name="T46" fmla="*/ 2147483647 w 161"/>
              <a:gd name="T47" fmla="*/ 2147483647 h 54"/>
              <a:gd name="T48" fmla="*/ 2147483647 w 161"/>
              <a:gd name="T49" fmla="*/ 2147483647 h 54"/>
              <a:gd name="T50" fmla="*/ 2147483647 w 161"/>
              <a:gd name="T51" fmla="*/ 2147483647 h 54"/>
              <a:gd name="T52" fmla="*/ 2147483647 w 161"/>
              <a:gd name="T53" fmla="*/ 2147483647 h 54"/>
              <a:gd name="T54" fmla="*/ 2147483647 w 161"/>
              <a:gd name="T55" fmla="*/ 0 h 54"/>
              <a:gd name="T56" fmla="*/ 2147483647 w 161"/>
              <a:gd name="T57" fmla="*/ 2147483647 h 54"/>
              <a:gd name="T58" fmla="*/ 2147483647 w 161"/>
              <a:gd name="T59" fmla="*/ 2147483647 h 54"/>
              <a:gd name="T60" fmla="*/ 2147483647 w 161"/>
              <a:gd name="T61" fmla="*/ 2147483647 h 54"/>
              <a:gd name="T62" fmla="*/ 2147483647 w 161"/>
              <a:gd name="T63" fmla="*/ 2147483647 h 54"/>
              <a:gd name="T64" fmla="*/ 2147483647 w 161"/>
              <a:gd name="T65" fmla="*/ 2147483647 h 54"/>
              <a:gd name="T66" fmla="*/ 2147483647 w 161"/>
              <a:gd name="T67" fmla="*/ 2147483647 h 5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61"/>
              <a:gd name="T103" fmla="*/ 0 h 54"/>
              <a:gd name="T104" fmla="*/ 161 w 161"/>
              <a:gd name="T105" fmla="*/ 54 h 5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61" h="54">
                <a:moveTo>
                  <a:pt x="160" y="16"/>
                </a:moveTo>
                <a:lnTo>
                  <a:pt x="149" y="22"/>
                </a:lnTo>
                <a:lnTo>
                  <a:pt x="138" y="30"/>
                </a:lnTo>
                <a:lnTo>
                  <a:pt x="128" y="37"/>
                </a:lnTo>
                <a:lnTo>
                  <a:pt x="116" y="44"/>
                </a:lnTo>
                <a:lnTo>
                  <a:pt x="103" y="50"/>
                </a:lnTo>
                <a:lnTo>
                  <a:pt x="92" y="53"/>
                </a:lnTo>
                <a:lnTo>
                  <a:pt x="78" y="54"/>
                </a:lnTo>
                <a:lnTo>
                  <a:pt x="64" y="50"/>
                </a:lnTo>
                <a:lnTo>
                  <a:pt x="55" y="47"/>
                </a:lnTo>
                <a:lnTo>
                  <a:pt x="45" y="43"/>
                </a:lnTo>
                <a:lnTo>
                  <a:pt x="36" y="38"/>
                </a:lnTo>
                <a:lnTo>
                  <a:pt x="27" y="33"/>
                </a:lnTo>
                <a:lnTo>
                  <a:pt x="18" y="26"/>
                </a:lnTo>
                <a:lnTo>
                  <a:pt x="10" y="20"/>
                </a:lnTo>
                <a:lnTo>
                  <a:pt x="4" y="13"/>
                </a:lnTo>
                <a:lnTo>
                  <a:pt x="0" y="4"/>
                </a:lnTo>
                <a:lnTo>
                  <a:pt x="2" y="0"/>
                </a:lnTo>
                <a:lnTo>
                  <a:pt x="21" y="4"/>
                </a:lnTo>
                <a:lnTo>
                  <a:pt x="40" y="9"/>
                </a:lnTo>
                <a:lnTo>
                  <a:pt x="59" y="14"/>
                </a:lnTo>
                <a:lnTo>
                  <a:pt x="79" y="17"/>
                </a:lnTo>
                <a:lnTo>
                  <a:pt x="99" y="18"/>
                </a:lnTo>
                <a:lnTo>
                  <a:pt x="118" y="16"/>
                </a:lnTo>
                <a:lnTo>
                  <a:pt x="137" y="9"/>
                </a:lnTo>
                <a:lnTo>
                  <a:pt x="155" y="0"/>
                </a:lnTo>
                <a:lnTo>
                  <a:pt x="161" y="3"/>
                </a:lnTo>
                <a:lnTo>
                  <a:pt x="161" y="7"/>
                </a:lnTo>
                <a:lnTo>
                  <a:pt x="160" y="12"/>
                </a:lnTo>
                <a:lnTo>
                  <a:pt x="160" y="16"/>
                </a:lnTo>
                <a:close/>
              </a:path>
            </a:pathLst>
          </a:custGeom>
          <a:solidFill>
            <a:srgbClr val="7289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2" name="Freeform 110"/>
          <p:cNvSpPr>
            <a:spLocks/>
          </p:cNvSpPr>
          <p:nvPr/>
        </p:nvSpPr>
        <p:spPr bwMode="auto">
          <a:xfrm>
            <a:off x="2614613" y="5300663"/>
            <a:ext cx="23812" cy="9525"/>
          </a:xfrm>
          <a:custGeom>
            <a:avLst/>
            <a:gdLst>
              <a:gd name="T0" fmla="*/ 2147483647 w 162"/>
              <a:gd name="T1" fmla="*/ 2147483647 h 57"/>
              <a:gd name="T2" fmla="*/ 2147483647 w 162"/>
              <a:gd name="T3" fmla="*/ 2147483647 h 57"/>
              <a:gd name="T4" fmla="*/ 2147483647 w 162"/>
              <a:gd name="T5" fmla="*/ 2147483647 h 57"/>
              <a:gd name="T6" fmla="*/ 2147483647 w 162"/>
              <a:gd name="T7" fmla="*/ 2147483647 h 57"/>
              <a:gd name="T8" fmla="*/ 2147483647 w 162"/>
              <a:gd name="T9" fmla="*/ 2147483647 h 57"/>
              <a:gd name="T10" fmla="*/ 2147483647 w 162"/>
              <a:gd name="T11" fmla="*/ 2147483647 h 57"/>
              <a:gd name="T12" fmla="*/ 2147483647 w 162"/>
              <a:gd name="T13" fmla="*/ 2147483647 h 57"/>
              <a:gd name="T14" fmla="*/ 2147483647 w 162"/>
              <a:gd name="T15" fmla="*/ 2147483647 h 57"/>
              <a:gd name="T16" fmla="*/ 2147483647 w 162"/>
              <a:gd name="T17" fmla="*/ 2147483647 h 57"/>
              <a:gd name="T18" fmla="*/ 2147483647 w 162"/>
              <a:gd name="T19" fmla="*/ 2147483647 h 57"/>
              <a:gd name="T20" fmla="*/ 2147483647 w 162"/>
              <a:gd name="T21" fmla="*/ 2147483647 h 57"/>
              <a:gd name="T22" fmla="*/ 2147483647 w 162"/>
              <a:gd name="T23" fmla="*/ 2147483647 h 57"/>
              <a:gd name="T24" fmla="*/ 2147483647 w 162"/>
              <a:gd name="T25" fmla="*/ 2147483647 h 57"/>
              <a:gd name="T26" fmla="*/ 2147483647 w 162"/>
              <a:gd name="T27" fmla="*/ 2147483647 h 57"/>
              <a:gd name="T28" fmla="*/ 2147483647 w 162"/>
              <a:gd name="T29" fmla="*/ 2147483647 h 57"/>
              <a:gd name="T30" fmla="*/ 2147483647 w 162"/>
              <a:gd name="T31" fmla="*/ 2147483647 h 57"/>
              <a:gd name="T32" fmla="*/ 0 w 162"/>
              <a:gd name="T33" fmla="*/ 2147483647 h 57"/>
              <a:gd name="T34" fmla="*/ 0 w 162"/>
              <a:gd name="T35" fmla="*/ 2147483647 h 57"/>
              <a:gd name="T36" fmla="*/ 2147483647 w 162"/>
              <a:gd name="T37" fmla="*/ 0 h 57"/>
              <a:gd name="T38" fmla="*/ 2147483647 w 162"/>
              <a:gd name="T39" fmla="*/ 0 h 57"/>
              <a:gd name="T40" fmla="*/ 2147483647 w 162"/>
              <a:gd name="T41" fmla="*/ 2147483647 h 57"/>
              <a:gd name="T42" fmla="*/ 2147483647 w 162"/>
              <a:gd name="T43" fmla="*/ 2147483647 h 57"/>
              <a:gd name="T44" fmla="*/ 2147483647 w 162"/>
              <a:gd name="T45" fmla="*/ 2147483647 h 57"/>
              <a:gd name="T46" fmla="*/ 2147483647 w 162"/>
              <a:gd name="T47" fmla="*/ 2147483647 h 57"/>
              <a:gd name="T48" fmla="*/ 2147483647 w 162"/>
              <a:gd name="T49" fmla="*/ 2147483647 h 57"/>
              <a:gd name="T50" fmla="*/ 2147483647 w 162"/>
              <a:gd name="T51" fmla="*/ 2147483647 h 57"/>
              <a:gd name="T52" fmla="*/ 2147483647 w 162"/>
              <a:gd name="T53" fmla="*/ 2147483647 h 57"/>
              <a:gd name="T54" fmla="*/ 2147483647 w 162"/>
              <a:gd name="T55" fmla="*/ 0 h 57"/>
              <a:gd name="T56" fmla="*/ 2147483647 w 162"/>
              <a:gd name="T57" fmla="*/ 2147483647 h 57"/>
              <a:gd name="T58" fmla="*/ 2147483647 w 162"/>
              <a:gd name="T59" fmla="*/ 2147483647 h 57"/>
              <a:gd name="T60" fmla="*/ 2147483647 w 162"/>
              <a:gd name="T61" fmla="*/ 2147483647 h 57"/>
              <a:gd name="T62" fmla="*/ 2147483647 w 162"/>
              <a:gd name="T63" fmla="*/ 2147483647 h 57"/>
              <a:gd name="T64" fmla="*/ 2147483647 w 162"/>
              <a:gd name="T65" fmla="*/ 2147483647 h 57"/>
              <a:gd name="T66" fmla="*/ 2147483647 w 162"/>
              <a:gd name="T67" fmla="*/ 2147483647 h 5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62"/>
              <a:gd name="T103" fmla="*/ 0 h 57"/>
              <a:gd name="T104" fmla="*/ 162 w 162"/>
              <a:gd name="T105" fmla="*/ 57 h 5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62" h="57">
                <a:moveTo>
                  <a:pt x="162" y="17"/>
                </a:moveTo>
                <a:lnTo>
                  <a:pt x="152" y="24"/>
                </a:lnTo>
                <a:lnTo>
                  <a:pt x="140" y="32"/>
                </a:lnTo>
                <a:lnTo>
                  <a:pt x="128" y="40"/>
                </a:lnTo>
                <a:lnTo>
                  <a:pt x="117" y="47"/>
                </a:lnTo>
                <a:lnTo>
                  <a:pt x="105" y="54"/>
                </a:lnTo>
                <a:lnTo>
                  <a:pt x="92" y="57"/>
                </a:lnTo>
                <a:lnTo>
                  <a:pt x="79" y="57"/>
                </a:lnTo>
                <a:lnTo>
                  <a:pt x="65" y="54"/>
                </a:lnTo>
                <a:lnTo>
                  <a:pt x="55" y="50"/>
                </a:lnTo>
                <a:lnTo>
                  <a:pt x="47" y="46"/>
                </a:lnTo>
                <a:lnTo>
                  <a:pt x="37" y="41"/>
                </a:lnTo>
                <a:lnTo>
                  <a:pt x="28" y="36"/>
                </a:lnTo>
                <a:lnTo>
                  <a:pt x="19" y="29"/>
                </a:lnTo>
                <a:lnTo>
                  <a:pt x="12" y="22"/>
                </a:lnTo>
                <a:lnTo>
                  <a:pt x="6" y="14"/>
                </a:lnTo>
                <a:lnTo>
                  <a:pt x="0" y="6"/>
                </a:lnTo>
                <a:lnTo>
                  <a:pt x="5" y="0"/>
                </a:lnTo>
                <a:lnTo>
                  <a:pt x="24" y="5"/>
                </a:lnTo>
                <a:lnTo>
                  <a:pt x="43" y="10"/>
                </a:lnTo>
                <a:lnTo>
                  <a:pt x="62" y="14"/>
                </a:lnTo>
                <a:lnTo>
                  <a:pt x="82" y="18"/>
                </a:lnTo>
                <a:lnTo>
                  <a:pt x="101" y="19"/>
                </a:lnTo>
                <a:lnTo>
                  <a:pt x="120" y="17"/>
                </a:lnTo>
                <a:lnTo>
                  <a:pt x="139" y="10"/>
                </a:lnTo>
                <a:lnTo>
                  <a:pt x="158" y="0"/>
                </a:lnTo>
                <a:lnTo>
                  <a:pt x="162" y="3"/>
                </a:lnTo>
                <a:lnTo>
                  <a:pt x="162" y="7"/>
                </a:lnTo>
                <a:lnTo>
                  <a:pt x="161" y="12"/>
                </a:lnTo>
                <a:lnTo>
                  <a:pt x="162" y="17"/>
                </a:lnTo>
                <a:close/>
              </a:path>
            </a:pathLst>
          </a:custGeom>
          <a:solidFill>
            <a:srgbClr val="51A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3" name="Freeform 111"/>
          <p:cNvSpPr>
            <a:spLocks/>
          </p:cNvSpPr>
          <p:nvPr/>
        </p:nvSpPr>
        <p:spPr bwMode="auto">
          <a:xfrm>
            <a:off x="2652713" y="5337175"/>
            <a:ext cx="22225" cy="7938"/>
          </a:xfrm>
          <a:custGeom>
            <a:avLst/>
            <a:gdLst>
              <a:gd name="T0" fmla="*/ 2147483647 w 160"/>
              <a:gd name="T1" fmla="*/ 2147483647 h 57"/>
              <a:gd name="T2" fmla="*/ 2147483647 w 160"/>
              <a:gd name="T3" fmla="*/ 2147483647 h 57"/>
              <a:gd name="T4" fmla="*/ 2147483647 w 160"/>
              <a:gd name="T5" fmla="*/ 2147483647 h 57"/>
              <a:gd name="T6" fmla="*/ 2147483647 w 160"/>
              <a:gd name="T7" fmla="*/ 2147483647 h 57"/>
              <a:gd name="T8" fmla="*/ 2147483647 w 160"/>
              <a:gd name="T9" fmla="*/ 2147483647 h 57"/>
              <a:gd name="T10" fmla="*/ 2147483647 w 160"/>
              <a:gd name="T11" fmla="*/ 2147483647 h 57"/>
              <a:gd name="T12" fmla="*/ 2147483647 w 160"/>
              <a:gd name="T13" fmla="*/ 2147483647 h 57"/>
              <a:gd name="T14" fmla="*/ 2147483647 w 160"/>
              <a:gd name="T15" fmla="*/ 2147483647 h 57"/>
              <a:gd name="T16" fmla="*/ 2147483647 w 160"/>
              <a:gd name="T17" fmla="*/ 2147483647 h 57"/>
              <a:gd name="T18" fmla="*/ 2147483647 w 160"/>
              <a:gd name="T19" fmla="*/ 2147483647 h 57"/>
              <a:gd name="T20" fmla="*/ 2147483647 w 160"/>
              <a:gd name="T21" fmla="*/ 2147483647 h 57"/>
              <a:gd name="T22" fmla="*/ 2147483647 w 160"/>
              <a:gd name="T23" fmla="*/ 2147483647 h 57"/>
              <a:gd name="T24" fmla="*/ 2147483647 w 160"/>
              <a:gd name="T25" fmla="*/ 2147483647 h 57"/>
              <a:gd name="T26" fmla="*/ 2147483647 w 160"/>
              <a:gd name="T27" fmla="*/ 2147483647 h 57"/>
              <a:gd name="T28" fmla="*/ 2147483647 w 160"/>
              <a:gd name="T29" fmla="*/ 2147483647 h 57"/>
              <a:gd name="T30" fmla="*/ 2147483647 w 160"/>
              <a:gd name="T31" fmla="*/ 2147483647 h 57"/>
              <a:gd name="T32" fmla="*/ 0 w 160"/>
              <a:gd name="T33" fmla="*/ 2147483647 h 57"/>
              <a:gd name="T34" fmla="*/ 0 w 160"/>
              <a:gd name="T35" fmla="*/ 2147483647 h 57"/>
              <a:gd name="T36" fmla="*/ 2147483647 w 160"/>
              <a:gd name="T37" fmla="*/ 0 h 57"/>
              <a:gd name="T38" fmla="*/ 2147483647 w 160"/>
              <a:gd name="T39" fmla="*/ 0 h 57"/>
              <a:gd name="T40" fmla="*/ 2147483647 w 160"/>
              <a:gd name="T41" fmla="*/ 2147483647 h 57"/>
              <a:gd name="T42" fmla="*/ 2147483647 w 160"/>
              <a:gd name="T43" fmla="*/ 2147483647 h 57"/>
              <a:gd name="T44" fmla="*/ 2147483647 w 160"/>
              <a:gd name="T45" fmla="*/ 2147483647 h 57"/>
              <a:gd name="T46" fmla="*/ 2147483647 w 160"/>
              <a:gd name="T47" fmla="*/ 2147483647 h 57"/>
              <a:gd name="T48" fmla="*/ 2147483647 w 160"/>
              <a:gd name="T49" fmla="*/ 2147483647 h 57"/>
              <a:gd name="T50" fmla="*/ 2147483647 w 160"/>
              <a:gd name="T51" fmla="*/ 2147483647 h 57"/>
              <a:gd name="T52" fmla="*/ 2147483647 w 160"/>
              <a:gd name="T53" fmla="*/ 2147483647 h 57"/>
              <a:gd name="T54" fmla="*/ 2147483647 w 160"/>
              <a:gd name="T55" fmla="*/ 0 h 57"/>
              <a:gd name="T56" fmla="*/ 2147483647 w 160"/>
              <a:gd name="T57" fmla="*/ 2147483647 h 57"/>
              <a:gd name="T58" fmla="*/ 2147483647 w 160"/>
              <a:gd name="T59" fmla="*/ 2147483647 h 57"/>
              <a:gd name="T60" fmla="*/ 2147483647 w 160"/>
              <a:gd name="T61" fmla="*/ 2147483647 h 57"/>
              <a:gd name="T62" fmla="*/ 2147483647 w 160"/>
              <a:gd name="T63" fmla="*/ 2147483647 h 57"/>
              <a:gd name="T64" fmla="*/ 2147483647 w 160"/>
              <a:gd name="T65" fmla="*/ 2147483647 h 57"/>
              <a:gd name="T66" fmla="*/ 2147483647 w 160"/>
              <a:gd name="T67" fmla="*/ 2147483647 h 5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60"/>
              <a:gd name="T103" fmla="*/ 0 h 57"/>
              <a:gd name="T104" fmla="*/ 160 w 160"/>
              <a:gd name="T105" fmla="*/ 57 h 5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60" h="57">
                <a:moveTo>
                  <a:pt x="158" y="15"/>
                </a:moveTo>
                <a:lnTo>
                  <a:pt x="149" y="23"/>
                </a:lnTo>
                <a:lnTo>
                  <a:pt x="139" y="31"/>
                </a:lnTo>
                <a:lnTo>
                  <a:pt x="129" y="40"/>
                </a:lnTo>
                <a:lnTo>
                  <a:pt x="117" y="47"/>
                </a:lnTo>
                <a:lnTo>
                  <a:pt x="105" y="54"/>
                </a:lnTo>
                <a:lnTo>
                  <a:pt x="93" y="57"/>
                </a:lnTo>
                <a:lnTo>
                  <a:pt x="80" y="57"/>
                </a:lnTo>
                <a:lnTo>
                  <a:pt x="66" y="54"/>
                </a:lnTo>
                <a:lnTo>
                  <a:pt x="57" y="50"/>
                </a:lnTo>
                <a:lnTo>
                  <a:pt x="47" y="46"/>
                </a:lnTo>
                <a:lnTo>
                  <a:pt x="38" y="41"/>
                </a:lnTo>
                <a:lnTo>
                  <a:pt x="28" y="36"/>
                </a:lnTo>
                <a:lnTo>
                  <a:pt x="20" y="29"/>
                </a:lnTo>
                <a:lnTo>
                  <a:pt x="11" y="23"/>
                </a:lnTo>
                <a:lnTo>
                  <a:pt x="5" y="14"/>
                </a:lnTo>
                <a:lnTo>
                  <a:pt x="0" y="6"/>
                </a:lnTo>
                <a:lnTo>
                  <a:pt x="4" y="0"/>
                </a:lnTo>
                <a:lnTo>
                  <a:pt x="23" y="5"/>
                </a:lnTo>
                <a:lnTo>
                  <a:pt x="42" y="10"/>
                </a:lnTo>
                <a:lnTo>
                  <a:pt x="61" y="14"/>
                </a:lnTo>
                <a:lnTo>
                  <a:pt x="80" y="18"/>
                </a:lnTo>
                <a:lnTo>
                  <a:pt x="100" y="19"/>
                </a:lnTo>
                <a:lnTo>
                  <a:pt x="119" y="17"/>
                </a:lnTo>
                <a:lnTo>
                  <a:pt x="137" y="10"/>
                </a:lnTo>
                <a:lnTo>
                  <a:pt x="155" y="0"/>
                </a:lnTo>
                <a:lnTo>
                  <a:pt x="160" y="3"/>
                </a:lnTo>
                <a:lnTo>
                  <a:pt x="160" y="7"/>
                </a:lnTo>
                <a:lnTo>
                  <a:pt x="159" y="11"/>
                </a:lnTo>
                <a:lnTo>
                  <a:pt x="158" y="15"/>
                </a:lnTo>
                <a:close/>
              </a:path>
            </a:pathLst>
          </a:custGeom>
          <a:solidFill>
            <a:srgbClr val="7289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4" name="Freeform 112"/>
          <p:cNvSpPr>
            <a:spLocks/>
          </p:cNvSpPr>
          <p:nvPr/>
        </p:nvSpPr>
        <p:spPr bwMode="auto">
          <a:xfrm>
            <a:off x="2678113" y="5343525"/>
            <a:ext cx="23812" cy="7938"/>
          </a:xfrm>
          <a:custGeom>
            <a:avLst/>
            <a:gdLst>
              <a:gd name="T0" fmla="*/ 2147483647 w 162"/>
              <a:gd name="T1" fmla="*/ 2147483647 h 55"/>
              <a:gd name="T2" fmla="*/ 2147483647 w 162"/>
              <a:gd name="T3" fmla="*/ 2147483647 h 55"/>
              <a:gd name="T4" fmla="*/ 2147483647 w 162"/>
              <a:gd name="T5" fmla="*/ 2147483647 h 55"/>
              <a:gd name="T6" fmla="*/ 2147483647 w 162"/>
              <a:gd name="T7" fmla="*/ 2147483647 h 55"/>
              <a:gd name="T8" fmla="*/ 2147483647 w 162"/>
              <a:gd name="T9" fmla="*/ 2147483647 h 55"/>
              <a:gd name="T10" fmla="*/ 2147483647 w 162"/>
              <a:gd name="T11" fmla="*/ 2147483647 h 55"/>
              <a:gd name="T12" fmla="*/ 2147483647 w 162"/>
              <a:gd name="T13" fmla="*/ 2147483647 h 55"/>
              <a:gd name="T14" fmla="*/ 2147483647 w 162"/>
              <a:gd name="T15" fmla="*/ 2147483647 h 55"/>
              <a:gd name="T16" fmla="*/ 2147483647 w 162"/>
              <a:gd name="T17" fmla="*/ 2147483647 h 55"/>
              <a:gd name="T18" fmla="*/ 2147483647 w 162"/>
              <a:gd name="T19" fmla="*/ 2147483647 h 55"/>
              <a:gd name="T20" fmla="*/ 2147483647 w 162"/>
              <a:gd name="T21" fmla="*/ 2147483647 h 55"/>
              <a:gd name="T22" fmla="*/ 2147483647 w 162"/>
              <a:gd name="T23" fmla="*/ 2147483647 h 55"/>
              <a:gd name="T24" fmla="*/ 2147483647 w 162"/>
              <a:gd name="T25" fmla="*/ 2147483647 h 55"/>
              <a:gd name="T26" fmla="*/ 2147483647 w 162"/>
              <a:gd name="T27" fmla="*/ 2147483647 h 55"/>
              <a:gd name="T28" fmla="*/ 2147483647 w 162"/>
              <a:gd name="T29" fmla="*/ 2147483647 h 55"/>
              <a:gd name="T30" fmla="*/ 2147483647 w 162"/>
              <a:gd name="T31" fmla="*/ 2147483647 h 55"/>
              <a:gd name="T32" fmla="*/ 0 w 162"/>
              <a:gd name="T33" fmla="*/ 2147483647 h 55"/>
              <a:gd name="T34" fmla="*/ 0 w 162"/>
              <a:gd name="T35" fmla="*/ 2147483647 h 55"/>
              <a:gd name="T36" fmla="*/ 2147483647 w 162"/>
              <a:gd name="T37" fmla="*/ 0 h 55"/>
              <a:gd name="T38" fmla="*/ 2147483647 w 162"/>
              <a:gd name="T39" fmla="*/ 0 h 55"/>
              <a:gd name="T40" fmla="*/ 2147483647 w 162"/>
              <a:gd name="T41" fmla="*/ 2147483647 h 55"/>
              <a:gd name="T42" fmla="*/ 2147483647 w 162"/>
              <a:gd name="T43" fmla="*/ 2147483647 h 55"/>
              <a:gd name="T44" fmla="*/ 2147483647 w 162"/>
              <a:gd name="T45" fmla="*/ 2147483647 h 55"/>
              <a:gd name="T46" fmla="*/ 2147483647 w 162"/>
              <a:gd name="T47" fmla="*/ 2147483647 h 55"/>
              <a:gd name="T48" fmla="*/ 2147483647 w 162"/>
              <a:gd name="T49" fmla="*/ 2147483647 h 55"/>
              <a:gd name="T50" fmla="*/ 2147483647 w 162"/>
              <a:gd name="T51" fmla="*/ 2147483647 h 55"/>
              <a:gd name="T52" fmla="*/ 2147483647 w 162"/>
              <a:gd name="T53" fmla="*/ 2147483647 h 55"/>
              <a:gd name="T54" fmla="*/ 2147483647 w 162"/>
              <a:gd name="T55" fmla="*/ 0 h 55"/>
              <a:gd name="T56" fmla="*/ 2147483647 w 162"/>
              <a:gd name="T57" fmla="*/ 2147483647 h 55"/>
              <a:gd name="T58" fmla="*/ 2147483647 w 162"/>
              <a:gd name="T59" fmla="*/ 2147483647 h 55"/>
              <a:gd name="T60" fmla="*/ 2147483647 w 162"/>
              <a:gd name="T61" fmla="*/ 2147483647 h 55"/>
              <a:gd name="T62" fmla="*/ 2147483647 w 162"/>
              <a:gd name="T63" fmla="*/ 2147483647 h 55"/>
              <a:gd name="T64" fmla="*/ 2147483647 w 162"/>
              <a:gd name="T65" fmla="*/ 2147483647 h 55"/>
              <a:gd name="T66" fmla="*/ 2147483647 w 162"/>
              <a:gd name="T67" fmla="*/ 2147483647 h 5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62"/>
              <a:gd name="T103" fmla="*/ 0 h 55"/>
              <a:gd name="T104" fmla="*/ 162 w 162"/>
              <a:gd name="T105" fmla="*/ 55 h 55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62" h="55">
                <a:moveTo>
                  <a:pt x="162" y="16"/>
                </a:moveTo>
                <a:lnTo>
                  <a:pt x="152" y="23"/>
                </a:lnTo>
                <a:lnTo>
                  <a:pt x="140" y="31"/>
                </a:lnTo>
                <a:lnTo>
                  <a:pt x="129" y="38"/>
                </a:lnTo>
                <a:lnTo>
                  <a:pt x="118" y="46"/>
                </a:lnTo>
                <a:lnTo>
                  <a:pt x="106" y="52"/>
                </a:lnTo>
                <a:lnTo>
                  <a:pt x="93" y="55"/>
                </a:lnTo>
                <a:lnTo>
                  <a:pt x="80" y="55"/>
                </a:lnTo>
                <a:lnTo>
                  <a:pt x="66" y="52"/>
                </a:lnTo>
                <a:lnTo>
                  <a:pt x="56" y="49"/>
                </a:lnTo>
                <a:lnTo>
                  <a:pt x="47" y="45"/>
                </a:lnTo>
                <a:lnTo>
                  <a:pt x="37" y="39"/>
                </a:lnTo>
                <a:lnTo>
                  <a:pt x="29" y="34"/>
                </a:lnTo>
                <a:lnTo>
                  <a:pt x="19" y="28"/>
                </a:lnTo>
                <a:lnTo>
                  <a:pt x="12" y="20"/>
                </a:lnTo>
                <a:lnTo>
                  <a:pt x="6" y="13"/>
                </a:lnTo>
                <a:lnTo>
                  <a:pt x="0" y="4"/>
                </a:lnTo>
                <a:lnTo>
                  <a:pt x="4" y="0"/>
                </a:lnTo>
                <a:lnTo>
                  <a:pt x="23" y="5"/>
                </a:lnTo>
                <a:lnTo>
                  <a:pt x="42" y="10"/>
                </a:lnTo>
                <a:lnTo>
                  <a:pt x="62" y="15"/>
                </a:lnTo>
                <a:lnTo>
                  <a:pt x="81" y="18"/>
                </a:lnTo>
                <a:lnTo>
                  <a:pt x="101" y="19"/>
                </a:lnTo>
                <a:lnTo>
                  <a:pt x="120" y="17"/>
                </a:lnTo>
                <a:lnTo>
                  <a:pt x="139" y="11"/>
                </a:lnTo>
                <a:lnTo>
                  <a:pt x="157" y="0"/>
                </a:lnTo>
                <a:lnTo>
                  <a:pt x="162" y="2"/>
                </a:lnTo>
                <a:lnTo>
                  <a:pt x="162" y="6"/>
                </a:lnTo>
                <a:lnTo>
                  <a:pt x="161" y="11"/>
                </a:lnTo>
                <a:lnTo>
                  <a:pt x="162" y="16"/>
                </a:lnTo>
                <a:close/>
              </a:path>
            </a:pathLst>
          </a:custGeom>
          <a:solidFill>
            <a:srgbClr val="7289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5" name="Freeform 113"/>
          <p:cNvSpPr>
            <a:spLocks/>
          </p:cNvSpPr>
          <p:nvPr/>
        </p:nvSpPr>
        <p:spPr bwMode="auto">
          <a:xfrm>
            <a:off x="2673350" y="5324475"/>
            <a:ext cx="20638" cy="14288"/>
          </a:xfrm>
          <a:custGeom>
            <a:avLst/>
            <a:gdLst>
              <a:gd name="T0" fmla="*/ 2147483647 w 140"/>
              <a:gd name="T1" fmla="*/ 2147483647 h 102"/>
              <a:gd name="T2" fmla="*/ 2147483647 w 140"/>
              <a:gd name="T3" fmla="*/ 2147483647 h 102"/>
              <a:gd name="T4" fmla="*/ 2147483647 w 140"/>
              <a:gd name="T5" fmla="*/ 2147483647 h 102"/>
              <a:gd name="T6" fmla="*/ 2147483647 w 140"/>
              <a:gd name="T7" fmla="*/ 2147483647 h 102"/>
              <a:gd name="T8" fmla="*/ 2147483647 w 140"/>
              <a:gd name="T9" fmla="*/ 2147483647 h 102"/>
              <a:gd name="T10" fmla="*/ 2147483647 w 140"/>
              <a:gd name="T11" fmla="*/ 2147483647 h 102"/>
              <a:gd name="T12" fmla="*/ 2147483647 w 140"/>
              <a:gd name="T13" fmla="*/ 2147483647 h 102"/>
              <a:gd name="T14" fmla="*/ 2147483647 w 140"/>
              <a:gd name="T15" fmla="*/ 2147483647 h 102"/>
              <a:gd name="T16" fmla="*/ 2147483647 w 140"/>
              <a:gd name="T17" fmla="*/ 2147483647 h 102"/>
              <a:gd name="T18" fmla="*/ 2147483647 w 140"/>
              <a:gd name="T19" fmla="*/ 2147483647 h 102"/>
              <a:gd name="T20" fmla="*/ 2147483647 w 140"/>
              <a:gd name="T21" fmla="*/ 2147483647 h 102"/>
              <a:gd name="T22" fmla="*/ 2147483647 w 140"/>
              <a:gd name="T23" fmla="*/ 2147483647 h 102"/>
              <a:gd name="T24" fmla="*/ 2147483647 w 140"/>
              <a:gd name="T25" fmla="*/ 2147483647 h 102"/>
              <a:gd name="T26" fmla="*/ 2147483647 w 140"/>
              <a:gd name="T27" fmla="*/ 2147483647 h 102"/>
              <a:gd name="T28" fmla="*/ 2147483647 w 140"/>
              <a:gd name="T29" fmla="*/ 2147483647 h 102"/>
              <a:gd name="T30" fmla="*/ 2147483647 w 140"/>
              <a:gd name="T31" fmla="*/ 2147483647 h 102"/>
              <a:gd name="T32" fmla="*/ 0 w 140"/>
              <a:gd name="T33" fmla="*/ 2147483647 h 102"/>
              <a:gd name="T34" fmla="*/ 0 w 140"/>
              <a:gd name="T35" fmla="*/ 2147483647 h 102"/>
              <a:gd name="T36" fmla="*/ 0 w 140"/>
              <a:gd name="T37" fmla="*/ 2147483647 h 102"/>
              <a:gd name="T38" fmla="*/ 0 w 140"/>
              <a:gd name="T39" fmla="*/ 2147483647 h 102"/>
              <a:gd name="T40" fmla="*/ 2147483647 w 140"/>
              <a:gd name="T41" fmla="*/ 2147483647 h 102"/>
              <a:gd name="T42" fmla="*/ 2147483647 w 140"/>
              <a:gd name="T43" fmla="*/ 2147483647 h 102"/>
              <a:gd name="T44" fmla="*/ 2147483647 w 140"/>
              <a:gd name="T45" fmla="*/ 2147483647 h 102"/>
              <a:gd name="T46" fmla="*/ 2147483647 w 140"/>
              <a:gd name="T47" fmla="*/ 2147483647 h 102"/>
              <a:gd name="T48" fmla="*/ 2147483647 w 140"/>
              <a:gd name="T49" fmla="*/ 2147483647 h 102"/>
              <a:gd name="T50" fmla="*/ 2147483647 w 140"/>
              <a:gd name="T51" fmla="*/ 2147483647 h 102"/>
              <a:gd name="T52" fmla="*/ 2147483647 w 140"/>
              <a:gd name="T53" fmla="*/ 2147483647 h 102"/>
              <a:gd name="T54" fmla="*/ 2147483647 w 140"/>
              <a:gd name="T55" fmla="*/ 0 h 102"/>
              <a:gd name="T56" fmla="*/ 2147483647 w 140"/>
              <a:gd name="T57" fmla="*/ 2147483647 h 102"/>
              <a:gd name="T58" fmla="*/ 2147483647 w 140"/>
              <a:gd name="T59" fmla="*/ 2147483647 h 102"/>
              <a:gd name="T60" fmla="*/ 2147483647 w 140"/>
              <a:gd name="T61" fmla="*/ 2147483647 h 102"/>
              <a:gd name="T62" fmla="*/ 2147483647 w 140"/>
              <a:gd name="T63" fmla="*/ 2147483647 h 102"/>
              <a:gd name="T64" fmla="*/ 2147483647 w 140"/>
              <a:gd name="T65" fmla="*/ 2147483647 h 102"/>
              <a:gd name="T66" fmla="*/ 2147483647 w 140"/>
              <a:gd name="T67" fmla="*/ 2147483647 h 1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0"/>
              <a:gd name="T103" fmla="*/ 0 h 102"/>
              <a:gd name="T104" fmla="*/ 140 w 140"/>
              <a:gd name="T105" fmla="*/ 102 h 10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0" h="102">
                <a:moveTo>
                  <a:pt x="140" y="11"/>
                </a:moveTo>
                <a:lnTo>
                  <a:pt x="136" y="23"/>
                </a:lnTo>
                <a:lnTo>
                  <a:pt x="132" y="37"/>
                </a:lnTo>
                <a:lnTo>
                  <a:pt x="126" y="49"/>
                </a:lnTo>
                <a:lnTo>
                  <a:pt x="121" y="62"/>
                </a:lnTo>
                <a:lnTo>
                  <a:pt x="114" y="74"/>
                </a:lnTo>
                <a:lnTo>
                  <a:pt x="105" y="83"/>
                </a:lnTo>
                <a:lnTo>
                  <a:pt x="95" y="91"/>
                </a:lnTo>
                <a:lnTo>
                  <a:pt x="81" y="96"/>
                </a:lnTo>
                <a:lnTo>
                  <a:pt x="72" y="98"/>
                </a:lnTo>
                <a:lnTo>
                  <a:pt x="61" y="100"/>
                </a:lnTo>
                <a:lnTo>
                  <a:pt x="50" y="101"/>
                </a:lnTo>
                <a:lnTo>
                  <a:pt x="39" y="102"/>
                </a:lnTo>
                <a:lnTo>
                  <a:pt x="28" y="101"/>
                </a:lnTo>
                <a:lnTo>
                  <a:pt x="18" y="100"/>
                </a:lnTo>
                <a:lnTo>
                  <a:pt x="8" y="97"/>
                </a:lnTo>
                <a:lnTo>
                  <a:pt x="0" y="92"/>
                </a:lnTo>
                <a:lnTo>
                  <a:pt x="0" y="86"/>
                </a:lnTo>
                <a:lnTo>
                  <a:pt x="18" y="80"/>
                </a:lnTo>
                <a:lnTo>
                  <a:pt x="37" y="74"/>
                </a:lnTo>
                <a:lnTo>
                  <a:pt x="56" y="66"/>
                </a:lnTo>
                <a:lnTo>
                  <a:pt x="75" y="58"/>
                </a:lnTo>
                <a:lnTo>
                  <a:pt x="92" y="47"/>
                </a:lnTo>
                <a:lnTo>
                  <a:pt x="106" y="35"/>
                </a:lnTo>
                <a:lnTo>
                  <a:pt x="119" y="19"/>
                </a:lnTo>
                <a:lnTo>
                  <a:pt x="129" y="0"/>
                </a:lnTo>
                <a:lnTo>
                  <a:pt x="134" y="1"/>
                </a:lnTo>
                <a:lnTo>
                  <a:pt x="136" y="4"/>
                </a:lnTo>
                <a:lnTo>
                  <a:pt x="138" y="8"/>
                </a:lnTo>
                <a:lnTo>
                  <a:pt x="140" y="11"/>
                </a:lnTo>
                <a:close/>
              </a:path>
            </a:pathLst>
          </a:custGeom>
          <a:solidFill>
            <a:srgbClr val="B7C1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6" name="Freeform 114"/>
          <p:cNvSpPr>
            <a:spLocks/>
          </p:cNvSpPr>
          <p:nvPr/>
        </p:nvSpPr>
        <p:spPr bwMode="auto">
          <a:xfrm>
            <a:off x="2687638" y="5335588"/>
            <a:ext cx="19050" cy="15875"/>
          </a:xfrm>
          <a:custGeom>
            <a:avLst/>
            <a:gdLst>
              <a:gd name="T0" fmla="*/ 2147483647 w 139"/>
              <a:gd name="T1" fmla="*/ 2147483647 h 102"/>
              <a:gd name="T2" fmla="*/ 2147483647 w 139"/>
              <a:gd name="T3" fmla="*/ 2147483647 h 102"/>
              <a:gd name="T4" fmla="*/ 2147483647 w 139"/>
              <a:gd name="T5" fmla="*/ 2147483647 h 102"/>
              <a:gd name="T6" fmla="*/ 2147483647 w 139"/>
              <a:gd name="T7" fmla="*/ 2147483647 h 102"/>
              <a:gd name="T8" fmla="*/ 2147483647 w 139"/>
              <a:gd name="T9" fmla="*/ 2147483647 h 102"/>
              <a:gd name="T10" fmla="*/ 2147483647 w 139"/>
              <a:gd name="T11" fmla="*/ 2147483647 h 102"/>
              <a:gd name="T12" fmla="*/ 2147483647 w 139"/>
              <a:gd name="T13" fmla="*/ 2147483647 h 102"/>
              <a:gd name="T14" fmla="*/ 2147483647 w 139"/>
              <a:gd name="T15" fmla="*/ 2147483647 h 102"/>
              <a:gd name="T16" fmla="*/ 2147483647 w 139"/>
              <a:gd name="T17" fmla="*/ 2147483647 h 102"/>
              <a:gd name="T18" fmla="*/ 2147483647 w 139"/>
              <a:gd name="T19" fmla="*/ 2147483647 h 102"/>
              <a:gd name="T20" fmla="*/ 2147483647 w 139"/>
              <a:gd name="T21" fmla="*/ 2147483647 h 102"/>
              <a:gd name="T22" fmla="*/ 2147483647 w 139"/>
              <a:gd name="T23" fmla="*/ 2147483647 h 102"/>
              <a:gd name="T24" fmla="*/ 2147483647 w 139"/>
              <a:gd name="T25" fmla="*/ 2147483647 h 102"/>
              <a:gd name="T26" fmla="*/ 2147483647 w 139"/>
              <a:gd name="T27" fmla="*/ 2147483647 h 102"/>
              <a:gd name="T28" fmla="*/ 2147483647 w 139"/>
              <a:gd name="T29" fmla="*/ 2147483647 h 102"/>
              <a:gd name="T30" fmla="*/ 2147483647 w 139"/>
              <a:gd name="T31" fmla="*/ 2147483647 h 102"/>
              <a:gd name="T32" fmla="*/ 0 w 139"/>
              <a:gd name="T33" fmla="*/ 2147483647 h 102"/>
              <a:gd name="T34" fmla="*/ 0 w 139"/>
              <a:gd name="T35" fmla="*/ 2147483647 h 102"/>
              <a:gd name="T36" fmla="*/ 0 w 139"/>
              <a:gd name="T37" fmla="*/ 2147483647 h 102"/>
              <a:gd name="T38" fmla="*/ 0 w 139"/>
              <a:gd name="T39" fmla="*/ 2147483647 h 102"/>
              <a:gd name="T40" fmla="*/ 2147483647 w 139"/>
              <a:gd name="T41" fmla="*/ 2147483647 h 102"/>
              <a:gd name="T42" fmla="*/ 2147483647 w 139"/>
              <a:gd name="T43" fmla="*/ 2147483647 h 102"/>
              <a:gd name="T44" fmla="*/ 2147483647 w 139"/>
              <a:gd name="T45" fmla="*/ 2147483647 h 102"/>
              <a:gd name="T46" fmla="*/ 2147483647 w 139"/>
              <a:gd name="T47" fmla="*/ 2147483647 h 102"/>
              <a:gd name="T48" fmla="*/ 2147483647 w 139"/>
              <a:gd name="T49" fmla="*/ 2147483647 h 102"/>
              <a:gd name="T50" fmla="*/ 2147483647 w 139"/>
              <a:gd name="T51" fmla="*/ 2147483647 h 102"/>
              <a:gd name="T52" fmla="*/ 2147483647 w 139"/>
              <a:gd name="T53" fmla="*/ 2147483647 h 102"/>
              <a:gd name="T54" fmla="*/ 2147483647 w 139"/>
              <a:gd name="T55" fmla="*/ 2147483647 h 102"/>
              <a:gd name="T56" fmla="*/ 2147483647 w 139"/>
              <a:gd name="T57" fmla="*/ 0 h 102"/>
              <a:gd name="T58" fmla="*/ 2147483647 w 139"/>
              <a:gd name="T59" fmla="*/ 2147483647 h 102"/>
              <a:gd name="T60" fmla="*/ 2147483647 w 139"/>
              <a:gd name="T61" fmla="*/ 2147483647 h 102"/>
              <a:gd name="T62" fmla="*/ 2147483647 w 139"/>
              <a:gd name="T63" fmla="*/ 2147483647 h 102"/>
              <a:gd name="T64" fmla="*/ 2147483647 w 139"/>
              <a:gd name="T65" fmla="*/ 2147483647 h 102"/>
              <a:gd name="T66" fmla="*/ 2147483647 w 139"/>
              <a:gd name="T67" fmla="*/ 2147483647 h 1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9"/>
              <a:gd name="T103" fmla="*/ 0 h 102"/>
              <a:gd name="T104" fmla="*/ 139 w 139"/>
              <a:gd name="T105" fmla="*/ 102 h 10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9" h="102">
                <a:moveTo>
                  <a:pt x="139" y="12"/>
                </a:moveTo>
                <a:lnTo>
                  <a:pt x="135" y="25"/>
                </a:lnTo>
                <a:lnTo>
                  <a:pt x="131" y="37"/>
                </a:lnTo>
                <a:lnTo>
                  <a:pt x="126" y="50"/>
                </a:lnTo>
                <a:lnTo>
                  <a:pt x="121" y="63"/>
                </a:lnTo>
                <a:lnTo>
                  <a:pt x="114" y="73"/>
                </a:lnTo>
                <a:lnTo>
                  <a:pt x="105" y="83"/>
                </a:lnTo>
                <a:lnTo>
                  <a:pt x="94" y="91"/>
                </a:lnTo>
                <a:lnTo>
                  <a:pt x="80" y="96"/>
                </a:lnTo>
                <a:lnTo>
                  <a:pt x="70" y="98"/>
                </a:lnTo>
                <a:lnTo>
                  <a:pt x="61" y="100"/>
                </a:lnTo>
                <a:lnTo>
                  <a:pt x="50" y="101"/>
                </a:lnTo>
                <a:lnTo>
                  <a:pt x="40" y="102"/>
                </a:lnTo>
                <a:lnTo>
                  <a:pt x="28" y="102"/>
                </a:lnTo>
                <a:lnTo>
                  <a:pt x="19" y="101"/>
                </a:lnTo>
                <a:lnTo>
                  <a:pt x="8" y="98"/>
                </a:lnTo>
                <a:lnTo>
                  <a:pt x="0" y="94"/>
                </a:lnTo>
                <a:lnTo>
                  <a:pt x="0" y="87"/>
                </a:lnTo>
                <a:lnTo>
                  <a:pt x="19" y="81"/>
                </a:lnTo>
                <a:lnTo>
                  <a:pt x="38" y="73"/>
                </a:lnTo>
                <a:lnTo>
                  <a:pt x="56" y="67"/>
                </a:lnTo>
                <a:lnTo>
                  <a:pt x="75" y="59"/>
                </a:lnTo>
                <a:lnTo>
                  <a:pt x="90" y="49"/>
                </a:lnTo>
                <a:lnTo>
                  <a:pt x="106" y="36"/>
                </a:lnTo>
                <a:lnTo>
                  <a:pt x="118" y="20"/>
                </a:lnTo>
                <a:lnTo>
                  <a:pt x="127" y="1"/>
                </a:lnTo>
                <a:lnTo>
                  <a:pt x="133" y="0"/>
                </a:lnTo>
                <a:lnTo>
                  <a:pt x="136" y="3"/>
                </a:lnTo>
                <a:lnTo>
                  <a:pt x="137" y="9"/>
                </a:lnTo>
                <a:lnTo>
                  <a:pt x="139" y="12"/>
                </a:lnTo>
                <a:close/>
              </a:path>
            </a:pathLst>
          </a:custGeom>
          <a:solidFill>
            <a:srgbClr val="B7C1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7" name="Freeform 115"/>
          <p:cNvSpPr>
            <a:spLocks/>
          </p:cNvSpPr>
          <p:nvPr/>
        </p:nvSpPr>
        <p:spPr bwMode="auto">
          <a:xfrm>
            <a:off x="2706688" y="5337175"/>
            <a:ext cx="19050" cy="14288"/>
          </a:xfrm>
          <a:custGeom>
            <a:avLst/>
            <a:gdLst>
              <a:gd name="T0" fmla="*/ 2147483647 w 140"/>
              <a:gd name="T1" fmla="*/ 2147483647 h 101"/>
              <a:gd name="T2" fmla="*/ 2147483647 w 140"/>
              <a:gd name="T3" fmla="*/ 2147483647 h 101"/>
              <a:gd name="T4" fmla="*/ 2147483647 w 140"/>
              <a:gd name="T5" fmla="*/ 2147483647 h 101"/>
              <a:gd name="T6" fmla="*/ 2147483647 w 140"/>
              <a:gd name="T7" fmla="*/ 2147483647 h 101"/>
              <a:gd name="T8" fmla="*/ 2147483647 w 140"/>
              <a:gd name="T9" fmla="*/ 2147483647 h 101"/>
              <a:gd name="T10" fmla="*/ 2147483647 w 140"/>
              <a:gd name="T11" fmla="*/ 2147483647 h 101"/>
              <a:gd name="T12" fmla="*/ 2147483647 w 140"/>
              <a:gd name="T13" fmla="*/ 2147483647 h 101"/>
              <a:gd name="T14" fmla="*/ 2147483647 w 140"/>
              <a:gd name="T15" fmla="*/ 2147483647 h 101"/>
              <a:gd name="T16" fmla="*/ 2147483647 w 140"/>
              <a:gd name="T17" fmla="*/ 2147483647 h 101"/>
              <a:gd name="T18" fmla="*/ 2147483647 w 140"/>
              <a:gd name="T19" fmla="*/ 2147483647 h 101"/>
              <a:gd name="T20" fmla="*/ 2147483647 w 140"/>
              <a:gd name="T21" fmla="*/ 2147483647 h 101"/>
              <a:gd name="T22" fmla="*/ 2147483647 w 140"/>
              <a:gd name="T23" fmla="*/ 2147483647 h 101"/>
              <a:gd name="T24" fmla="*/ 2147483647 w 140"/>
              <a:gd name="T25" fmla="*/ 2147483647 h 101"/>
              <a:gd name="T26" fmla="*/ 2147483647 w 140"/>
              <a:gd name="T27" fmla="*/ 2147483647 h 101"/>
              <a:gd name="T28" fmla="*/ 2147483647 w 140"/>
              <a:gd name="T29" fmla="*/ 2147483647 h 101"/>
              <a:gd name="T30" fmla="*/ 2147483647 w 140"/>
              <a:gd name="T31" fmla="*/ 2147483647 h 101"/>
              <a:gd name="T32" fmla="*/ 0 w 140"/>
              <a:gd name="T33" fmla="*/ 2147483647 h 101"/>
              <a:gd name="T34" fmla="*/ 0 w 140"/>
              <a:gd name="T35" fmla="*/ 2147483647 h 101"/>
              <a:gd name="T36" fmla="*/ 0 w 140"/>
              <a:gd name="T37" fmla="*/ 2147483647 h 101"/>
              <a:gd name="T38" fmla="*/ 0 w 140"/>
              <a:gd name="T39" fmla="*/ 2147483647 h 101"/>
              <a:gd name="T40" fmla="*/ 2147483647 w 140"/>
              <a:gd name="T41" fmla="*/ 2147483647 h 101"/>
              <a:gd name="T42" fmla="*/ 2147483647 w 140"/>
              <a:gd name="T43" fmla="*/ 2147483647 h 101"/>
              <a:gd name="T44" fmla="*/ 2147483647 w 140"/>
              <a:gd name="T45" fmla="*/ 2147483647 h 101"/>
              <a:gd name="T46" fmla="*/ 2147483647 w 140"/>
              <a:gd name="T47" fmla="*/ 2147483647 h 101"/>
              <a:gd name="T48" fmla="*/ 2147483647 w 140"/>
              <a:gd name="T49" fmla="*/ 2147483647 h 101"/>
              <a:gd name="T50" fmla="*/ 2147483647 w 140"/>
              <a:gd name="T51" fmla="*/ 2147483647 h 101"/>
              <a:gd name="T52" fmla="*/ 2147483647 w 140"/>
              <a:gd name="T53" fmla="*/ 2147483647 h 101"/>
              <a:gd name="T54" fmla="*/ 2147483647 w 140"/>
              <a:gd name="T55" fmla="*/ 0 h 101"/>
              <a:gd name="T56" fmla="*/ 2147483647 w 140"/>
              <a:gd name="T57" fmla="*/ 0 h 101"/>
              <a:gd name="T58" fmla="*/ 2147483647 w 140"/>
              <a:gd name="T59" fmla="*/ 2147483647 h 101"/>
              <a:gd name="T60" fmla="*/ 2147483647 w 140"/>
              <a:gd name="T61" fmla="*/ 2147483647 h 101"/>
              <a:gd name="T62" fmla="*/ 2147483647 w 140"/>
              <a:gd name="T63" fmla="*/ 2147483647 h 101"/>
              <a:gd name="T64" fmla="*/ 2147483647 w 140"/>
              <a:gd name="T65" fmla="*/ 2147483647 h 101"/>
              <a:gd name="T66" fmla="*/ 2147483647 w 140"/>
              <a:gd name="T67" fmla="*/ 2147483647 h 10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0"/>
              <a:gd name="T103" fmla="*/ 0 h 101"/>
              <a:gd name="T104" fmla="*/ 140 w 140"/>
              <a:gd name="T105" fmla="*/ 101 h 10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0" h="101">
                <a:moveTo>
                  <a:pt x="140" y="12"/>
                </a:moveTo>
                <a:lnTo>
                  <a:pt x="136" y="24"/>
                </a:lnTo>
                <a:lnTo>
                  <a:pt x="132" y="37"/>
                </a:lnTo>
                <a:lnTo>
                  <a:pt x="127" y="49"/>
                </a:lnTo>
                <a:lnTo>
                  <a:pt x="121" y="62"/>
                </a:lnTo>
                <a:lnTo>
                  <a:pt x="115" y="74"/>
                </a:lnTo>
                <a:lnTo>
                  <a:pt x="106" y="83"/>
                </a:lnTo>
                <a:lnTo>
                  <a:pt x="95" y="91"/>
                </a:lnTo>
                <a:lnTo>
                  <a:pt x="81" y="96"/>
                </a:lnTo>
                <a:lnTo>
                  <a:pt x="72" y="98"/>
                </a:lnTo>
                <a:lnTo>
                  <a:pt x="62" y="99"/>
                </a:lnTo>
                <a:lnTo>
                  <a:pt x="51" y="101"/>
                </a:lnTo>
                <a:lnTo>
                  <a:pt x="40" y="101"/>
                </a:lnTo>
                <a:lnTo>
                  <a:pt x="29" y="101"/>
                </a:lnTo>
                <a:lnTo>
                  <a:pt x="19" y="100"/>
                </a:lnTo>
                <a:lnTo>
                  <a:pt x="8" y="97"/>
                </a:lnTo>
                <a:lnTo>
                  <a:pt x="0" y="93"/>
                </a:lnTo>
                <a:lnTo>
                  <a:pt x="0" y="85"/>
                </a:lnTo>
                <a:lnTo>
                  <a:pt x="18" y="79"/>
                </a:lnTo>
                <a:lnTo>
                  <a:pt x="37" y="73"/>
                </a:lnTo>
                <a:lnTo>
                  <a:pt x="56" y="65"/>
                </a:lnTo>
                <a:lnTo>
                  <a:pt x="75" y="58"/>
                </a:lnTo>
                <a:lnTo>
                  <a:pt x="92" y="47"/>
                </a:lnTo>
                <a:lnTo>
                  <a:pt x="106" y="34"/>
                </a:lnTo>
                <a:lnTo>
                  <a:pt x="118" y="20"/>
                </a:lnTo>
                <a:lnTo>
                  <a:pt x="128" y="0"/>
                </a:lnTo>
                <a:lnTo>
                  <a:pt x="133" y="0"/>
                </a:lnTo>
                <a:lnTo>
                  <a:pt x="136" y="3"/>
                </a:lnTo>
                <a:lnTo>
                  <a:pt x="137" y="8"/>
                </a:lnTo>
                <a:lnTo>
                  <a:pt x="140" y="12"/>
                </a:lnTo>
                <a:close/>
              </a:path>
            </a:pathLst>
          </a:custGeom>
          <a:solidFill>
            <a:srgbClr val="B7C1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8" name="Freeform 116"/>
          <p:cNvSpPr>
            <a:spLocks/>
          </p:cNvSpPr>
          <p:nvPr/>
        </p:nvSpPr>
        <p:spPr bwMode="auto">
          <a:xfrm>
            <a:off x="2662238" y="5321300"/>
            <a:ext cx="19050" cy="15875"/>
          </a:xfrm>
          <a:custGeom>
            <a:avLst/>
            <a:gdLst>
              <a:gd name="T0" fmla="*/ 2147483647 w 137"/>
              <a:gd name="T1" fmla="*/ 2147483647 h 101"/>
              <a:gd name="T2" fmla="*/ 2147483647 w 137"/>
              <a:gd name="T3" fmla="*/ 2147483647 h 101"/>
              <a:gd name="T4" fmla="*/ 2147483647 w 137"/>
              <a:gd name="T5" fmla="*/ 2147483647 h 101"/>
              <a:gd name="T6" fmla="*/ 2147483647 w 137"/>
              <a:gd name="T7" fmla="*/ 2147483647 h 101"/>
              <a:gd name="T8" fmla="*/ 2147483647 w 137"/>
              <a:gd name="T9" fmla="*/ 2147483647 h 101"/>
              <a:gd name="T10" fmla="*/ 2147483647 w 137"/>
              <a:gd name="T11" fmla="*/ 2147483647 h 101"/>
              <a:gd name="T12" fmla="*/ 2147483647 w 137"/>
              <a:gd name="T13" fmla="*/ 2147483647 h 101"/>
              <a:gd name="T14" fmla="*/ 2147483647 w 137"/>
              <a:gd name="T15" fmla="*/ 2147483647 h 101"/>
              <a:gd name="T16" fmla="*/ 2147483647 w 137"/>
              <a:gd name="T17" fmla="*/ 2147483647 h 101"/>
              <a:gd name="T18" fmla="*/ 2147483647 w 137"/>
              <a:gd name="T19" fmla="*/ 2147483647 h 101"/>
              <a:gd name="T20" fmla="*/ 2147483647 w 137"/>
              <a:gd name="T21" fmla="*/ 2147483647 h 101"/>
              <a:gd name="T22" fmla="*/ 2147483647 w 137"/>
              <a:gd name="T23" fmla="*/ 2147483647 h 101"/>
              <a:gd name="T24" fmla="*/ 2147483647 w 137"/>
              <a:gd name="T25" fmla="*/ 2147483647 h 101"/>
              <a:gd name="T26" fmla="*/ 2147483647 w 137"/>
              <a:gd name="T27" fmla="*/ 2147483647 h 101"/>
              <a:gd name="T28" fmla="*/ 2147483647 w 137"/>
              <a:gd name="T29" fmla="*/ 2147483647 h 101"/>
              <a:gd name="T30" fmla="*/ 2147483647 w 137"/>
              <a:gd name="T31" fmla="*/ 2147483647 h 101"/>
              <a:gd name="T32" fmla="*/ 0 w 137"/>
              <a:gd name="T33" fmla="*/ 2147483647 h 101"/>
              <a:gd name="T34" fmla="*/ 0 w 137"/>
              <a:gd name="T35" fmla="*/ 2147483647 h 101"/>
              <a:gd name="T36" fmla="*/ 0 w 137"/>
              <a:gd name="T37" fmla="*/ 2147483647 h 101"/>
              <a:gd name="T38" fmla="*/ 0 w 137"/>
              <a:gd name="T39" fmla="*/ 2147483647 h 101"/>
              <a:gd name="T40" fmla="*/ 2147483647 w 137"/>
              <a:gd name="T41" fmla="*/ 2147483647 h 101"/>
              <a:gd name="T42" fmla="*/ 2147483647 w 137"/>
              <a:gd name="T43" fmla="*/ 2147483647 h 101"/>
              <a:gd name="T44" fmla="*/ 2147483647 w 137"/>
              <a:gd name="T45" fmla="*/ 2147483647 h 101"/>
              <a:gd name="T46" fmla="*/ 2147483647 w 137"/>
              <a:gd name="T47" fmla="*/ 2147483647 h 101"/>
              <a:gd name="T48" fmla="*/ 2147483647 w 137"/>
              <a:gd name="T49" fmla="*/ 2147483647 h 101"/>
              <a:gd name="T50" fmla="*/ 2147483647 w 137"/>
              <a:gd name="T51" fmla="*/ 2147483647 h 101"/>
              <a:gd name="T52" fmla="*/ 2147483647 w 137"/>
              <a:gd name="T53" fmla="*/ 2147483647 h 101"/>
              <a:gd name="T54" fmla="*/ 2147483647 w 137"/>
              <a:gd name="T55" fmla="*/ 0 h 101"/>
              <a:gd name="T56" fmla="*/ 2147483647 w 137"/>
              <a:gd name="T57" fmla="*/ 0 h 101"/>
              <a:gd name="T58" fmla="*/ 2147483647 w 137"/>
              <a:gd name="T59" fmla="*/ 2147483647 h 101"/>
              <a:gd name="T60" fmla="*/ 2147483647 w 137"/>
              <a:gd name="T61" fmla="*/ 2147483647 h 101"/>
              <a:gd name="T62" fmla="*/ 2147483647 w 137"/>
              <a:gd name="T63" fmla="*/ 2147483647 h 101"/>
              <a:gd name="T64" fmla="*/ 2147483647 w 137"/>
              <a:gd name="T65" fmla="*/ 2147483647 h 101"/>
              <a:gd name="T66" fmla="*/ 2147483647 w 137"/>
              <a:gd name="T67" fmla="*/ 2147483647 h 10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7"/>
              <a:gd name="T103" fmla="*/ 0 h 101"/>
              <a:gd name="T104" fmla="*/ 137 w 137"/>
              <a:gd name="T105" fmla="*/ 101 h 10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7" h="101">
                <a:moveTo>
                  <a:pt x="137" y="11"/>
                </a:moveTo>
                <a:lnTo>
                  <a:pt x="133" y="23"/>
                </a:lnTo>
                <a:lnTo>
                  <a:pt x="129" y="36"/>
                </a:lnTo>
                <a:lnTo>
                  <a:pt x="124" y="49"/>
                </a:lnTo>
                <a:lnTo>
                  <a:pt x="118" y="61"/>
                </a:lnTo>
                <a:lnTo>
                  <a:pt x="112" y="73"/>
                </a:lnTo>
                <a:lnTo>
                  <a:pt x="104" y="83"/>
                </a:lnTo>
                <a:lnTo>
                  <a:pt x="93" y="91"/>
                </a:lnTo>
                <a:lnTo>
                  <a:pt x="80" y="96"/>
                </a:lnTo>
                <a:lnTo>
                  <a:pt x="71" y="98"/>
                </a:lnTo>
                <a:lnTo>
                  <a:pt x="60" y="99"/>
                </a:lnTo>
                <a:lnTo>
                  <a:pt x="50" y="100"/>
                </a:lnTo>
                <a:lnTo>
                  <a:pt x="39" y="101"/>
                </a:lnTo>
                <a:lnTo>
                  <a:pt x="28" y="100"/>
                </a:lnTo>
                <a:lnTo>
                  <a:pt x="18" y="99"/>
                </a:lnTo>
                <a:lnTo>
                  <a:pt x="9" y="96"/>
                </a:lnTo>
                <a:lnTo>
                  <a:pt x="0" y="92"/>
                </a:lnTo>
                <a:lnTo>
                  <a:pt x="0" y="85"/>
                </a:lnTo>
                <a:lnTo>
                  <a:pt x="18" y="79"/>
                </a:lnTo>
                <a:lnTo>
                  <a:pt x="36" y="73"/>
                </a:lnTo>
                <a:lnTo>
                  <a:pt x="55" y="66"/>
                </a:lnTo>
                <a:lnTo>
                  <a:pt x="72" y="58"/>
                </a:lnTo>
                <a:lnTo>
                  <a:pt x="89" y="48"/>
                </a:lnTo>
                <a:lnTo>
                  <a:pt x="104" y="36"/>
                </a:lnTo>
                <a:lnTo>
                  <a:pt x="115" y="20"/>
                </a:lnTo>
                <a:lnTo>
                  <a:pt x="125" y="0"/>
                </a:lnTo>
                <a:lnTo>
                  <a:pt x="130" y="0"/>
                </a:lnTo>
                <a:lnTo>
                  <a:pt x="133" y="3"/>
                </a:lnTo>
                <a:lnTo>
                  <a:pt x="134" y="7"/>
                </a:lnTo>
                <a:lnTo>
                  <a:pt x="137" y="11"/>
                </a:lnTo>
                <a:close/>
              </a:path>
            </a:pathLst>
          </a:custGeom>
          <a:solidFill>
            <a:srgbClr val="B7C1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9" name="Freeform 117"/>
          <p:cNvSpPr>
            <a:spLocks/>
          </p:cNvSpPr>
          <p:nvPr/>
        </p:nvSpPr>
        <p:spPr bwMode="auto">
          <a:xfrm>
            <a:off x="2649538" y="5311775"/>
            <a:ext cx="20637" cy="15875"/>
          </a:xfrm>
          <a:custGeom>
            <a:avLst/>
            <a:gdLst>
              <a:gd name="T0" fmla="*/ 2147483647 w 141"/>
              <a:gd name="T1" fmla="*/ 2147483647 h 101"/>
              <a:gd name="T2" fmla="*/ 2147483647 w 141"/>
              <a:gd name="T3" fmla="*/ 2147483647 h 101"/>
              <a:gd name="T4" fmla="*/ 2147483647 w 141"/>
              <a:gd name="T5" fmla="*/ 2147483647 h 101"/>
              <a:gd name="T6" fmla="*/ 2147483647 w 141"/>
              <a:gd name="T7" fmla="*/ 2147483647 h 101"/>
              <a:gd name="T8" fmla="*/ 2147483647 w 141"/>
              <a:gd name="T9" fmla="*/ 2147483647 h 101"/>
              <a:gd name="T10" fmla="*/ 2147483647 w 141"/>
              <a:gd name="T11" fmla="*/ 2147483647 h 101"/>
              <a:gd name="T12" fmla="*/ 2147483647 w 141"/>
              <a:gd name="T13" fmla="*/ 2147483647 h 101"/>
              <a:gd name="T14" fmla="*/ 2147483647 w 141"/>
              <a:gd name="T15" fmla="*/ 2147483647 h 101"/>
              <a:gd name="T16" fmla="*/ 2147483647 w 141"/>
              <a:gd name="T17" fmla="*/ 2147483647 h 101"/>
              <a:gd name="T18" fmla="*/ 2147483647 w 141"/>
              <a:gd name="T19" fmla="*/ 2147483647 h 101"/>
              <a:gd name="T20" fmla="*/ 2147483647 w 141"/>
              <a:gd name="T21" fmla="*/ 2147483647 h 101"/>
              <a:gd name="T22" fmla="*/ 2147483647 w 141"/>
              <a:gd name="T23" fmla="*/ 2147483647 h 101"/>
              <a:gd name="T24" fmla="*/ 2147483647 w 141"/>
              <a:gd name="T25" fmla="*/ 2147483647 h 101"/>
              <a:gd name="T26" fmla="*/ 2147483647 w 141"/>
              <a:gd name="T27" fmla="*/ 2147483647 h 101"/>
              <a:gd name="T28" fmla="*/ 2147483647 w 141"/>
              <a:gd name="T29" fmla="*/ 2147483647 h 101"/>
              <a:gd name="T30" fmla="*/ 2147483647 w 141"/>
              <a:gd name="T31" fmla="*/ 2147483647 h 101"/>
              <a:gd name="T32" fmla="*/ 0 w 141"/>
              <a:gd name="T33" fmla="*/ 2147483647 h 101"/>
              <a:gd name="T34" fmla="*/ 0 w 141"/>
              <a:gd name="T35" fmla="*/ 2147483647 h 101"/>
              <a:gd name="T36" fmla="*/ 0 w 141"/>
              <a:gd name="T37" fmla="*/ 2147483647 h 101"/>
              <a:gd name="T38" fmla="*/ 0 w 141"/>
              <a:gd name="T39" fmla="*/ 2147483647 h 101"/>
              <a:gd name="T40" fmla="*/ 2147483647 w 141"/>
              <a:gd name="T41" fmla="*/ 2147483647 h 101"/>
              <a:gd name="T42" fmla="*/ 2147483647 w 141"/>
              <a:gd name="T43" fmla="*/ 2147483647 h 101"/>
              <a:gd name="T44" fmla="*/ 2147483647 w 141"/>
              <a:gd name="T45" fmla="*/ 2147483647 h 101"/>
              <a:gd name="T46" fmla="*/ 2147483647 w 141"/>
              <a:gd name="T47" fmla="*/ 2147483647 h 101"/>
              <a:gd name="T48" fmla="*/ 2147483647 w 141"/>
              <a:gd name="T49" fmla="*/ 2147483647 h 101"/>
              <a:gd name="T50" fmla="*/ 2147483647 w 141"/>
              <a:gd name="T51" fmla="*/ 2147483647 h 101"/>
              <a:gd name="T52" fmla="*/ 2147483647 w 141"/>
              <a:gd name="T53" fmla="*/ 2147483647 h 101"/>
              <a:gd name="T54" fmla="*/ 2147483647 w 141"/>
              <a:gd name="T55" fmla="*/ 2147483647 h 101"/>
              <a:gd name="T56" fmla="*/ 2147483647 w 141"/>
              <a:gd name="T57" fmla="*/ 0 h 101"/>
              <a:gd name="T58" fmla="*/ 2147483647 w 141"/>
              <a:gd name="T59" fmla="*/ 2147483647 h 101"/>
              <a:gd name="T60" fmla="*/ 2147483647 w 141"/>
              <a:gd name="T61" fmla="*/ 2147483647 h 101"/>
              <a:gd name="T62" fmla="*/ 2147483647 w 141"/>
              <a:gd name="T63" fmla="*/ 2147483647 h 101"/>
              <a:gd name="T64" fmla="*/ 2147483647 w 141"/>
              <a:gd name="T65" fmla="*/ 2147483647 h 101"/>
              <a:gd name="T66" fmla="*/ 2147483647 w 141"/>
              <a:gd name="T67" fmla="*/ 2147483647 h 10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1"/>
              <a:gd name="T103" fmla="*/ 0 h 101"/>
              <a:gd name="T104" fmla="*/ 141 w 141"/>
              <a:gd name="T105" fmla="*/ 101 h 10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1" h="101">
                <a:moveTo>
                  <a:pt x="141" y="11"/>
                </a:moveTo>
                <a:lnTo>
                  <a:pt x="136" y="22"/>
                </a:lnTo>
                <a:lnTo>
                  <a:pt x="131" y="36"/>
                </a:lnTo>
                <a:lnTo>
                  <a:pt x="126" y="49"/>
                </a:lnTo>
                <a:lnTo>
                  <a:pt x="121" y="61"/>
                </a:lnTo>
                <a:lnTo>
                  <a:pt x="113" y="73"/>
                </a:lnTo>
                <a:lnTo>
                  <a:pt x="105" y="83"/>
                </a:lnTo>
                <a:lnTo>
                  <a:pt x="94" y="90"/>
                </a:lnTo>
                <a:lnTo>
                  <a:pt x="81" y="95"/>
                </a:lnTo>
                <a:lnTo>
                  <a:pt x="71" y="97"/>
                </a:lnTo>
                <a:lnTo>
                  <a:pt x="62" y="99"/>
                </a:lnTo>
                <a:lnTo>
                  <a:pt x="51" y="100"/>
                </a:lnTo>
                <a:lnTo>
                  <a:pt x="40" y="101"/>
                </a:lnTo>
                <a:lnTo>
                  <a:pt x="29" y="100"/>
                </a:lnTo>
                <a:lnTo>
                  <a:pt x="19" y="99"/>
                </a:lnTo>
                <a:lnTo>
                  <a:pt x="9" y="95"/>
                </a:lnTo>
                <a:lnTo>
                  <a:pt x="0" y="91"/>
                </a:lnTo>
                <a:lnTo>
                  <a:pt x="0" y="84"/>
                </a:lnTo>
                <a:lnTo>
                  <a:pt x="18" y="77"/>
                </a:lnTo>
                <a:lnTo>
                  <a:pt x="37" y="72"/>
                </a:lnTo>
                <a:lnTo>
                  <a:pt x="56" y="65"/>
                </a:lnTo>
                <a:lnTo>
                  <a:pt x="74" y="57"/>
                </a:lnTo>
                <a:lnTo>
                  <a:pt x="91" y="48"/>
                </a:lnTo>
                <a:lnTo>
                  <a:pt x="106" y="35"/>
                </a:lnTo>
                <a:lnTo>
                  <a:pt x="119" y="20"/>
                </a:lnTo>
                <a:lnTo>
                  <a:pt x="127" y="1"/>
                </a:lnTo>
                <a:lnTo>
                  <a:pt x="134" y="0"/>
                </a:lnTo>
                <a:lnTo>
                  <a:pt x="136" y="3"/>
                </a:lnTo>
                <a:lnTo>
                  <a:pt x="138" y="7"/>
                </a:lnTo>
                <a:lnTo>
                  <a:pt x="141" y="11"/>
                </a:lnTo>
                <a:close/>
              </a:path>
            </a:pathLst>
          </a:custGeom>
          <a:solidFill>
            <a:srgbClr val="B7C1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0" name="Freeform 118"/>
          <p:cNvSpPr>
            <a:spLocks/>
          </p:cNvSpPr>
          <p:nvPr/>
        </p:nvSpPr>
        <p:spPr bwMode="auto">
          <a:xfrm>
            <a:off x="2676525" y="5356225"/>
            <a:ext cx="65088" cy="14288"/>
          </a:xfrm>
          <a:custGeom>
            <a:avLst/>
            <a:gdLst>
              <a:gd name="T0" fmla="*/ 2147483647 w 447"/>
              <a:gd name="T1" fmla="*/ 2147483647 h 99"/>
              <a:gd name="T2" fmla="*/ 2147483647 w 447"/>
              <a:gd name="T3" fmla="*/ 2147483647 h 99"/>
              <a:gd name="T4" fmla="*/ 2147483647 w 447"/>
              <a:gd name="T5" fmla="*/ 2147483647 h 99"/>
              <a:gd name="T6" fmla="*/ 2147483647 w 447"/>
              <a:gd name="T7" fmla="*/ 2147483647 h 99"/>
              <a:gd name="T8" fmla="*/ 2147483647 w 447"/>
              <a:gd name="T9" fmla="*/ 2147483647 h 99"/>
              <a:gd name="T10" fmla="*/ 2147483647 w 447"/>
              <a:gd name="T11" fmla="*/ 2147483647 h 99"/>
              <a:gd name="T12" fmla="*/ 2147483647 w 447"/>
              <a:gd name="T13" fmla="*/ 2147483647 h 99"/>
              <a:gd name="T14" fmla="*/ 2147483647 w 447"/>
              <a:gd name="T15" fmla="*/ 2147483647 h 99"/>
              <a:gd name="T16" fmla="*/ 2147483647 w 447"/>
              <a:gd name="T17" fmla="*/ 2147483647 h 99"/>
              <a:gd name="T18" fmla="*/ 2147483647 w 447"/>
              <a:gd name="T19" fmla="*/ 2147483647 h 99"/>
              <a:gd name="T20" fmla="*/ 2147483647 w 447"/>
              <a:gd name="T21" fmla="*/ 2147483647 h 99"/>
              <a:gd name="T22" fmla="*/ 2147483647 w 447"/>
              <a:gd name="T23" fmla="*/ 2147483647 h 99"/>
              <a:gd name="T24" fmla="*/ 2147483647 w 447"/>
              <a:gd name="T25" fmla="*/ 2147483647 h 99"/>
              <a:gd name="T26" fmla="*/ 2147483647 w 447"/>
              <a:gd name="T27" fmla="*/ 2147483647 h 99"/>
              <a:gd name="T28" fmla="*/ 2147483647 w 447"/>
              <a:gd name="T29" fmla="*/ 2147483647 h 99"/>
              <a:gd name="T30" fmla="*/ 2147483647 w 447"/>
              <a:gd name="T31" fmla="*/ 2147483647 h 99"/>
              <a:gd name="T32" fmla="*/ 2147483647 w 447"/>
              <a:gd name="T33" fmla="*/ 2147483647 h 99"/>
              <a:gd name="T34" fmla="*/ 2147483647 w 447"/>
              <a:gd name="T35" fmla="*/ 2147483647 h 99"/>
              <a:gd name="T36" fmla="*/ 2147483647 w 447"/>
              <a:gd name="T37" fmla="*/ 2147483647 h 99"/>
              <a:gd name="T38" fmla="*/ 2147483647 w 447"/>
              <a:gd name="T39" fmla="*/ 2147483647 h 99"/>
              <a:gd name="T40" fmla="*/ 2147483647 w 447"/>
              <a:gd name="T41" fmla="*/ 2147483647 h 99"/>
              <a:gd name="T42" fmla="*/ 2147483647 w 447"/>
              <a:gd name="T43" fmla="*/ 2147483647 h 99"/>
              <a:gd name="T44" fmla="*/ 2147483647 w 447"/>
              <a:gd name="T45" fmla="*/ 2147483647 h 99"/>
              <a:gd name="T46" fmla="*/ 2147483647 w 447"/>
              <a:gd name="T47" fmla="*/ 2147483647 h 99"/>
              <a:gd name="T48" fmla="*/ 2147483647 w 447"/>
              <a:gd name="T49" fmla="*/ 2147483647 h 99"/>
              <a:gd name="T50" fmla="*/ 2147483647 w 447"/>
              <a:gd name="T51" fmla="*/ 2147483647 h 99"/>
              <a:gd name="T52" fmla="*/ 2147483647 w 447"/>
              <a:gd name="T53" fmla="*/ 2147483647 h 99"/>
              <a:gd name="T54" fmla="*/ 2147483647 w 447"/>
              <a:gd name="T55" fmla="*/ 2147483647 h 99"/>
              <a:gd name="T56" fmla="*/ 2147483647 w 447"/>
              <a:gd name="T57" fmla="*/ 2147483647 h 99"/>
              <a:gd name="T58" fmla="*/ 2147483647 w 447"/>
              <a:gd name="T59" fmla="*/ 2147483647 h 99"/>
              <a:gd name="T60" fmla="*/ 2147483647 w 447"/>
              <a:gd name="T61" fmla="*/ 2147483647 h 99"/>
              <a:gd name="T62" fmla="*/ 2147483647 w 447"/>
              <a:gd name="T63" fmla="*/ 2147483647 h 99"/>
              <a:gd name="T64" fmla="*/ 2147483647 w 447"/>
              <a:gd name="T65" fmla="*/ 2147483647 h 99"/>
              <a:gd name="T66" fmla="*/ 2147483647 w 447"/>
              <a:gd name="T67" fmla="*/ 0 h 99"/>
              <a:gd name="T68" fmla="*/ 2147483647 w 447"/>
              <a:gd name="T69" fmla="*/ 2147483647 h 99"/>
              <a:gd name="T70" fmla="*/ 2147483647 w 447"/>
              <a:gd name="T71" fmla="*/ 2147483647 h 99"/>
              <a:gd name="T72" fmla="*/ 2147483647 w 447"/>
              <a:gd name="T73" fmla="*/ 2147483647 h 99"/>
              <a:gd name="T74" fmla="*/ 2147483647 w 447"/>
              <a:gd name="T75" fmla="*/ 2147483647 h 9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447"/>
              <a:gd name="T115" fmla="*/ 0 h 99"/>
              <a:gd name="T116" fmla="*/ 447 w 447"/>
              <a:gd name="T117" fmla="*/ 99 h 99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447" h="99">
                <a:moveTo>
                  <a:pt x="346" y="17"/>
                </a:moveTo>
                <a:lnTo>
                  <a:pt x="447" y="73"/>
                </a:lnTo>
                <a:lnTo>
                  <a:pt x="433" y="78"/>
                </a:lnTo>
                <a:lnTo>
                  <a:pt x="419" y="81"/>
                </a:lnTo>
                <a:lnTo>
                  <a:pt x="407" y="83"/>
                </a:lnTo>
                <a:lnTo>
                  <a:pt x="393" y="81"/>
                </a:lnTo>
                <a:lnTo>
                  <a:pt x="380" y="79"/>
                </a:lnTo>
                <a:lnTo>
                  <a:pt x="368" y="77"/>
                </a:lnTo>
                <a:lnTo>
                  <a:pt x="355" y="73"/>
                </a:lnTo>
                <a:lnTo>
                  <a:pt x="343" y="70"/>
                </a:lnTo>
                <a:lnTo>
                  <a:pt x="331" y="67"/>
                </a:lnTo>
                <a:lnTo>
                  <a:pt x="318" y="63"/>
                </a:lnTo>
                <a:lnTo>
                  <a:pt x="306" y="61"/>
                </a:lnTo>
                <a:lnTo>
                  <a:pt x="295" y="60"/>
                </a:lnTo>
                <a:lnTo>
                  <a:pt x="282" y="61"/>
                </a:lnTo>
                <a:lnTo>
                  <a:pt x="270" y="63"/>
                </a:lnTo>
                <a:lnTo>
                  <a:pt x="258" y="69"/>
                </a:lnTo>
                <a:lnTo>
                  <a:pt x="246" y="76"/>
                </a:lnTo>
                <a:lnTo>
                  <a:pt x="235" y="78"/>
                </a:lnTo>
                <a:lnTo>
                  <a:pt x="224" y="77"/>
                </a:lnTo>
                <a:lnTo>
                  <a:pt x="212" y="75"/>
                </a:lnTo>
                <a:lnTo>
                  <a:pt x="202" y="72"/>
                </a:lnTo>
                <a:lnTo>
                  <a:pt x="192" y="70"/>
                </a:lnTo>
                <a:lnTo>
                  <a:pt x="184" y="71"/>
                </a:lnTo>
                <a:lnTo>
                  <a:pt x="176" y="76"/>
                </a:lnTo>
                <a:lnTo>
                  <a:pt x="171" y="88"/>
                </a:lnTo>
                <a:lnTo>
                  <a:pt x="158" y="94"/>
                </a:lnTo>
                <a:lnTo>
                  <a:pt x="146" y="98"/>
                </a:lnTo>
                <a:lnTo>
                  <a:pt x="134" y="99"/>
                </a:lnTo>
                <a:lnTo>
                  <a:pt x="122" y="99"/>
                </a:lnTo>
                <a:lnTo>
                  <a:pt x="111" y="97"/>
                </a:lnTo>
                <a:lnTo>
                  <a:pt x="100" y="93"/>
                </a:lnTo>
                <a:lnTo>
                  <a:pt x="90" y="88"/>
                </a:lnTo>
                <a:lnTo>
                  <a:pt x="79" y="80"/>
                </a:lnTo>
                <a:lnTo>
                  <a:pt x="69" y="73"/>
                </a:lnTo>
                <a:lnTo>
                  <a:pt x="59" y="66"/>
                </a:lnTo>
                <a:lnTo>
                  <a:pt x="49" y="56"/>
                </a:lnTo>
                <a:lnTo>
                  <a:pt x="40" y="48"/>
                </a:lnTo>
                <a:lnTo>
                  <a:pt x="29" y="38"/>
                </a:lnTo>
                <a:lnTo>
                  <a:pt x="20" y="30"/>
                </a:lnTo>
                <a:lnTo>
                  <a:pt x="9" y="21"/>
                </a:lnTo>
                <a:lnTo>
                  <a:pt x="0" y="14"/>
                </a:lnTo>
                <a:lnTo>
                  <a:pt x="8" y="14"/>
                </a:lnTo>
                <a:lnTo>
                  <a:pt x="18" y="16"/>
                </a:lnTo>
                <a:lnTo>
                  <a:pt x="28" y="17"/>
                </a:lnTo>
                <a:lnTo>
                  <a:pt x="40" y="18"/>
                </a:lnTo>
                <a:lnTo>
                  <a:pt x="50" y="20"/>
                </a:lnTo>
                <a:lnTo>
                  <a:pt x="62" y="20"/>
                </a:lnTo>
                <a:lnTo>
                  <a:pt x="72" y="19"/>
                </a:lnTo>
                <a:lnTo>
                  <a:pt x="81" y="17"/>
                </a:lnTo>
                <a:lnTo>
                  <a:pt x="93" y="22"/>
                </a:lnTo>
                <a:lnTo>
                  <a:pt x="104" y="27"/>
                </a:lnTo>
                <a:lnTo>
                  <a:pt x="116" y="34"/>
                </a:lnTo>
                <a:lnTo>
                  <a:pt x="128" y="39"/>
                </a:lnTo>
                <a:lnTo>
                  <a:pt x="140" y="43"/>
                </a:lnTo>
                <a:lnTo>
                  <a:pt x="152" y="44"/>
                </a:lnTo>
                <a:lnTo>
                  <a:pt x="165" y="44"/>
                </a:lnTo>
                <a:lnTo>
                  <a:pt x="177" y="40"/>
                </a:lnTo>
                <a:lnTo>
                  <a:pt x="171" y="20"/>
                </a:lnTo>
                <a:lnTo>
                  <a:pt x="187" y="29"/>
                </a:lnTo>
                <a:lnTo>
                  <a:pt x="202" y="29"/>
                </a:lnTo>
                <a:lnTo>
                  <a:pt x="214" y="22"/>
                </a:lnTo>
                <a:lnTo>
                  <a:pt x="226" y="14"/>
                </a:lnTo>
                <a:lnTo>
                  <a:pt x="238" y="4"/>
                </a:lnTo>
                <a:lnTo>
                  <a:pt x="250" y="0"/>
                </a:lnTo>
                <a:lnTo>
                  <a:pt x="264" y="2"/>
                </a:lnTo>
                <a:lnTo>
                  <a:pt x="280" y="14"/>
                </a:lnTo>
                <a:lnTo>
                  <a:pt x="286" y="15"/>
                </a:lnTo>
                <a:lnTo>
                  <a:pt x="291" y="13"/>
                </a:lnTo>
                <a:lnTo>
                  <a:pt x="297" y="9"/>
                </a:lnTo>
                <a:lnTo>
                  <a:pt x="301" y="5"/>
                </a:lnTo>
                <a:lnTo>
                  <a:pt x="346" y="17"/>
                </a:lnTo>
                <a:close/>
              </a:path>
            </a:pathLst>
          </a:custGeom>
          <a:solidFill>
            <a:srgbClr val="DD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1" name="Freeform 119"/>
          <p:cNvSpPr>
            <a:spLocks/>
          </p:cNvSpPr>
          <p:nvPr/>
        </p:nvSpPr>
        <p:spPr bwMode="auto">
          <a:xfrm>
            <a:off x="2706688" y="5367338"/>
            <a:ext cx="101600" cy="33337"/>
          </a:xfrm>
          <a:custGeom>
            <a:avLst/>
            <a:gdLst>
              <a:gd name="T0" fmla="*/ 2147483647 w 696"/>
              <a:gd name="T1" fmla="*/ 2147483647 h 235"/>
              <a:gd name="T2" fmla="*/ 2147483647 w 696"/>
              <a:gd name="T3" fmla="*/ 2147483647 h 235"/>
              <a:gd name="T4" fmla="*/ 2147483647 w 696"/>
              <a:gd name="T5" fmla="*/ 2147483647 h 235"/>
              <a:gd name="T6" fmla="*/ 2147483647 w 696"/>
              <a:gd name="T7" fmla="*/ 2147483647 h 235"/>
              <a:gd name="T8" fmla="*/ 2147483647 w 696"/>
              <a:gd name="T9" fmla="*/ 2147483647 h 235"/>
              <a:gd name="T10" fmla="*/ 2147483647 w 696"/>
              <a:gd name="T11" fmla="*/ 2147483647 h 235"/>
              <a:gd name="T12" fmla="*/ 2147483647 w 696"/>
              <a:gd name="T13" fmla="*/ 2147483647 h 235"/>
              <a:gd name="T14" fmla="*/ 2147483647 w 696"/>
              <a:gd name="T15" fmla="*/ 2147483647 h 235"/>
              <a:gd name="T16" fmla="*/ 2147483647 w 696"/>
              <a:gd name="T17" fmla="*/ 2147483647 h 235"/>
              <a:gd name="T18" fmla="*/ 2147483647 w 696"/>
              <a:gd name="T19" fmla="*/ 2147483647 h 235"/>
              <a:gd name="T20" fmla="*/ 2147483647 w 696"/>
              <a:gd name="T21" fmla="*/ 2147483647 h 235"/>
              <a:gd name="T22" fmla="*/ 2147483647 w 696"/>
              <a:gd name="T23" fmla="*/ 2147483647 h 235"/>
              <a:gd name="T24" fmla="*/ 2147483647 w 696"/>
              <a:gd name="T25" fmla="*/ 2147483647 h 235"/>
              <a:gd name="T26" fmla="*/ 2147483647 w 696"/>
              <a:gd name="T27" fmla="*/ 2147483647 h 235"/>
              <a:gd name="T28" fmla="*/ 2147483647 w 696"/>
              <a:gd name="T29" fmla="*/ 2147483647 h 235"/>
              <a:gd name="T30" fmla="*/ 2147483647 w 696"/>
              <a:gd name="T31" fmla="*/ 2147483647 h 235"/>
              <a:gd name="T32" fmla="*/ 2147483647 w 696"/>
              <a:gd name="T33" fmla="*/ 2147483647 h 235"/>
              <a:gd name="T34" fmla="*/ 2147483647 w 696"/>
              <a:gd name="T35" fmla="*/ 2147483647 h 235"/>
              <a:gd name="T36" fmla="*/ 2147483647 w 696"/>
              <a:gd name="T37" fmla="*/ 2147483647 h 235"/>
              <a:gd name="T38" fmla="*/ 2147483647 w 696"/>
              <a:gd name="T39" fmla="*/ 2147483647 h 235"/>
              <a:gd name="T40" fmla="*/ 2147483647 w 696"/>
              <a:gd name="T41" fmla="*/ 2147483647 h 235"/>
              <a:gd name="T42" fmla="*/ 2147483647 w 696"/>
              <a:gd name="T43" fmla="*/ 2147483647 h 235"/>
              <a:gd name="T44" fmla="*/ 2147483647 w 696"/>
              <a:gd name="T45" fmla="*/ 2147483647 h 235"/>
              <a:gd name="T46" fmla="*/ 2147483647 w 696"/>
              <a:gd name="T47" fmla="*/ 2147483647 h 235"/>
              <a:gd name="T48" fmla="*/ 2147483647 w 696"/>
              <a:gd name="T49" fmla="*/ 2147483647 h 235"/>
              <a:gd name="T50" fmla="*/ 2147483647 w 696"/>
              <a:gd name="T51" fmla="*/ 2147483647 h 235"/>
              <a:gd name="T52" fmla="*/ 2147483647 w 696"/>
              <a:gd name="T53" fmla="*/ 2147483647 h 235"/>
              <a:gd name="T54" fmla="*/ 2147483647 w 696"/>
              <a:gd name="T55" fmla="*/ 2147483647 h 235"/>
              <a:gd name="T56" fmla="*/ 2147483647 w 696"/>
              <a:gd name="T57" fmla="*/ 2147483647 h 235"/>
              <a:gd name="T58" fmla="*/ 2147483647 w 696"/>
              <a:gd name="T59" fmla="*/ 2147483647 h 235"/>
              <a:gd name="T60" fmla="*/ 2147483647 w 696"/>
              <a:gd name="T61" fmla="*/ 2147483647 h 235"/>
              <a:gd name="T62" fmla="*/ 2147483647 w 696"/>
              <a:gd name="T63" fmla="*/ 2147483647 h 235"/>
              <a:gd name="T64" fmla="*/ 2147483647 w 696"/>
              <a:gd name="T65" fmla="*/ 2147483647 h 235"/>
              <a:gd name="T66" fmla="*/ 2147483647 w 696"/>
              <a:gd name="T67" fmla="*/ 2147483647 h 235"/>
              <a:gd name="T68" fmla="*/ 2147483647 w 696"/>
              <a:gd name="T69" fmla="*/ 2147483647 h 235"/>
              <a:gd name="T70" fmla="*/ 2147483647 w 696"/>
              <a:gd name="T71" fmla="*/ 2147483647 h 235"/>
              <a:gd name="T72" fmla="*/ 2147483647 w 696"/>
              <a:gd name="T73" fmla="*/ 2147483647 h 235"/>
              <a:gd name="T74" fmla="*/ 2147483647 w 696"/>
              <a:gd name="T75" fmla="*/ 2147483647 h 235"/>
              <a:gd name="T76" fmla="*/ 2147483647 w 696"/>
              <a:gd name="T77" fmla="*/ 2147483647 h 235"/>
              <a:gd name="T78" fmla="*/ 2147483647 w 696"/>
              <a:gd name="T79" fmla="*/ 2147483647 h 235"/>
              <a:gd name="T80" fmla="*/ 2147483647 w 696"/>
              <a:gd name="T81" fmla="*/ 2147483647 h 235"/>
              <a:gd name="T82" fmla="*/ 2147483647 w 696"/>
              <a:gd name="T83" fmla="*/ 2147483647 h 235"/>
              <a:gd name="T84" fmla="*/ 2147483647 w 696"/>
              <a:gd name="T85" fmla="*/ 2147483647 h 235"/>
              <a:gd name="T86" fmla="*/ 2147483647 w 696"/>
              <a:gd name="T87" fmla="*/ 2147483647 h 235"/>
              <a:gd name="T88" fmla="*/ 2147483647 w 696"/>
              <a:gd name="T89" fmla="*/ 2147483647 h 235"/>
              <a:gd name="T90" fmla="*/ 2147483647 w 696"/>
              <a:gd name="T91" fmla="*/ 2147483647 h 235"/>
              <a:gd name="T92" fmla="*/ 2147483647 w 696"/>
              <a:gd name="T93" fmla="*/ 2147483647 h 235"/>
              <a:gd name="T94" fmla="*/ 2147483647 w 696"/>
              <a:gd name="T95" fmla="*/ 2147483647 h 235"/>
              <a:gd name="T96" fmla="*/ 0 w 696"/>
              <a:gd name="T97" fmla="*/ 2147483647 h 235"/>
              <a:gd name="T98" fmla="*/ 2147483647 w 696"/>
              <a:gd name="T99" fmla="*/ 2147483647 h 235"/>
              <a:gd name="T100" fmla="*/ 2147483647 w 696"/>
              <a:gd name="T101" fmla="*/ 2147483647 h 235"/>
              <a:gd name="T102" fmla="*/ 2147483647 w 696"/>
              <a:gd name="T103" fmla="*/ 2147483647 h 235"/>
              <a:gd name="T104" fmla="*/ 2147483647 w 696"/>
              <a:gd name="T105" fmla="*/ 2147483647 h 235"/>
              <a:gd name="T106" fmla="*/ 2147483647 w 696"/>
              <a:gd name="T107" fmla="*/ 2147483647 h 235"/>
              <a:gd name="T108" fmla="*/ 2147483647 w 696"/>
              <a:gd name="T109" fmla="*/ 2147483647 h 235"/>
              <a:gd name="T110" fmla="*/ 2147483647 w 696"/>
              <a:gd name="T111" fmla="*/ 2147483647 h 235"/>
              <a:gd name="T112" fmla="*/ 2147483647 w 696"/>
              <a:gd name="T113" fmla="*/ 0 h 235"/>
              <a:gd name="T114" fmla="*/ 2147483647 w 696"/>
              <a:gd name="T115" fmla="*/ 0 h 235"/>
              <a:gd name="T116" fmla="*/ 2147483647 w 696"/>
              <a:gd name="T117" fmla="*/ 2147483647 h 235"/>
              <a:gd name="T118" fmla="*/ 2147483647 w 696"/>
              <a:gd name="T119" fmla="*/ 2147483647 h 23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696"/>
              <a:gd name="T181" fmla="*/ 0 h 235"/>
              <a:gd name="T182" fmla="*/ 696 w 696"/>
              <a:gd name="T183" fmla="*/ 235 h 23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696" h="235">
                <a:moveTo>
                  <a:pt x="127" y="44"/>
                </a:moveTo>
                <a:lnTo>
                  <a:pt x="153" y="57"/>
                </a:lnTo>
                <a:lnTo>
                  <a:pt x="180" y="68"/>
                </a:lnTo>
                <a:lnTo>
                  <a:pt x="206" y="80"/>
                </a:lnTo>
                <a:lnTo>
                  <a:pt x="233" y="91"/>
                </a:lnTo>
                <a:lnTo>
                  <a:pt x="260" y="103"/>
                </a:lnTo>
                <a:lnTo>
                  <a:pt x="286" y="114"/>
                </a:lnTo>
                <a:lnTo>
                  <a:pt x="314" y="125"/>
                </a:lnTo>
                <a:lnTo>
                  <a:pt x="341" y="135"/>
                </a:lnTo>
                <a:lnTo>
                  <a:pt x="368" y="146"/>
                </a:lnTo>
                <a:lnTo>
                  <a:pt x="396" y="155"/>
                </a:lnTo>
                <a:lnTo>
                  <a:pt x="424" y="164"/>
                </a:lnTo>
                <a:lnTo>
                  <a:pt x="451" y="172"/>
                </a:lnTo>
                <a:lnTo>
                  <a:pt x="480" y="180"/>
                </a:lnTo>
                <a:lnTo>
                  <a:pt x="507" y="189"/>
                </a:lnTo>
                <a:lnTo>
                  <a:pt x="536" y="196"/>
                </a:lnTo>
                <a:lnTo>
                  <a:pt x="564" y="203"/>
                </a:lnTo>
                <a:lnTo>
                  <a:pt x="581" y="205"/>
                </a:lnTo>
                <a:lnTo>
                  <a:pt x="600" y="204"/>
                </a:lnTo>
                <a:lnTo>
                  <a:pt x="619" y="203"/>
                </a:lnTo>
                <a:lnTo>
                  <a:pt x="638" y="202"/>
                </a:lnTo>
                <a:lnTo>
                  <a:pt x="655" y="203"/>
                </a:lnTo>
                <a:lnTo>
                  <a:pt x="672" y="207"/>
                </a:lnTo>
                <a:lnTo>
                  <a:pt x="685" y="217"/>
                </a:lnTo>
                <a:lnTo>
                  <a:pt x="696" y="233"/>
                </a:lnTo>
                <a:lnTo>
                  <a:pt x="655" y="235"/>
                </a:lnTo>
                <a:lnTo>
                  <a:pt x="616" y="233"/>
                </a:lnTo>
                <a:lnTo>
                  <a:pt x="577" y="230"/>
                </a:lnTo>
                <a:lnTo>
                  <a:pt x="540" y="225"/>
                </a:lnTo>
                <a:lnTo>
                  <a:pt x="502" y="219"/>
                </a:lnTo>
                <a:lnTo>
                  <a:pt x="466" y="210"/>
                </a:lnTo>
                <a:lnTo>
                  <a:pt x="429" y="200"/>
                </a:lnTo>
                <a:lnTo>
                  <a:pt x="394" y="189"/>
                </a:lnTo>
                <a:lnTo>
                  <a:pt x="358" y="177"/>
                </a:lnTo>
                <a:lnTo>
                  <a:pt x="323" y="165"/>
                </a:lnTo>
                <a:lnTo>
                  <a:pt x="289" y="152"/>
                </a:lnTo>
                <a:lnTo>
                  <a:pt x="255" y="138"/>
                </a:lnTo>
                <a:lnTo>
                  <a:pt x="220" y="124"/>
                </a:lnTo>
                <a:lnTo>
                  <a:pt x="185" y="112"/>
                </a:lnTo>
                <a:lnTo>
                  <a:pt x="151" y="98"/>
                </a:lnTo>
                <a:lnTo>
                  <a:pt x="116" y="85"/>
                </a:lnTo>
                <a:lnTo>
                  <a:pt x="101" y="76"/>
                </a:lnTo>
                <a:lnTo>
                  <a:pt x="87" y="67"/>
                </a:lnTo>
                <a:lnTo>
                  <a:pt x="72" y="60"/>
                </a:lnTo>
                <a:lnTo>
                  <a:pt x="57" y="51"/>
                </a:lnTo>
                <a:lnTo>
                  <a:pt x="42" y="43"/>
                </a:lnTo>
                <a:lnTo>
                  <a:pt x="27" y="34"/>
                </a:lnTo>
                <a:lnTo>
                  <a:pt x="14" y="26"/>
                </a:lnTo>
                <a:lnTo>
                  <a:pt x="0" y="15"/>
                </a:lnTo>
                <a:lnTo>
                  <a:pt x="10" y="14"/>
                </a:lnTo>
                <a:lnTo>
                  <a:pt x="19" y="13"/>
                </a:lnTo>
                <a:lnTo>
                  <a:pt x="30" y="12"/>
                </a:lnTo>
                <a:lnTo>
                  <a:pt x="40" y="11"/>
                </a:lnTo>
                <a:lnTo>
                  <a:pt x="51" y="9"/>
                </a:lnTo>
                <a:lnTo>
                  <a:pt x="60" y="7"/>
                </a:lnTo>
                <a:lnTo>
                  <a:pt x="70" y="5"/>
                </a:lnTo>
                <a:lnTo>
                  <a:pt x="79" y="0"/>
                </a:lnTo>
                <a:lnTo>
                  <a:pt x="127" y="44"/>
                </a:lnTo>
                <a:close/>
              </a:path>
            </a:pathLst>
          </a:custGeom>
          <a:solidFill>
            <a:srgbClr val="001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2" name="Freeform 120"/>
          <p:cNvSpPr>
            <a:spLocks/>
          </p:cNvSpPr>
          <p:nvPr/>
        </p:nvSpPr>
        <p:spPr bwMode="auto">
          <a:xfrm>
            <a:off x="2720975" y="5367338"/>
            <a:ext cx="79375" cy="26987"/>
          </a:xfrm>
          <a:custGeom>
            <a:avLst/>
            <a:gdLst>
              <a:gd name="T0" fmla="*/ 2147483647 w 545"/>
              <a:gd name="T1" fmla="*/ 2147483647 h 184"/>
              <a:gd name="T2" fmla="*/ 2147483647 w 545"/>
              <a:gd name="T3" fmla="*/ 2147483647 h 184"/>
              <a:gd name="T4" fmla="*/ 2147483647 w 545"/>
              <a:gd name="T5" fmla="*/ 2147483647 h 184"/>
              <a:gd name="T6" fmla="*/ 2147483647 w 545"/>
              <a:gd name="T7" fmla="*/ 2147483647 h 184"/>
              <a:gd name="T8" fmla="*/ 2147483647 w 545"/>
              <a:gd name="T9" fmla="*/ 2147483647 h 184"/>
              <a:gd name="T10" fmla="*/ 2147483647 w 545"/>
              <a:gd name="T11" fmla="*/ 2147483647 h 184"/>
              <a:gd name="T12" fmla="*/ 2147483647 w 545"/>
              <a:gd name="T13" fmla="*/ 2147483647 h 184"/>
              <a:gd name="T14" fmla="*/ 2147483647 w 545"/>
              <a:gd name="T15" fmla="*/ 2147483647 h 184"/>
              <a:gd name="T16" fmla="*/ 2147483647 w 545"/>
              <a:gd name="T17" fmla="*/ 2147483647 h 184"/>
              <a:gd name="T18" fmla="*/ 2147483647 w 545"/>
              <a:gd name="T19" fmla="*/ 2147483647 h 184"/>
              <a:gd name="T20" fmla="*/ 2147483647 w 545"/>
              <a:gd name="T21" fmla="*/ 2147483647 h 184"/>
              <a:gd name="T22" fmla="*/ 2147483647 w 545"/>
              <a:gd name="T23" fmla="*/ 2147483647 h 184"/>
              <a:gd name="T24" fmla="*/ 2147483647 w 545"/>
              <a:gd name="T25" fmla="*/ 2147483647 h 184"/>
              <a:gd name="T26" fmla="*/ 2147483647 w 545"/>
              <a:gd name="T27" fmla="*/ 2147483647 h 184"/>
              <a:gd name="T28" fmla="*/ 2147483647 w 545"/>
              <a:gd name="T29" fmla="*/ 2147483647 h 184"/>
              <a:gd name="T30" fmla="*/ 2147483647 w 545"/>
              <a:gd name="T31" fmla="*/ 2147483647 h 184"/>
              <a:gd name="T32" fmla="*/ 2147483647 w 545"/>
              <a:gd name="T33" fmla="*/ 2147483647 h 184"/>
              <a:gd name="T34" fmla="*/ 2147483647 w 545"/>
              <a:gd name="T35" fmla="*/ 2147483647 h 184"/>
              <a:gd name="T36" fmla="*/ 2147483647 w 545"/>
              <a:gd name="T37" fmla="*/ 2147483647 h 184"/>
              <a:gd name="T38" fmla="*/ 2147483647 w 545"/>
              <a:gd name="T39" fmla="*/ 2147483647 h 184"/>
              <a:gd name="T40" fmla="*/ 2147483647 w 545"/>
              <a:gd name="T41" fmla="*/ 2147483647 h 184"/>
              <a:gd name="T42" fmla="*/ 2147483647 w 545"/>
              <a:gd name="T43" fmla="*/ 2147483647 h 184"/>
              <a:gd name="T44" fmla="*/ 2147483647 w 545"/>
              <a:gd name="T45" fmla="*/ 2147483647 h 184"/>
              <a:gd name="T46" fmla="*/ 2147483647 w 545"/>
              <a:gd name="T47" fmla="*/ 2147483647 h 184"/>
              <a:gd name="T48" fmla="*/ 2147483647 w 545"/>
              <a:gd name="T49" fmla="*/ 2147483647 h 184"/>
              <a:gd name="T50" fmla="*/ 2147483647 w 545"/>
              <a:gd name="T51" fmla="*/ 2147483647 h 184"/>
              <a:gd name="T52" fmla="*/ 2147483647 w 545"/>
              <a:gd name="T53" fmla="*/ 2147483647 h 184"/>
              <a:gd name="T54" fmla="*/ 2147483647 w 545"/>
              <a:gd name="T55" fmla="*/ 2147483647 h 184"/>
              <a:gd name="T56" fmla="*/ 2147483647 w 545"/>
              <a:gd name="T57" fmla="*/ 2147483647 h 184"/>
              <a:gd name="T58" fmla="*/ 2147483647 w 545"/>
              <a:gd name="T59" fmla="*/ 2147483647 h 184"/>
              <a:gd name="T60" fmla="*/ 2147483647 w 545"/>
              <a:gd name="T61" fmla="*/ 2147483647 h 184"/>
              <a:gd name="T62" fmla="*/ 2147483647 w 545"/>
              <a:gd name="T63" fmla="*/ 2147483647 h 184"/>
              <a:gd name="T64" fmla="*/ 2147483647 w 545"/>
              <a:gd name="T65" fmla="*/ 2147483647 h 184"/>
              <a:gd name="T66" fmla="*/ 2147483647 w 545"/>
              <a:gd name="T67" fmla="*/ 2147483647 h 184"/>
              <a:gd name="T68" fmla="*/ 2147483647 w 545"/>
              <a:gd name="T69" fmla="*/ 2147483647 h 184"/>
              <a:gd name="T70" fmla="*/ 2147483647 w 545"/>
              <a:gd name="T71" fmla="*/ 2147483647 h 184"/>
              <a:gd name="T72" fmla="*/ 2147483647 w 545"/>
              <a:gd name="T73" fmla="*/ 2147483647 h 184"/>
              <a:gd name="T74" fmla="*/ 2147483647 w 545"/>
              <a:gd name="T75" fmla="*/ 2147483647 h 184"/>
              <a:gd name="T76" fmla="*/ 2147483647 w 545"/>
              <a:gd name="T77" fmla="*/ 2147483647 h 184"/>
              <a:gd name="T78" fmla="*/ 2147483647 w 545"/>
              <a:gd name="T79" fmla="*/ 2147483647 h 184"/>
              <a:gd name="T80" fmla="*/ 2147483647 w 545"/>
              <a:gd name="T81" fmla="*/ 2147483647 h 184"/>
              <a:gd name="T82" fmla="*/ 2147483647 w 545"/>
              <a:gd name="T83" fmla="*/ 2147483647 h 184"/>
              <a:gd name="T84" fmla="*/ 2147483647 w 545"/>
              <a:gd name="T85" fmla="*/ 2147483647 h 184"/>
              <a:gd name="T86" fmla="*/ 2147483647 w 545"/>
              <a:gd name="T87" fmla="*/ 2147483647 h 184"/>
              <a:gd name="T88" fmla="*/ 2147483647 w 545"/>
              <a:gd name="T89" fmla="*/ 2147483647 h 184"/>
              <a:gd name="T90" fmla="*/ 2147483647 w 545"/>
              <a:gd name="T91" fmla="*/ 2147483647 h 184"/>
              <a:gd name="T92" fmla="*/ 2147483647 w 545"/>
              <a:gd name="T93" fmla="*/ 2147483647 h 184"/>
              <a:gd name="T94" fmla="*/ 2147483647 w 545"/>
              <a:gd name="T95" fmla="*/ 2147483647 h 184"/>
              <a:gd name="T96" fmla="*/ 0 w 545"/>
              <a:gd name="T97" fmla="*/ 0 h 184"/>
              <a:gd name="T98" fmla="*/ 2147483647 w 545"/>
              <a:gd name="T99" fmla="*/ 2147483647 h 184"/>
              <a:gd name="T100" fmla="*/ 2147483647 w 545"/>
              <a:gd name="T101" fmla="*/ 2147483647 h 184"/>
              <a:gd name="T102" fmla="*/ 2147483647 w 545"/>
              <a:gd name="T103" fmla="*/ 2147483647 h 184"/>
              <a:gd name="T104" fmla="*/ 2147483647 w 545"/>
              <a:gd name="T105" fmla="*/ 2147483647 h 184"/>
              <a:gd name="T106" fmla="*/ 2147483647 w 545"/>
              <a:gd name="T107" fmla="*/ 2147483647 h 184"/>
              <a:gd name="T108" fmla="*/ 2147483647 w 545"/>
              <a:gd name="T109" fmla="*/ 2147483647 h 184"/>
              <a:gd name="T110" fmla="*/ 2147483647 w 545"/>
              <a:gd name="T111" fmla="*/ 2147483647 h 184"/>
              <a:gd name="T112" fmla="*/ 2147483647 w 545"/>
              <a:gd name="T113" fmla="*/ 2147483647 h 184"/>
              <a:gd name="T114" fmla="*/ 2147483647 w 545"/>
              <a:gd name="T115" fmla="*/ 2147483647 h 184"/>
              <a:gd name="T116" fmla="*/ 2147483647 w 545"/>
              <a:gd name="T117" fmla="*/ 2147483647 h 18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45"/>
              <a:gd name="T178" fmla="*/ 0 h 184"/>
              <a:gd name="T179" fmla="*/ 545 w 545"/>
              <a:gd name="T180" fmla="*/ 184 h 184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45" h="184">
                <a:moveTo>
                  <a:pt x="152" y="15"/>
                </a:moveTo>
                <a:lnTo>
                  <a:pt x="173" y="25"/>
                </a:lnTo>
                <a:lnTo>
                  <a:pt x="194" y="34"/>
                </a:lnTo>
                <a:lnTo>
                  <a:pt x="215" y="44"/>
                </a:lnTo>
                <a:lnTo>
                  <a:pt x="236" y="53"/>
                </a:lnTo>
                <a:lnTo>
                  <a:pt x="257" y="63"/>
                </a:lnTo>
                <a:lnTo>
                  <a:pt x="278" y="72"/>
                </a:lnTo>
                <a:lnTo>
                  <a:pt x="300" y="82"/>
                </a:lnTo>
                <a:lnTo>
                  <a:pt x="321" y="91"/>
                </a:lnTo>
                <a:lnTo>
                  <a:pt x="342" y="100"/>
                </a:lnTo>
                <a:lnTo>
                  <a:pt x="364" y="108"/>
                </a:lnTo>
                <a:lnTo>
                  <a:pt x="385" y="116"/>
                </a:lnTo>
                <a:lnTo>
                  <a:pt x="409" y="122"/>
                </a:lnTo>
                <a:lnTo>
                  <a:pt x="431" y="129"/>
                </a:lnTo>
                <a:lnTo>
                  <a:pt x="454" y="134"/>
                </a:lnTo>
                <a:lnTo>
                  <a:pt x="477" y="137"/>
                </a:lnTo>
                <a:lnTo>
                  <a:pt x="502" y="140"/>
                </a:lnTo>
                <a:lnTo>
                  <a:pt x="508" y="144"/>
                </a:lnTo>
                <a:lnTo>
                  <a:pt x="513" y="150"/>
                </a:lnTo>
                <a:lnTo>
                  <a:pt x="519" y="155"/>
                </a:lnTo>
                <a:lnTo>
                  <a:pt x="525" y="160"/>
                </a:lnTo>
                <a:lnTo>
                  <a:pt x="530" y="167"/>
                </a:lnTo>
                <a:lnTo>
                  <a:pt x="535" y="172"/>
                </a:lnTo>
                <a:lnTo>
                  <a:pt x="541" y="177"/>
                </a:lnTo>
                <a:lnTo>
                  <a:pt x="545" y="183"/>
                </a:lnTo>
                <a:lnTo>
                  <a:pt x="515" y="184"/>
                </a:lnTo>
                <a:lnTo>
                  <a:pt x="486" y="182"/>
                </a:lnTo>
                <a:lnTo>
                  <a:pt x="457" y="179"/>
                </a:lnTo>
                <a:lnTo>
                  <a:pt x="429" y="175"/>
                </a:lnTo>
                <a:lnTo>
                  <a:pt x="400" y="169"/>
                </a:lnTo>
                <a:lnTo>
                  <a:pt x="372" y="162"/>
                </a:lnTo>
                <a:lnTo>
                  <a:pt x="344" y="154"/>
                </a:lnTo>
                <a:lnTo>
                  <a:pt x="317" y="146"/>
                </a:lnTo>
                <a:lnTo>
                  <a:pt x="289" y="136"/>
                </a:lnTo>
                <a:lnTo>
                  <a:pt x="262" y="126"/>
                </a:lnTo>
                <a:lnTo>
                  <a:pt x="234" y="116"/>
                </a:lnTo>
                <a:lnTo>
                  <a:pt x="208" y="105"/>
                </a:lnTo>
                <a:lnTo>
                  <a:pt x="180" y="96"/>
                </a:lnTo>
                <a:lnTo>
                  <a:pt x="153" y="85"/>
                </a:lnTo>
                <a:lnTo>
                  <a:pt x="125" y="76"/>
                </a:lnTo>
                <a:lnTo>
                  <a:pt x="98" y="66"/>
                </a:lnTo>
                <a:lnTo>
                  <a:pt x="85" y="60"/>
                </a:lnTo>
                <a:lnTo>
                  <a:pt x="71" y="52"/>
                </a:lnTo>
                <a:lnTo>
                  <a:pt x="59" y="46"/>
                </a:lnTo>
                <a:lnTo>
                  <a:pt x="46" y="37"/>
                </a:lnTo>
                <a:lnTo>
                  <a:pt x="33" y="30"/>
                </a:lnTo>
                <a:lnTo>
                  <a:pt x="22" y="22"/>
                </a:lnTo>
                <a:lnTo>
                  <a:pt x="10" y="11"/>
                </a:lnTo>
                <a:lnTo>
                  <a:pt x="0" y="0"/>
                </a:lnTo>
                <a:lnTo>
                  <a:pt x="20" y="6"/>
                </a:lnTo>
                <a:lnTo>
                  <a:pt x="37" y="10"/>
                </a:lnTo>
                <a:lnTo>
                  <a:pt x="57" y="13"/>
                </a:lnTo>
                <a:lnTo>
                  <a:pt x="74" y="15"/>
                </a:lnTo>
                <a:lnTo>
                  <a:pt x="94" y="16"/>
                </a:lnTo>
                <a:lnTo>
                  <a:pt x="111" y="17"/>
                </a:lnTo>
                <a:lnTo>
                  <a:pt x="132" y="16"/>
                </a:lnTo>
                <a:lnTo>
                  <a:pt x="152" y="15"/>
                </a:lnTo>
                <a:close/>
              </a:path>
            </a:pathLst>
          </a:custGeom>
          <a:solidFill>
            <a:srgbClr val="5E5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3" name="Freeform 121"/>
          <p:cNvSpPr>
            <a:spLocks/>
          </p:cNvSpPr>
          <p:nvPr/>
        </p:nvSpPr>
        <p:spPr bwMode="auto">
          <a:xfrm>
            <a:off x="2695575" y="5370513"/>
            <a:ext cx="120650" cy="39687"/>
          </a:xfrm>
          <a:custGeom>
            <a:avLst/>
            <a:gdLst>
              <a:gd name="T0" fmla="*/ 2147483647 w 828"/>
              <a:gd name="T1" fmla="*/ 2147483647 h 280"/>
              <a:gd name="T2" fmla="*/ 2147483647 w 828"/>
              <a:gd name="T3" fmla="*/ 2147483647 h 280"/>
              <a:gd name="T4" fmla="*/ 2147483647 w 828"/>
              <a:gd name="T5" fmla="*/ 2147483647 h 280"/>
              <a:gd name="T6" fmla="*/ 2147483647 w 828"/>
              <a:gd name="T7" fmla="*/ 2147483647 h 280"/>
              <a:gd name="T8" fmla="*/ 2147483647 w 828"/>
              <a:gd name="T9" fmla="*/ 2147483647 h 280"/>
              <a:gd name="T10" fmla="*/ 2147483647 w 828"/>
              <a:gd name="T11" fmla="*/ 2147483647 h 280"/>
              <a:gd name="T12" fmla="*/ 2147483647 w 828"/>
              <a:gd name="T13" fmla="*/ 2147483647 h 280"/>
              <a:gd name="T14" fmla="*/ 2147483647 w 828"/>
              <a:gd name="T15" fmla="*/ 2147483647 h 280"/>
              <a:gd name="T16" fmla="*/ 2147483647 w 828"/>
              <a:gd name="T17" fmla="*/ 2147483647 h 280"/>
              <a:gd name="T18" fmla="*/ 2147483647 w 828"/>
              <a:gd name="T19" fmla="*/ 2147483647 h 280"/>
              <a:gd name="T20" fmla="*/ 2147483647 w 828"/>
              <a:gd name="T21" fmla="*/ 2147483647 h 280"/>
              <a:gd name="T22" fmla="*/ 2147483647 w 828"/>
              <a:gd name="T23" fmla="*/ 2147483647 h 280"/>
              <a:gd name="T24" fmla="*/ 2147483647 w 828"/>
              <a:gd name="T25" fmla="*/ 2147483647 h 280"/>
              <a:gd name="T26" fmla="*/ 2147483647 w 828"/>
              <a:gd name="T27" fmla="*/ 2147483647 h 280"/>
              <a:gd name="T28" fmla="*/ 2147483647 w 828"/>
              <a:gd name="T29" fmla="*/ 2147483647 h 280"/>
              <a:gd name="T30" fmla="*/ 2147483647 w 828"/>
              <a:gd name="T31" fmla="*/ 2147483647 h 280"/>
              <a:gd name="T32" fmla="*/ 2147483647 w 828"/>
              <a:gd name="T33" fmla="*/ 2147483647 h 280"/>
              <a:gd name="T34" fmla="*/ 2147483647 w 828"/>
              <a:gd name="T35" fmla="*/ 2147483647 h 280"/>
              <a:gd name="T36" fmla="*/ 2147483647 w 828"/>
              <a:gd name="T37" fmla="*/ 2147483647 h 280"/>
              <a:gd name="T38" fmla="*/ 2147483647 w 828"/>
              <a:gd name="T39" fmla="*/ 2147483647 h 280"/>
              <a:gd name="T40" fmla="*/ 2147483647 w 828"/>
              <a:gd name="T41" fmla="*/ 2147483647 h 280"/>
              <a:gd name="T42" fmla="*/ 2147483647 w 828"/>
              <a:gd name="T43" fmla="*/ 2147483647 h 280"/>
              <a:gd name="T44" fmla="*/ 2147483647 w 828"/>
              <a:gd name="T45" fmla="*/ 2147483647 h 280"/>
              <a:gd name="T46" fmla="*/ 2147483647 w 828"/>
              <a:gd name="T47" fmla="*/ 2147483647 h 280"/>
              <a:gd name="T48" fmla="*/ 2147483647 w 828"/>
              <a:gd name="T49" fmla="*/ 2147483647 h 280"/>
              <a:gd name="T50" fmla="*/ 2147483647 w 828"/>
              <a:gd name="T51" fmla="*/ 2147483647 h 280"/>
              <a:gd name="T52" fmla="*/ 2147483647 w 828"/>
              <a:gd name="T53" fmla="*/ 2147483647 h 280"/>
              <a:gd name="T54" fmla="*/ 2147483647 w 828"/>
              <a:gd name="T55" fmla="*/ 2147483647 h 280"/>
              <a:gd name="T56" fmla="*/ 2147483647 w 828"/>
              <a:gd name="T57" fmla="*/ 2147483647 h 280"/>
              <a:gd name="T58" fmla="*/ 2147483647 w 828"/>
              <a:gd name="T59" fmla="*/ 2147483647 h 280"/>
              <a:gd name="T60" fmla="*/ 2147483647 w 828"/>
              <a:gd name="T61" fmla="*/ 2147483647 h 280"/>
              <a:gd name="T62" fmla="*/ 2147483647 w 828"/>
              <a:gd name="T63" fmla="*/ 2147483647 h 280"/>
              <a:gd name="T64" fmla="*/ 2147483647 w 828"/>
              <a:gd name="T65" fmla="*/ 2147483647 h 280"/>
              <a:gd name="T66" fmla="*/ 2147483647 w 828"/>
              <a:gd name="T67" fmla="*/ 2147483647 h 280"/>
              <a:gd name="T68" fmla="*/ 2147483647 w 828"/>
              <a:gd name="T69" fmla="*/ 2147483647 h 280"/>
              <a:gd name="T70" fmla="*/ 2147483647 w 828"/>
              <a:gd name="T71" fmla="*/ 2147483647 h 280"/>
              <a:gd name="T72" fmla="*/ 2147483647 w 828"/>
              <a:gd name="T73" fmla="*/ 2147483647 h 280"/>
              <a:gd name="T74" fmla="*/ 2147483647 w 828"/>
              <a:gd name="T75" fmla="*/ 2147483647 h 280"/>
              <a:gd name="T76" fmla="*/ 2147483647 w 828"/>
              <a:gd name="T77" fmla="*/ 2147483647 h 280"/>
              <a:gd name="T78" fmla="*/ 2147483647 w 828"/>
              <a:gd name="T79" fmla="*/ 2147483647 h 280"/>
              <a:gd name="T80" fmla="*/ 2147483647 w 828"/>
              <a:gd name="T81" fmla="*/ 2147483647 h 28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828"/>
              <a:gd name="T124" fmla="*/ 0 h 280"/>
              <a:gd name="T125" fmla="*/ 828 w 828"/>
              <a:gd name="T126" fmla="*/ 280 h 280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828" h="280">
                <a:moveTo>
                  <a:pt x="614" y="224"/>
                </a:moveTo>
                <a:lnTo>
                  <a:pt x="634" y="226"/>
                </a:lnTo>
                <a:lnTo>
                  <a:pt x="655" y="228"/>
                </a:lnTo>
                <a:lnTo>
                  <a:pt x="676" y="229"/>
                </a:lnTo>
                <a:lnTo>
                  <a:pt x="697" y="231"/>
                </a:lnTo>
                <a:lnTo>
                  <a:pt x="719" y="231"/>
                </a:lnTo>
                <a:lnTo>
                  <a:pt x="740" y="231"/>
                </a:lnTo>
                <a:lnTo>
                  <a:pt x="761" y="231"/>
                </a:lnTo>
                <a:lnTo>
                  <a:pt x="781" y="229"/>
                </a:lnTo>
                <a:lnTo>
                  <a:pt x="788" y="230"/>
                </a:lnTo>
                <a:lnTo>
                  <a:pt x="795" y="233"/>
                </a:lnTo>
                <a:lnTo>
                  <a:pt x="801" y="238"/>
                </a:lnTo>
                <a:lnTo>
                  <a:pt x="807" y="243"/>
                </a:lnTo>
                <a:lnTo>
                  <a:pt x="813" y="249"/>
                </a:lnTo>
                <a:lnTo>
                  <a:pt x="818" y="256"/>
                </a:lnTo>
                <a:lnTo>
                  <a:pt x="823" y="262"/>
                </a:lnTo>
                <a:lnTo>
                  <a:pt x="828" y="267"/>
                </a:lnTo>
                <a:lnTo>
                  <a:pt x="816" y="275"/>
                </a:lnTo>
                <a:lnTo>
                  <a:pt x="802" y="279"/>
                </a:lnTo>
                <a:lnTo>
                  <a:pt x="788" y="280"/>
                </a:lnTo>
                <a:lnTo>
                  <a:pt x="775" y="280"/>
                </a:lnTo>
                <a:lnTo>
                  <a:pt x="760" y="278"/>
                </a:lnTo>
                <a:lnTo>
                  <a:pt x="745" y="277"/>
                </a:lnTo>
                <a:lnTo>
                  <a:pt x="730" y="277"/>
                </a:lnTo>
                <a:lnTo>
                  <a:pt x="715" y="278"/>
                </a:lnTo>
                <a:lnTo>
                  <a:pt x="686" y="273"/>
                </a:lnTo>
                <a:lnTo>
                  <a:pt x="655" y="267"/>
                </a:lnTo>
                <a:lnTo>
                  <a:pt x="626" y="261"/>
                </a:lnTo>
                <a:lnTo>
                  <a:pt x="596" y="255"/>
                </a:lnTo>
                <a:lnTo>
                  <a:pt x="566" y="247"/>
                </a:lnTo>
                <a:lnTo>
                  <a:pt x="537" y="240"/>
                </a:lnTo>
                <a:lnTo>
                  <a:pt x="507" y="232"/>
                </a:lnTo>
                <a:lnTo>
                  <a:pt x="479" y="224"/>
                </a:lnTo>
                <a:lnTo>
                  <a:pt x="449" y="215"/>
                </a:lnTo>
                <a:lnTo>
                  <a:pt x="421" y="206"/>
                </a:lnTo>
                <a:lnTo>
                  <a:pt x="393" y="195"/>
                </a:lnTo>
                <a:lnTo>
                  <a:pt x="365" y="185"/>
                </a:lnTo>
                <a:lnTo>
                  <a:pt x="337" y="174"/>
                </a:lnTo>
                <a:lnTo>
                  <a:pt x="310" y="162"/>
                </a:lnTo>
                <a:lnTo>
                  <a:pt x="282" y="150"/>
                </a:lnTo>
                <a:lnTo>
                  <a:pt x="256" y="137"/>
                </a:lnTo>
                <a:lnTo>
                  <a:pt x="241" y="141"/>
                </a:lnTo>
                <a:lnTo>
                  <a:pt x="226" y="141"/>
                </a:lnTo>
                <a:lnTo>
                  <a:pt x="212" y="138"/>
                </a:lnTo>
                <a:lnTo>
                  <a:pt x="199" y="133"/>
                </a:lnTo>
                <a:lnTo>
                  <a:pt x="186" y="128"/>
                </a:lnTo>
                <a:lnTo>
                  <a:pt x="172" y="121"/>
                </a:lnTo>
                <a:lnTo>
                  <a:pt x="158" y="115"/>
                </a:lnTo>
                <a:lnTo>
                  <a:pt x="144" y="111"/>
                </a:lnTo>
                <a:lnTo>
                  <a:pt x="126" y="100"/>
                </a:lnTo>
                <a:lnTo>
                  <a:pt x="108" y="89"/>
                </a:lnTo>
                <a:lnTo>
                  <a:pt x="90" y="79"/>
                </a:lnTo>
                <a:lnTo>
                  <a:pt x="72" y="68"/>
                </a:lnTo>
                <a:lnTo>
                  <a:pt x="54" y="58"/>
                </a:lnTo>
                <a:lnTo>
                  <a:pt x="36" y="46"/>
                </a:lnTo>
                <a:lnTo>
                  <a:pt x="18" y="34"/>
                </a:lnTo>
                <a:lnTo>
                  <a:pt x="0" y="22"/>
                </a:lnTo>
                <a:lnTo>
                  <a:pt x="6" y="21"/>
                </a:lnTo>
                <a:lnTo>
                  <a:pt x="13" y="18"/>
                </a:lnTo>
                <a:lnTo>
                  <a:pt x="19" y="17"/>
                </a:lnTo>
                <a:lnTo>
                  <a:pt x="26" y="15"/>
                </a:lnTo>
                <a:lnTo>
                  <a:pt x="33" y="13"/>
                </a:lnTo>
                <a:lnTo>
                  <a:pt x="39" y="10"/>
                </a:lnTo>
                <a:lnTo>
                  <a:pt x="45" y="6"/>
                </a:lnTo>
                <a:lnTo>
                  <a:pt x="51" y="0"/>
                </a:lnTo>
                <a:lnTo>
                  <a:pt x="83" y="22"/>
                </a:lnTo>
                <a:lnTo>
                  <a:pt x="116" y="41"/>
                </a:lnTo>
                <a:lnTo>
                  <a:pt x="149" y="59"/>
                </a:lnTo>
                <a:lnTo>
                  <a:pt x="183" y="77"/>
                </a:lnTo>
                <a:lnTo>
                  <a:pt x="218" y="93"/>
                </a:lnTo>
                <a:lnTo>
                  <a:pt x="252" y="108"/>
                </a:lnTo>
                <a:lnTo>
                  <a:pt x="287" y="122"/>
                </a:lnTo>
                <a:lnTo>
                  <a:pt x="322" y="136"/>
                </a:lnTo>
                <a:lnTo>
                  <a:pt x="358" y="149"/>
                </a:lnTo>
                <a:lnTo>
                  <a:pt x="394" y="161"/>
                </a:lnTo>
                <a:lnTo>
                  <a:pt x="430" y="173"/>
                </a:lnTo>
                <a:lnTo>
                  <a:pt x="467" y="184"/>
                </a:lnTo>
                <a:lnTo>
                  <a:pt x="503" y="194"/>
                </a:lnTo>
                <a:lnTo>
                  <a:pt x="540" y="205"/>
                </a:lnTo>
                <a:lnTo>
                  <a:pt x="577" y="214"/>
                </a:lnTo>
                <a:lnTo>
                  <a:pt x="614" y="224"/>
                </a:lnTo>
                <a:close/>
              </a:path>
            </a:pathLst>
          </a:custGeom>
          <a:solidFill>
            <a:srgbClr val="707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4" name="Freeform 122"/>
          <p:cNvSpPr>
            <a:spLocks/>
          </p:cNvSpPr>
          <p:nvPr/>
        </p:nvSpPr>
        <p:spPr bwMode="auto">
          <a:xfrm>
            <a:off x="2616200" y="5372100"/>
            <a:ext cx="25400" cy="25400"/>
          </a:xfrm>
          <a:custGeom>
            <a:avLst/>
            <a:gdLst>
              <a:gd name="T0" fmla="*/ 2147483647 w 181"/>
              <a:gd name="T1" fmla="*/ 2147483647 h 186"/>
              <a:gd name="T2" fmla="*/ 2147483647 w 181"/>
              <a:gd name="T3" fmla="*/ 2147483647 h 186"/>
              <a:gd name="T4" fmla="*/ 2147483647 w 181"/>
              <a:gd name="T5" fmla="*/ 2147483647 h 186"/>
              <a:gd name="T6" fmla="*/ 2147483647 w 181"/>
              <a:gd name="T7" fmla="*/ 2147483647 h 186"/>
              <a:gd name="T8" fmla="*/ 2147483647 w 181"/>
              <a:gd name="T9" fmla="*/ 2147483647 h 186"/>
              <a:gd name="T10" fmla="*/ 2147483647 w 181"/>
              <a:gd name="T11" fmla="*/ 2147483647 h 186"/>
              <a:gd name="T12" fmla="*/ 2147483647 w 181"/>
              <a:gd name="T13" fmla="*/ 2147483647 h 186"/>
              <a:gd name="T14" fmla="*/ 2147483647 w 181"/>
              <a:gd name="T15" fmla="*/ 2147483647 h 186"/>
              <a:gd name="T16" fmla="*/ 2147483647 w 181"/>
              <a:gd name="T17" fmla="*/ 2147483647 h 186"/>
              <a:gd name="T18" fmla="*/ 2147483647 w 181"/>
              <a:gd name="T19" fmla="*/ 2147483647 h 186"/>
              <a:gd name="T20" fmla="*/ 2147483647 w 181"/>
              <a:gd name="T21" fmla="*/ 2147483647 h 186"/>
              <a:gd name="T22" fmla="*/ 2147483647 w 181"/>
              <a:gd name="T23" fmla="*/ 2147483647 h 186"/>
              <a:gd name="T24" fmla="*/ 2147483647 w 181"/>
              <a:gd name="T25" fmla="*/ 2147483647 h 186"/>
              <a:gd name="T26" fmla="*/ 2147483647 w 181"/>
              <a:gd name="T27" fmla="*/ 2147483647 h 186"/>
              <a:gd name="T28" fmla="*/ 2147483647 w 181"/>
              <a:gd name="T29" fmla="*/ 2147483647 h 186"/>
              <a:gd name="T30" fmla="*/ 2147483647 w 181"/>
              <a:gd name="T31" fmla="*/ 2147483647 h 186"/>
              <a:gd name="T32" fmla="*/ 2147483647 w 181"/>
              <a:gd name="T33" fmla="*/ 2147483647 h 186"/>
              <a:gd name="T34" fmla="*/ 2147483647 w 181"/>
              <a:gd name="T35" fmla="*/ 2147483647 h 186"/>
              <a:gd name="T36" fmla="*/ 2147483647 w 181"/>
              <a:gd name="T37" fmla="*/ 2147483647 h 186"/>
              <a:gd name="T38" fmla="*/ 2147483647 w 181"/>
              <a:gd name="T39" fmla="*/ 2147483647 h 186"/>
              <a:gd name="T40" fmla="*/ 0 w 181"/>
              <a:gd name="T41" fmla="*/ 2147483647 h 186"/>
              <a:gd name="T42" fmla="*/ 2147483647 w 181"/>
              <a:gd name="T43" fmla="*/ 2147483647 h 186"/>
              <a:gd name="T44" fmla="*/ 2147483647 w 181"/>
              <a:gd name="T45" fmla="*/ 2147483647 h 186"/>
              <a:gd name="T46" fmla="*/ 2147483647 w 181"/>
              <a:gd name="T47" fmla="*/ 2147483647 h 186"/>
              <a:gd name="T48" fmla="*/ 2147483647 w 181"/>
              <a:gd name="T49" fmla="*/ 2147483647 h 186"/>
              <a:gd name="T50" fmla="*/ 2147483647 w 181"/>
              <a:gd name="T51" fmla="*/ 2147483647 h 186"/>
              <a:gd name="T52" fmla="*/ 2147483647 w 181"/>
              <a:gd name="T53" fmla="*/ 0 h 186"/>
              <a:gd name="T54" fmla="*/ 2147483647 w 181"/>
              <a:gd name="T55" fmla="*/ 0 h 186"/>
              <a:gd name="T56" fmla="*/ 2147483647 w 181"/>
              <a:gd name="T57" fmla="*/ 2147483647 h 186"/>
              <a:gd name="T58" fmla="*/ 2147483647 w 181"/>
              <a:gd name="T59" fmla="*/ 2147483647 h 186"/>
              <a:gd name="T60" fmla="*/ 2147483647 w 181"/>
              <a:gd name="T61" fmla="*/ 2147483647 h 186"/>
              <a:gd name="T62" fmla="*/ 2147483647 w 181"/>
              <a:gd name="T63" fmla="*/ 2147483647 h 186"/>
              <a:gd name="T64" fmla="*/ 2147483647 w 181"/>
              <a:gd name="T65" fmla="*/ 2147483647 h 186"/>
              <a:gd name="T66" fmla="*/ 2147483647 w 181"/>
              <a:gd name="T67" fmla="*/ 2147483647 h 186"/>
              <a:gd name="T68" fmla="*/ 2147483647 w 181"/>
              <a:gd name="T69" fmla="*/ 2147483647 h 186"/>
              <a:gd name="T70" fmla="*/ 2147483647 w 181"/>
              <a:gd name="T71" fmla="*/ 2147483647 h 186"/>
              <a:gd name="T72" fmla="*/ 2147483647 w 181"/>
              <a:gd name="T73" fmla="*/ 2147483647 h 186"/>
              <a:gd name="T74" fmla="*/ 2147483647 w 181"/>
              <a:gd name="T75" fmla="*/ 2147483647 h 18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81"/>
              <a:gd name="T115" fmla="*/ 0 h 186"/>
              <a:gd name="T116" fmla="*/ 181 w 181"/>
              <a:gd name="T117" fmla="*/ 186 h 18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81" h="186">
                <a:moveTo>
                  <a:pt x="181" y="57"/>
                </a:moveTo>
                <a:lnTo>
                  <a:pt x="172" y="62"/>
                </a:lnTo>
                <a:lnTo>
                  <a:pt x="163" y="68"/>
                </a:lnTo>
                <a:lnTo>
                  <a:pt x="152" y="72"/>
                </a:lnTo>
                <a:lnTo>
                  <a:pt x="142" y="76"/>
                </a:lnTo>
                <a:lnTo>
                  <a:pt x="131" y="79"/>
                </a:lnTo>
                <a:lnTo>
                  <a:pt x="119" y="83"/>
                </a:lnTo>
                <a:lnTo>
                  <a:pt x="109" y="87"/>
                </a:lnTo>
                <a:lnTo>
                  <a:pt x="98" y="90"/>
                </a:lnTo>
                <a:lnTo>
                  <a:pt x="89" y="102"/>
                </a:lnTo>
                <a:lnTo>
                  <a:pt x="79" y="113"/>
                </a:lnTo>
                <a:lnTo>
                  <a:pt x="70" y="125"/>
                </a:lnTo>
                <a:lnTo>
                  <a:pt x="61" y="137"/>
                </a:lnTo>
                <a:lnTo>
                  <a:pt x="53" y="148"/>
                </a:lnTo>
                <a:lnTo>
                  <a:pt x="44" y="161"/>
                </a:lnTo>
                <a:lnTo>
                  <a:pt x="37" y="174"/>
                </a:lnTo>
                <a:lnTo>
                  <a:pt x="31" y="186"/>
                </a:lnTo>
                <a:lnTo>
                  <a:pt x="18" y="156"/>
                </a:lnTo>
                <a:lnTo>
                  <a:pt x="15" y="121"/>
                </a:lnTo>
                <a:lnTo>
                  <a:pt x="12" y="84"/>
                </a:lnTo>
                <a:lnTo>
                  <a:pt x="0" y="52"/>
                </a:lnTo>
                <a:lnTo>
                  <a:pt x="7" y="51"/>
                </a:lnTo>
                <a:lnTo>
                  <a:pt x="15" y="49"/>
                </a:lnTo>
                <a:lnTo>
                  <a:pt x="22" y="45"/>
                </a:lnTo>
                <a:lnTo>
                  <a:pt x="28" y="38"/>
                </a:lnTo>
                <a:lnTo>
                  <a:pt x="25" y="0"/>
                </a:lnTo>
                <a:lnTo>
                  <a:pt x="44" y="7"/>
                </a:lnTo>
                <a:lnTo>
                  <a:pt x="63" y="15"/>
                </a:lnTo>
                <a:lnTo>
                  <a:pt x="82" y="23"/>
                </a:lnTo>
                <a:lnTo>
                  <a:pt x="101" y="32"/>
                </a:lnTo>
                <a:lnTo>
                  <a:pt x="120" y="39"/>
                </a:lnTo>
                <a:lnTo>
                  <a:pt x="139" y="47"/>
                </a:lnTo>
                <a:lnTo>
                  <a:pt x="160" y="53"/>
                </a:lnTo>
                <a:lnTo>
                  <a:pt x="181" y="57"/>
                </a:lnTo>
                <a:close/>
              </a:path>
            </a:pathLst>
          </a:custGeom>
          <a:solidFill>
            <a:srgbClr val="9ECEA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5" name="Freeform 123"/>
          <p:cNvSpPr>
            <a:spLocks/>
          </p:cNvSpPr>
          <p:nvPr/>
        </p:nvSpPr>
        <p:spPr bwMode="auto">
          <a:xfrm>
            <a:off x="2620963" y="5381625"/>
            <a:ext cx="30162" cy="23813"/>
          </a:xfrm>
          <a:custGeom>
            <a:avLst/>
            <a:gdLst>
              <a:gd name="T0" fmla="*/ 2147483647 w 210"/>
              <a:gd name="T1" fmla="*/ 2147483647 h 171"/>
              <a:gd name="T2" fmla="*/ 2147483647 w 210"/>
              <a:gd name="T3" fmla="*/ 2147483647 h 171"/>
              <a:gd name="T4" fmla="*/ 2147483647 w 210"/>
              <a:gd name="T5" fmla="*/ 2147483647 h 171"/>
              <a:gd name="T6" fmla="*/ 2147483647 w 210"/>
              <a:gd name="T7" fmla="*/ 2147483647 h 171"/>
              <a:gd name="T8" fmla="*/ 2147483647 w 210"/>
              <a:gd name="T9" fmla="*/ 2147483647 h 171"/>
              <a:gd name="T10" fmla="*/ 2147483647 w 210"/>
              <a:gd name="T11" fmla="*/ 2147483647 h 171"/>
              <a:gd name="T12" fmla="*/ 2147483647 w 210"/>
              <a:gd name="T13" fmla="*/ 2147483647 h 171"/>
              <a:gd name="T14" fmla="*/ 2147483647 w 210"/>
              <a:gd name="T15" fmla="*/ 2147483647 h 171"/>
              <a:gd name="T16" fmla="*/ 2147483647 w 210"/>
              <a:gd name="T17" fmla="*/ 2147483647 h 171"/>
              <a:gd name="T18" fmla="*/ 2147483647 w 210"/>
              <a:gd name="T19" fmla="*/ 2147483647 h 171"/>
              <a:gd name="T20" fmla="*/ 2147483647 w 210"/>
              <a:gd name="T21" fmla="*/ 2147483647 h 171"/>
              <a:gd name="T22" fmla="*/ 2147483647 w 210"/>
              <a:gd name="T23" fmla="*/ 2147483647 h 171"/>
              <a:gd name="T24" fmla="*/ 2147483647 w 210"/>
              <a:gd name="T25" fmla="*/ 2147483647 h 171"/>
              <a:gd name="T26" fmla="*/ 2147483647 w 210"/>
              <a:gd name="T27" fmla="*/ 2147483647 h 171"/>
              <a:gd name="T28" fmla="*/ 2147483647 w 210"/>
              <a:gd name="T29" fmla="*/ 2147483647 h 171"/>
              <a:gd name="T30" fmla="*/ 2147483647 w 210"/>
              <a:gd name="T31" fmla="*/ 2147483647 h 171"/>
              <a:gd name="T32" fmla="*/ 2147483647 w 210"/>
              <a:gd name="T33" fmla="*/ 2147483647 h 171"/>
              <a:gd name="T34" fmla="*/ 2147483647 w 210"/>
              <a:gd name="T35" fmla="*/ 2147483647 h 171"/>
              <a:gd name="T36" fmla="*/ 2147483647 w 210"/>
              <a:gd name="T37" fmla="*/ 2147483647 h 171"/>
              <a:gd name="T38" fmla="*/ 2147483647 w 210"/>
              <a:gd name="T39" fmla="*/ 2147483647 h 171"/>
              <a:gd name="T40" fmla="*/ 2147483647 w 210"/>
              <a:gd name="T41" fmla="*/ 2147483647 h 171"/>
              <a:gd name="T42" fmla="*/ 2147483647 w 210"/>
              <a:gd name="T43" fmla="*/ 2147483647 h 171"/>
              <a:gd name="T44" fmla="*/ 2147483647 w 210"/>
              <a:gd name="T45" fmla="*/ 2147483647 h 171"/>
              <a:gd name="T46" fmla="*/ 2147483647 w 210"/>
              <a:gd name="T47" fmla="*/ 2147483647 h 171"/>
              <a:gd name="T48" fmla="*/ 2147483647 w 210"/>
              <a:gd name="T49" fmla="*/ 2147483647 h 171"/>
              <a:gd name="T50" fmla="*/ 2147483647 w 210"/>
              <a:gd name="T51" fmla="*/ 2147483647 h 171"/>
              <a:gd name="T52" fmla="*/ 2147483647 w 210"/>
              <a:gd name="T53" fmla="*/ 2147483647 h 171"/>
              <a:gd name="T54" fmla="*/ 2147483647 w 210"/>
              <a:gd name="T55" fmla="*/ 2147483647 h 171"/>
              <a:gd name="T56" fmla="*/ 2147483647 w 210"/>
              <a:gd name="T57" fmla="*/ 2147483647 h 171"/>
              <a:gd name="T58" fmla="*/ 2147483647 w 210"/>
              <a:gd name="T59" fmla="*/ 2147483647 h 171"/>
              <a:gd name="T60" fmla="*/ 2147483647 w 210"/>
              <a:gd name="T61" fmla="*/ 2147483647 h 171"/>
              <a:gd name="T62" fmla="*/ 2147483647 w 210"/>
              <a:gd name="T63" fmla="*/ 2147483647 h 171"/>
              <a:gd name="T64" fmla="*/ 2147483647 w 210"/>
              <a:gd name="T65" fmla="*/ 2147483647 h 171"/>
              <a:gd name="T66" fmla="*/ 2147483647 w 210"/>
              <a:gd name="T67" fmla="*/ 2147483647 h 171"/>
              <a:gd name="T68" fmla="*/ 2147483647 w 210"/>
              <a:gd name="T69" fmla="*/ 2147483647 h 171"/>
              <a:gd name="T70" fmla="*/ 2147483647 w 210"/>
              <a:gd name="T71" fmla="*/ 2147483647 h 171"/>
              <a:gd name="T72" fmla="*/ 0 w 210"/>
              <a:gd name="T73" fmla="*/ 2147483647 h 171"/>
              <a:gd name="T74" fmla="*/ 2147483647 w 210"/>
              <a:gd name="T75" fmla="*/ 2147483647 h 171"/>
              <a:gd name="T76" fmla="*/ 2147483647 w 210"/>
              <a:gd name="T77" fmla="*/ 2147483647 h 171"/>
              <a:gd name="T78" fmla="*/ 2147483647 w 210"/>
              <a:gd name="T79" fmla="*/ 2147483647 h 171"/>
              <a:gd name="T80" fmla="*/ 2147483647 w 210"/>
              <a:gd name="T81" fmla="*/ 2147483647 h 171"/>
              <a:gd name="T82" fmla="*/ 2147483647 w 210"/>
              <a:gd name="T83" fmla="*/ 2147483647 h 171"/>
              <a:gd name="T84" fmla="*/ 2147483647 w 210"/>
              <a:gd name="T85" fmla="*/ 2147483647 h 171"/>
              <a:gd name="T86" fmla="*/ 2147483647 w 210"/>
              <a:gd name="T87" fmla="*/ 2147483647 h 171"/>
              <a:gd name="T88" fmla="*/ 2147483647 w 210"/>
              <a:gd name="T89" fmla="*/ 2147483647 h 171"/>
              <a:gd name="T90" fmla="*/ 2147483647 w 210"/>
              <a:gd name="T91" fmla="*/ 2147483647 h 171"/>
              <a:gd name="T92" fmla="*/ 2147483647 w 210"/>
              <a:gd name="T93" fmla="*/ 2147483647 h 171"/>
              <a:gd name="T94" fmla="*/ 2147483647 w 210"/>
              <a:gd name="T95" fmla="*/ 2147483647 h 171"/>
              <a:gd name="T96" fmla="*/ 2147483647 w 210"/>
              <a:gd name="T97" fmla="*/ 2147483647 h 171"/>
              <a:gd name="T98" fmla="*/ 2147483647 w 210"/>
              <a:gd name="T99" fmla="*/ 2147483647 h 171"/>
              <a:gd name="T100" fmla="*/ 2147483647 w 210"/>
              <a:gd name="T101" fmla="*/ 0 h 171"/>
              <a:gd name="T102" fmla="*/ 2147483647 w 210"/>
              <a:gd name="T103" fmla="*/ 0 h 171"/>
              <a:gd name="T104" fmla="*/ 2147483647 w 210"/>
              <a:gd name="T105" fmla="*/ 2147483647 h 171"/>
              <a:gd name="T106" fmla="*/ 2147483647 w 210"/>
              <a:gd name="T107" fmla="*/ 2147483647 h 171"/>
              <a:gd name="T108" fmla="*/ 2147483647 w 210"/>
              <a:gd name="T109" fmla="*/ 2147483647 h 171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210"/>
              <a:gd name="T166" fmla="*/ 0 h 171"/>
              <a:gd name="T167" fmla="*/ 210 w 210"/>
              <a:gd name="T168" fmla="*/ 171 h 171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210" h="171">
                <a:moveTo>
                  <a:pt x="210" y="5"/>
                </a:moveTo>
                <a:lnTo>
                  <a:pt x="197" y="9"/>
                </a:lnTo>
                <a:lnTo>
                  <a:pt x="182" y="14"/>
                </a:lnTo>
                <a:lnTo>
                  <a:pt x="168" y="21"/>
                </a:lnTo>
                <a:lnTo>
                  <a:pt x="154" y="27"/>
                </a:lnTo>
                <a:lnTo>
                  <a:pt x="139" y="35"/>
                </a:lnTo>
                <a:lnTo>
                  <a:pt x="126" y="43"/>
                </a:lnTo>
                <a:lnTo>
                  <a:pt x="113" y="52"/>
                </a:lnTo>
                <a:lnTo>
                  <a:pt x="99" y="61"/>
                </a:lnTo>
                <a:lnTo>
                  <a:pt x="88" y="72"/>
                </a:lnTo>
                <a:lnTo>
                  <a:pt x="75" y="82"/>
                </a:lnTo>
                <a:lnTo>
                  <a:pt x="64" y="94"/>
                </a:lnTo>
                <a:lnTo>
                  <a:pt x="55" y="106"/>
                </a:lnTo>
                <a:lnTo>
                  <a:pt x="45" y="118"/>
                </a:lnTo>
                <a:lnTo>
                  <a:pt x="38" y="131"/>
                </a:lnTo>
                <a:lnTo>
                  <a:pt x="31" y="145"/>
                </a:lnTo>
                <a:lnTo>
                  <a:pt x="25" y="160"/>
                </a:lnTo>
                <a:lnTo>
                  <a:pt x="28" y="144"/>
                </a:lnTo>
                <a:lnTo>
                  <a:pt x="33" y="128"/>
                </a:lnTo>
                <a:lnTo>
                  <a:pt x="40" y="111"/>
                </a:lnTo>
                <a:lnTo>
                  <a:pt x="50" y="96"/>
                </a:lnTo>
                <a:lnTo>
                  <a:pt x="61" y="81"/>
                </a:lnTo>
                <a:lnTo>
                  <a:pt x="74" y="68"/>
                </a:lnTo>
                <a:lnTo>
                  <a:pt x="88" y="58"/>
                </a:lnTo>
                <a:lnTo>
                  <a:pt x="104" y="50"/>
                </a:lnTo>
                <a:lnTo>
                  <a:pt x="104" y="46"/>
                </a:lnTo>
                <a:lnTo>
                  <a:pt x="101" y="43"/>
                </a:lnTo>
                <a:lnTo>
                  <a:pt x="99" y="41"/>
                </a:lnTo>
                <a:lnTo>
                  <a:pt x="96" y="38"/>
                </a:lnTo>
                <a:lnTo>
                  <a:pt x="77" y="48"/>
                </a:lnTo>
                <a:lnTo>
                  <a:pt x="60" y="62"/>
                </a:lnTo>
                <a:lnTo>
                  <a:pt x="45" y="77"/>
                </a:lnTo>
                <a:lnTo>
                  <a:pt x="34" y="95"/>
                </a:lnTo>
                <a:lnTo>
                  <a:pt x="23" y="113"/>
                </a:lnTo>
                <a:lnTo>
                  <a:pt x="14" y="132"/>
                </a:lnTo>
                <a:lnTo>
                  <a:pt x="6" y="152"/>
                </a:lnTo>
                <a:lnTo>
                  <a:pt x="0" y="171"/>
                </a:lnTo>
                <a:lnTo>
                  <a:pt x="1" y="150"/>
                </a:lnTo>
                <a:lnTo>
                  <a:pt x="6" y="129"/>
                </a:lnTo>
                <a:lnTo>
                  <a:pt x="15" y="110"/>
                </a:lnTo>
                <a:lnTo>
                  <a:pt x="25" y="92"/>
                </a:lnTo>
                <a:lnTo>
                  <a:pt x="39" y="75"/>
                </a:lnTo>
                <a:lnTo>
                  <a:pt x="54" y="59"/>
                </a:lnTo>
                <a:lnTo>
                  <a:pt x="70" y="45"/>
                </a:lnTo>
                <a:lnTo>
                  <a:pt x="86" y="31"/>
                </a:lnTo>
                <a:lnTo>
                  <a:pt x="101" y="28"/>
                </a:lnTo>
                <a:lnTo>
                  <a:pt x="116" y="22"/>
                </a:lnTo>
                <a:lnTo>
                  <a:pt x="131" y="15"/>
                </a:lnTo>
                <a:lnTo>
                  <a:pt x="146" y="8"/>
                </a:lnTo>
                <a:lnTo>
                  <a:pt x="161" y="3"/>
                </a:lnTo>
                <a:lnTo>
                  <a:pt x="176" y="0"/>
                </a:lnTo>
                <a:lnTo>
                  <a:pt x="192" y="0"/>
                </a:lnTo>
                <a:lnTo>
                  <a:pt x="210" y="5"/>
                </a:lnTo>
                <a:close/>
              </a:path>
            </a:pathLst>
          </a:custGeom>
          <a:solidFill>
            <a:srgbClr val="E2A58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6" name="Freeform 124"/>
          <p:cNvSpPr>
            <a:spLocks/>
          </p:cNvSpPr>
          <p:nvPr/>
        </p:nvSpPr>
        <p:spPr bwMode="auto">
          <a:xfrm>
            <a:off x="2627313" y="5383213"/>
            <a:ext cx="31750" cy="19050"/>
          </a:xfrm>
          <a:custGeom>
            <a:avLst/>
            <a:gdLst>
              <a:gd name="T0" fmla="*/ 2147483647 w 221"/>
              <a:gd name="T1" fmla="*/ 2147483647 h 139"/>
              <a:gd name="T2" fmla="*/ 2147483647 w 221"/>
              <a:gd name="T3" fmla="*/ 2147483647 h 139"/>
              <a:gd name="T4" fmla="*/ 2147483647 w 221"/>
              <a:gd name="T5" fmla="*/ 2147483647 h 139"/>
              <a:gd name="T6" fmla="*/ 2147483647 w 221"/>
              <a:gd name="T7" fmla="*/ 2147483647 h 139"/>
              <a:gd name="T8" fmla="*/ 2147483647 w 221"/>
              <a:gd name="T9" fmla="*/ 2147483647 h 139"/>
              <a:gd name="T10" fmla="*/ 2147483647 w 221"/>
              <a:gd name="T11" fmla="*/ 2147483647 h 139"/>
              <a:gd name="T12" fmla="*/ 2147483647 w 221"/>
              <a:gd name="T13" fmla="*/ 2147483647 h 139"/>
              <a:gd name="T14" fmla="*/ 2147483647 w 221"/>
              <a:gd name="T15" fmla="*/ 2147483647 h 139"/>
              <a:gd name="T16" fmla="*/ 2147483647 w 221"/>
              <a:gd name="T17" fmla="*/ 2147483647 h 139"/>
              <a:gd name="T18" fmla="*/ 2147483647 w 221"/>
              <a:gd name="T19" fmla="*/ 2147483647 h 139"/>
              <a:gd name="T20" fmla="*/ 2147483647 w 221"/>
              <a:gd name="T21" fmla="*/ 2147483647 h 139"/>
              <a:gd name="T22" fmla="*/ 2147483647 w 221"/>
              <a:gd name="T23" fmla="*/ 2147483647 h 139"/>
              <a:gd name="T24" fmla="*/ 2147483647 w 221"/>
              <a:gd name="T25" fmla="*/ 2147483647 h 139"/>
              <a:gd name="T26" fmla="*/ 2147483647 w 221"/>
              <a:gd name="T27" fmla="*/ 2147483647 h 139"/>
              <a:gd name="T28" fmla="*/ 2147483647 w 221"/>
              <a:gd name="T29" fmla="*/ 2147483647 h 139"/>
              <a:gd name="T30" fmla="*/ 2147483647 w 221"/>
              <a:gd name="T31" fmla="*/ 2147483647 h 139"/>
              <a:gd name="T32" fmla="*/ 0 w 221"/>
              <a:gd name="T33" fmla="*/ 2147483647 h 139"/>
              <a:gd name="T34" fmla="*/ 2147483647 w 221"/>
              <a:gd name="T35" fmla="*/ 2147483647 h 139"/>
              <a:gd name="T36" fmla="*/ 2147483647 w 221"/>
              <a:gd name="T37" fmla="*/ 2147483647 h 139"/>
              <a:gd name="T38" fmla="*/ 2147483647 w 221"/>
              <a:gd name="T39" fmla="*/ 2147483647 h 139"/>
              <a:gd name="T40" fmla="*/ 2147483647 w 221"/>
              <a:gd name="T41" fmla="*/ 2147483647 h 139"/>
              <a:gd name="T42" fmla="*/ 2147483647 w 221"/>
              <a:gd name="T43" fmla="*/ 2147483647 h 139"/>
              <a:gd name="T44" fmla="*/ 2147483647 w 221"/>
              <a:gd name="T45" fmla="*/ 2147483647 h 139"/>
              <a:gd name="T46" fmla="*/ 2147483647 w 221"/>
              <a:gd name="T47" fmla="*/ 2147483647 h 139"/>
              <a:gd name="T48" fmla="*/ 2147483647 w 221"/>
              <a:gd name="T49" fmla="*/ 2147483647 h 139"/>
              <a:gd name="T50" fmla="*/ 2147483647 w 221"/>
              <a:gd name="T51" fmla="*/ 2147483647 h 139"/>
              <a:gd name="T52" fmla="*/ 2147483647 w 221"/>
              <a:gd name="T53" fmla="*/ 2147483647 h 139"/>
              <a:gd name="T54" fmla="*/ 2147483647 w 221"/>
              <a:gd name="T55" fmla="*/ 2147483647 h 139"/>
              <a:gd name="T56" fmla="*/ 2147483647 w 221"/>
              <a:gd name="T57" fmla="*/ 2147483647 h 139"/>
              <a:gd name="T58" fmla="*/ 2147483647 w 221"/>
              <a:gd name="T59" fmla="*/ 2147483647 h 139"/>
              <a:gd name="T60" fmla="*/ 2147483647 w 221"/>
              <a:gd name="T61" fmla="*/ 2147483647 h 139"/>
              <a:gd name="T62" fmla="*/ 2147483647 w 221"/>
              <a:gd name="T63" fmla="*/ 2147483647 h 139"/>
              <a:gd name="T64" fmla="*/ 2147483647 w 221"/>
              <a:gd name="T65" fmla="*/ 0 h 139"/>
              <a:gd name="T66" fmla="*/ 2147483647 w 221"/>
              <a:gd name="T67" fmla="*/ 0 h 139"/>
              <a:gd name="T68" fmla="*/ 2147483647 w 221"/>
              <a:gd name="T69" fmla="*/ 2147483647 h 139"/>
              <a:gd name="T70" fmla="*/ 2147483647 w 221"/>
              <a:gd name="T71" fmla="*/ 2147483647 h 13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21"/>
              <a:gd name="T109" fmla="*/ 0 h 139"/>
              <a:gd name="T110" fmla="*/ 221 w 221"/>
              <a:gd name="T111" fmla="*/ 139 h 13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21" h="139">
                <a:moveTo>
                  <a:pt x="221" y="6"/>
                </a:moveTo>
                <a:lnTo>
                  <a:pt x="207" y="10"/>
                </a:lnTo>
                <a:lnTo>
                  <a:pt x="191" y="15"/>
                </a:lnTo>
                <a:lnTo>
                  <a:pt x="176" y="21"/>
                </a:lnTo>
                <a:lnTo>
                  <a:pt x="160" y="27"/>
                </a:lnTo>
                <a:lnTo>
                  <a:pt x="145" y="33"/>
                </a:lnTo>
                <a:lnTo>
                  <a:pt x="130" y="41"/>
                </a:lnTo>
                <a:lnTo>
                  <a:pt x="116" y="48"/>
                </a:lnTo>
                <a:lnTo>
                  <a:pt x="102" y="56"/>
                </a:lnTo>
                <a:lnTo>
                  <a:pt x="87" y="64"/>
                </a:lnTo>
                <a:lnTo>
                  <a:pt x="73" y="74"/>
                </a:lnTo>
                <a:lnTo>
                  <a:pt x="60" y="83"/>
                </a:lnTo>
                <a:lnTo>
                  <a:pt x="47" y="93"/>
                </a:lnTo>
                <a:lnTo>
                  <a:pt x="34" y="103"/>
                </a:lnTo>
                <a:lnTo>
                  <a:pt x="23" y="115"/>
                </a:lnTo>
                <a:lnTo>
                  <a:pt x="11" y="127"/>
                </a:lnTo>
                <a:lnTo>
                  <a:pt x="0" y="139"/>
                </a:lnTo>
                <a:lnTo>
                  <a:pt x="7" y="125"/>
                </a:lnTo>
                <a:lnTo>
                  <a:pt x="15" y="112"/>
                </a:lnTo>
                <a:lnTo>
                  <a:pt x="24" y="98"/>
                </a:lnTo>
                <a:lnTo>
                  <a:pt x="34" y="85"/>
                </a:lnTo>
                <a:lnTo>
                  <a:pt x="46" y="74"/>
                </a:lnTo>
                <a:lnTo>
                  <a:pt x="59" y="62"/>
                </a:lnTo>
                <a:lnTo>
                  <a:pt x="72" y="51"/>
                </a:lnTo>
                <a:lnTo>
                  <a:pt x="87" y="41"/>
                </a:lnTo>
                <a:lnTo>
                  <a:pt x="102" y="32"/>
                </a:lnTo>
                <a:lnTo>
                  <a:pt x="118" y="24"/>
                </a:lnTo>
                <a:lnTo>
                  <a:pt x="134" y="17"/>
                </a:lnTo>
                <a:lnTo>
                  <a:pt x="149" y="11"/>
                </a:lnTo>
                <a:lnTo>
                  <a:pt x="166" y="7"/>
                </a:lnTo>
                <a:lnTo>
                  <a:pt x="183" y="4"/>
                </a:lnTo>
                <a:lnTo>
                  <a:pt x="199" y="1"/>
                </a:lnTo>
                <a:lnTo>
                  <a:pt x="216" y="0"/>
                </a:lnTo>
                <a:lnTo>
                  <a:pt x="221" y="6"/>
                </a:lnTo>
                <a:close/>
              </a:path>
            </a:pathLst>
          </a:custGeom>
          <a:solidFill>
            <a:srgbClr val="9ECEA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7" name="Freeform 125"/>
          <p:cNvSpPr>
            <a:spLocks/>
          </p:cNvSpPr>
          <p:nvPr/>
        </p:nvSpPr>
        <p:spPr bwMode="auto">
          <a:xfrm>
            <a:off x="2625725" y="5386388"/>
            <a:ext cx="38100" cy="30162"/>
          </a:xfrm>
          <a:custGeom>
            <a:avLst/>
            <a:gdLst>
              <a:gd name="T0" fmla="*/ 2147483647 w 259"/>
              <a:gd name="T1" fmla="*/ 2147483647 h 207"/>
              <a:gd name="T2" fmla="*/ 2147483647 w 259"/>
              <a:gd name="T3" fmla="*/ 2147483647 h 207"/>
              <a:gd name="T4" fmla="*/ 2147483647 w 259"/>
              <a:gd name="T5" fmla="*/ 2147483647 h 207"/>
              <a:gd name="T6" fmla="*/ 2147483647 w 259"/>
              <a:gd name="T7" fmla="*/ 2147483647 h 207"/>
              <a:gd name="T8" fmla="*/ 2147483647 w 259"/>
              <a:gd name="T9" fmla="*/ 2147483647 h 207"/>
              <a:gd name="T10" fmla="*/ 2147483647 w 259"/>
              <a:gd name="T11" fmla="*/ 2147483647 h 207"/>
              <a:gd name="T12" fmla="*/ 2147483647 w 259"/>
              <a:gd name="T13" fmla="*/ 2147483647 h 207"/>
              <a:gd name="T14" fmla="*/ 2147483647 w 259"/>
              <a:gd name="T15" fmla="*/ 2147483647 h 207"/>
              <a:gd name="T16" fmla="*/ 2147483647 w 259"/>
              <a:gd name="T17" fmla="*/ 2147483647 h 207"/>
              <a:gd name="T18" fmla="*/ 2147483647 w 259"/>
              <a:gd name="T19" fmla="*/ 2147483647 h 207"/>
              <a:gd name="T20" fmla="*/ 2147483647 w 259"/>
              <a:gd name="T21" fmla="*/ 2147483647 h 207"/>
              <a:gd name="T22" fmla="*/ 2147483647 w 259"/>
              <a:gd name="T23" fmla="*/ 2147483647 h 207"/>
              <a:gd name="T24" fmla="*/ 2147483647 w 259"/>
              <a:gd name="T25" fmla="*/ 2147483647 h 207"/>
              <a:gd name="T26" fmla="*/ 2147483647 w 259"/>
              <a:gd name="T27" fmla="*/ 2147483647 h 207"/>
              <a:gd name="T28" fmla="*/ 2147483647 w 259"/>
              <a:gd name="T29" fmla="*/ 2147483647 h 207"/>
              <a:gd name="T30" fmla="*/ 2147483647 w 259"/>
              <a:gd name="T31" fmla="*/ 2147483647 h 207"/>
              <a:gd name="T32" fmla="*/ 2147483647 w 259"/>
              <a:gd name="T33" fmla="*/ 2147483647 h 207"/>
              <a:gd name="T34" fmla="*/ 2147483647 w 259"/>
              <a:gd name="T35" fmla="*/ 2147483647 h 207"/>
              <a:gd name="T36" fmla="*/ 2147483647 w 259"/>
              <a:gd name="T37" fmla="*/ 2147483647 h 207"/>
              <a:gd name="T38" fmla="*/ 2147483647 w 259"/>
              <a:gd name="T39" fmla="*/ 2147483647 h 207"/>
              <a:gd name="T40" fmla="*/ 2147483647 w 259"/>
              <a:gd name="T41" fmla="*/ 2147483647 h 207"/>
              <a:gd name="T42" fmla="*/ 0 w 259"/>
              <a:gd name="T43" fmla="*/ 2147483647 h 207"/>
              <a:gd name="T44" fmla="*/ 2147483647 w 259"/>
              <a:gd name="T45" fmla="*/ 2147483647 h 207"/>
              <a:gd name="T46" fmla="*/ 2147483647 w 259"/>
              <a:gd name="T47" fmla="*/ 2147483647 h 207"/>
              <a:gd name="T48" fmla="*/ 2147483647 w 259"/>
              <a:gd name="T49" fmla="*/ 2147483647 h 207"/>
              <a:gd name="T50" fmla="*/ 2147483647 w 259"/>
              <a:gd name="T51" fmla="*/ 2147483647 h 207"/>
              <a:gd name="T52" fmla="*/ 2147483647 w 259"/>
              <a:gd name="T53" fmla="*/ 2147483647 h 207"/>
              <a:gd name="T54" fmla="*/ 2147483647 w 259"/>
              <a:gd name="T55" fmla="*/ 2147483647 h 207"/>
              <a:gd name="T56" fmla="*/ 2147483647 w 259"/>
              <a:gd name="T57" fmla="*/ 2147483647 h 207"/>
              <a:gd name="T58" fmla="*/ 2147483647 w 259"/>
              <a:gd name="T59" fmla="*/ 2147483647 h 207"/>
              <a:gd name="T60" fmla="*/ 2147483647 w 259"/>
              <a:gd name="T61" fmla="*/ 0 h 207"/>
              <a:gd name="T62" fmla="*/ 2147483647 w 259"/>
              <a:gd name="T63" fmla="*/ 2147483647 h 20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59"/>
              <a:gd name="T97" fmla="*/ 0 h 207"/>
              <a:gd name="T98" fmla="*/ 259 w 259"/>
              <a:gd name="T99" fmla="*/ 207 h 20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59" h="207">
                <a:moveTo>
                  <a:pt x="259" y="17"/>
                </a:moveTo>
                <a:lnTo>
                  <a:pt x="171" y="56"/>
                </a:lnTo>
                <a:lnTo>
                  <a:pt x="172" y="63"/>
                </a:lnTo>
                <a:lnTo>
                  <a:pt x="176" y="70"/>
                </a:lnTo>
                <a:lnTo>
                  <a:pt x="181" y="76"/>
                </a:lnTo>
                <a:lnTo>
                  <a:pt x="189" y="81"/>
                </a:lnTo>
                <a:lnTo>
                  <a:pt x="196" y="88"/>
                </a:lnTo>
                <a:lnTo>
                  <a:pt x="204" y="93"/>
                </a:lnTo>
                <a:lnTo>
                  <a:pt x="210" y="99"/>
                </a:lnTo>
                <a:lnTo>
                  <a:pt x="215" y="106"/>
                </a:lnTo>
                <a:lnTo>
                  <a:pt x="219" y="111"/>
                </a:lnTo>
                <a:lnTo>
                  <a:pt x="224" y="117"/>
                </a:lnTo>
                <a:lnTo>
                  <a:pt x="229" y="123"/>
                </a:lnTo>
                <a:lnTo>
                  <a:pt x="234" y="128"/>
                </a:lnTo>
                <a:lnTo>
                  <a:pt x="237" y="133"/>
                </a:lnTo>
                <a:lnTo>
                  <a:pt x="239" y="140"/>
                </a:lnTo>
                <a:lnTo>
                  <a:pt x="239" y="146"/>
                </a:lnTo>
                <a:lnTo>
                  <a:pt x="236" y="153"/>
                </a:lnTo>
                <a:lnTo>
                  <a:pt x="233" y="157"/>
                </a:lnTo>
                <a:lnTo>
                  <a:pt x="216" y="146"/>
                </a:lnTo>
                <a:lnTo>
                  <a:pt x="199" y="132"/>
                </a:lnTo>
                <a:lnTo>
                  <a:pt x="182" y="116"/>
                </a:lnTo>
                <a:lnTo>
                  <a:pt x="164" y="101"/>
                </a:lnTo>
                <a:lnTo>
                  <a:pt x="145" y="91"/>
                </a:lnTo>
                <a:lnTo>
                  <a:pt x="126" y="88"/>
                </a:lnTo>
                <a:lnTo>
                  <a:pt x="107" y="94"/>
                </a:lnTo>
                <a:lnTo>
                  <a:pt x="87" y="113"/>
                </a:lnTo>
                <a:lnTo>
                  <a:pt x="76" y="124"/>
                </a:lnTo>
                <a:lnTo>
                  <a:pt x="66" y="134"/>
                </a:lnTo>
                <a:lnTo>
                  <a:pt x="57" y="145"/>
                </a:lnTo>
                <a:lnTo>
                  <a:pt x="48" y="157"/>
                </a:lnTo>
                <a:lnTo>
                  <a:pt x="41" y="168"/>
                </a:lnTo>
                <a:lnTo>
                  <a:pt x="33" y="181"/>
                </a:lnTo>
                <a:lnTo>
                  <a:pt x="27" y="194"/>
                </a:lnTo>
                <a:lnTo>
                  <a:pt x="21" y="207"/>
                </a:lnTo>
                <a:lnTo>
                  <a:pt x="19" y="195"/>
                </a:lnTo>
                <a:lnTo>
                  <a:pt x="21" y="181"/>
                </a:lnTo>
                <a:lnTo>
                  <a:pt x="22" y="167"/>
                </a:lnTo>
                <a:lnTo>
                  <a:pt x="15" y="153"/>
                </a:lnTo>
                <a:lnTo>
                  <a:pt x="0" y="161"/>
                </a:lnTo>
                <a:lnTo>
                  <a:pt x="12" y="147"/>
                </a:lnTo>
                <a:lnTo>
                  <a:pt x="25" y="133"/>
                </a:lnTo>
                <a:lnTo>
                  <a:pt x="38" y="121"/>
                </a:lnTo>
                <a:lnTo>
                  <a:pt x="51" y="107"/>
                </a:lnTo>
                <a:lnTo>
                  <a:pt x="64" y="94"/>
                </a:lnTo>
                <a:lnTo>
                  <a:pt x="78" y="81"/>
                </a:lnTo>
                <a:lnTo>
                  <a:pt x="93" y="70"/>
                </a:lnTo>
                <a:lnTo>
                  <a:pt x="106" y="58"/>
                </a:lnTo>
                <a:lnTo>
                  <a:pt x="121" y="47"/>
                </a:lnTo>
                <a:lnTo>
                  <a:pt x="137" y="38"/>
                </a:lnTo>
                <a:lnTo>
                  <a:pt x="153" y="28"/>
                </a:lnTo>
                <a:lnTo>
                  <a:pt x="169" y="21"/>
                </a:lnTo>
                <a:lnTo>
                  <a:pt x="186" y="14"/>
                </a:lnTo>
                <a:lnTo>
                  <a:pt x="202" y="7"/>
                </a:lnTo>
                <a:lnTo>
                  <a:pt x="220" y="3"/>
                </a:lnTo>
                <a:lnTo>
                  <a:pt x="238" y="0"/>
                </a:lnTo>
                <a:lnTo>
                  <a:pt x="259" y="17"/>
                </a:lnTo>
                <a:close/>
              </a:path>
            </a:pathLst>
          </a:custGeom>
          <a:solidFill>
            <a:srgbClr val="E2A58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8" name="Freeform 126"/>
          <p:cNvSpPr>
            <a:spLocks/>
          </p:cNvSpPr>
          <p:nvPr/>
        </p:nvSpPr>
        <p:spPr bwMode="auto">
          <a:xfrm>
            <a:off x="2630488" y="5402263"/>
            <a:ext cx="42862" cy="69850"/>
          </a:xfrm>
          <a:custGeom>
            <a:avLst/>
            <a:gdLst>
              <a:gd name="T0" fmla="*/ 2147483647 w 296"/>
              <a:gd name="T1" fmla="*/ 2147483647 h 487"/>
              <a:gd name="T2" fmla="*/ 2147483647 w 296"/>
              <a:gd name="T3" fmla="*/ 2147483647 h 487"/>
              <a:gd name="T4" fmla="*/ 2147483647 w 296"/>
              <a:gd name="T5" fmla="*/ 2147483647 h 487"/>
              <a:gd name="T6" fmla="*/ 2147483647 w 296"/>
              <a:gd name="T7" fmla="*/ 2147483647 h 487"/>
              <a:gd name="T8" fmla="*/ 2147483647 w 296"/>
              <a:gd name="T9" fmla="*/ 2147483647 h 487"/>
              <a:gd name="T10" fmla="*/ 2147483647 w 296"/>
              <a:gd name="T11" fmla="*/ 2147483647 h 487"/>
              <a:gd name="T12" fmla="*/ 2147483647 w 296"/>
              <a:gd name="T13" fmla="*/ 2147483647 h 487"/>
              <a:gd name="T14" fmla="*/ 2147483647 w 296"/>
              <a:gd name="T15" fmla="*/ 2147483647 h 487"/>
              <a:gd name="T16" fmla="*/ 2147483647 w 296"/>
              <a:gd name="T17" fmla="*/ 2147483647 h 487"/>
              <a:gd name="T18" fmla="*/ 2147483647 w 296"/>
              <a:gd name="T19" fmla="*/ 2147483647 h 487"/>
              <a:gd name="T20" fmla="*/ 2147483647 w 296"/>
              <a:gd name="T21" fmla="*/ 2147483647 h 487"/>
              <a:gd name="T22" fmla="*/ 2147483647 w 296"/>
              <a:gd name="T23" fmla="*/ 2147483647 h 487"/>
              <a:gd name="T24" fmla="*/ 2147483647 w 296"/>
              <a:gd name="T25" fmla="*/ 2147483647 h 487"/>
              <a:gd name="T26" fmla="*/ 2147483647 w 296"/>
              <a:gd name="T27" fmla="*/ 2147483647 h 487"/>
              <a:gd name="T28" fmla="*/ 2147483647 w 296"/>
              <a:gd name="T29" fmla="*/ 2147483647 h 487"/>
              <a:gd name="T30" fmla="*/ 2147483647 w 296"/>
              <a:gd name="T31" fmla="*/ 2147483647 h 487"/>
              <a:gd name="T32" fmla="*/ 2147483647 w 296"/>
              <a:gd name="T33" fmla="*/ 2147483647 h 487"/>
              <a:gd name="T34" fmla="*/ 2147483647 w 296"/>
              <a:gd name="T35" fmla="*/ 2147483647 h 487"/>
              <a:gd name="T36" fmla="*/ 2147483647 w 296"/>
              <a:gd name="T37" fmla="*/ 2147483647 h 487"/>
              <a:gd name="T38" fmla="*/ 2147483647 w 296"/>
              <a:gd name="T39" fmla="*/ 2147483647 h 487"/>
              <a:gd name="T40" fmla="*/ 2147483647 w 296"/>
              <a:gd name="T41" fmla="*/ 2147483647 h 487"/>
              <a:gd name="T42" fmla="*/ 2147483647 w 296"/>
              <a:gd name="T43" fmla="*/ 2147483647 h 487"/>
              <a:gd name="T44" fmla="*/ 2147483647 w 296"/>
              <a:gd name="T45" fmla="*/ 2147483647 h 487"/>
              <a:gd name="T46" fmla="*/ 2147483647 w 296"/>
              <a:gd name="T47" fmla="*/ 2147483647 h 487"/>
              <a:gd name="T48" fmla="*/ 2147483647 w 296"/>
              <a:gd name="T49" fmla="*/ 2147483647 h 487"/>
              <a:gd name="T50" fmla="*/ 2147483647 w 296"/>
              <a:gd name="T51" fmla="*/ 2147483647 h 487"/>
              <a:gd name="T52" fmla="*/ 0 w 296"/>
              <a:gd name="T53" fmla="*/ 2147483647 h 487"/>
              <a:gd name="T54" fmla="*/ 2147483647 w 296"/>
              <a:gd name="T55" fmla="*/ 2147483647 h 487"/>
              <a:gd name="T56" fmla="*/ 2147483647 w 296"/>
              <a:gd name="T57" fmla="*/ 2147483647 h 487"/>
              <a:gd name="T58" fmla="*/ 2147483647 w 296"/>
              <a:gd name="T59" fmla="*/ 2147483647 h 487"/>
              <a:gd name="T60" fmla="*/ 2147483647 w 296"/>
              <a:gd name="T61" fmla="*/ 0 h 487"/>
              <a:gd name="T62" fmla="*/ 2147483647 w 296"/>
              <a:gd name="T63" fmla="*/ 2147483647 h 487"/>
              <a:gd name="T64" fmla="*/ 2147483647 w 296"/>
              <a:gd name="T65" fmla="*/ 2147483647 h 487"/>
              <a:gd name="T66" fmla="*/ 2147483647 w 296"/>
              <a:gd name="T67" fmla="*/ 2147483647 h 487"/>
              <a:gd name="T68" fmla="*/ 2147483647 w 296"/>
              <a:gd name="T69" fmla="*/ 2147483647 h 487"/>
              <a:gd name="T70" fmla="*/ 2147483647 w 296"/>
              <a:gd name="T71" fmla="*/ 2147483647 h 48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96"/>
              <a:gd name="T109" fmla="*/ 0 h 487"/>
              <a:gd name="T110" fmla="*/ 296 w 296"/>
              <a:gd name="T111" fmla="*/ 487 h 487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96" h="487">
                <a:moveTo>
                  <a:pt x="245" y="273"/>
                </a:moveTo>
                <a:lnTo>
                  <a:pt x="249" y="292"/>
                </a:lnTo>
                <a:lnTo>
                  <a:pt x="254" y="310"/>
                </a:lnTo>
                <a:lnTo>
                  <a:pt x="260" y="327"/>
                </a:lnTo>
                <a:lnTo>
                  <a:pt x="268" y="345"/>
                </a:lnTo>
                <a:lnTo>
                  <a:pt x="276" y="362"/>
                </a:lnTo>
                <a:lnTo>
                  <a:pt x="283" y="379"/>
                </a:lnTo>
                <a:lnTo>
                  <a:pt x="290" y="396"/>
                </a:lnTo>
                <a:lnTo>
                  <a:pt x="296" y="414"/>
                </a:lnTo>
                <a:lnTo>
                  <a:pt x="288" y="411"/>
                </a:lnTo>
                <a:lnTo>
                  <a:pt x="279" y="407"/>
                </a:lnTo>
                <a:lnTo>
                  <a:pt x="271" y="402"/>
                </a:lnTo>
                <a:lnTo>
                  <a:pt x="263" y="398"/>
                </a:lnTo>
                <a:lnTo>
                  <a:pt x="255" y="395"/>
                </a:lnTo>
                <a:lnTo>
                  <a:pt x="246" y="393"/>
                </a:lnTo>
                <a:lnTo>
                  <a:pt x="238" y="393"/>
                </a:lnTo>
                <a:lnTo>
                  <a:pt x="230" y="397"/>
                </a:lnTo>
                <a:lnTo>
                  <a:pt x="223" y="402"/>
                </a:lnTo>
                <a:lnTo>
                  <a:pt x="219" y="408"/>
                </a:lnTo>
                <a:lnTo>
                  <a:pt x="215" y="414"/>
                </a:lnTo>
                <a:lnTo>
                  <a:pt x="208" y="420"/>
                </a:lnTo>
                <a:lnTo>
                  <a:pt x="201" y="392"/>
                </a:lnTo>
                <a:lnTo>
                  <a:pt x="195" y="363"/>
                </a:lnTo>
                <a:lnTo>
                  <a:pt x="190" y="332"/>
                </a:lnTo>
                <a:lnTo>
                  <a:pt x="185" y="303"/>
                </a:lnTo>
                <a:lnTo>
                  <a:pt x="181" y="273"/>
                </a:lnTo>
                <a:lnTo>
                  <a:pt x="175" y="244"/>
                </a:lnTo>
                <a:lnTo>
                  <a:pt x="167" y="217"/>
                </a:lnTo>
                <a:lnTo>
                  <a:pt x="158" y="190"/>
                </a:lnTo>
                <a:lnTo>
                  <a:pt x="156" y="214"/>
                </a:lnTo>
                <a:lnTo>
                  <a:pt x="156" y="240"/>
                </a:lnTo>
                <a:lnTo>
                  <a:pt x="156" y="267"/>
                </a:lnTo>
                <a:lnTo>
                  <a:pt x="152" y="292"/>
                </a:lnTo>
                <a:lnTo>
                  <a:pt x="152" y="324"/>
                </a:lnTo>
                <a:lnTo>
                  <a:pt x="156" y="356"/>
                </a:lnTo>
                <a:lnTo>
                  <a:pt x="162" y="385"/>
                </a:lnTo>
                <a:lnTo>
                  <a:pt x="174" y="414"/>
                </a:lnTo>
                <a:lnTo>
                  <a:pt x="168" y="432"/>
                </a:lnTo>
                <a:lnTo>
                  <a:pt x="165" y="450"/>
                </a:lnTo>
                <a:lnTo>
                  <a:pt x="162" y="469"/>
                </a:lnTo>
                <a:lnTo>
                  <a:pt x="158" y="487"/>
                </a:lnTo>
                <a:lnTo>
                  <a:pt x="133" y="469"/>
                </a:lnTo>
                <a:lnTo>
                  <a:pt x="113" y="449"/>
                </a:lnTo>
                <a:lnTo>
                  <a:pt x="96" y="427"/>
                </a:lnTo>
                <a:lnTo>
                  <a:pt x="83" y="402"/>
                </a:lnTo>
                <a:lnTo>
                  <a:pt x="71" y="377"/>
                </a:lnTo>
                <a:lnTo>
                  <a:pt x="60" y="350"/>
                </a:lnTo>
                <a:lnTo>
                  <a:pt x="50" y="324"/>
                </a:lnTo>
                <a:lnTo>
                  <a:pt x="39" y="298"/>
                </a:lnTo>
                <a:lnTo>
                  <a:pt x="22" y="310"/>
                </a:lnTo>
                <a:lnTo>
                  <a:pt x="16" y="301"/>
                </a:lnTo>
                <a:lnTo>
                  <a:pt x="0" y="119"/>
                </a:lnTo>
                <a:lnTo>
                  <a:pt x="5" y="100"/>
                </a:lnTo>
                <a:lnTo>
                  <a:pt x="13" y="82"/>
                </a:lnTo>
                <a:lnTo>
                  <a:pt x="23" y="65"/>
                </a:lnTo>
                <a:lnTo>
                  <a:pt x="36" y="48"/>
                </a:lnTo>
                <a:lnTo>
                  <a:pt x="51" y="34"/>
                </a:lnTo>
                <a:lnTo>
                  <a:pt x="67" y="20"/>
                </a:lnTo>
                <a:lnTo>
                  <a:pt x="84" y="8"/>
                </a:lnTo>
                <a:lnTo>
                  <a:pt x="102" y="0"/>
                </a:lnTo>
                <a:lnTo>
                  <a:pt x="146" y="16"/>
                </a:lnTo>
                <a:lnTo>
                  <a:pt x="177" y="41"/>
                </a:lnTo>
                <a:lnTo>
                  <a:pt x="197" y="74"/>
                </a:lnTo>
                <a:lnTo>
                  <a:pt x="211" y="112"/>
                </a:lnTo>
                <a:lnTo>
                  <a:pt x="219" y="152"/>
                </a:lnTo>
                <a:lnTo>
                  <a:pt x="225" y="195"/>
                </a:lnTo>
                <a:lnTo>
                  <a:pt x="234" y="235"/>
                </a:lnTo>
                <a:lnTo>
                  <a:pt x="245" y="273"/>
                </a:lnTo>
                <a:close/>
              </a:path>
            </a:pathLst>
          </a:custGeom>
          <a:solidFill>
            <a:srgbClr val="9ECEA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9" name="Freeform 127"/>
          <p:cNvSpPr>
            <a:spLocks/>
          </p:cNvSpPr>
          <p:nvPr/>
        </p:nvSpPr>
        <p:spPr bwMode="auto">
          <a:xfrm>
            <a:off x="2654300" y="5441950"/>
            <a:ext cx="3175" cy="20638"/>
          </a:xfrm>
          <a:custGeom>
            <a:avLst/>
            <a:gdLst>
              <a:gd name="T0" fmla="*/ 2147483647 w 30"/>
              <a:gd name="T1" fmla="*/ 2147483647 h 143"/>
              <a:gd name="T2" fmla="*/ 2147483647 w 30"/>
              <a:gd name="T3" fmla="*/ 2147483647 h 143"/>
              <a:gd name="T4" fmla="*/ 2147483647 w 30"/>
              <a:gd name="T5" fmla="*/ 2147483647 h 143"/>
              <a:gd name="T6" fmla="*/ 2147483647 w 30"/>
              <a:gd name="T7" fmla="*/ 2147483647 h 143"/>
              <a:gd name="T8" fmla="*/ 2147483647 w 30"/>
              <a:gd name="T9" fmla="*/ 2147483647 h 143"/>
              <a:gd name="T10" fmla="*/ 2147483647 w 30"/>
              <a:gd name="T11" fmla="*/ 2147483647 h 143"/>
              <a:gd name="T12" fmla="*/ 0 w 30"/>
              <a:gd name="T13" fmla="*/ 2147483647 h 143"/>
              <a:gd name="T14" fmla="*/ 2147483647 w 30"/>
              <a:gd name="T15" fmla="*/ 2147483647 h 143"/>
              <a:gd name="T16" fmla="*/ 2147483647 w 30"/>
              <a:gd name="T17" fmla="*/ 0 h 143"/>
              <a:gd name="T18" fmla="*/ 2147483647 w 30"/>
              <a:gd name="T19" fmla="*/ 2147483647 h 143"/>
              <a:gd name="T20" fmla="*/ 2147483647 w 30"/>
              <a:gd name="T21" fmla="*/ 2147483647 h 143"/>
              <a:gd name="T22" fmla="*/ 2147483647 w 30"/>
              <a:gd name="T23" fmla="*/ 2147483647 h 143"/>
              <a:gd name="T24" fmla="*/ 2147483647 w 30"/>
              <a:gd name="T25" fmla="*/ 2147483647 h 143"/>
              <a:gd name="T26" fmla="*/ 2147483647 w 30"/>
              <a:gd name="T27" fmla="*/ 2147483647 h 143"/>
              <a:gd name="T28" fmla="*/ 2147483647 w 30"/>
              <a:gd name="T29" fmla="*/ 2147483647 h 1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0"/>
              <a:gd name="T46" fmla="*/ 0 h 143"/>
              <a:gd name="T47" fmla="*/ 30 w 30"/>
              <a:gd name="T48" fmla="*/ 143 h 1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0" h="143">
                <a:moveTo>
                  <a:pt x="30" y="143"/>
                </a:moveTo>
                <a:lnTo>
                  <a:pt x="21" y="129"/>
                </a:lnTo>
                <a:lnTo>
                  <a:pt x="15" y="112"/>
                </a:lnTo>
                <a:lnTo>
                  <a:pt x="8" y="95"/>
                </a:lnTo>
                <a:lnTo>
                  <a:pt x="4" y="77"/>
                </a:lnTo>
                <a:lnTo>
                  <a:pt x="1" y="59"/>
                </a:lnTo>
                <a:lnTo>
                  <a:pt x="0" y="40"/>
                </a:lnTo>
                <a:lnTo>
                  <a:pt x="1" y="20"/>
                </a:lnTo>
                <a:lnTo>
                  <a:pt x="4" y="0"/>
                </a:lnTo>
                <a:lnTo>
                  <a:pt x="15" y="35"/>
                </a:lnTo>
                <a:lnTo>
                  <a:pt x="17" y="74"/>
                </a:lnTo>
                <a:lnTo>
                  <a:pt x="19" y="113"/>
                </a:lnTo>
                <a:lnTo>
                  <a:pt x="30" y="143"/>
                </a:lnTo>
                <a:close/>
              </a:path>
            </a:pathLst>
          </a:custGeom>
          <a:solidFill>
            <a:srgbClr val="309E4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40" name="Freeform 128"/>
          <p:cNvSpPr>
            <a:spLocks/>
          </p:cNvSpPr>
          <p:nvPr/>
        </p:nvSpPr>
        <p:spPr bwMode="auto">
          <a:xfrm>
            <a:off x="2655888" y="5461000"/>
            <a:ext cx="15875" cy="12700"/>
          </a:xfrm>
          <a:custGeom>
            <a:avLst/>
            <a:gdLst>
              <a:gd name="T0" fmla="*/ 2147483647 w 115"/>
              <a:gd name="T1" fmla="*/ 2147483647 h 91"/>
              <a:gd name="T2" fmla="*/ 2147483647 w 115"/>
              <a:gd name="T3" fmla="*/ 2147483647 h 91"/>
              <a:gd name="T4" fmla="*/ 2147483647 w 115"/>
              <a:gd name="T5" fmla="*/ 2147483647 h 91"/>
              <a:gd name="T6" fmla="*/ 2147483647 w 115"/>
              <a:gd name="T7" fmla="*/ 2147483647 h 91"/>
              <a:gd name="T8" fmla="*/ 2147483647 w 115"/>
              <a:gd name="T9" fmla="*/ 2147483647 h 91"/>
              <a:gd name="T10" fmla="*/ 2147483647 w 115"/>
              <a:gd name="T11" fmla="*/ 2147483647 h 91"/>
              <a:gd name="T12" fmla="*/ 2147483647 w 115"/>
              <a:gd name="T13" fmla="*/ 2147483647 h 91"/>
              <a:gd name="T14" fmla="*/ 2147483647 w 115"/>
              <a:gd name="T15" fmla="*/ 2147483647 h 91"/>
              <a:gd name="T16" fmla="*/ 2147483647 w 115"/>
              <a:gd name="T17" fmla="*/ 2147483647 h 91"/>
              <a:gd name="T18" fmla="*/ 2147483647 w 115"/>
              <a:gd name="T19" fmla="*/ 2147483647 h 91"/>
              <a:gd name="T20" fmla="*/ 2147483647 w 115"/>
              <a:gd name="T21" fmla="*/ 2147483647 h 91"/>
              <a:gd name="T22" fmla="*/ 2147483647 w 115"/>
              <a:gd name="T23" fmla="*/ 2147483647 h 91"/>
              <a:gd name="T24" fmla="*/ 2147483647 w 115"/>
              <a:gd name="T25" fmla="*/ 2147483647 h 91"/>
              <a:gd name="T26" fmla="*/ 0 w 115"/>
              <a:gd name="T27" fmla="*/ 2147483647 h 91"/>
              <a:gd name="T28" fmla="*/ 2147483647 w 115"/>
              <a:gd name="T29" fmla="*/ 2147483647 h 91"/>
              <a:gd name="T30" fmla="*/ 2147483647 w 115"/>
              <a:gd name="T31" fmla="*/ 2147483647 h 91"/>
              <a:gd name="T32" fmla="*/ 2147483647 w 115"/>
              <a:gd name="T33" fmla="*/ 2147483647 h 91"/>
              <a:gd name="T34" fmla="*/ 2147483647 w 115"/>
              <a:gd name="T35" fmla="*/ 2147483647 h 91"/>
              <a:gd name="T36" fmla="*/ 2147483647 w 115"/>
              <a:gd name="T37" fmla="*/ 2147483647 h 91"/>
              <a:gd name="T38" fmla="*/ 2147483647 w 115"/>
              <a:gd name="T39" fmla="*/ 2147483647 h 91"/>
              <a:gd name="T40" fmla="*/ 2147483647 w 115"/>
              <a:gd name="T41" fmla="*/ 2147483647 h 91"/>
              <a:gd name="T42" fmla="*/ 2147483647 w 115"/>
              <a:gd name="T43" fmla="*/ 2147483647 h 91"/>
              <a:gd name="T44" fmla="*/ 2147483647 w 115"/>
              <a:gd name="T45" fmla="*/ 2147483647 h 91"/>
              <a:gd name="T46" fmla="*/ 2147483647 w 115"/>
              <a:gd name="T47" fmla="*/ 0 h 91"/>
              <a:gd name="T48" fmla="*/ 2147483647 w 115"/>
              <a:gd name="T49" fmla="*/ 2147483647 h 91"/>
              <a:gd name="T50" fmla="*/ 2147483647 w 115"/>
              <a:gd name="T51" fmla="*/ 2147483647 h 91"/>
              <a:gd name="T52" fmla="*/ 2147483647 w 115"/>
              <a:gd name="T53" fmla="*/ 2147483647 h 91"/>
              <a:gd name="T54" fmla="*/ 2147483647 w 115"/>
              <a:gd name="T55" fmla="*/ 2147483647 h 9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5"/>
              <a:gd name="T85" fmla="*/ 0 h 91"/>
              <a:gd name="T86" fmla="*/ 115 w 115"/>
              <a:gd name="T87" fmla="*/ 91 h 91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5" h="91">
                <a:moveTo>
                  <a:pt x="110" y="25"/>
                </a:moveTo>
                <a:lnTo>
                  <a:pt x="111" y="38"/>
                </a:lnTo>
                <a:lnTo>
                  <a:pt x="114" y="50"/>
                </a:lnTo>
                <a:lnTo>
                  <a:pt x="115" y="63"/>
                </a:lnTo>
                <a:lnTo>
                  <a:pt x="113" y="76"/>
                </a:lnTo>
                <a:lnTo>
                  <a:pt x="97" y="71"/>
                </a:lnTo>
                <a:lnTo>
                  <a:pt x="82" y="71"/>
                </a:lnTo>
                <a:lnTo>
                  <a:pt x="69" y="74"/>
                </a:lnTo>
                <a:lnTo>
                  <a:pt x="57" y="79"/>
                </a:lnTo>
                <a:lnTo>
                  <a:pt x="44" y="85"/>
                </a:lnTo>
                <a:lnTo>
                  <a:pt x="30" y="90"/>
                </a:lnTo>
                <a:lnTo>
                  <a:pt x="18" y="91"/>
                </a:lnTo>
                <a:lnTo>
                  <a:pt x="3" y="88"/>
                </a:lnTo>
                <a:lnTo>
                  <a:pt x="0" y="73"/>
                </a:lnTo>
                <a:lnTo>
                  <a:pt x="1" y="59"/>
                </a:lnTo>
                <a:lnTo>
                  <a:pt x="4" y="44"/>
                </a:lnTo>
                <a:lnTo>
                  <a:pt x="6" y="30"/>
                </a:lnTo>
                <a:lnTo>
                  <a:pt x="20" y="37"/>
                </a:lnTo>
                <a:lnTo>
                  <a:pt x="30" y="35"/>
                </a:lnTo>
                <a:lnTo>
                  <a:pt x="40" y="27"/>
                </a:lnTo>
                <a:lnTo>
                  <a:pt x="47" y="17"/>
                </a:lnTo>
                <a:lnTo>
                  <a:pt x="55" y="7"/>
                </a:lnTo>
                <a:lnTo>
                  <a:pt x="64" y="1"/>
                </a:lnTo>
                <a:lnTo>
                  <a:pt x="75" y="0"/>
                </a:lnTo>
                <a:lnTo>
                  <a:pt x="89" y="7"/>
                </a:lnTo>
                <a:lnTo>
                  <a:pt x="110" y="25"/>
                </a:lnTo>
                <a:close/>
              </a:path>
            </a:pathLst>
          </a:custGeom>
          <a:solidFill>
            <a:srgbClr val="C4A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41" name="Freeform 129"/>
          <p:cNvSpPr>
            <a:spLocks/>
          </p:cNvSpPr>
          <p:nvPr/>
        </p:nvSpPr>
        <p:spPr bwMode="auto">
          <a:xfrm>
            <a:off x="2554288" y="5194300"/>
            <a:ext cx="12700" cy="12700"/>
          </a:xfrm>
          <a:custGeom>
            <a:avLst/>
            <a:gdLst>
              <a:gd name="T0" fmla="*/ 2147483647 w 92"/>
              <a:gd name="T1" fmla="*/ 0 h 92"/>
              <a:gd name="T2" fmla="*/ 2147483647 w 92"/>
              <a:gd name="T3" fmla="*/ 2147483647 h 92"/>
              <a:gd name="T4" fmla="*/ 2147483647 w 92"/>
              <a:gd name="T5" fmla="*/ 2147483647 h 92"/>
              <a:gd name="T6" fmla="*/ 2147483647 w 92"/>
              <a:gd name="T7" fmla="*/ 2147483647 h 92"/>
              <a:gd name="T8" fmla="*/ 2147483647 w 92"/>
              <a:gd name="T9" fmla="*/ 2147483647 h 92"/>
              <a:gd name="T10" fmla="*/ 2147483647 w 92"/>
              <a:gd name="T11" fmla="*/ 2147483647 h 92"/>
              <a:gd name="T12" fmla="*/ 2147483647 w 92"/>
              <a:gd name="T13" fmla="*/ 2147483647 h 92"/>
              <a:gd name="T14" fmla="*/ 2147483647 w 92"/>
              <a:gd name="T15" fmla="*/ 2147483647 h 92"/>
              <a:gd name="T16" fmla="*/ 2147483647 w 92"/>
              <a:gd name="T17" fmla="*/ 2147483647 h 92"/>
              <a:gd name="T18" fmla="*/ 2147483647 w 92"/>
              <a:gd name="T19" fmla="*/ 2147483647 h 92"/>
              <a:gd name="T20" fmla="*/ 2147483647 w 92"/>
              <a:gd name="T21" fmla="*/ 2147483647 h 92"/>
              <a:gd name="T22" fmla="*/ 2147483647 w 92"/>
              <a:gd name="T23" fmla="*/ 2147483647 h 92"/>
              <a:gd name="T24" fmla="*/ 2147483647 w 92"/>
              <a:gd name="T25" fmla="*/ 2147483647 h 92"/>
              <a:gd name="T26" fmla="*/ 2147483647 w 92"/>
              <a:gd name="T27" fmla="*/ 2147483647 h 92"/>
              <a:gd name="T28" fmla="*/ 2147483647 w 92"/>
              <a:gd name="T29" fmla="*/ 2147483647 h 92"/>
              <a:gd name="T30" fmla="*/ 2147483647 w 92"/>
              <a:gd name="T31" fmla="*/ 2147483647 h 92"/>
              <a:gd name="T32" fmla="*/ 2147483647 w 92"/>
              <a:gd name="T33" fmla="*/ 2147483647 h 92"/>
              <a:gd name="T34" fmla="*/ 2147483647 w 92"/>
              <a:gd name="T35" fmla="*/ 2147483647 h 92"/>
              <a:gd name="T36" fmla="*/ 2147483647 w 92"/>
              <a:gd name="T37" fmla="*/ 2147483647 h 92"/>
              <a:gd name="T38" fmla="*/ 2147483647 w 92"/>
              <a:gd name="T39" fmla="*/ 2147483647 h 92"/>
              <a:gd name="T40" fmla="*/ 2147483647 w 92"/>
              <a:gd name="T41" fmla="*/ 2147483647 h 92"/>
              <a:gd name="T42" fmla="*/ 2147483647 w 92"/>
              <a:gd name="T43" fmla="*/ 2147483647 h 92"/>
              <a:gd name="T44" fmla="*/ 2147483647 w 92"/>
              <a:gd name="T45" fmla="*/ 2147483647 h 92"/>
              <a:gd name="T46" fmla="*/ 2147483647 w 92"/>
              <a:gd name="T47" fmla="*/ 2147483647 h 92"/>
              <a:gd name="T48" fmla="*/ 0 w 92"/>
              <a:gd name="T49" fmla="*/ 2147483647 h 92"/>
              <a:gd name="T50" fmla="*/ 2147483647 w 92"/>
              <a:gd name="T51" fmla="*/ 2147483647 h 92"/>
              <a:gd name="T52" fmla="*/ 2147483647 w 92"/>
              <a:gd name="T53" fmla="*/ 2147483647 h 92"/>
              <a:gd name="T54" fmla="*/ 2147483647 w 92"/>
              <a:gd name="T55" fmla="*/ 2147483647 h 92"/>
              <a:gd name="T56" fmla="*/ 2147483647 w 92"/>
              <a:gd name="T57" fmla="*/ 2147483647 h 92"/>
              <a:gd name="T58" fmla="*/ 2147483647 w 92"/>
              <a:gd name="T59" fmla="*/ 2147483647 h 92"/>
              <a:gd name="T60" fmla="*/ 2147483647 w 92"/>
              <a:gd name="T61" fmla="*/ 2147483647 h 92"/>
              <a:gd name="T62" fmla="*/ 2147483647 w 92"/>
              <a:gd name="T63" fmla="*/ 2147483647 h 92"/>
              <a:gd name="T64" fmla="*/ 2147483647 w 92"/>
              <a:gd name="T65" fmla="*/ 0 h 9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92"/>
              <a:gd name="T100" fmla="*/ 0 h 92"/>
              <a:gd name="T101" fmla="*/ 92 w 92"/>
              <a:gd name="T102" fmla="*/ 92 h 9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92" h="92">
                <a:moveTo>
                  <a:pt x="45" y="0"/>
                </a:moveTo>
                <a:lnTo>
                  <a:pt x="55" y="1"/>
                </a:lnTo>
                <a:lnTo>
                  <a:pt x="63" y="3"/>
                </a:lnTo>
                <a:lnTo>
                  <a:pt x="72" y="7"/>
                </a:lnTo>
                <a:lnTo>
                  <a:pt x="78" y="13"/>
                </a:lnTo>
                <a:lnTo>
                  <a:pt x="84" y="20"/>
                </a:lnTo>
                <a:lnTo>
                  <a:pt x="88" y="28"/>
                </a:lnTo>
                <a:lnTo>
                  <a:pt x="91" y="36"/>
                </a:lnTo>
                <a:lnTo>
                  <a:pt x="92" y="46"/>
                </a:lnTo>
                <a:lnTo>
                  <a:pt x="91" y="55"/>
                </a:lnTo>
                <a:lnTo>
                  <a:pt x="88" y="64"/>
                </a:lnTo>
                <a:lnTo>
                  <a:pt x="84" y="71"/>
                </a:lnTo>
                <a:lnTo>
                  <a:pt x="78" y="78"/>
                </a:lnTo>
                <a:lnTo>
                  <a:pt x="72" y="84"/>
                </a:lnTo>
                <a:lnTo>
                  <a:pt x="63" y="88"/>
                </a:lnTo>
                <a:lnTo>
                  <a:pt x="55" y="91"/>
                </a:lnTo>
                <a:lnTo>
                  <a:pt x="45" y="92"/>
                </a:lnTo>
                <a:lnTo>
                  <a:pt x="36" y="91"/>
                </a:lnTo>
                <a:lnTo>
                  <a:pt x="27" y="88"/>
                </a:lnTo>
                <a:lnTo>
                  <a:pt x="20" y="84"/>
                </a:lnTo>
                <a:lnTo>
                  <a:pt x="13" y="78"/>
                </a:lnTo>
                <a:lnTo>
                  <a:pt x="7" y="71"/>
                </a:lnTo>
                <a:lnTo>
                  <a:pt x="3" y="64"/>
                </a:lnTo>
                <a:lnTo>
                  <a:pt x="1" y="55"/>
                </a:lnTo>
                <a:lnTo>
                  <a:pt x="0" y="46"/>
                </a:lnTo>
                <a:lnTo>
                  <a:pt x="1" y="36"/>
                </a:lnTo>
                <a:lnTo>
                  <a:pt x="3" y="28"/>
                </a:lnTo>
                <a:lnTo>
                  <a:pt x="7" y="20"/>
                </a:lnTo>
                <a:lnTo>
                  <a:pt x="13" y="13"/>
                </a:lnTo>
                <a:lnTo>
                  <a:pt x="20" y="7"/>
                </a:lnTo>
                <a:lnTo>
                  <a:pt x="27" y="3"/>
                </a:lnTo>
                <a:lnTo>
                  <a:pt x="36" y="1"/>
                </a:lnTo>
                <a:lnTo>
                  <a:pt x="45" y="0"/>
                </a:lnTo>
                <a:close/>
              </a:path>
            </a:pathLst>
          </a:custGeom>
          <a:solidFill>
            <a:srgbClr val="26479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42" name="Freeform 130"/>
          <p:cNvSpPr>
            <a:spLocks/>
          </p:cNvSpPr>
          <p:nvPr/>
        </p:nvSpPr>
        <p:spPr bwMode="auto">
          <a:xfrm>
            <a:off x="2554288" y="5195888"/>
            <a:ext cx="11112" cy="11112"/>
          </a:xfrm>
          <a:custGeom>
            <a:avLst/>
            <a:gdLst>
              <a:gd name="T0" fmla="*/ 2147483647 w 76"/>
              <a:gd name="T1" fmla="*/ 0 h 77"/>
              <a:gd name="T2" fmla="*/ 2147483647 w 76"/>
              <a:gd name="T3" fmla="*/ 2147483647 h 77"/>
              <a:gd name="T4" fmla="*/ 2147483647 w 76"/>
              <a:gd name="T5" fmla="*/ 2147483647 h 77"/>
              <a:gd name="T6" fmla="*/ 2147483647 w 76"/>
              <a:gd name="T7" fmla="*/ 2147483647 h 77"/>
              <a:gd name="T8" fmla="*/ 2147483647 w 76"/>
              <a:gd name="T9" fmla="*/ 2147483647 h 77"/>
              <a:gd name="T10" fmla="*/ 2147483647 w 76"/>
              <a:gd name="T11" fmla="*/ 2147483647 h 77"/>
              <a:gd name="T12" fmla="*/ 2147483647 w 76"/>
              <a:gd name="T13" fmla="*/ 2147483647 h 77"/>
              <a:gd name="T14" fmla="*/ 2147483647 w 76"/>
              <a:gd name="T15" fmla="*/ 2147483647 h 77"/>
              <a:gd name="T16" fmla="*/ 2147483647 w 76"/>
              <a:gd name="T17" fmla="*/ 2147483647 h 77"/>
              <a:gd name="T18" fmla="*/ 2147483647 w 76"/>
              <a:gd name="T19" fmla="*/ 2147483647 h 77"/>
              <a:gd name="T20" fmla="*/ 2147483647 w 76"/>
              <a:gd name="T21" fmla="*/ 2147483647 h 77"/>
              <a:gd name="T22" fmla="*/ 2147483647 w 76"/>
              <a:gd name="T23" fmla="*/ 2147483647 h 77"/>
              <a:gd name="T24" fmla="*/ 2147483647 w 76"/>
              <a:gd name="T25" fmla="*/ 2147483647 h 77"/>
              <a:gd name="T26" fmla="*/ 2147483647 w 76"/>
              <a:gd name="T27" fmla="*/ 2147483647 h 77"/>
              <a:gd name="T28" fmla="*/ 2147483647 w 76"/>
              <a:gd name="T29" fmla="*/ 2147483647 h 77"/>
              <a:gd name="T30" fmla="*/ 2147483647 w 76"/>
              <a:gd name="T31" fmla="*/ 2147483647 h 77"/>
              <a:gd name="T32" fmla="*/ 2147483647 w 76"/>
              <a:gd name="T33" fmla="*/ 2147483647 h 77"/>
              <a:gd name="T34" fmla="*/ 2147483647 w 76"/>
              <a:gd name="T35" fmla="*/ 2147483647 h 77"/>
              <a:gd name="T36" fmla="*/ 2147483647 w 76"/>
              <a:gd name="T37" fmla="*/ 2147483647 h 77"/>
              <a:gd name="T38" fmla="*/ 2147483647 w 76"/>
              <a:gd name="T39" fmla="*/ 2147483647 h 77"/>
              <a:gd name="T40" fmla="*/ 2147483647 w 76"/>
              <a:gd name="T41" fmla="*/ 2147483647 h 77"/>
              <a:gd name="T42" fmla="*/ 2147483647 w 76"/>
              <a:gd name="T43" fmla="*/ 2147483647 h 77"/>
              <a:gd name="T44" fmla="*/ 2147483647 w 76"/>
              <a:gd name="T45" fmla="*/ 2147483647 h 77"/>
              <a:gd name="T46" fmla="*/ 2147483647 w 76"/>
              <a:gd name="T47" fmla="*/ 2147483647 h 77"/>
              <a:gd name="T48" fmla="*/ 0 w 76"/>
              <a:gd name="T49" fmla="*/ 2147483647 h 77"/>
              <a:gd name="T50" fmla="*/ 2147483647 w 76"/>
              <a:gd name="T51" fmla="*/ 2147483647 h 77"/>
              <a:gd name="T52" fmla="*/ 2147483647 w 76"/>
              <a:gd name="T53" fmla="*/ 2147483647 h 77"/>
              <a:gd name="T54" fmla="*/ 2147483647 w 76"/>
              <a:gd name="T55" fmla="*/ 2147483647 h 77"/>
              <a:gd name="T56" fmla="*/ 2147483647 w 76"/>
              <a:gd name="T57" fmla="*/ 2147483647 h 77"/>
              <a:gd name="T58" fmla="*/ 2147483647 w 76"/>
              <a:gd name="T59" fmla="*/ 2147483647 h 77"/>
              <a:gd name="T60" fmla="*/ 2147483647 w 76"/>
              <a:gd name="T61" fmla="*/ 2147483647 h 77"/>
              <a:gd name="T62" fmla="*/ 2147483647 w 76"/>
              <a:gd name="T63" fmla="*/ 2147483647 h 77"/>
              <a:gd name="T64" fmla="*/ 2147483647 w 76"/>
              <a:gd name="T65" fmla="*/ 0 h 7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6"/>
              <a:gd name="T100" fmla="*/ 0 h 77"/>
              <a:gd name="T101" fmla="*/ 76 w 76"/>
              <a:gd name="T102" fmla="*/ 77 h 7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6" h="77">
                <a:moveTo>
                  <a:pt x="39" y="0"/>
                </a:moveTo>
                <a:lnTo>
                  <a:pt x="47" y="1"/>
                </a:lnTo>
                <a:lnTo>
                  <a:pt x="54" y="4"/>
                </a:lnTo>
                <a:lnTo>
                  <a:pt x="60" y="7"/>
                </a:lnTo>
                <a:lnTo>
                  <a:pt x="66" y="12"/>
                </a:lnTo>
                <a:lnTo>
                  <a:pt x="70" y="18"/>
                </a:lnTo>
                <a:lnTo>
                  <a:pt x="73" y="25"/>
                </a:lnTo>
                <a:lnTo>
                  <a:pt x="75" y="32"/>
                </a:lnTo>
                <a:lnTo>
                  <a:pt x="76" y="40"/>
                </a:lnTo>
                <a:lnTo>
                  <a:pt x="75" y="47"/>
                </a:lnTo>
                <a:lnTo>
                  <a:pt x="73" y="54"/>
                </a:lnTo>
                <a:lnTo>
                  <a:pt x="70" y="61"/>
                </a:lnTo>
                <a:lnTo>
                  <a:pt x="66" y="66"/>
                </a:lnTo>
                <a:lnTo>
                  <a:pt x="60" y="70"/>
                </a:lnTo>
                <a:lnTo>
                  <a:pt x="54" y="73"/>
                </a:lnTo>
                <a:lnTo>
                  <a:pt x="47" y="76"/>
                </a:lnTo>
                <a:lnTo>
                  <a:pt x="39" y="77"/>
                </a:lnTo>
                <a:lnTo>
                  <a:pt x="31" y="76"/>
                </a:lnTo>
                <a:lnTo>
                  <a:pt x="23" y="73"/>
                </a:lnTo>
                <a:lnTo>
                  <a:pt x="17" y="70"/>
                </a:lnTo>
                <a:lnTo>
                  <a:pt x="12" y="66"/>
                </a:lnTo>
                <a:lnTo>
                  <a:pt x="6" y="61"/>
                </a:lnTo>
                <a:lnTo>
                  <a:pt x="3" y="54"/>
                </a:lnTo>
                <a:lnTo>
                  <a:pt x="1" y="47"/>
                </a:lnTo>
                <a:lnTo>
                  <a:pt x="0" y="40"/>
                </a:lnTo>
                <a:lnTo>
                  <a:pt x="1" y="32"/>
                </a:lnTo>
                <a:lnTo>
                  <a:pt x="3" y="25"/>
                </a:lnTo>
                <a:lnTo>
                  <a:pt x="6" y="18"/>
                </a:lnTo>
                <a:lnTo>
                  <a:pt x="12" y="12"/>
                </a:lnTo>
                <a:lnTo>
                  <a:pt x="17" y="7"/>
                </a:lnTo>
                <a:lnTo>
                  <a:pt x="23" y="4"/>
                </a:lnTo>
                <a:lnTo>
                  <a:pt x="31" y="1"/>
                </a:lnTo>
                <a:lnTo>
                  <a:pt x="39" y="0"/>
                </a:lnTo>
                <a:close/>
              </a:path>
            </a:pathLst>
          </a:custGeom>
          <a:solidFill>
            <a:srgbClr val="FFB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43" name="Freeform 131"/>
          <p:cNvSpPr>
            <a:spLocks/>
          </p:cNvSpPr>
          <p:nvPr/>
        </p:nvSpPr>
        <p:spPr bwMode="auto">
          <a:xfrm>
            <a:off x="2557463" y="5199063"/>
            <a:ext cx="4762" cy="6350"/>
          </a:xfrm>
          <a:custGeom>
            <a:avLst/>
            <a:gdLst>
              <a:gd name="T0" fmla="*/ 2147483647 w 41"/>
              <a:gd name="T1" fmla="*/ 0 h 42"/>
              <a:gd name="T2" fmla="*/ 2147483647 w 41"/>
              <a:gd name="T3" fmla="*/ 2147483647 h 42"/>
              <a:gd name="T4" fmla="*/ 2147483647 w 41"/>
              <a:gd name="T5" fmla="*/ 2147483647 h 42"/>
              <a:gd name="T6" fmla="*/ 2147483647 w 41"/>
              <a:gd name="T7" fmla="*/ 2147483647 h 42"/>
              <a:gd name="T8" fmla="*/ 2147483647 w 41"/>
              <a:gd name="T9" fmla="*/ 2147483647 h 42"/>
              <a:gd name="T10" fmla="*/ 2147483647 w 41"/>
              <a:gd name="T11" fmla="*/ 2147483647 h 42"/>
              <a:gd name="T12" fmla="*/ 2147483647 w 41"/>
              <a:gd name="T13" fmla="*/ 2147483647 h 42"/>
              <a:gd name="T14" fmla="*/ 2147483647 w 41"/>
              <a:gd name="T15" fmla="*/ 2147483647 h 42"/>
              <a:gd name="T16" fmla="*/ 2147483647 w 41"/>
              <a:gd name="T17" fmla="*/ 2147483647 h 42"/>
              <a:gd name="T18" fmla="*/ 2147483647 w 41"/>
              <a:gd name="T19" fmla="*/ 2147483647 h 42"/>
              <a:gd name="T20" fmla="*/ 2147483647 w 41"/>
              <a:gd name="T21" fmla="*/ 2147483647 h 42"/>
              <a:gd name="T22" fmla="*/ 2147483647 w 41"/>
              <a:gd name="T23" fmla="*/ 2147483647 h 42"/>
              <a:gd name="T24" fmla="*/ 0 w 41"/>
              <a:gd name="T25" fmla="*/ 2147483647 h 42"/>
              <a:gd name="T26" fmla="*/ 2147483647 w 41"/>
              <a:gd name="T27" fmla="*/ 2147483647 h 42"/>
              <a:gd name="T28" fmla="*/ 2147483647 w 41"/>
              <a:gd name="T29" fmla="*/ 2147483647 h 42"/>
              <a:gd name="T30" fmla="*/ 2147483647 w 41"/>
              <a:gd name="T31" fmla="*/ 2147483647 h 42"/>
              <a:gd name="T32" fmla="*/ 2147483647 w 41"/>
              <a:gd name="T33" fmla="*/ 0 h 4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1"/>
              <a:gd name="T52" fmla="*/ 0 h 42"/>
              <a:gd name="T53" fmla="*/ 41 w 41"/>
              <a:gd name="T54" fmla="*/ 42 h 4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1" h="42">
                <a:moveTo>
                  <a:pt x="21" y="0"/>
                </a:moveTo>
                <a:lnTo>
                  <a:pt x="29" y="2"/>
                </a:lnTo>
                <a:lnTo>
                  <a:pt x="36" y="6"/>
                </a:lnTo>
                <a:lnTo>
                  <a:pt x="40" y="13"/>
                </a:lnTo>
                <a:lnTo>
                  <a:pt x="41" y="21"/>
                </a:lnTo>
                <a:lnTo>
                  <a:pt x="40" y="30"/>
                </a:lnTo>
                <a:lnTo>
                  <a:pt x="36" y="36"/>
                </a:lnTo>
                <a:lnTo>
                  <a:pt x="29" y="40"/>
                </a:lnTo>
                <a:lnTo>
                  <a:pt x="21" y="42"/>
                </a:lnTo>
                <a:lnTo>
                  <a:pt x="12" y="40"/>
                </a:lnTo>
                <a:lnTo>
                  <a:pt x="6" y="36"/>
                </a:lnTo>
                <a:lnTo>
                  <a:pt x="2" y="30"/>
                </a:lnTo>
                <a:lnTo>
                  <a:pt x="0" y="21"/>
                </a:lnTo>
                <a:lnTo>
                  <a:pt x="2" y="13"/>
                </a:lnTo>
                <a:lnTo>
                  <a:pt x="6" y="6"/>
                </a:lnTo>
                <a:lnTo>
                  <a:pt x="12" y="2"/>
                </a:lnTo>
                <a:lnTo>
                  <a:pt x="21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44" name="Freeform 132"/>
          <p:cNvSpPr>
            <a:spLocks/>
          </p:cNvSpPr>
          <p:nvPr/>
        </p:nvSpPr>
        <p:spPr bwMode="auto">
          <a:xfrm>
            <a:off x="2557463" y="5197475"/>
            <a:ext cx="3175" cy="3175"/>
          </a:xfrm>
          <a:custGeom>
            <a:avLst/>
            <a:gdLst>
              <a:gd name="T0" fmla="*/ 2147483647 w 21"/>
              <a:gd name="T1" fmla="*/ 0 h 21"/>
              <a:gd name="T2" fmla="*/ 2147483647 w 21"/>
              <a:gd name="T3" fmla="*/ 2147483647 h 21"/>
              <a:gd name="T4" fmla="*/ 2147483647 w 21"/>
              <a:gd name="T5" fmla="*/ 2147483647 h 21"/>
              <a:gd name="T6" fmla="*/ 2147483647 w 21"/>
              <a:gd name="T7" fmla="*/ 2147483647 h 21"/>
              <a:gd name="T8" fmla="*/ 2147483647 w 21"/>
              <a:gd name="T9" fmla="*/ 2147483647 h 21"/>
              <a:gd name="T10" fmla="*/ 2147483647 w 21"/>
              <a:gd name="T11" fmla="*/ 2147483647 h 21"/>
              <a:gd name="T12" fmla="*/ 2147483647 w 21"/>
              <a:gd name="T13" fmla="*/ 2147483647 h 21"/>
              <a:gd name="T14" fmla="*/ 2147483647 w 21"/>
              <a:gd name="T15" fmla="*/ 2147483647 h 21"/>
              <a:gd name="T16" fmla="*/ 2147483647 w 21"/>
              <a:gd name="T17" fmla="*/ 2147483647 h 21"/>
              <a:gd name="T18" fmla="*/ 2147483647 w 21"/>
              <a:gd name="T19" fmla="*/ 2147483647 h 21"/>
              <a:gd name="T20" fmla="*/ 2147483647 w 21"/>
              <a:gd name="T21" fmla="*/ 2147483647 h 21"/>
              <a:gd name="T22" fmla="*/ 2147483647 w 21"/>
              <a:gd name="T23" fmla="*/ 2147483647 h 21"/>
              <a:gd name="T24" fmla="*/ 0 w 21"/>
              <a:gd name="T25" fmla="*/ 2147483647 h 21"/>
              <a:gd name="T26" fmla="*/ 2147483647 w 21"/>
              <a:gd name="T27" fmla="*/ 2147483647 h 21"/>
              <a:gd name="T28" fmla="*/ 2147483647 w 21"/>
              <a:gd name="T29" fmla="*/ 2147483647 h 21"/>
              <a:gd name="T30" fmla="*/ 2147483647 w 21"/>
              <a:gd name="T31" fmla="*/ 2147483647 h 21"/>
              <a:gd name="T32" fmla="*/ 2147483647 w 21"/>
              <a:gd name="T33" fmla="*/ 0 h 2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1"/>
              <a:gd name="T52" fmla="*/ 0 h 21"/>
              <a:gd name="T53" fmla="*/ 21 w 21"/>
              <a:gd name="T54" fmla="*/ 21 h 2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1" h="21">
                <a:moveTo>
                  <a:pt x="12" y="0"/>
                </a:moveTo>
                <a:lnTo>
                  <a:pt x="15" y="1"/>
                </a:lnTo>
                <a:lnTo>
                  <a:pt x="18" y="4"/>
                </a:lnTo>
                <a:lnTo>
                  <a:pt x="20" y="7"/>
                </a:lnTo>
                <a:lnTo>
                  <a:pt x="21" y="11"/>
                </a:lnTo>
                <a:lnTo>
                  <a:pt x="20" y="15"/>
                </a:lnTo>
                <a:lnTo>
                  <a:pt x="18" y="17"/>
                </a:lnTo>
                <a:lnTo>
                  <a:pt x="15" y="20"/>
                </a:lnTo>
                <a:lnTo>
                  <a:pt x="12" y="21"/>
                </a:lnTo>
                <a:lnTo>
                  <a:pt x="8" y="20"/>
                </a:lnTo>
                <a:lnTo>
                  <a:pt x="4" y="17"/>
                </a:lnTo>
                <a:lnTo>
                  <a:pt x="1" y="15"/>
                </a:lnTo>
                <a:lnTo>
                  <a:pt x="0" y="11"/>
                </a:lnTo>
                <a:lnTo>
                  <a:pt x="1" y="7"/>
                </a:lnTo>
                <a:lnTo>
                  <a:pt x="4" y="4"/>
                </a:lnTo>
                <a:lnTo>
                  <a:pt x="8" y="1"/>
                </a:lnTo>
                <a:lnTo>
                  <a:pt x="12" y="0"/>
                </a:lnTo>
                <a:close/>
              </a:path>
            </a:pathLst>
          </a:custGeom>
          <a:solidFill>
            <a:srgbClr val="E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45" name="Freeform 133"/>
          <p:cNvSpPr>
            <a:spLocks/>
          </p:cNvSpPr>
          <p:nvPr/>
        </p:nvSpPr>
        <p:spPr bwMode="auto">
          <a:xfrm>
            <a:off x="2562225" y="5287963"/>
            <a:ext cx="15875" cy="7937"/>
          </a:xfrm>
          <a:custGeom>
            <a:avLst/>
            <a:gdLst>
              <a:gd name="T0" fmla="*/ 2147483647 w 104"/>
              <a:gd name="T1" fmla="*/ 2147483647 h 46"/>
              <a:gd name="T2" fmla="*/ 2147483647 w 104"/>
              <a:gd name="T3" fmla="*/ 2147483647 h 46"/>
              <a:gd name="T4" fmla="*/ 2147483647 w 104"/>
              <a:gd name="T5" fmla="*/ 2147483647 h 46"/>
              <a:gd name="T6" fmla="*/ 2147483647 w 104"/>
              <a:gd name="T7" fmla="*/ 2147483647 h 46"/>
              <a:gd name="T8" fmla="*/ 2147483647 w 104"/>
              <a:gd name="T9" fmla="*/ 2147483647 h 46"/>
              <a:gd name="T10" fmla="*/ 2147483647 w 104"/>
              <a:gd name="T11" fmla="*/ 2147483647 h 46"/>
              <a:gd name="T12" fmla="*/ 2147483647 w 104"/>
              <a:gd name="T13" fmla="*/ 2147483647 h 46"/>
              <a:gd name="T14" fmla="*/ 2147483647 w 104"/>
              <a:gd name="T15" fmla="*/ 2147483647 h 46"/>
              <a:gd name="T16" fmla="*/ 0 w 104"/>
              <a:gd name="T17" fmla="*/ 2147483647 h 46"/>
              <a:gd name="T18" fmla="*/ 0 w 104"/>
              <a:gd name="T19" fmla="*/ 2147483647 h 46"/>
              <a:gd name="T20" fmla="*/ 0 w 104"/>
              <a:gd name="T21" fmla="*/ 2147483647 h 46"/>
              <a:gd name="T22" fmla="*/ 0 w 104"/>
              <a:gd name="T23" fmla="*/ 2147483647 h 46"/>
              <a:gd name="T24" fmla="*/ 2147483647 w 104"/>
              <a:gd name="T25" fmla="*/ 2147483647 h 46"/>
              <a:gd name="T26" fmla="*/ 2147483647 w 104"/>
              <a:gd name="T27" fmla="*/ 0 h 46"/>
              <a:gd name="T28" fmla="*/ 2147483647 w 104"/>
              <a:gd name="T29" fmla="*/ 0 h 46"/>
              <a:gd name="T30" fmla="*/ 2147483647 w 104"/>
              <a:gd name="T31" fmla="*/ 2147483647 h 46"/>
              <a:gd name="T32" fmla="*/ 2147483647 w 104"/>
              <a:gd name="T33" fmla="*/ 2147483647 h 46"/>
              <a:gd name="T34" fmla="*/ 2147483647 w 104"/>
              <a:gd name="T35" fmla="*/ 2147483647 h 46"/>
              <a:gd name="T36" fmla="*/ 2147483647 w 104"/>
              <a:gd name="T37" fmla="*/ 2147483647 h 46"/>
              <a:gd name="T38" fmla="*/ 2147483647 w 104"/>
              <a:gd name="T39" fmla="*/ 2147483647 h 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4"/>
              <a:gd name="T61" fmla="*/ 0 h 46"/>
              <a:gd name="T62" fmla="*/ 104 w 104"/>
              <a:gd name="T63" fmla="*/ 46 h 4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4" h="46">
                <a:moveTo>
                  <a:pt x="104" y="35"/>
                </a:moveTo>
                <a:lnTo>
                  <a:pt x="91" y="39"/>
                </a:lnTo>
                <a:lnTo>
                  <a:pt x="78" y="43"/>
                </a:lnTo>
                <a:lnTo>
                  <a:pt x="65" y="45"/>
                </a:lnTo>
                <a:lnTo>
                  <a:pt x="51" y="46"/>
                </a:lnTo>
                <a:lnTo>
                  <a:pt x="37" y="46"/>
                </a:lnTo>
                <a:lnTo>
                  <a:pt x="24" y="44"/>
                </a:lnTo>
                <a:lnTo>
                  <a:pt x="12" y="40"/>
                </a:lnTo>
                <a:lnTo>
                  <a:pt x="0" y="34"/>
                </a:lnTo>
                <a:lnTo>
                  <a:pt x="0" y="11"/>
                </a:lnTo>
                <a:lnTo>
                  <a:pt x="23" y="4"/>
                </a:lnTo>
                <a:lnTo>
                  <a:pt x="44" y="0"/>
                </a:lnTo>
                <a:lnTo>
                  <a:pt x="62" y="0"/>
                </a:lnTo>
                <a:lnTo>
                  <a:pt x="77" y="3"/>
                </a:lnTo>
                <a:lnTo>
                  <a:pt x="89" y="8"/>
                </a:lnTo>
                <a:lnTo>
                  <a:pt x="97" y="16"/>
                </a:lnTo>
                <a:lnTo>
                  <a:pt x="102" y="25"/>
                </a:lnTo>
                <a:lnTo>
                  <a:pt x="104" y="35"/>
                </a:lnTo>
                <a:close/>
              </a:path>
            </a:pathLst>
          </a:custGeom>
          <a:solidFill>
            <a:srgbClr val="91A3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46" name="Freeform 134"/>
          <p:cNvSpPr>
            <a:spLocks/>
          </p:cNvSpPr>
          <p:nvPr/>
        </p:nvSpPr>
        <p:spPr bwMode="auto">
          <a:xfrm>
            <a:off x="2557463" y="5276850"/>
            <a:ext cx="14287" cy="6350"/>
          </a:xfrm>
          <a:custGeom>
            <a:avLst/>
            <a:gdLst>
              <a:gd name="T0" fmla="*/ 2147483647 w 102"/>
              <a:gd name="T1" fmla="*/ 2147483647 h 47"/>
              <a:gd name="T2" fmla="*/ 2147483647 w 102"/>
              <a:gd name="T3" fmla="*/ 2147483647 h 47"/>
              <a:gd name="T4" fmla="*/ 2147483647 w 102"/>
              <a:gd name="T5" fmla="*/ 2147483647 h 47"/>
              <a:gd name="T6" fmla="*/ 2147483647 w 102"/>
              <a:gd name="T7" fmla="*/ 2147483647 h 47"/>
              <a:gd name="T8" fmla="*/ 2147483647 w 102"/>
              <a:gd name="T9" fmla="*/ 2147483647 h 47"/>
              <a:gd name="T10" fmla="*/ 2147483647 w 102"/>
              <a:gd name="T11" fmla="*/ 2147483647 h 47"/>
              <a:gd name="T12" fmla="*/ 2147483647 w 102"/>
              <a:gd name="T13" fmla="*/ 2147483647 h 47"/>
              <a:gd name="T14" fmla="*/ 2147483647 w 102"/>
              <a:gd name="T15" fmla="*/ 2147483647 h 47"/>
              <a:gd name="T16" fmla="*/ 0 w 102"/>
              <a:gd name="T17" fmla="*/ 2147483647 h 47"/>
              <a:gd name="T18" fmla="*/ 0 w 102"/>
              <a:gd name="T19" fmla="*/ 2147483647 h 47"/>
              <a:gd name="T20" fmla="*/ 0 w 102"/>
              <a:gd name="T21" fmla="*/ 2147483647 h 47"/>
              <a:gd name="T22" fmla="*/ 0 w 102"/>
              <a:gd name="T23" fmla="*/ 2147483647 h 47"/>
              <a:gd name="T24" fmla="*/ 2147483647 w 102"/>
              <a:gd name="T25" fmla="*/ 2147483647 h 47"/>
              <a:gd name="T26" fmla="*/ 2147483647 w 102"/>
              <a:gd name="T27" fmla="*/ 0 h 47"/>
              <a:gd name="T28" fmla="*/ 2147483647 w 102"/>
              <a:gd name="T29" fmla="*/ 0 h 47"/>
              <a:gd name="T30" fmla="*/ 2147483647 w 102"/>
              <a:gd name="T31" fmla="*/ 2147483647 h 47"/>
              <a:gd name="T32" fmla="*/ 2147483647 w 102"/>
              <a:gd name="T33" fmla="*/ 2147483647 h 47"/>
              <a:gd name="T34" fmla="*/ 2147483647 w 102"/>
              <a:gd name="T35" fmla="*/ 2147483647 h 47"/>
              <a:gd name="T36" fmla="*/ 2147483647 w 102"/>
              <a:gd name="T37" fmla="*/ 2147483647 h 47"/>
              <a:gd name="T38" fmla="*/ 2147483647 w 102"/>
              <a:gd name="T39" fmla="*/ 2147483647 h 4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2"/>
              <a:gd name="T61" fmla="*/ 0 h 47"/>
              <a:gd name="T62" fmla="*/ 102 w 102"/>
              <a:gd name="T63" fmla="*/ 47 h 4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2" h="47">
                <a:moveTo>
                  <a:pt x="102" y="36"/>
                </a:moveTo>
                <a:lnTo>
                  <a:pt x="90" y="40"/>
                </a:lnTo>
                <a:lnTo>
                  <a:pt x="77" y="43"/>
                </a:lnTo>
                <a:lnTo>
                  <a:pt x="64" y="45"/>
                </a:lnTo>
                <a:lnTo>
                  <a:pt x="51" y="47"/>
                </a:lnTo>
                <a:lnTo>
                  <a:pt x="37" y="45"/>
                </a:lnTo>
                <a:lnTo>
                  <a:pt x="24" y="43"/>
                </a:lnTo>
                <a:lnTo>
                  <a:pt x="12" y="39"/>
                </a:lnTo>
                <a:lnTo>
                  <a:pt x="0" y="33"/>
                </a:lnTo>
                <a:lnTo>
                  <a:pt x="0" y="12"/>
                </a:lnTo>
                <a:lnTo>
                  <a:pt x="23" y="3"/>
                </a:lnTo>
                <a:lnTo>
                  <a:pt x="45" y="0"/>
                </a:lnTo>
                <a:lnTo>
                  <a:pt x="63" y="0"/>
                </a:lnTo>
                <a:lnTo>
                  <a:pt x="76" y="3"/>
                </a:lnTo>
                <a:lnTo>
                  <a:pt x="88" y="8"/>
                </a:lnTo>
                <a:lnTo>
                  <a:pt x="96" y="16"/>
                </a:lnTo>
                <a:lnTo>
                  <a:pt x="101" y="25"/>
                </a:lnTo>
                <a:lnTo>
                  <a:pt x="102" y="36"/>
                </a:lnTo>
                <a:close/>
              </a:path>
            </a:pathLst>
          </a:custGeom>
          <a:solidFill>
            <a:srgbClr val="91A3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47" name="Freeform 135"/>
          <p:cNvSpPr>
            <a:spLocks/>
          </p:cNvSpPr>
          <p:nvPr/>
        </p:nvSpPr>
        <p:spPr bwMode="auto">
          <a:xfrm>
            <a:off x="2559050" y="5259388"/>
            <a:ext cx="14288" cy="7937"/>
          </a:xfrm>
          <a:custGeom>
            <a:avLst/>
            <a:gdLst>
              <a:gd name="T0" fmla="*/ 2147483647 w 102"/>
              <a:gd name="T1" fmla="*/ 2147483647 h 47"/>
              <a:gd name="T2" fmla="*/ 2147483647 w 102"/>
              <a:gd name="T3" fmla="*/ 2147483647 h 47"/>
              <a:gd name="T4" fmla="*/ 2147483647 w 102"/>
              <a:gd name="T5" fmla="*/ 2147483647 h 47"/>
              <a:gd name="T6" fmla="*/ 2147483647 w 102"/>
              <a:gd name="T7" fmla="*/ 2147483647 h 47"/>
              <a:gd name="T8" fmla="*/ 2147483647 w 102"/>
              <a:gd name="T9" fmla="*/ 2147483647 h 47"/>
              <a:gd name="T10" fmla="*/ 2147483647 w 102"/>
              <a:gd name="T11" fmla="*/ 2147483647 h 47"/>
              <a:gd name="T12" fmla="*/ 2147483647 w 102"/>
              <a:gd name="T13" fmla="*/ 2147483647 h 47"/>
              <a:gd name="T14" fmla="*/ 2147483647 w 102"/>
              <a:gd name="T15" fmla="*/ 2147483647 h 47"/>
              <a:gd name="T16" fmla="*/ 0 w 102"/>
              <a:gd name="T17" fmla="*/ 2147483647 h 47"/>
              <a:gd name="T18" fmla="*/ 0 w 102"/>
              <a:gd name="T19" fmla="*/ 2147483647 h 47"/>
              <a:gd name="T20" fmla="*/ 0 w 102"/>
              <a:gd name="T21" fmla="*/ 2147483647 h 47"/>
              <a:gd name="T22" fmla="*/ 0 w 102"/>
              <a:gd name="T23" fmla="*/ 2147483647 h 47"/>
              <a:gd name="T24" fmla="*/ 2147483647 w 102"/>
              <a:gd name="T25" fmla="*/ 2147483647 h 47"/>
              <a:gd name="T26" fmla="*/ 2147483647 w 102"/>
              <a:gd name="T27" fmla="*/ 0 h 47"/>
              <a:gd name="T28" fmla="*/ 2147483647 w 102"/>
              <a:gd name="T29" fmla="*/ 0 h 47"/>
              <a:gd name="T30" fmla="*/ 2147483647 w 102"/>
              <a:gd name="T31" fmla="*/ 2147483647 h 47"/>
              <a:gd name="T32" fmla="*/ 2147483647 w 102"/>
              <a:gd name="T33" fmla="*/ 2147483647 h 47"/>
              <a:gd name="T34" fmla="*/ 2147483647 w 102"/>
              <a:gd name="T35" fmla="*/ 2147483647 h 47"/>
              <a:gd name="T36" fmla="*/ 2147483647 w 102"/>
              <a:gd name="T37" fmla="*/ 2147483647 h 47"/>
              <a:gd name="T38" fmla="*/ 2147483647 w 102"/>
              <a:gd name="T39" fmla="*/ 2147483647 h 4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2"/>
              <a:gd name="T61" fmla="*/ 0 h 47"/>
              <a:gd name="T62" fmla="*/ 102 w 102"/>
              <a:gd name="T63" fmla="*/ 47 h 4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2" h="47">
                <a:moveTo>
                  <a:pt x="102" y="37"/>
                </a:moveTo>
                <a:lnTo>
                  <a:pt x="91" y="41"/>
                </a:lnTo>
                <a:lnTo>
                  <a:pt x="78" y="45"/>
                </a:lnTo>
                <a:lnTo>
                  <a:pt x="65" y="47"/>
                </a:lnTo>
                <a:lnTo>
                  <a:pt x="52" y="47"/>
                </a:lnTo>
                <a:lnTo>
                  <a:pt x="38" y="47"/>
                </a:lnTo>
                <a:lnTo>
                  <a:pt x="24" y="44"/>
                </a:lnTo>
                <a:lnTo>
                  <a:pt x="11" y="40"/>
                </a:lnTo>
                <a:lnTo>
                  <a:pt x="0" y="34"/>
                </a:lnTo>
                <a:lnTo>
                  <a:pt x="0" y="11"/>
                </a:lnTo>
                <a:lnTo>
                  <a:pt x="24" y="4"/>
                </a:lnTo>
                <a:lnTo>
                  <a:pt x="44" y="0"/>
                </a:lnTo>
                <a:lnTo>
                  <a:pt x="62" y="0"/>
                </a:lnTo>
                <a:lnTo>
                  <a:pt x="77" y="3"/>
                </a:lnTo>
                <a:lnTo>
                  <a:pt x="89" y="9"/>
                </a:lnTo>
                <a:lnTo>
                  <a:pt x="97" y="16"/>
                </a:lnTo>
                <a:lnTo>
                  <a:pt x="101" y="26"/>
                </a:lnTo>
                <a:lnTo>
                  <a:pt x="102" y="37"/>
                </a:lnTo>
                <a:close/>
              </a:path>
            </a:pathLst>
          </a:custGeom>
          <a:solidFill>
            <a:srgbClr val="CEC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48" name="Freeform 136"/>
          <p:cNvSpPr>
            <a:spLocks/>
          </p:cNvSpPr>
          <p:nvPr/>
        </p:nvSpPr>
        <p:spPr bwMode="auto">
          <a:xfrm>
            <a:off x="2562225" y="5251450"/>
            <a:ext cx="15875" cy="6350"/>
          </a:xfrm>
          <a:custGeom>
            <a:avLst/>
            <a:gdLst>
              <a:gd name="T0" fmla="*/ 2147483647 w 104"/>
              <a:gd name="T1" fmla="*/ 2147483647 h 46"/>
              <a:gd name="T2" fmla="*/ 2147483647 w 104"/>
              <a:gd name="T3" fmla="*/ 2147483647 h 46"/>
              <a:gd name="T4" fmla="*/ 2147483647 w 104"/>
              <a:gd name="T5" fmla="*/ 2147483647 h 46"/>
              <a:gd name="T6" fmla="*/ 2147483647 w 104"/>
              <a:gd name="T7" fmla="*/ 2147483647 h 46"/>
              <a:gd name="T8" fmla="*/ 2147483647 w 104"/>
              <a:gd name="T9" fmla="*/ 2147483647 h 46"/>
              <a:gd name="T10" fmla="*/ 2147483647 w 104"/>
              <a:gd name="T11" fmla="*/ 2147483647 h 46"/>
              <a:gd name="T12" fmla="*/ 2147483647 w 104"/>
              <a:gd name="T13" fmla="*/ 2147483647 h 46"/>
              <a:gd name="T14" fmla="*/ 2147483647 w 104"/>
              <a:gd name="T15" fmla="*/ 2147483647 h 46"/>
              <a:gd name="T16" fmla="*/ 0 w 104"/>
              <a:gd name="T17" fmla="*/ 2147483647 h 46"/>
              <a:gd name="T18" fmla="*/ 0 w 104"/>
              <a:gd name="T19" fmla="*/ 2147483647 h 46"/>
              <a:gd name="T20" fmla="*/ 0 w 104"/>
              <a:gd name="T21" fmla="*/ 2147483647 h 46"/>
              <a:gd name="T22" fmla="*/ 0 w 104"/>
              <a:gd name="T23" fmla="*/ 2147483647 h 46"/>
              <a:gd name="T24" fmla="*/ 2147483647 w 104"/>
              <a:gd name="T25" fmla="*/ 2147483647 h 46"/>
              <a:gd name="T26" fmla="*/ 2147483647 w 104"/>
              <a:gd name="T27" fmla="*/ 0 h 46"/>
              <a:gd name="T28" fmla="*/ 2147483647 w 104"/>
              <a:gd name="T29" fmla="*/ 0 h 46"/>
              <a:gd name="T30" fmla="*/ 2147483647 w 104"/>
              <a:gd name="T31" fmla="*/ 2147483647 h 46"/>
              <a:gd name="T32" fmla="*/ 2147483647 w 104"/>
              <a:gd name="T33" fmla="*/ 2147483647 h 46"/>
              <a:gd name="T34" fmla="*/ 2147483647 w 104"/>
              <a:gd name="T35" fmla="*/ 2147483647 h 46"/>
              <a:gd name="T36" fmla="*/ 2147483647 w 104"/>
              <a:gd name="T37" fmla="*/ 2147483647 h 46"/>
              <a:gd name="T38" fmla="*/ 2147483647 w 104"/>
              <a:gd name="T39" fmla="*/ 2147483647 h 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4"/>
              <a:gd name="T61" fmla="*/ 0 h 46"/>
              <a:gd name="T62" fmla="*/ 104 w 104"/>
              <a:gd name="T63" fmla="*/ 46 h 4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4" h="46">
                <a:moveTo>
                  <a:pt x="104" y="34"/>
                </a:moveTo>
                <a:lnTo>
                  <a:pt x="91" y="38"/>
                </a:lnTo>
                <a:lnTo>
                  <a:pt x="78" y="43"/>
                </a:lnTo>
                <a:lnTo>
                  <a:pt x="65" y="45"/>
                </a:lnTo>
                <a:lnTo>
                  <a:pt x="51" y="46"/>
                </a:lnTo>
                <a:lnTo>
                  <a:pt x="37" y="45"/>
                </a:lnTo>
                <a:lnTo>
                  <a:pt x="24" y="44"/>
                </a:lnTo>
                <a:lnTo>
                  <a:pt x="12" y="39"/>
                </a:lnTo>
                <a:lnTo>
                  <a:pt x="0" y="34"/>
                </a:lnTo>
                <a:lnTo>
                  <a:pt x="0" y="11"/>
                </a:lnTo>
                <a:lnTo>
                  <a:pt x="23" y="3"/>
                </a:lnTo>
                <a:lnTo>
                  <a:pt x="44" y="0"/>
                </a:lnTo>
                <a:lnTo>
                  <a:pt x="62" y="0"/>
                </a:lnTo>
                <a:lnTo>
                  <a:pt x="77" y="2"/>
                </a:lnTo>
                <a:lnTo>
                  <a:pt x="89" y="8"/>
                </a:lnTo>
                <a:lnTo>
                  <a:pt x="97" y="15"/>
                </a:lnTo>
                <a:lnTo>
                  <a:pt x="102" y="25"/>
                </a:lnTo>
                <a:lnTo>
                  <a:pt x="104" y="34"/>
                </a:lnTo>
                <a:close/>
              </a:path>
            </a:pathLst>
          </a:custGeom>
          <a:solidFill>
            <a:srgbClr val="CEC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49" name="Freeform 137"/>
          <p:cNvSpPr>
            <a:spLocks/>
          </p:cNvSpPr>
          <p:nvPr/>
        </p:nvSpPr>
        <p:spPr bwMode="auto">
          <a:xfrm>
            <a:off x="2568575" y="5281613"/>
            <a:ext cx="14288" cy="6350"/>
          </a:xfrm>
          <a:custGeom>
            <a:avLst/>
            <a:gdLst>
              <a:gd name="T0" fmla="*/ 2147483647 w 103"/>
              <a:gd name="T1" fmla="*/ 2147483647 h 45"/>
              <a:gd name="T2" fmla="*/ 2147483647 w 103"/>
              <a:gd name="T3" fmla="*/ 2147483647 h 45"/>
              <a:gd name="T4" fmla="*/ 2147483647 w 103"/>
              <a:gd name="T5" fmla="*/ 2147483647 h 45"/>
              <a:gd name="T6" fmla="*/ 2147483647 w 103"/>
              <a:gd name="T7" fmla="*/ 2147483647 h 45"/>
              <a:gd name="T8" fmla="*/ 2147483647 w 103"/>
              <a:gd name="T9" fmla="*/ 2147483647 h 45"/>
              <a:gd name="T10" fmla="*/ 2147483647 w 103"/>
              <a:gd name="T11" fmla="*/ 2147483647 h 45"/>
              <a:gd name="T12" fmla="*/ 2147483647 w 103"/>
              <a:gd name="T13" fmla="*/ 2147483647 h 45"/>
              <a:gd name="T14" fmla="*/ 2147483647 w 103"/>
              <a:gd name="T15" fmla="*/ 2147483647 h 45"/>
              <a:gd name="T16" fmla="*/ 0 w 103"/>
              <a:gd name="T17" fmla="*/ 2147483647 h 45"/>
              <a:gd name="T18" fmla="*/ 0 w 103"/>
              <a:gd name="T19" fmla="*/ 2147483647 h 45"/>
              <a:gd name="T20" fmla="*/ 0 w 103"/>
              <a:gd name="T21" fmla="*/ 2147483647 h 45"/>
              <a:gd name="T22" fmla="*/ 0 w 103"/>
              <a:gd name="T23" fmla="*/ 2147483647 h 45"/>
              <a:gd name="T24" fmla="*/ 2147483647 w 103"/>
              <a:gd name="T25" fmla="*/ 2147483647 h 45"/>
              <a:gd name="T26" fmla="*/ 2147483647 w 103"/>
              <a:gd name="T27" fmla="*/ 0 h 45"/>
              <a:gd name="T28" fmla="*/ 2147483647 w 103"/>
              <a:gd name="T29" fmla="*/ 0 h 45"/>
              <a:gd name="T30" fmla="*/ 2147483647 w 103"/>
              <a:gd name="T31" fmla="*/ 2147483647 h 45"/>
              <a:gd name="T32" fmla="*/ 2147483647 w 103"/>
              <a:gd name="T33" fmla="*/ 2147483647 h 45"/>
              <a:gd name="T34" fmla="*/ 2147483647 w 103"/>
              <a:gd name="T35" fmla="*/ 2147483647 h 45"/>
              <a:gd name="T36" fmla="*/ 2147483647 w 103"/>
              <a:gd name="T37" fmla="*/ 2147483647 h 45"/>
              <a:gd name="T38" fmla="*/ 2147483647 w 103"/>
              <a:gd name="T39" fmla="*/ 2147483647 h 4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45"/>
              <a:gd name="T62" fmla="*/ 103 w 103"/>
              <a:gd name="T63" fmla="*/ 45 h 4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45">
                <a:moveTo>
                  <a:pt x="103" y="35"/>
                </a:moveTo>
                <a:lnTo>
                  <a:pt x="91" y="39"/>
                </a:lnTo>
                <a:lnTo>
                  <a:pt x="78" y="43"/>
                </a:lnTo>
                <a:lnTo>
                  <a:pt x="65" y="45"/>
                </a:lnTo>
                <a:lnTo>
                  <a:pt x="51" y="45"/>
                </a:lnTo>
                <a:lnTo>
                  <a:pt x="37" y="45"/>
                </a:lnTo>
                <a:lnTo>
                  <a:pt x="24" y="42"/>
                </a:lnTo>
                <a:lnTo>
                  <a:pt x="12" y="38"/>
                </a:lnTo>
                <a:lnTo>
                  <a:pt x="0" y="33"/>
                </a:lnTo>
                <a:lnTo>
                  <a:pt x="0" y="11"/>
                </a:lnTo>
                <a:lnTo>
                  <a:pt x="23" y="3"/>
                </a:lnTo>
                <a:lnTo>
                  <a:pt x="43" y="0"/>
                </a:lnTo>
                <a:lnTo>
                  <a:pt x="60" y="0"/>
                </a:lnTo>
                <a:lnTo>
                  <a:pt x="75" y="2"/>
                </a:lnTo>
                <a:lnTo>
                  <a:pt x="87" y="8"/>
                </a:lnTo>
                <a:lnTo>
                  <a:pt x="95" y="16"/>
                </a:lnTo>
                <a:lnTo>
                  <a:pt x="101" y="25"/>
                </a:lnTo>
                <a:lnTo>
                  <a:pt x="103" y="35"/>
                </a:lnTo>
                <a:close/>
              </a:path>
            </a:pathLst>
          </a:custGeom>
          <a:solidFill>
            <a:srgbClr val="CEC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0" name="Freeform 138"/>
          <p:cNvSpPr>
            <a:spLocks/>
          </p:cNvSpPr>
          <p:nvPr/>
        </p:nvSpPr>
        <p:spPr bwMode="auto">
          <a:xfrm>
            <a:off x="2576513" y="5287963"/>
            <a:ext cx="14287" cy="6350"/>
          </a:xfrm>
          <a:custGeom>
            <a:avLst/>
            <a:gdLst>
              <a:gd name="T0" fmla="*/ 2147483647 w 103"/>
              <a:gd name="T1" fmla="*/ 2147483647 h 46"/>
              <a:gd name="T2" fmla="*/ 2147483647 w 103"/>
              <a:gd name="T3" fmla="*/ 2147483647 h 46"/>
              <a:gd name="T4" fmla="*/ 2147483647 w 103"/>
              <a:gd name="T5" fmla="*/ 2147483647 h 46"/>
              <a:gd name="T6" fmla="*/ 2147483647 w 103"/>
              <a:gd name="T7" fmla="*/ 2147483647 h 46"/>
              <a:gd name="T8" fmla="*/ 2147483647 w 103"/>
              <a:gd name="T9" fmla="*/ 2147483647 h 46"/>
              <a:gd name="T10" fmla="*/ 2147483647 w 103"/>
              <a:gd name="T11" fmla="*/ 2147483647 h 46"/>
              <a:gd name="T12" fmla="*/ 2147483647 w 103"/>
              <a:gd name="T13" fmla="*/ 2147483647 h 46"/>
              <a:gd name="T14" fmla="*/ 2147483647 w 103"/>
              <a:gd name="T15" fmla="*/ 2147483647 h 46"/>
              <a:gd name="T16" fmla="*/ 0 w 103"/>
              <a:gd name="T17" fmla="*/ 2147483647 h 46"/>
              <a:gd name="T18" fmla="*/ 0 w 103"/>
              <a:gd name="T19" fmla="*/ 2147483647 h 46"/>
              <a:gd name="T20" fmla="*/ 0 w 103"/>
              <a:gd name="T21" fmla="*/ 2147483647 h 46"/>
              <a:gd name="T22" fmla="*/ 0 w 103"/>
              <a:gd name="T23" fmla="*/ 2147483647 h 46"/>
              <a:gd name="T24" fmla="*/ 2147483647 w 103"/>
              <a:gd name="T25" fmla="*/ 2147483647 h 46"/>
              <a:gd name="T26" fmla="*/ 2147483647 w 103"/>
              <a:gd name="T27" fmla="*/ 0 h 46"/>
              <a:gd name="T28" fmla="*/ 2147483647 w 103"/>
              <a:gd name="T29" fmla="*/ 0 h 46"/>
              <a:gd name="T30" fmla="*/ 2147483647 w 103"/>
              <a:gd name="T31" fmla="*/ 2147483647 h 46"/>
              <a:gd name="T32" fmla="*/ 2147483647 w 103"/>
              <a:gd name="T33" fmla="*/ 2147483647 h 46"/>
              <a:gd name="T34" fmla="*/ 2147483647 w 103"/>
              <a:gd name="T35" fmla="*/ 2147483647 h 46"/>
              <a:gd name="T36" fmla="*/ 2147483647 w 103"/>
              <a:gd name="T37" fmla="*/ 2147483647 h 46"/>
              <a:gd name="T38" fmla="*/ 2147483647 w 103"/>
              <a:gd name="T39" fmla="*/ 2147483647 h 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46"/>
              <a:gd name="T62" fmla="*/ 103 w 103"/>
              <a:gd name="T63" fmla="*/ 46 h 4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46">
                <a:moveTo>
                  <a:pt x="103" y="36"/>
                </a:moveTo>
                <a:lnTo>
                  <a:pt x="91" y="40"/>
                </a:lnTo>
                <a:lnTo>
                  <a:pt x="77" y="43"/>
                </a:lnTo>
                <a:lnTo>
                  <a:pt x="64" y="45"/>
                </a:lnTo>
                <a:lnTo>
                  <a:pt x="51" y="46"/>
                </a:lnTo>
                <a:lnTo>
                  <a:pt x="37" y="45"/>
                </a:lnTo>
                <a:lnTo>
                  <a:pt x="23" y="43"/>
                </a:lnTo>
                <a:lnTo>
                  <a:pt x="12" y="39"/>
                </a:lnTo>
                <a:lnTo>
                  <a:pt x="0" y="33"/>
                </a:lnTo>
                <a:lnTo>
                  <a:pt x="0" y="11"/>
                </a:lnTo>
                <a:lnTo>
                  <a:pt x="23" y="4"/>
                </a:lnTo>
                <a:lnTo>
                  <a:pt x="43" y="0"/>
                </a:lnTo>
                <a:lnTo>
                  <a:pt x="61" y="0"/>
                </a:lnTo>
                <a:lnTo>
                  <a:pt x="76" y="3"/>
                </a:lnTo>
                <a:lnTo>
                  <a:pt x="88" y="8"/>
                </a:lnTo>
                <a:lnTo>
                  <a:pt x="96" y="15"/>
                </a:lnTo>
                <a:lnTo>
                  <a:pt x="100" y="25"/>
                </a:lnTo>
                <a:lnTo>
                  <a:pt x="103" y="36"/>
                </a:lnTo>
                <a:close/>
              </a:path>
            </a:pathLst>
          </a:custGeom>
          <a:solidFill>
            <a:srgbClr val="DDD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1" name="Freeform 139"/>
          <p:cNvSpPr>
            <a:spLocks/>
          </p:cNvSpPr>
          <p:nvPr/>
        </p:nvSpPr>
        <p:spPr bwMode="auto">
          <a:xfrm>
            <a:off x="2671763" y="5373688"/>
            <a:ext cx="14287" cy="7937"/>
          </a:xfrm>
          <a:custGeom>
            <a:avLst/>
            <a:gdLst>
              <a:gd name="T0" fmla="*/ 2147483647 w 100"/>
              <a:gd name="T1" fmla="*/ 2147483647 h 47"/>
              <a:gd name="T2" fmla="*/ 2147483647 w 100"/>
              <a:gd name="T3" fmla="*/ 2147483647 h 47"/>
              <a:gd name="T4" fmla="*/ 2147483647 w 100"/>
              <a:gd name="T5" fmla="*/ 2147483647 h 47"/>
              <a:gd name="T6" fmla="*/ 2147483647 w 100"/>
              <a:gd name="T7" fmla="*/ 2147483647 h 47"/>
              <a:gd name="T8" fmla="*/ 2147483647 w 100"/>
              <a:gd name="T9" fmla="*/ 2147483647 h 47"/>
              <a:gd name="T10" fmla="*/ 2147483647 w 100"/>
              <a:gd name="T11" fmla="*/ 2147483647 h 47"/>
              <a:gd name="T12" fmla="*/ 2147483647 w 100"/>
              <a:gd name="T13" fmla="*/ 2147483647 h 47"/>
              <a:gd name="T14" fmla="*/ 2147483647 w 100"/>
              <a:gd name="T15" fmla="*/ 2147483647 h 47"/>
              <a:gd name="T16" fmla="*/ 0 w 100"/>
              <a:gd name="T17" fmla="*/ 2147483647 h 47"/>
              <a:gd name="T18" fmla="*/ 0 w 100"/>
              <a:gd name="T19" fmla="*/ 2147483647 h 47"/>
              <a:gd name="T20" fmla="*/ 0 w 100"/>
              <a:gd name="T21" fmla="*/ 2147483647 h 47"/>
              <a:gd name="T22" fmla="*/ 0 w 100"/>
              <a:gd name="T23" fmla="*/ 2147483647 h 47"/>
              <a:gd name="T24" fmla="*/ 2147483647 w 100"/>
              <a:gd name="T25" fmla="*/ 2147483647 h 47"/>
              <a:gd name="T26" fmla="*/ 2147483647 w 100"/>
              <a:gd name="T27" fmla="*/ 0 h 47"/>
              <a:gd name="T28" fmla="*/ 2147483647 w 100"/>
              <a:gd name="T29" fmla="*/ 0 h 47"/>
              <a:gd name="T30" fmla="*/ 2147483647 w 100"/>
              <a:gd name="T31" fmla="*/ 2147483647 h 47"/>
              <a:gd name="T32" fmla="*/ 2147483647 w 100"/>
              <a:gd name="T33" fmla="*/ 2147483647 h 47"/>
              <a:gd name="T34" fmla="*/ 2147483647 w 100"/>
              <a:gd name="T35" fmla="*/ 2147483647 h 47"/>
              <a:gd name="T36" fmla="*/ 2147483647 w 100"/>
              <a:gd name="T37" fmla="*/ 2147483647 h 47"/>
              <a:gd name="T38" fmla="*/ 2147483647 w 100"/>
              <a:gd name="T39" fmla="*/ 2147483647 h 4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0"/>
              <a:gd name="T61" fmla="*/ 0 h 47"/>
              <a:gd name="T62" fmla="*/ 100 w 100"/>
              <a:gd name="T63" fmla="*/ 47 h 4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0" h="47">
                <a:moveTo>
                  <a:pt x="100" y="35"/>
                </a:moveTo>
                <a:lnTo>
                  <a:pt x="88" y="40"/>
                </a:lnTo>
                <a:lnTo>
                  <a:pt x="76" y="43"/>
                </a:lnTo>
                <a:lnTo>
                  <a:pt x="63" y="46"/>
                </a:lnTo>
                <a:lnTo>
                  <a:pt x="49" y="47"/>
                </a:lnTo>
                <a:lnTo>
                  <a:pt x="37" y="46"/>
                </a:lnTo>
                <a:lnTo>
                  <a:pt x="24" y="42"/>
                </a:lnTo>
                <a:lnTo>
                  <a:pt x="11" y="39"/>
                </a:lnTo>
                <a:lnTo>
                  <a:pt x="0" y="33"/>
                </a:lnTo>
                <a:lnTo>
                  <a:pt x="0" y="12"/>
                </a:lnTo>
                <a:lnTo>
                  <a:pt x="23" y="3"/>
                </a:lnTo>
                <a:lnTo>
                  <a:pt x="43" y="0"/>
                </a:lnTo>
                <a:lnTo>
                  <a:pt x="61" y="0"/>
                </a:lnTo>
                <a:lnTo>
                  <a:pt x="75" y="2"/>
                </a:lnTo>
                <a:lnTo>
                  <a:pt x="86" y="8"/>
                </a:lnTo>
                <a:lnTo>
                  <a:pt x="94" y="16"/>
                </a:lnTo>
                <a:lnTo>
                  <a:pt x="99" y="25"/>
                </a:lnTo>
                <a:lnTo>
                  <a:pt x="100" y="35"/>
                </a:lnTo>
                <a:close/>
              </a:path>
            </a:pathLst>
          </a:custGeom>
          <a:solidFill>
            <a:srgbClr val="DDD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2" name="Freeform 140"/>
          <p:cNvSpPr>
            <a:spLocks/>
          </p:cNvSpPr>
          <p:nvPr/>
        </p:nvSpPr>
        <p:spPr bwMode="auto">
          <a:xfrm>
            <a:off x="2647950" y="5357813"/>
            <a:ext cx="15875" cy="6350"/>
          </a:xfrm>
          <a:custGeom>
            <a:avLst/>
            <a:gdLst>
              <a:gd name="T0" fmla="*/ 2147483647 w 103"/>
              <a:gd name="T1" fmla="*/ 2147483647 h 45"/>
              <a:gd name="T2" fmla="*/ 2147483647 w 103"/>
              <a:gd name="T3" fmla="*/ 2147483647 h 45"/>
              <a:gd name="T4" fmla="*/ 2147483647 w 103"/>
              <a:gd name="T5" fmla="*/ 2147483647 h 45"/>
              <a:gd name="T6" fmla="*/ 2147483647 w 103"/>
              <a:gd name="T7" fmla="*/ 2147483647 h 45"/>
              <a:gd name="T8" fmla="*/ 2147483647 w 103"/>
              <a:gd name="T9" fmla="*/ 2147483647 h 45"/>
              <a:gd name="T10" fmla="*/ 2147483647 w 103"/>
              <a:gd name="T11" fmla="*/ 2147483647 h 45"/>
              <a:gd name="T12" fmla="*/ 2147483647 w 103"/>
              <a:gd name="T13" fmla="*/ 2147483647 h 45"/>
              <a:gd name="T14" fmla="*/ 2147483647 w 103"/>
              <a:gd name="T15" fmla="*/ 2147483647 h 45"/>
              <a:gd name="T16" fmla="*/ 0 w 103"/>
              <a:gd name="T17" fmla="*/ 2147483647 h 45"/>
              <a:gd name="T18" fmla="*/ 0 w 103"/>
              <a:gd name="T19" fmla="*/ 2147483647 h 45"/>
              <a:gd name="T20" fmla="*/ 0 w 103"/>
              <a:gd name="T21" fmla="*/ 2147483647 h 45"/>
              <a:gd name="T22" fmla="*/ 0 w 103"/>
              <a:gd name="T23" fmla="*/ 2147483647 h 45"/>
              <a:gd name="T24" fmla="*/ 2147483647 w 103"/>
              <a:gd name="T25" fmla="*/ 2147483647 h 45"/>
              <a:gd name="T26" fmla="*/ 2147483647 w 103"/>
              <a:gd name="T27" fmla="*/ 0 h 45"/>
              <a:gd name="T28" fmla="*/ 2147483647 w 103"/>
              <a:gd name="T29" fmla="*/ 0 h 45"/>
              <a:gd name="T30" fmla="*/ 2147483647 w 103"/>
              <a:gd name="T31" fmla="*/ 2147483647 h 45"/>
              <a:gd name="T32" fmla="*/ 2147483647 w 103"/>
              <a:gd name="T33" fmla="*/ 2147483647 h 45"/>
              <a:gd name="T34" fmla="*/ 2147483647 w 103"/>
              <a:gd name="T35" fmla="*/ 2147483647 h 45"/>
              <a:gd name="T36" fmla="*/ 2147483647 w 103"/>
              <a:gd name="T37" fmla="*/ 2147483647 h 45"/>
              <a:gd name="T38" fmla="*/ 2147483647 w 103"/>
              <a:gd name="T39" fmla="*/ 2147483647 h 4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45"/>
              <a:gd name="T62" fmla="*/ 103 w 103"/>
              <a:gd name="T63" fmla="*/ 45 h 4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45">
                <a:moveTo>
                  <a:pt x="103" y="34"/>
                </a:moveTo>
                <a:lnTo>
                  <a:pt x="91" y="39"/>
                </a:lnTo>
                <a:lnTo>
                  <a:pt x="78" y="42"/>
                </a:lnTo>
                <a:lnTo>
                  <a:pt x="65" y="44"/>
                </a:lnTo>
                <a:lnTo>
                  <a:pt x="52" y="45"/>
                </a:lnTo>
                <a:lnTo>
                  <a:pt x="38" y="44"/>
                </a:lnTo>
                <a:lnTo>
                  <a:pt x="24" y="42"/>
                </a:lnTo>
                <a:lnTo>
                  <a:pt x="12" y="38"/>
                </a:lnTo>
                <a:lnTo>
                  <a:pt x="0" y="33"/>
                </a:lnTo>
                <a:lnTo>
                  <a:pt x="0" y="10"/>
                </a:lnTo>
                <a:lnTo>
                  <a:pt x="23" y="3"/>
                </a:lnTo>
                <a:lnTo>
                  <a:pt x="43" y="0"/>
                </a:lnTo>
                <a:lnTo>
                  <a:pt x="61" y="0"/>
                </a:lnTo>
                <a:lnTo>
                  <a:pt x="76" y="2"/>
                </a:lnTo>
                <a:lnTo>
                  <a:pt x="88" y="7"/>
                </a:lnTo>
                <a:lnTo>
                  <a:pt x="96" y="15"/>
                </a:lnTo>
                <a:lnTo>
                  <a:pt x="101" y="24"/>
                </a:lnTo>
                <a:lnTo>
                  <a:pt x="103" y="34"/>
                </a:lnTo>
                <a:close/>
              </a:path>
            </a:pathLst>
          </a:custGeom>
          <a:solidFill>
            <a:srgbClr val="DDD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3" name="Freeform 141"/>
          <p:cNvSpPr>
            <a:spLocks/>
          </p:cNvSpPr>
          <p:nvPr/>
        </p:nvSpPr>
        <p:spPr bwMode="auto">
          <a:xfrm>
            <a:off x="2659063" y="5368925"/>
            <a:ext cx="15875" cy="6350"/>
          </a:xfrm>
          <a:custGeom>
            <a:avLst/>
            <a:gdLst>
              <a:gd name="T0" fmla="*/ 2147483647 w 102"/>
              <a:gd name="T1" fmla="*/ 2147483647 h 46"/>
              <a:gd name="T2" fmla="*/ 2147483647 w 102"/>
              <a:gd name="T3" fmla="*/ 2147483647 h 46"/>
              <a:gd name="T4" fmla="*/ 2147483647 w 102"/>
              <a:gd name="T5" fmla="*/ 2147483647 h 46"/>
              <a:gd name="T6" fmla="*/ 2147483647 w 102"/>
              <a:gd name="T7" fmla="*/ 2147483647 h 46"/>
              <a:gd name="T8" fmla="*/ 2147483647 w 102"/>
              <a:gd name="T9" fmla="*/ 2147483647 h 46"/>
              <a:gd name="T10" fmla="*/ 2147483647 w 102"/>
              <a:gd name="T11" fmla="*/ 2147483647 h 46"/>
              <a:gd name="T12" fmla="*/ 2147483647 w 102"/>
              <a:gd name="T13" fmla="*/ 2147483647 h 46"/>
              <a:gd name="T14" fmla="*/ 2147483647 w 102"/>
              <a:gd name="T15" fmla="*/ 2147483647 h 46"/>
              <a:gd name="T16" fmla="*/ 0 w 102"/>
              <a:gd name="T17" fmla="*/ 2147483647 h 46"/>
              <a:gd name="T18" fmla="*/ 0 w 102"/>
              <a:gd name="T19" fmla="*/ 2147483647 h 46"/>
              <a:gd name="T20" fmla="*/ 0 w 102"/>
              <a:gd name="T21" fmla="*/ 2147483647 h 46"/>
              <a:gd name="T22" fmla="*/ 0 w 102"/>
              <a:gd name="T23" fmla="*/ 2147483647 h 46"/>
              <a:gd name="T24" fmla="*/ 2147483647 w 102"/>
              <a:gd name="T25" fmla="*/ 2147483647 h 46"/>
              <a:gd name="T26" fmla="*/ 2147483647 w 102"/>
              <a:gd name="T27" fmla="*/ 0 h 46"/>
              <a:gd name="T28" fmla="*/ 2147483647 w 102"/>
              <a:gd name="T29" fmla="*/ 0 h 46"/>
              <a:gd name="T30" fmla="*/ 2147483647 w 102"/>
              <a:gd name="T31" fmla="*/ 2147483647 h 46"/>
              <a:gd name="T32" fmla="*/ 2147483647 w 102"/>
              <a:gd name="T33" fmla="*/ 2147483647 h 46"/>
              <a:gd name="T34" fmla="*/ 2147483647 w 102"/>
              <a:gd name="T35" fmla="*/ 2147483647 h 46"/>
              <a:gd name="T36" fmla="*/ 2147483647 w 102"/>
              <a:gd name="T37" fmla="*/ 2147483647 h 46"/>
              <a:gd name="T38" fmla="*/ 2147483647 w 102"/>
              <a:gd name="T39" fmla="*/ 2147483647 h 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2"/>
              <a:gd name="T61" fmla="*/ 0 h 46"/>
              <a:gd name="T62" fmla="*/ 102 w 102"/>
              <a:gd name="T63" fmla="*/ 46 h 4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2" h="46">
                <a:moveTo>
                  <a:pt x="102" y="35"/>
                </a:moveTo>
                <a:lnTo>
                  <a:pt x="90" y="39"/>
                </a:lnTo>
                <a:lnTo>
                  <a:pt x="77" y="42"/>
                </a:lnTo>
                <a:lnTo>
                  <a:pt x="65" y="45"/>
                </a:lnTo>
                <a:lnTo>
                  <a:pt x="51" y="46"/>
                </a:lnTo>
                <a:lnTo>
                  <a:pt x="38" y="46"/>
                </a:lnTo>
                <a:lnTo>
                  <a:pt x="25" y="43"/>
                </a:lnTo>
                <a:lnTo>
                  <a:pt x="12" y="39"/>
                </a:lnTo>
                <a:lnTo>
                  <a:pt x="0" y="34"/>
                </a:lnTo>
                <a:lnTo>
                  <a:pt x="0" y="12"/>
                </a:lnTo>
                <a:lnTo>
                  <a:pt x="24" y="3"/>
                </a:lnTo>
                <a:lnTo>
                  <a:pt x="44" y="0"/>
                </a:lnTo>
                <a:lnTo>
                  <a:pt x="62" y="0"/>
                </a:lnTo>
                <a:lnTo>
                  <a:pt x="75" y="2"/>
                </a:lnTo>
                <a:lnTo>
                  <a:pt x="87" y="8"/>
                </a:lnTo>
                <a:lnTo>
                  <a:pt x="95" y="16"/>
                </a:lnTo>
                <a:lnTo>
                  <a:pt x="100" y="25"/>
                </a:lnTo>
                <a:lnTo>
                  <a:pt x="102" y="35"/>
                </a:lnTo>
                <a:close/>
              </a:path>
            </a:pathLst>
          </a:custGeom>
          <a:solidFill>
            <a:srgbClr val="DDD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4" name="Freeform 142"/>
          <p:cNvSpPr>
            <a:spLocks/>
          </p:cNvSpPr>
          <p:nvPr/>
        </p:nvSpPr>
        <p:spPr bwMode="auto">
          <a:xfrm>
            <a:off x="2570163" y="5276850"/>
            <a:ext cx="15875" cy="6350"/>
          </a:xfrm>
          <a:custGeom>
            <a:avLst/>
            <a:gdLst>
              <a:gd name="T0" fmla="*/ 2147483647 w 103"/>
              <a:gd name="T1" fmla="*/ 2147483647 h 47"/>
              <a:gd name="T2" fmla="*/ 2147483647 w 103"/>
              <a:gd name="T3" fmla="*/ 2147483647 h 47"/>
              <a:gd name="T4" fmla="*/ 2147483647 w 103"/>
              <a:gd name="T5" fmla="*/ 2147483647 h 47"/>
              <a:gd name="T6" fmla="*/ 2147483647 w 103"/>
              <a:gd name="T7" fmla="*/ 2147483647 h 47"/>
              <a:gd name="T8" fmla="*/ 2147483647 w 103"/>
              <a:gd name="T9" fmla="*/ 2147483647 h 47"/>
              <a:gd name="T10" fmla="*/ 2147483647 w 103"/>
              <a:gd name="T11" fmla="*/ 2147483647 h 47"/>
              <a:gd name="T12" fmla="*/ 2147483647 w 103"/>
              <a:gd name="T13" fmla="*/ 2147483647 h 47"/>
              <a:gd name="T14" fmla="*/ 2147483647 w 103"/>
              <a:gd name="T15" fmla="*/ 2147483647 h 47"/>
              <a:gd name="T16" fmla="*/ 0 w 103"/>
              <a:gd name="T17" fmla="*/ 2147483647 h 47"/>
              <a:gd name="T18" fmla="*/ 0 w 103"/>
              <a:gd name="T19" fmla="*/ 2147483647 h 47"/>
              <a:gd name="T20" fmla="*/ 0 w 103"/>
              <a:gd name="T21" fmla="*/ 2147483647 h 47"/>
              <a:gd name="T22" fmla="*/ 0 w 103"/>
              <a:gd name="T23" fmla="*/ 2147483647 h 47"/>
              <a:gd name="T24" fmla="*/ 2147483647 w 103"/>
              <a:gd name="T25" fmla="*/ 2147483647 h 47"/>
              <a:gd name="T26" fmla="*/ 2147483647 w 103"/>
              <a:gd name="T27" fmla="*/ 0 h 47"/>
              <a:gd name="T28" fmla="*/ 2147483647 w 103"/>
              <a:gd name="T29" fmla="*/ 0 h 47"/>
              <a:gd name="T30" fmla="*/ 2147483647 w 103"/>
              <a:gd name="T31" fmla="*/ 2147483647 h 47"/>
              <a:gd name="T32" fmla="*/ 2147483647 w 103"/>
              <a:gd name="T33" fmla="*/ 2147483647 h 47"/>
              <a:gd name="T34" fmla="*/ 2147483647 w 103"/>
              <a:gd name="T35" fmla="*/ 2147483647 h 47"/>
              <a:gd name="T36" fmla="*/ 2147483647 w 103"/>
              <a:gd name="T37" fmla="*/ 2147483647 h 47"/>
              <a:gd name="T38" fmla="*/ 2147483647 w 103"/>
              <a:gd name="T39" fmla="*/ 2147483647 h 4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47"/>
              <a:gd name="T62" fmla="*/ 103 w 103"/>
              <a:gd name="T63" fmla="*/ 47 h 4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47">
                <a:moveTo>
                  <a:pt x="103" y="36"/>
                </a:moveTo>
                <a:lnTo>
                  <a:pt x="91" y="40"/>
                </a:lnTo>
                <a:lnTo>
                  <a:pt x="78" y="43"/>
                </a:lnTo>
                <a:lnTo>
                  <a:pt x="64" y="45"/>
                </a:lnTo>
                <a:lnTo>
                  <a:pt x="52" y="47"/>
                </a:lnTo>
                <a:lnTo>
                  <a:pt x="38" y="45"/>
                </a:lnTo>
                <a:lnTo>
                  <a:pt x="24" y="43"/>
                </a:lnTo>
                <a:lnTo>
                  <a:pt x="12" y="39"/>
                </a:lnTo>
                <a:lnTo>
                  <a:pt x="0" y="33"/>
                </a:lnTo>
                <a:lnTo>
                  <a:pt x="0" y="12"/>
                </a:lnTo>
                <a:lnTo>
                  <a:pt x="24" y="3"/>
                </a:lnTo>
                <a:lnTo>
                  <a:pt x="44" y="0"/>
                </a:lnTo>
                <a:lnTo>
                  <a:pt x="62" y="0"/>
                </a:lnTo>
                <a:lnTo>
                  <a:pt x="77" y="3"/>
                </a:lnTo>
                <a:lnTo>
                  <a:pt x="89" y="8"/>
                </a:lnTo>
                <a:lnTo>
                  <a:pt x="97" y="16"/>
                </a:lnTo>
                <a:lnTo>
                  <a:pt x="101" y="25"/>
                </a:lnTo>
                <a:lnTo>
                  <a:pt x="103" y="36"/>
                </a:lnTo>
                <a:close/>
              </a:path>
            </a:pathLst>
          </a:custGeom>
          <a:solidFill>
            <a:srgbClr val="DDD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5" name="Freeform 143"/>
          <p:cNvSpPr>
            <a:spLocks/>
          </p:cNvSpPr>
          <p:nvPr/>
        </p:nvSpPr>
        <p:spPr bwMode="auto">
          <a:xfrm>
            <a:off x="2570163" y="5264150"/>
            <a:ext cx="14287" cy="7938"/>
          </a:xfrm>
          <a:custGeom>
            <a:avLst/>
            <a:gdLst>
              <a:gd name="T0" fmla="*/ 2147483647 w 103"/>
              <a:gd name="T1" fmla="*/ 2147483647 h 47"/>
              <a:gd name="T2" fmla="*/ 2147483647 w 103"/>
              <a:gd name="T3" fmla="*/ 2147483647 h 47"/>
              <a:gd name="T4" fmla="*/ 2147483647 w 103"/>
              <a:gd name="T5" fmla="*/ 2147483647 h 47"/>
              <a:gd name="T6" fmla="*/ 2147483647 w 103"/>
              <a:gd name="T7" fmla="*/ 2147483647 h 47"/>
              <a:gd name="T8" fmla="*/ 2147483647 w 103"/>
              <a:gd name="T9" fmla="*/ 2147483647 h 47"/>
              <a:gd name="T10" fmla="*/ 2147483647 w 103"/>
              <a:gd name="T11" fmla="*/ 2147483647 h 47"/>
              <a:gd name="T12" fmla="*/ 2147483647 w 103"/>
              <a:gd name="T13" fmla="*/ 2147483647 h 47"/>
              <a:gd name="T14" fmla="*/ 2147483647 w 103"/>
              <a:gd name="T15" fmla="*/ 2147483647 h 47"/>
              <a:gd name="T16" fmla="*/ 0 w 103"/>
              <a:gd name="T17" fmla="*/ 2147483647 h 47"/>
              <a:gd name="T18" fmla="*/ 0 w 103"/>
              <a:gd name="T19" fmla="*/ 2147483647 h 47"/>
              <a:gd name="T20" fmla="*/ 0 w 103"/>
              <a:gd name="T21" fmla="*/ 2147483647 h 47"/>
              <a:gd name="T22" fmla="*/ 0 w 103"/>
              <a:gd name="T23" fmla="*/ 2147483647 h 47"/>
              <a:gd name="T24" fmla="*/ 2147483647 w 103"/>
              <a:gd name="T25" fmla="*/ 2147483647 h 47"/>
              <a:gd name="T26" fmla="*/ 2147483647 w 103"/>
              <a:gd name="T27" fmla="*/ 2147483647 h 47"/>
              <a:gd name="T28" fmla="*/ 2147483647 w 103"/>
              <a:gd name="T29" fmla="*/ 0 h 47"/>
              <a:gd name="T30" fmla="*/ 2147483647 w 103"/>
              <a:gd name="T31" fmla="*/ 2147483647 h 47"/>
              <a:gd name="T32" fmla="*/ 2147483647 w 103"/>
              <a:gd name="T33" fmla="*/ 2147483647 h 47"/>
              <a:gd name="T34" fmla="*/ 2147483647 w 103"/>
              <a:gd name="T35" fmla="*/ 2147483647 h 47"/>
              <a:gd name="T36" fmla="*/ 2147483647 w 103"/>
              <a:gd name="T37" fmla="*/ 2147483647 h 47"/>
              <a:gd name="T38" fmla="*/ 2147483647 w 103"/>
              <a:gd name="T39" fmla="*/ 2147483647 h 4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47"/>
              <a:gd name="T62" fmla="*/ 103 w 103"/>
              <a:gd name="T63" fmla="*/ 47 h 4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47">
                <a:moveTo>
                  <a:pt x="103" y="36"/>
                </a:moveTo>
                <a:lnTo>
                  <a:pt x="92" y="41"/>
                </a:lnTo>
                <a:lnTo>
                  <a:pt x="78" y="45"/>
                </a:lnTo>
                <a:lnTo>
                  <a:pt x="65" y="47"/>
                </a:lnTo>
                <a:lnTo>
                  <a:pt x="51" y="47"/>
                </a:lnTo>
                <a:lnTo>
                  <a:pt x="38" y="47"/>
                </a:lnTo>
                <a:lnTo>
                  <a:pt x="24" y="44"/>
                </a:lnTo>
                <a:lnTo>
                  <a:pt x="11" y="40"/>
                </a:lnTo>
                <a:lnTo>
                  <a:pt x="0" y="34"/>
                </a:lnTo>
                <a:lnTo>
                  <a:pt x="0" y="13"/>
                </a:lnTo>
                <a:lnTo>
                  <a:pt x="23" y="5"/>
                </a:lnTo>
                <a:lnTo>
                  <a:pt x="44" y="2"/>
                </a:lnTo>
                <a:lnTo>
                  <a:pt x="62" y="0"/>
                </a:lnTo>
                <a:lnTo>
                  <a:pt x="77" y="4"/>
                </a:lnTo>
                <a:lnTo>
                  <a:pt x="88" y="9"/>
                </a:lnTo>
                <a:lnTo>
                  <a:pt x="97" y="16"/>
                </a:lnTo>
                <a:lnTo>
                  <a:pt x="101" y="26"/>
                </a:lnTo>
                <a:lnTo>
                  <a:pt x="103" y="36"/>
                </a:lnTo>
                <a:close/>
              </a:path>
            </a:pathLst>
          </a:custGeom>
          <a:solidFill>
            <a:srgbClr val="DDD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6" name="Freeform 144"/>
          <p:cNvSpPr>
            <a:spLocks/>
          </p:cNvSpPr>
          <p:nvPr/>
        </p:nvSpPr>
        <p:spPr bwMode="auto">
          <a:xfrm>
            <a:off x="2579688" y="5305425"/>
            <a:ext cx="14287" cy="6350"/>
          </a:xfrm>
          <a:custGeom>
            <a:avLst/>
            <a:gdLst>
              <a:gd name="T0" fmla="*/ 2147483647 w 103"/>
              <a:gd name="T1" fmla="*/ 2147483647 h 48"/>
              <a:gd name="T2" fmla="*/ 2147483647 w 103"/>
              <a:gd name="T3" fmla="*/ 2147483647 h 48"/>
              <a:gd name="T4" fmla="*/ 2147483647 w 103"/>
              <a:gd name="T5" fmla="*/ 2147483647 h 48"/>
              <a:gd name="T6" fmla="*/ 2147483647 w 103"/>
              <a:gd name="T7" fmla="*/ 2147483647 h 48"/>
              <a:gd name="T8" fmla="*/ 2147483647 w 103"/>
              <a:gd name="T9" fmla="*/ 2147483647 h 48"/>
              <a:gd name="T10" fmla="*/ 2147483647 w 103"/>
              <a:gd name="T11" fmla="*/ 2147483647 h 48"/>
              <a:gd name="T12" fmla="*/ 2147483647 w 103"/>
              <a:gd name="T13" fmla="*/ 2147483647 h 48"/>
              <a:gd name="T14" fmla="*/ 2147483647 w 103"/>
              <a:gd name="T15" fmla="*/ 2147483647 h 48"/>
              <a:gd name="T16" fmla="*/ 0 w 103"/>
              <a:gd name="T17" fmla="*/ 2147483647 h 48"/>
              <a:gd name="T18" fmla="*/ 0 w 103"/>
              <a:gd name="T19" fmla="*/ 2147483647 h 48"/>
              <a:gd name="T20" fmla="*/ 0 w 103"/>
              <a:gd name="T21" fmla="*/ 2147483647 h 48"/>
              <a:gd name="T22" fmla="*/ 0 w 103"/>
              <a:gd name="T23" fmla="*/ 2147483647 h 48"/>
              <a:gd name="T24" fmla="*/ 2147483647 w 103"/>
              <a:gd name="T25" fmla="*/ 2147483647 h 48"/>
              <a:gd name="T26" fmla="*/ 2147483647 w 103"/>
              <a:gd name="T27" fmla="*/ 0 h 48"/>
              <a:gd name="T28" fmla="*/ 2147483647 w 103"/>
              <a:gd name="T29" fmla="*/ 0 h 48"/>
              <a:gd name="T30" fmla="*/ 2147483647 w 103"/>
              <a:gd name="T31" fmla="*/ 2147483647 h 48"/>
              <a:gd name="T32" fmla="*/ 2147483647 w 103"/>
              <a:gd name="T33" fmla="*/ 2147483647 h 48"/>
              <a:gd name="T34" fmla="*/ 2147483647 w 103"/>
              <a:gd name="T35" fmla="*/ 2147483647 h 48"/>
              <a:gd name="T36" fmla="*/ 2147483647 w 103"/>
              <a:gd name="T37" fmla="*/ 2147483647 h 48"/>
              <a:gd name="T38" fmla="*/ 2147483647 w 103"/>
              <a:gd name="T39" fmla="*/ 2147483647 h 4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48"/>
              <a:gd name="T62" fmla="*/ 103 w 103"/>
              <a:gd name="T63" fmla="*/ 48 h 4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48">
                <a:moveTo>
                  <a:pt x="103" y="37"/>
                </a:moveTo>
                <a:lnTo>
                  <a:pt x="91" y="41"/>
                </a:lnTo>
                <a:lnTo>
                  <a:pt x="79" y="46"/>
                </a:lnTo>
                <a:lnTo>
                  <a:pt x="65" y="48"/>
                </a:lnTo>
                <a:lnTo>
                  <a:pt x="52" y="48"/>
                </a:lnTo>
                <a:lnTo>
                  <a:pt x="38" y="48"/>
                </a:lnTo>
                <a:lnTo>
                  <a:pt x="25" y="44"/>
                </a:lnTo>
                <a:lnTo>
                  <a:pt x="12" y="40"/>
                </a:lnTo>
                <a:lnTo>
                  <a:pt x="0" y="35"/>
                </a:lnTo>
                <a:lnTo>
                  <a:pt x="0" y="12"/>
                </a:lnTo>
                <a:lnTo>
                  <a:pt x="24" y="4"/>
                </a:lnTo>
                <a:lnTo>
                  <a:pt x="44" y="0"/>
                </a:lnTo>
                <a:lnTo>
                  <a:pt x="62" y="0"/>
                </a:lnTo>
                <a:lnTo>
                  <a:pt x="76" y="3"/>
                </a:lnTo>
                <a:lnTo>
                  <a:pt x="88" y="9"/>
                </a:lnTo>
                <a:lnTo>
                  <a:pt x="97" y="17"/>
                </a:lnTo>
                <a:lnTo>
                  <a:pt x="101" y="26"/>
                </a:lnTo>
                <a:lnTo>
                  <a:pt x="103" y="37"/>
                </a:lnTo>
                <a:close/>
              </a:path>
            </a:pathLst>
          </a:custGeom>
          <a:solidFill>
            <a:srgbClr val="DDD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7" name="Freeform 145"/>
          <p:cNvSpPr>
            <a:spLocks/>
          </p:cNvSpPr>
          <p:nvPr/>
        </p:nvSpPr>
        <p:spPr bwMode="auto">
          <a:xfrm>
            <a:off x="2566988" y="5294313"/>
            <a:ext cx="15875" cy="7937"/>
          </a:xfrm>
          <a:custGeom>
            <a:avLst/>
            <a:gdLst>
              <a:gd name="T0" fmla="*/ 2147483647 w 101"/>
              <a:gd name="T1" fmla="*/ 2147483647 h 47"/>
              <a:gd name="T2" fmla="*/ 2147483647 w 101"/>
              <a:gd name="T3" fmla="*/ 2147483647 h 47"/>
              <a:gd name="T4" fmla="*/ 2147483647 w 101"/>
              <a:gd name="T5" fmla="*/ 2147483647 h 47"/>
              <a:gd name="T6" fmla="*/ 2147483647 w 101"/>
              <a:gd name="T7" fmla="*/ 2147483647 h 47"/>
              <a:gd name="T8" fmla="*/ 2147483647 w 101"/>
              <a:gd name="T9" fmla="*/ 2147483647 h 47"/>
              <a:gd name="T10" fmla="*/ 2147483647 w 101"/>
              <a:gd name="T11" fmla="*/ 2147483647 h 47"/>
              <a:gd name="T12" fmla="*/ 2147483647 w 101"/>
              <a:gd name="T13" fmla="*/ 2147483647 h 47"/>
              <a:gd name="T14" fmla="*/ 2147483647 w 101"/>
              <a:gd name="T15" fmla="*/ 2147483647 h 47"/>
              <a:gd name="T16" fmla="*/ 0 w 101"/>
              <a:gd name="T17" fmla="*/ 2147483647 h 47"/>
              <a:gd name="T18" fmla="*/ 0 w 101"/>
              <a:gd name="T19" fmla="*/ 2147483647 h 47"/>
              <a:gd name="T20" fmla="*/ 0 w 101"/>
              <a:gd name="T21" fmla="*/ 2147483647 h 47"/>
              <a:gd name="T22" fmla="*/ 0 w 101"/>
              <a:gd name="T23" fmla="*/ 2147483647 h 47"/>
              <a:gd name="T24" fmla="*/ 2147483647 w 101"/>
              <a:gd name="T25" fmla="*/ 2147483647 h 47"/>
              <a:gd name="T26" fmla="*/ 2147483647 w 101"/>
              <a:gd name="T27" fmla="*/ 2147483647 h 47"/>
              <a:gd name="T28" fmla="*/ 2147483647 w 101"/>
              <a:gd name="T29" fmla="*/ 0 h 47"/>
              <a:gd name="T30" fmla="*/ 2147483647 w 101"/>
              <a:gd name="T31" fmla="*/ 2147483647 h 47"/>
              <a:gd name="T32" fmla="*/ 2147483647 w 101"/>
              <a:gd name="T33" fmla="*/ 2147483647 h 47"/>
              <a:gd name="T34" fmla="*/ 2147483647 w 101"/>
              <a:gd name="T35" fmla="*/ 2147483647 h 47"/>
              <a:gd name="T36" fmla="*/ 2147483647 w 101"/>
              <a:gd name="T37" fmla="*/ 2147483647 h 47"/>
              <a:gd name="T38" fmla="*/ 2147483647 w 101"/>
              <a:gd name="T39" fmla="*/ 2147483647 h 4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1"/>
              <a:gd name="T61" fmla="*/ 0 h 47"/>
              <a:gd name="T62" fmla="*/ 101 w 101"/>
              <a:gd name="T63" fmla="*/ 47 h 4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1" h="47">
                <a:moveTo>
                  <a:pt x="101" y="36"/>
                </a:moveTo>
                <a:lnTo>
                  <a:pt x="90" y="40"/>
                </a:lnTo>
                <a:lnTo>
                  <a:pt x="77" y="44"/>
                </a:lnTo>
                <a:lnTo>
                  <a:pt x="63" y="46"/>
                </a:lnTo>
                <a:lnTo>
                  <a:pt x="51" y="47"/>
                </a:lnTo>
                <a:lnTo>
                  <a:pt x="37" y="46"/>
                </a:lnTo>
                <a:lnTo>
                  <a:pt x="24" y="44"/>
                </a:lnTo>
                <a:lnTo>
                  <a:pt x="11" y="39"/>
                </a:lnTo>
                <a:lnTo>
                  <a:pt x="0" y="34"/>
                </a:lnTo>
                <a:lnTo>
                  <a:pt x="0" y="13"/>
                </a:lnTo>
                <a:lnTo>
                  <a:pt x="23" y="4"/>
                </a:lnTo>
                <a:lnTo>
                  <a:pt x="43" y="1"/>
                </a:lnTo>
                <a:lnTo>
                  <a:pt x="60" y="0"/>
                </a:lnTo>
                <a:lnTo>
                  <a:pt x="75" y="3"/>
                </a:lnTo>
                <a:lnTo>
                  <a:pt x="86" y="9"/>
                </a:lnTo>
                <a:lnTo>
                  <a:pt x="95" y="16"/>
                </a:lnTo>
                <a:lnTo>
                  <a:pt x="99" y="26"/>
                </a:lnTo>
                <a:lnTo>
                  <a:pt x="101" y="36"/>
                </a:lnTo>
                <a:close/>
              </a:path>
            </a:pathLst>
          </a:custGeom>
          <a:solidFill>
            <a:srgbClr val="CEC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8" name="Freeform 146"/>
          <p:cNvSpPr>
            <a:spLocks/>
          </p:cNvSpPr>
          <p:nvPr/>
        </p:nvSpPr>
        <p:spPr bwMode="auto">
          <a:xfrm>
            <a:off x="2568575" y="5310188"/>
            <a:ext cx="15875" cy="6350"/>
          </a:xfrm>
          <a:custGeom>
            <a:avLst/>
            <a:gdLst>
              <a:gd name="T0" fmla="*/ 2147483647 w 102"/>
              <a:gd name="T1" fmla="*/ 2147483647 h 43"/>
              <a:gd name="T2" fmla="*/ 2147483647 w 102"/>
              <a:gd name="T3" fmla="*/ 2147483647 h 43"/>
              <a:gd name="T4" fmla="*/ 2147483647 w 102"/>
              <a:gd name="T5" fmla="*/ 2147483647 h 43"/>
              <a:gd name="T6" fmla="*/ 2147483647 w 102"/>
              <a:gd name="T7" fmla="*/ 2147483647 h 43"/>
              <a:gd name="T8" fmla="*/ 2147483647 w 102"/>
              <a:gd name="T9" fmla="*/ 2147483647 h 43"/>
              <a:gd name="T10" fmla="*/ 2147483647 w 102"/>
              <a:gd name="T11" fmla="*/ 2147483647 h 43"/>
              <a:gd name="T12" fmla="*/ 2147483647 w 102"/>
              <a:gd name="T13" fmla="*/ 2147483647 h 43"/>
              <a:gd name="T14" fmla="*/ 2147483647 w 102"/>
              <a:gd name="T15" fmla="*/ 2147483647 h 43"/>
              <a:gd name="T16" fmla="*/ 0 w 102"/>
              <a:gd name="T17" fmla="*/ 2147483647 h 43"/>
              <a:gd name="T18" fmla="*/ 0 w 102"/>
              <a:gd name="T19" fmla="*/ 2147483647 h 43"/>
              <a:gd name="T20" fmla="*/ 0 w 102"/>
              <a:gd name="T21" fmla="*/ 2147483647 h 43"/>
              <a:gd name="T22" fmla="*/ 0 w 102"/>
              <a:gd name="T23" fmla="*/ 2147483647 h 43"/>
              <a:gd name="T24" fmla="*/ 2147483647 w 102"/>
              <a:gd name="T25" fmla="*/ 2147483647 h 43"/>
              <a:gd name="T26" fmla="*/ 2147483647 w 102"/>
              <a:gd name="T27" fmla="*/ 0 h 43"/>
              <a:gd name="T28" fmla="*/ 2147483647 w 102"/>
              <a:gd name="T29" fmla="*/ 0 h 43"/>
              <a:gd name="T30" fmla="*/ 2147483647 w 102"/>
              <a:gd name="T31" fmla="*/ 2147483647 h 43"/>
              <a:gd name="T32" fmla="*/ 2147483647 w 102"/>
              <a:gd name="T33" fmla="*/ 2147483647 h 43"/>
              <a:gd name="T34" fmla="*/ 2147483647 w 102"/>
              <a:gd name="T35" fmla="*/ 2147483647 h 43"/>
              <a:gd name="T36" fmla="*/ 2147483647 w 102"/>
              <a:gd name="T37" fmla="*/ 2147483647 h 43"/>
              <a:gd name="T38" fmla="*/ 2147483647 w 102"/>
              <a:gd name="T39" fmla="*/ 2147483647 h 4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2"/>
              <a:gd name="T61" fmla="*/ 0 h 43"/>
              <a:gd name="T62" fmla="*/ 102 w 102"/>
              <a:gd name="T63" fmla="*/ 43 h 4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2" h="43">
                <a:moveTo>
                  <a:pt x="102" y="32"/>
                </a:moveTo>
                <a:lnTo>
                  <a:pt x="90" y="36"/>
                </a:lnTo>
                <a:lnTo>
                  <a:pt x="78" y="40"/>
                </a:lnTo>
                <a:lnTo>
                  <a:pt x="64" y="42"/>
                </a:lnTo>
                <a:lnTo>
                  <a:pt x="51" y="43"/>
                </a:lnTo>
                <a:lnTo>
                  <a:pt x="37" y="42"/>
                </a:lnTo>
                <a:lnTo>
                  <a:pt x="25" y="40"/>
                </a:lnTo>
                <a:lnTo>
                  <a:pt x="12" y="36"/>
                </a:lnTo>
                <a:lnTo>
                  <a:pt x="0" y="31"/>
                </a:lnTo>
                <a:lnTo>
                  <a:pt x="0" y="10"/>
                </a:lnTo>
                <a:lnTo>
                  <a:pt x="24" y="3"/>
                </a:lnTo>
                <a:lnTo>
                  <a:pt x="44" y="0"/>
                </a:lnTo>
                <a:lnTo>
                  <a:pt x="62" y="0"/>
                </a:lnTo>
                <a:lnTo>
                  <a:pt x="77" y="2"/>
                </a:lnTo>
                <a:lnTo>
                  <a:pt x="88" y="7"/>
                </a:lnTo>
                <a:lnTo>
                  <a:pt x="96" y="15"/>
                </a:lnTo>
                <a:lnTo>
                  <a:pt x="101" y="23"/>
                </a:lnTo>
                <a:lnTo>
                  <a:pt x="102" y="32"/>
                </a:lnTo>
                <a:close/>
              </a:path>
            </a:pathLst>
          </a:custGeom>
          <a:solidFill>
            <a:srgbClr val="CEC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9" name="Freeform 147"/>
          <p:cNvSpPr>
            <a:spLocks/>
          </p:cNvSpPr>
          <p:nvPr/>
        </p:nvSpPr>
        <p:spPr bwMode="auto">
          <a:xfrm>
            <a:off x="2579688" y="5316538"/>
            <a:ext cx="14287" cy="6350"/>
          </a:xfrm>
          <a:custGeom>
            <a:avLst/>
            <a:gdLst>
              <a:gd name="T0" fmla="*/ 2147483647 w 103"/>
              <a:gd name="T1" fmla="*/ 2147483647 h 47"/>
              <a:gd name="T2" fmla="*/ 2147483647 w 103"/>
              <a:gd name="T3" fmla="*/ 2147483647 h 47"/>
              <a:gd name="T4" fmla="*/ 2147483647 w 103"/>
              <a:gd name="T5" fmla="*/ 2147483647 h 47"/>
              <a:gd name="T6" fmla="*/ 2147483647 w 103"/>
              <a:gd name="T7" fmla="*/ 2147483647 h 47"/>
              <a:gd name="T8" fmla="*/ 2147483647 w 103"/>
              <a:gd name="T9" fmla="*/ 2147483647 h 47"/>
              <a:gd name="T10" fmla="*/ 2147483647 w 103"/>
              <a:gd name="T11" fmla="*/ 2147483647 h 47"/>
              <a:gd name="T12" fmla="*/ 2147483647 w 103"/>
              <a:gd name="T13" fmla="*/ 2147483647 h 47"/>
              <a:gd name="T14" fmla="*/ 2147483647 w 103"/>
              <a:gd name="T15" fmla="*/ 2147483647 h 47"/>
              <a:gd name="T16" fmla="*/ 0 w 103"/>
              <a:gd name="T17" fmla="*/ 2147483647 h 47"/>
              <a:gd name="T18" fmla="*/ 0 w 103"/>
              <a:gd name="T19" fmla="*/ 2147483647 h 47"/>
              <a:gd name="T20" fmla="*/ 0 w 103"/>
              <a:gd name="T21" fmla="*/ 2147483647 h 47"/>
              <a:gd name="T22" fmla="*/ 0 w 103"/>
              <a:gd name="T23" fmla="*/ 2147483647 h 47"/>
              <a:gd name="T24" fmla="*/ 2147483647 w 103"/>
              <a:gd name="T25" fmla="*/ 2147483647 h 47"/>
              <a:gd name="T26" fmla="*/ 2147483647 w 103"/>
              <a:gd name="T27" fmla="*/ 0 h 47"/>
              <a:gd name="T28" fmla="*/ 2147483647 w 103"/>
              <a:gd name="T29" fmla="*/ 0 h 47"/>
              <a:gd name="T30" fmla="*/ 2147483647 w 103"/>
              <a:gd name="T31" fmla="*/ 2147483647 h 47"/>
              <a:gd name="T32" fmla="*/ 2147483647 w 103"/>
              <a:gd name="T33" fmla="*/ 2147483647 h 47"/>
              <a:gd name="T34" fmla="*/ 2147483647 w 103"/>
              <a:gd name="T35" fmla="*/ 2147483647 h 47"/>
              <a:gd name="T36" fmla="*/ 2147483647 w 103"/>
              <a:gd name="T37" fmla="*/ 2147483647 h 47"/>
              <a:gd name="T38" fmla="*/ 2147483647 w 103"/>
              <a:gd name="T39" fmla="*/ 2147483647 h 4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47"/>
              <a:gd name="T62" fmla="*/ 103 w 103"/>
              <a:gd name="T63" fmla="*/ 47 h 4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47">
                <a:moveTo>
                  <a:pt x="103" y="36"/>
                </a:moveTo>
                <a:lnTo>
                  <a:pt x="91" y="41"/>
                </a:lnTo>
                <a:lnTo>
                  <a:pt x="77" y="44"/>
                </a:lnTo>
                <a:lnTo>
                  <a:pt x="65" y="46"/>
                </a:lnTo>
                <a:lnTo>
                  <a:pt x="51" y="47"/>
                </a:lnTo>
                <a:lnTo>
                  <a:pt x="37" y="46"/>
                </a:lnTo>
                <a:lnTo>
                  <a:pt x="24" y="44"/>
                </a:lnTo>
                <a:lnTo>
                  <a:pt x="12" y="40"/>
                </a:lnTo>
                <a:lnTo>
                  <a:pt x="0" y="33"/>
                </a:lnTo>
                <a:lnTo>
                  <a:pt x="0" y="12"/>
                </a:lnTo>
                <a:lnTo>
                  <a:pt x="24" y="5"/>
                </a:lnTo>
                <a:lnTo>
                  <a:pt x="44" y="0"/>
                </a:lnTo>
                <a:lnTo>
                  <a:pt x="62" y="0"/>
                </a:lnTo>
                <a:lnTo>
                  <a:pt x="76" y="4"/>
                </a:lnTo>
                <a:lnTo>
                  <a:pt x="88" y="9"/>
                </a:lnTo>
                <a:lnTo>
                  <a:pt x="96" y="16"/>
                </a:lnTo>
                <a:lnTo>
                  <a:pt x="101" y="26"/>
                </a:lnTo>
                <a:lnTo>
                  <a:pt x="103" y="36"/>
                </a:lnTo>
                <a:close/>
              </a:path>
            </a:pathLst>
          </a:custGeom>
          <a:solidFill>
            <a:srgbClr val="CEC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60" name="Freeform 148"/>
          <p:cNvSpPr>
            <a:spLocks/>
          </p:cNvSpPr>
          <p:nvPr/>
        </p:nvSpPr>
        <p:spPr bwMode="auto">
          <a:xfrm>
            <a:off x="2654300" y="5368925"/>
            <a:ext cx="14288" cy="6350"/>
          </a:xfrm>
          <a:custGeom>
            <a:avLst/>
            <a:gdLst>
              <a:gd name="T0" fmla="*/ 2147483647 w 103"/>
              <a:gd name="T1" fmla="*/ 2147483647 h 46"/>
              <a:gd name="T2" fmla="*/ 2147483647 w 103"/>
              <a:gd name="T3" fmla="*/ 2147483647 h 46"/>
              <a:gd name="T4" fmla="*/ 2147483647 w 103"/>
              <a:gd name="T5" fmla="*/ 2147483647 h 46"/>
              <a:gd name="T6" fmla="*/ 2147483647 w 103"/>
              <a:gd name="T7" fmla="*/ 2147483647 h 46"/>
              <a:gd name="T8" fmla="*/ 2147483647 w 103"/>
              <a:gd name="T9" fmla="*/ 2147483647 h 46"/>
              <a:gd name="T10" fmla="*/ 2147483647 w 103"/>
              <a:gd name="T11" fmla="*/ 2147483647 h 46"/>
              <a:gd name="T12" fmla="*/ 2147483647 w 103"/>
              <a:gd name="T13" fmla="*/ 2147483647 h 46"/>
              <a:gd name="T14" fmla="*/ 2147483647 w 103"/>
              <a:gd name="T15" fmla="*/ 2147483647 h 46"/>
              <a:gd name="T16" fmla="*/ 0 w 103"/>
              <a:gd name="T17" fmla="*/ 2147483647 h 46"/>
              <a:gd name="T18" fmla="*/ 0 w 103"/>
              <a:gd name="T19" fmla="*/ 2147483647 h 46"/>
              <a:gd name="T20" fmla="*/ 0 w 103"/>
              <a:gd name="T21" fmla="*/ 2147483647 h 46"/>
              <a:gd name="T22" fmla="*/ 0 w 103"/>
              <a:gd name="T23" fmla="*/ 2147483647 h 46"/>
              <a:gd name="T24" fmla="*/ 2147483647 w 103"/>
              <a:gd name="T25" fmla="*/ 2147483647 h 46"/>
              <a:gd name="T26" fmla="*/ 2147483647 w 103"/>
              <a:gd name="T27" fmla="*/ 0 h 46"/>
              <a:gd name="T28" fmla="*/ 2147483647 w 103"/>
              <a:gd name="T29" fmla="*/ 0 h 46"/>
              <a:gd name="T30" fmla="*/ 2147483647 w 103"/>
              <a:gd name="T31" fmla="*/ 2147483647 h 46"/>
              <a:gd name="T32" fmla="*/ 2147483647 w 103"/>
              <a:gd name="T33" fmla="*/ 2147483647 h 46"/>
              <a:gd name="T34" fmla="*/ 2147483647 w 103"/>
              <a:gd name="T35" fmla="*/ 2147483647 h 46"/>
              <a:gd name="T36" fmla="*/ 2147483647 w 103"/>
              <a:gd name="T37" fmla="*/ 2147483647 h 46"/>
              <a:gd name="T38" fmla="*/ 2147483647 w 103"/>
              <a:gd name="T39" fmla="*/ 2147483647 h 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46"/>
              <a:gd name="T62" fmla="*/ 103 w 103"/>
              <a:gd name="T63" fmla="*/ 46 h 4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46">
                <a:moveTo>
                  <a:pt x="103" y="35"/>
                </a:moveTo>
                <a:lnTo>
                  <a:pt x="91" y="39"/>
                </a:lnTo>
                <a:lnTo>
                  <a:pt x="78" y="42"/>
                </a:lnTo>
                <a:lnTo>
                  <a:pt x="65" y="45"/>
                </a:lnTo>
                <a:lnTo>
                  <a:pt x="51" y="46"/>
                </a:lnTo>
                <a:lnTo>
                  <a:pt x="37" y="46"/>
                </a:lnTo>
                <a:lnTo>
                  <a:pt x="24" y="43"/>
                </a:lnTo>
                <a:lnTo>
                  <a:pt x="12" y="39"/>
                </a:lnTo>
                <a:lnTo>
                  <a:pt x="0" y="34"/>
                </a:lnTo>
                <a:lnTo>
                  <a:pt x="0" y="12"/>
                </a:lnTo>
                <a:lnTo>
                  <a:pt x="23" y="3"/>
                </a:lnTo>
                <a:lnTo>
                  <a:pt x="43" y="0"/>
                </a:lnTo>
                <a:lnTo>
                  <a:pt x="61" y="0"/>
                </a:lnTo>
                <a:lnTo>
                  <a:pt x="76" y="2"/>
                </a:lnTo>
                <a:lnTo>
                  <a:pt x="88" y="8"/>
                </a:lnTo>
                <a:lnTo>
                  <a:pt x="96" y="16"/>
                </a:lnTo>
                <a:lnTo>
                  <a:pt x="100" y="25"/>
                </a:lnTo>
                <a:lnTo>
                  <a:pt x="103" y="35"/>
                </a:lnTo>
                <a:close/>
              </a:path>
            </a:pathLst>
          </a:custGeom>
          <a:solidFill>
            <a:srgbClr val="CEC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61" name="Freeform 149"/>
          <p:cNvSpPr>
            <a:spLocks/>
          </p:cNvSpPr>
          <p:nvPr/>
        </p:nvSpPr>
        <p:spPr bwMode="auto">
          <a:xfrm>
            <a:off x="2565400" y="5302250"/>
            <a:ext cx="14288" cy="6350"/>
          </a:xfrm>
          <a:custGeom>
            <a:avLst/>
            <a:gdLst>
              <a:gd name="T0" fmla="*/ 2147483647 w 101"/>
              <a:gd name="T1" fmla="*/ 2147483647 h 46"/>
              <a:gd name="T2" fmla="*/ 2147483647 w 101"/>
              <a:gd name="T3" fmla="*/ 2147483647 h 46"/>
              <a:gd name="T4" fmla="*/ 2147483647 w 101"/>
              <a:gd name="T5" fmla="*/ 2147483647 h 46"/>
              <a:gd name="T6" fmla="*/ 2147483647 w 101"/>
              <a:gd name="T7" fmla="*/ 2147483647 h 46"/>
              <a:gd name="T8" fmla="*/ 2147483647 w 101"/>
              <a:gd name="T9" fmla="*/ 2147483647 h 46"/>
              <a:gd name="T10" fmla="*/ 2147483647 w 101"/>
              <a:gd name="T11" fmla="*/ 2147483647 h 46"/>
              <a:gd name="T12" fmla="*/ 2147483647 w 101"/>
              <a:gd name="T13" fmla="*/ 2147483647 h 46"/>
              <a:gd name="T14" fmla="*/ 2147483647 w 101"/>
              <a:gd name="T15" fmla="*/ 2147483647 h 46"/>
              <a:gd name="T16" fmla="*/ 0 w 101"/>
              <a:gd name="T17" fmla="*/ 2147483647 h 46"/>
              <a:gd name="T18" fmla="*/ 0 w 101"/>
              <a:gd name="T19" fmla="*/ 2147483647 h 46"/>
              <a:gd name="T20" fmla="*/ 0 w 101"/>
              <a:gd name="T21" fmla="*/ 2147483647 h 46"/>
              <a:gd name="T22" fmla="*/ 0 w 101"/>
              <a:gd name="T23" fmla="*/ 2147483647 h 46"/>
              <a:gd name="T24" fmla="*/ 2147483647 w 101"/>
              <a:gd name="T25" fmla="*/ 2147483647 h 46"/>
              <a:gd name="T26" fmla="*/ 2147483647 w 101"/>
              <a:gd name="T27" fmla="*/ 0 h 46"/>
              <a:gd name="T28" fmla="*/ 2147483647 w 101"/>
              <a:gd name="T29" fmla="*/ 0 h 46"/>
              <a:gd name="T30" fmla="*/ 2147483647 w 101"/>
              <a:gd name="T31" fmla="*/ 2147483647 h 46"/>
              <a:gd name="T32" fmla="*/ 2147483647 w 101"/>
              <a:gd name="T33" fmla="*/ 2147483647 h 46"/>
              <a:gd name="T34" fmla="*/ 2147483647 w 101"/>
              <a:gd name="T35" fmla="*/ 2147483647 h 46"/>
              <a:gd name="T36" fmla="*/ 2147483647 w 101"/>
              <a:gd name="T37" fmla="*/ 2147483647 h 46"/>
              <a:gd name="T38" fmla="*/ 2147483647 w 101"/>
              <a:gd name="T39" fmla="*/ 2147483647 h 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1"/>
              <a:gd name="T61" fmla="*/ 0 h 46"/>
              <a:gd name="T62" fmla="*/ 101 w 101"/>
              <a:gd name="T63" fmla="*/ 46 h 4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1" h="46">
                <a:moveTo>
                  <a:pt x="101" y="36"/>
                </a:moveTo>
                <a:lnTo>
                  <a:pt x="90" y="40"/>
                </a:lnTo>
                <a:lnTo>
                  <a:pt x="77" y="44"/>
                </a:lnTo>
                <a:lnTo>
                  <a:pt x="64" y="46"/>
                </a:lnTo>
                <a:lnTo>
                  <a:pt x="51" y="46"/>
                </a:lnTo>
                <a:lnTo>
                  <a:pt x="37" y="46"/>
                </a:lnTo>
                <a:lnTo>
                  <a:pt x="24" y="43"/>
                </a:lnTo>
                <a:lnTo>
                  <a:pt x="12" y="39"/>
                </a:lnTo>
                <a:lnTo>
                  <a:pt x="0" y="34"/>
                </a:lnTo>
                <a:lnTo>
                  <a:pt x="0" y="10"/>
                </a:lnTo>
                <a:lnTo>
                  <a:pt x="23" y="3"/>
                </a:lnTo>
                <a:lnTo>
                  <a:pt x="43" y="0"/>
                </a:lnTo>
                <a:lnTo>
                  <a:pt x="61" y="0"/>
                </a:lnTo>
                <a:lnTo>
                  <a:pt x="75" y="2"/>
                </a:lnTo>
                <a:lnTo>
                  <a:pt x="87" y="8"/>
                </a:lnTo>
                <a:lnTo>
                  <a:pt x="95" y="16"/>
                </a:lnTo>
                <a:lnTo>
                  <a:pt x="99" y="25"/>
                </a:lnTo>
                <a:lnTo>
                  <a:pt x="101" y="36"/>
                </a:lnTo>
                <a:close/>
              </a:path>
            </a:pathLst>
          </a:custGeom>
          <a:solidFill>
            <a:srgbClr val="91A3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62" name="Freeform 150"/>
          <p:cNvSpPr>
            <a:spLocks/>
          </p:cNvSpPr>
          <p:nvPr/>
        </p:nvSpPr>
        <p:spPr bwMode="auto">
          <a:xfrm>
            <a:off x="2676525" y="5380038"/>
            <a:ext cx="14288" cy="7937"/>
          </a:xfrm>
          <a:custGeom>
            <a:avLst/>
            <a:gdLst>
              <a:gd name="T0" fmla="*/ 2147483647 w 102"/>
              <a:gd name="T1" fmla="*/ 2147483647 h 48"/>
              <a:gd name="T2" fmla="*/ 2147483647 w 102"/>
              <a:gd name="T3" fmla="*/ 2147483647 h 48"/>
              <a:gd name="T4" fmla="*/ 2147483647 w 102"/>
              <a:gd name="T5" fmla="*/ 2147483647 h 48"/>
              <a:gd name="T6" fmla="*/ 2147483647 w 102"/>
              <a:gd name="T7" fmla="*/ 2147483647 h 48"/>
              <a:gd name="T8" fmla="*/ 2147483647 w 102"/>
              <a:gd name="T9" fmla="*/ 2147483647 h 48"/>
              <a:gd name="T10" fmla="*/ 2147483647 w 102"/>
              <a:gd name="T11" fmla="*/ 2147483647 h 48"/>
              <a:gd name="T12" fmla="*/ 2147483647 w 102"/>
              <a:gd name="T13" fmla="*/ 2147483647 h 48"/>
              <a:gd name="T14" fmla="*/ 2147483647 w 102"/>
              <a:gd name="T15" fmla="*/ 2147483647 h 48"/>
              <a:gd name="T16" fmla="*/ 0 w 102"/>
              <a:gd name="T17" fmla="*/ 2147483647 h 48"/>
              <a:gd name="T18" fmla="*/ 0 w 102"/>
              <a:gd name="T19" fmla="*/ 2147483647 h 48"/>
              <a:gd name="T20" fmla="*/ 0 w 102"/>
              <a:gd name="T21" fmla="*/ 2147483647 h 48"/>
              <a:gd name="T22" fmla="*/ 0 w 102"/>
              <a:gd name="T23" fmla="*/ 2147483647 h 48"/>
              <a:gd name="T24" fmla="*/ 2147483647 w 102"/>
              <a:gd name="T25" fmla="*/ 2147483647 h 48"/>
              <a:gd name="T26" fmla="*/ 2147483647 w 102"/>
              <a:gd name="T27" fmla="*/ 0 h 48"/>
              <a:gd name="T28" fmla="*/ 2147483647 w 102"/>
              <a:gd name="T29" fmla="*/ 0 h 48"/>
              <a:gd name="T30" fmla="*/ 2147483647 w 102"/>
              <a:gd name="T31" fmla="*/ 2147483647 h 48"/>
              <a:gd name="T32" fmla="*/ 2147483647 w 102"/>
              <a:gd name="T33" fmla="*/ 2147483647 h 48"/>
              <a:gd name="T34" fmla="*/ 2147483647 w 102"/>
              <a:gd name="T35" fmla="*/ 2147483647 h 48"/>
              <a:gd name="T36" fmla="*/ 2147483647 w 102"/>
              <a:gd name="T37" fmla="*/ 2147483647 h 48"/>
              <a:gd name="T38" fmla="*/ 2147483647 w 102"/>
              <a:gd name="T39" fmla="*/ 2147483647 h 4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2"/>
              <a:gd name="T61" fmla="*/ 0 h 48"/>
              <a:gd name="T62" fmla="*/ 102 w 102"/>
              <a:gd name="T63" fmla="*/ 48 h 4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2" h="48">
                <a:moveTo>
                  <a:pt x="102" y="35"/>
                </a:moveTo>
                <a:lnTo>
                  <a:pt x="91" y="41"/>
                </a:lnTo>
                <a:lnTo>
                  <a:pt x="78" y="44"/>
                </a:lnTo>
                <a:lnTo>
                  <a:pt x="64" y="47"/>
                </a:lnTo>
                <a:lnTo>
                  <a:pt x="50" y="48"/>
                </a:lnTo>
                <a:lnTo>
                  <a:pt x="37" y="47"/>
                </a:lnTo>
                <a:lnTo>
                  <a:pt x="24" y="45"/>
                </a:lnTo>
                <a:lnTo>
                  <a:pt x="11" y="41"/>
                </a:lnTo>
                <a:lnTo>
                  <a:pt x="0" y="35"/>
                </a:lnTo>
                <a:lnTo>
                  <a:pt x="0" y="12"/>
                </a:lnTo>
                <a:lnTo>
                  <a:pt x="23" y="5"/>
                </a:lnTo>
                <a:lnTo>
                  <a:pt x="44" y="0"/>
                </a:lnTo>
                <a:lnTo>
                  <a:pt x="61" y="0"/>
                </a:lnTo>
                <a:lnTo>
                  <a:pt x="76" y="4"/>
                </a:lnTo>
                <a:lnTo>
                  <a:pt x="87" y="9"/>
                </a:lnTo>
                <a:lnTo>
                  <a:pt x="96" y="16"/>
                </a:lnTo>
                <a:lnTo>
                  <a:pt x="100" y="26"/>
                </a:lnTo>
                <a:lnTo>
                  <a:pt x="102" y="35"/>
                </a:lnTo>
                <a:close/>
              </a:path>
            </a:pathLst>
          </a:custGeom>
          <a:solidFill>
            <a:srgbClr val="91A3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63" name="Freeform 151"/>
          <p:cNvSpPr>
            <a:spLocks/>
          </p:cNvSpPr>
          <p:nvPr/>
        </p:nvSpPr>
        <p:spPr bwMode="auto">
          <a:xfrm>
            <a:off x="2557463" y="5284788"/>
            <a:ext cx="14287" cy="6350"/>
          </a:xfrm>
          <a:custGeom>
            <a:avLst/>
            <a:gdLst>
              <a:gd name="T0" fmla="*/ 2147483647 w 102"/>
              <a:gd name="T1" fmla="*/ 2147483647 h 46"/>
              <a:gd name="T2" fmla="*/ 2147483647 w 102"/>
              <a:gd name="T3" fmla="*/ 2147483647 h 46"/>
              <a:gd name="T4" fmla="*/ 2147483647 w 102"/>
              <a:gd name="T5" fmla="*/ 2147483647 h 46"/>
              <a:gd name="T6" fmla="*/ 2147483647 w 102"/>
              <a:gd name="T7" fmla="*/ 2147483647 h 46"/>
              <a:gd name="T8" fmla="*/ 2147483647 w 102"/>
              <a:gd name="T9" fmla="*/ 2147483647 h 46"/>
              <a:gd name="T10" fmla="*/ 2147483647 w 102"/>
              <a:gd name="T11" fmla="*/ 2147483647 h 46"/>
              <a:gd name="T12" fmla="*/ 2147483647 w 102"/>
              <a:gd name="T13" fmla="*/ 2147483647 h 46"/>
              <a:gd name="T14" fmla="*/ 2147483647 w 102"/>
              <a:gd name="T15" fmla="*/ 2147483647 h 46"/>
              <a:gd name="T16" fmla="*/ 0 w 102"/>
              <a:gd name="T17" fmla="*/ 2147483647 h 46"/>
              <a:gd name="T18" fmla="*/ 0 w 102"/>
              <a:gd name="T19" fmla="*/ 2147483647 h 46"/>
              <a:gd name="T20" fmla="*/ 0 w 102"/>
              <a:gd name="T21" fmla="*/ 2147483647 h 46"/>
              <a:gd name="T22" fmla="*/ 0 w 102"/>
              <a:gd name="T23" fmla="*/ 2147483647 h 46"/>
              <a:gd name="T24" fmla="*/ 2147483647 w 102"/>
              <a:gd name="T25" fmla="*/ 2147483647 h 46"/>
              <a:gd name="T26" fmla="*/ 2147483647 w 102"/>
              <a:gd name="T27" fmla="*/ 0 h 46"/>
              <a:gd name="T28" fmla="*/ 2147483647 w 102"/>
              <a:gd name="T29" fmla="*/ 0 h 46"/>
              <a:gd name="T30" fmla="*/ 2147483647 w 102"/>
              <a:gd name="T31" fmla="*/ 2147483647 h 46"/>
              <a:gd name="T32" fmla="*/ 2147483647 w 102"/>
              <a:gd name="T33" fmla="*/ 2147483647 h 46"/>
              <a:gd name="T34" fmla="*/ 2147483647 w 102"/>
              <a:gd name="T35" fmla="*/ 2147483647 h 46"/>
              <a:gd name="T36" fmla="*/ 2147483647 w 102"/>
              <a:gd name="T37" fmla="*/ 2147483647 h 46"/>
              <a:gd name="T38" fmla="*/ 2147483647 w 102"/>
              <a:gd name="T39" fmla="*/ 2147483647 h 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2"/>
              <a:gd name="T61" fmla="*/ 0 h 46"/>
              <a:gd name="T62" fmla="*/ 102 w 102"/>
              <a:gd name="T63" fmla="*/ 46 h 4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2" h="46">
                <a:moveTo>
                  <a:pt x="102" y="35"/>
                </a:moveTo>
                <a:lnTo>
                  <a:pt x="90" y="39"/>
                </a:lnTo>
                <a:lnTo>
                  <a:pt x="77" y="44"/>
                </a:lnTo>
                <a:lnTo>
                  <a:pt x="64" y="46"/>
                </a:lnTo>
                <a:lnTo>
                  <a:pt x="51" y="46"/>
                </a:lnTo>
                <a:lnTo>
                  <a:pt x="37" y="46"/>
                </a:lnTo>
                <a:lnTo>
                  <a:pt x="24" y="44"/>
                </a:lnTo>
                <a:lnTo>
                  <a:pt x="12" y="39"/>
                </a:lnTo>
                <a:lnTo>
                  <a:pt x="0" y="34"/>
                </a:lnTo>
                <a:lnTo>
                  <a:pt x="0" y="11"/>
                </a:lnTo>
                <a:lnTo>
                  <a:pt x="23" y="3"/>
                </a:lnTo>
                <a:lnTo>
                  <a:pt x="45" y="0"/>
                </a:lnTo>
                <a:lnTo>
                  <a:pt x="63" y="0"/>
                </a:lnTo>
                <a:lnTo>
                  <a:pt x="76" y="2"/>
                </a:lnTo>
                <a:lnTo>
                  <a:pt x="88" y="9"/>
                </a:lnTo>
                <a:lnTo>
                  <a:pt x="96" y="16"/>
                </a:lnTo>
                <a:lnTo>
                  <a:pt x="101" y="25"/>
                </a:lnTo>
                <a:lnTo>
                  <a:pt x="102" y="35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64" name="Freeform 152"/>
          <p:cNvSpPr>
            <a:spLocks/>
          </p:cNvSpPr>
          <p:nvPr/>
        </p:nvSpPr>
        <p:spPr bwMode="auto">
          <a:xfrm>
            <a:off x="2636838" y="5364163"/>
            <a:ext cx="15875" cy="7937"/>
          </a:xfrm>
          <a:custGeom>
            <a:avLst/>
            <a:gdLst>
              <a:gd name="T0" fmla="*/ 2147483647 w 101"/>
              <a:gd name="T1" fmla="*/ 2147483647 h 48"/>
              <a:gd name="T2" fmla="*/ 2147483647 w 101"/>
              <a:gd name="T3" fmla="*/ 2147483647 h 48"/>
              <a:gd name="T4" fmla="*/ 2147483647 w 101"/>
              <a:gd name="T5" fmla="*/ 2147483647 h 48"/>
              <a:gd name="T6" fmla="*/ 2147483647 w 101"/>
              <a:gd name="T7" fmla="*/ 2147483647 h 48"/>
              <a:gd name="T8" fmla="*/ 2147483647 w 101"/>
              <a:gd name="T9" fmla="*/ 2147483647 h 48"/>
              <a:gd name="T10" fmla="*/ 2147483647 w 101"/>
              <a:gd name="T11" fmla="*/ 2147483647 h 48"/>
              <a:gd name="T12" fmla="*/ 2147483647 w 101"/>
              <a:gd name="T13" fmla="*/ 2147483647 h 48"/>
              <a:gd name="T14" fmla="*/ 2147483647 w 101"/>
              <a:gd name="T15" fmla="*/ 2147483647 h 48"/>
              <a:gd name="T16" fmla="*/ 0 w 101"/>
              <a:gd name="T17" fmla="*/ 2147483647 h 48"/>
              <a:gd name="T18" fmla="*/ 0 w 101"/>
              <a:gd name="T19" fmla="*/ 2147483647 h 48"/>
              <a:gd name="T20" fmla="*/ 0 w 101"/>
              <a:gd name="T21" fmla="*/ 2147483647 h 48"/>
              <a:gd name="T22" fmla="*/ 0 w 101"/>
              <a:gd name="T23" fmla="*/ 2147483647 h 48"/>
              <a:gd name="T24" fmla="*/ 2147483647 w 101"/>
              <a:gd name="T25" fmla="*/ 2147483647 h 48"/>
              <a:gd name="T26" fmla="*/ 2147483647 w 101"/>
              <a:gd name="T27" fmla="*/ 0 h 48"/>
              <a:gd name="T28" fmla="*/ 2147483647 w 101"/>
              <a:gd name="T29" fmla="*/ 0 h 48"/>
              <a:gd name="T30" fmla="*/ 2147483647 w 101"/>
              <a:gd name="T31" fmla="*/ 2147483647 h 48"/>
              <a:gd name="T32" fmla="*/ 2147483647 w 101"/>
              <a:gd name="T33" fmla="*/ 2147483647 h 48"/>
              <a:gd name="T34" fmla="*/ 2147483647 w 101"/>
              <a:gd name="T35" fmla="*/ 2147483647 h 48"/>
              <a:gd name="T36" fmla="*/ 2147483647 w 101"/>
              <a:gd name="T37" fmla="*/ 2147483647 h 48"/>
              <a:gd name="T38" fmla="*/ 2147483647 w 101"/>
              <a:gd name="T39" fmla="*/ 2147483647 h 4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1"/>
              <a:gd name="T61" fmla="*/ 0 h 48"/>
              <a:gd name="T62" fmla="*/ 101 w 101"/>
              <a:gd name="T63" fmla="*/ 48 h 4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1" h="48">
                <a:moveTo>
                  <a:pt x="101" y="37"/>
                </a:moveTo>
                <a:lnTo>
                  <a:pt x="90" y="42"/>
                </a:lnTo>
                <a:lnTo>
                  <a:pt x="77" y="45"/>
                </a:lnTo>
                <a:lnTo>
                  <a:pt x="64" y="47"/>
                </a:lnTo>
                <a:lnTo>
                  <a:pt x="51" y="48"/>
                </a:lnTo>
                <a:lnTo>
                  <a:pt x="37" y="47"/>
                </a:lnTo>
                <a:lnTo>
                  <a:pt x="24" y="45"/>
                </a:lnTo>
                <a:lnTo>
                  <a:pt x="12" y="41"/>
                </a:lnTo>
                <a:lnTo>
                  <a:pt x="0" y="35"/>
                </a:lnTo>
                <a:lnTo>
                  <a:pt x="0" y="12"/>
                </a:lnTo>
                <a:lnTo>
                  <a:pt x="23" y="5"/>
                </a:lnTo>
                <a:lnTo>
                  <a:pt x="43" y="0"/>
                </a:lnTo>
                <a:lnTo>
                  <a:pt x="60" y="0"/>
                </a:lnTo>
                <a:lnTo>
                  <a:pt x="75" y="3"/>
                </a:lnTo>
                <a:lnTo>
                  <a:pt x="87" y="10"/>
                </a:lnTo>
                <a:lnTo>
                  <a:pt x="95" y="17"/>
                </a:lnTo>
                <a:lnTo>
                  <a:pt x="99" y="27"/>
                </a:lnTo>
                <a:lnTo>
                  <a:pt x="101" y="37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65" name="Freeform 153"/>
          <p:cNvSpPr>
            <a:spLocks/>
          </p:cNvSpPr>
          <p:nvPr/>
        </p:nvSpPr>
        <p:spPr bwMode="auto">
          <a:xfrm>
            <a:off x="2659063" y="5356225"/>
            <a:ext cx="14287" cy="6350"/>
          </a:xfrm>
          <a:custGeom>
            <a:avLst/>
            <a:gdLst>
              <a:gd name="T0" fmla="*/ 2147483647 w 101"/>
              <a:gd name="T1" fmla="*/ 2147483647 h 45"/>
              <a:gd name="T2" fmla="*/ 2147483647 w 101"/>
              <a:gd name="T3" fmla="*/ 2147483647 h 45"/>
              <a:gd name="T4" fmla="*/ 2147483647 w 101"/>
              <a:gd name="T5" fmla="*/ 2147483647 h 45"/>
              <a:gd name="T6" fmla="*/ 2147483647 w 101"/>
              <a:gd name="T7" fmla="*/ 2147483647 h 45"/>
              <a:gd name="T8" fmla="*/ 2147483647 w 101"/>
              <a:gd name="T9" fmla="*/ 2147483647 h 45"/>
              <a:gd name="T10" fmla="*/ 2147483647 w 101"/>
              <a:gd name="T11" fmla="*/ 2147483647 h 45"/>
              <a:gd name="T12" fmla="*/ 2147483647 w 101"/>
              <a:gd name="T13" fmla="*/ 2147483647 h 45"/>
              <a:gd name="T14" fmla="*/ 2147483647 w 101"/>
              <a:gd name="T15" fmla="*/ 2147483647 h 45"/>
              <a:gd name="T16" fmla="*/ 0 w 101"/>
              <a:gd name="T17" fmla="*/ 2147483647 h 45"/>
              <a:gd name="T18" fmla="*/ 0 w 101"/>
              <a:gd name="T19" fmla="*/ 2147483647 h 45"/>
              <a:gd name="T20" fmla="*/ 0 w 101"/>
              <a:gd name="T21" fmla="*/ 2147483647 h 45"/>
              <a:gd name="T22" fmla="*/ 0 w 101"/>
              <a:gd name="T23" fmla="*/ 2147483647 h 45"/>
              <a:gd name="T24" fmla="*/ 2147483647 w 101"/>
              <a:gd name="T25" fmla="*/ 2147483647 h 45"/>
              <a:gd name="T26" fmla="*/ 2147483647 w 101"/>
              <a:gd name="T27" fmla="*/ 0 h 45"/>
              <a:gd name="T28" fmla="*/ 2147483647 w 101"/>
              <a:gd name="T29" fmla="*/ 0 h 45"/>
              <a:gd name="T30" fmla="*/ 2147483647 w 101"/>
              <a:gd name="T31" fmla="*/ 2147483647 h 45"/>
              <a:gd name="T32" fmla="*/ 2147483647 w 101"/>
              <a:gd name="T33" fmla="*/ 2147483647 h 45"/>
              <a:gd name="T34" fmla="*/ 2147483647 w 101"/>
              <a:gd name="T35" fmla="*/ 2147483647 h 45"/>
              <a:gd name="T36" fmla="*/ 2147483647 w 101"/>
              <a:gd name="T37" fmla="*/ 2147483647 h 45"/>
              <a:gd name="T38" fmla="*/ 2147483647 w 101"/>
              <a:gd name="T39" fmla="*/ 2147483647 h 4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1"/>
              <a:gd name="T61" fmla="*/ 0 h 45"/>
              <a:gd name="T62" fmla="*/ 101 w 101"/>
              <a:gd name="T63" fmla="*/ 45 h 4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1" h="45">
                <a:moveTo>
                  <a:pt x="101" y="36"/>
                </a:moveTo>
                <a:lnTo>
                  <a:pt x="90" y="40"/>
                </a:lnTo>
                <a:lnTo>
                  <a:pt x="77" y="43"/>
                </a:lnTo>
                <a:lnTo>
                  <a:pt x="64" y="45"/>
                </a:lnTo>
                <a:lnTo>
                  <a:pt x="51" y="45"/>
                </a:lnTo>
                <a:lnTo>
                  <a:pt x="38" y="45"/>
                </a:lnTo>
                <a:lnTo>
                  <a:pt x="24" y="42"/>
                </a:lnTo>
                <a:lnTo>
                  <a:pt x="12" y="39"/>
                </a:lnTo>
                <a:lnTo>
                  <a:pt x="0" y="33"/>
                </a:lnTo>
                <a:lnTo>
                  <a:pt x="0" y="11"/>
                </a:lnTo>
                <a:lnTo>
                  <a:pt x="23" y="4"/>
                </a:lnTo>
                <a:lnTo>
                  <a:pt x="43" y="0"/>
                </a:lnTo>
                <a:lnTo>
                  <a:pt x="61" y="0"/>
                </a:lnTo>
                <a:lnTo>
                  <a:pt x="75" y="3"/>
                </a:lnTo>
                <a:lnTo>
                  <a:pt x="87" y="8"/>
                </a:lnTo>
                <a:lnTo>
                  <a:pt x="95" y="16"/>
                </a:lnTo>
                <a:lnTo>
                  <a:pt x="99" y="25"/>
                </a:lnTo>
                <a:lnTo>
                  <a:pt x="101" y="36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66" name="Freeform 154"/>
          <p:cNvSpPr>
            <a:spLocks/>
          </p:cNvSpPr>
          <p:nvPr/>
        </p:nvSpPr>
        <p:spPr bwMode="auto">
          <a:xfrm>
            <a:off x="2574925" y="5292725"/>
            <a:ext cx="14288" cy="6350"/>
          </a:xfrm>
          <a:custGeom>
            <a:avLst/>
            <a:gdLst>
              <a:gd name="T0" fmla="*/ 2147483647 w 104"/>
              <a:gd name="T1" fmla="*/ 2147483647 h 45"/>
              <a:gd name="T2" fmla="*/ 2147483647 w 104"/>
              <a:gd name="T3" fmla="*/ 2147483647 h 45"/>
              <a:gd name="T4" fmla="*/ 2147483647 w 104"/>
              <a:gd name="T5" fmla="*/ 2147483647 h 45"/>
              <a:gd name="T6" fmla="*/ 2147483647 w 104"/>
              <a:gd name="T7" fmla="*/ 2147483647 h 45"/>
              <a:gd name="T8" fmla="*/ 2147483647 w 104"/>
              <a:gd name="T9" fmla="*/ 2147483647 h 45"/>
              <a:gd name="T10" fmla="*/ 2147483647 w 104"/>
              <a:gd name="T11" fmla="*/ 2147483647 h 45"/>
              <a:gd name="T12" fmla="*/ 2147483647 w 104"/>
              <a:gd name="T13" fmla="*/ 2147483647 h 45"/>
              <a:gd name="T14" fmla="*/ 2147483647 w 104"/>
              <a:gd name="T15" fmla="*/ 2147483647 h 45"/>
              <a:gd name="T16" fmla="*/ 0 w 104"/>
              <a:gd name="T17" fmla="*/ 2147483647 h 45"/>
              <a:gd name="T18" fmla="*/ 0 w 104"/>
              <a:gd name="T19" fmla="*/ 2147483647 h 45"/>
              <a:gd name="T20" fmla="*/ 0 w 104"/>
              <a:gd name="T21" fmla="*/ 2147483647 h 45"/>
              <a:gd name="T22" fmla="*/ 0 w 104"/>
              <a:gd name="T23" fmla="*/ 2147483647 h 45"/>
              <a:gd name="T24" fmla="*/ 2147483647 w 104"/>
              <a:gd name="T25" fmla="*/ 2147483647 h 45"/>
              <a:gd name="T26" fmla="*/ 2147483647 w 104"/>
              <a:gd name="T27" fmla="*/ 0 h 45"/>
              <a:gd name="T28" fmla="*/ 2147483647 w 104"/>
              <a:gd name="T29" fmla="*/ 0 h 45"/>
              <a:gd name="T30" fmla="*/ 2147483647 w 104"/>
              <a:gd name="T31" fmla="*/ 2147483647 h 45"/>
              <a:gd name="T32" fmla="*/ 2147483647 w 104"/>
              <a:gd name="T33" fmla="*/ 2147483647 h 45"/>
              <a:gd name="T34" fmla="*/ 2147483647 w 104"/>
              <a:gd name="T35" fmla="*/ 2147483647 h 45"/>
              <a:gd name="T36" fmla="*/ 2147483647 w 104"/>
              <a:gd name="T37" fmla="*/ 2147483647 h 45"/>
              <a:gd name="T38" fmla="*/ 2147483647 w 104"/>
              <a:gd name="T39" fmla="*/ 2147483647 h 4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4"/>
              <a:gd name="T61" fmla="*/ 0 h 45"/>
              <a:gd name="T62" fmla="*/ 104 w 104"/>
              <a:gd name="T63" fmla="*/ 45 h 4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4" h="45">
                <a:moveTo>
                  <a:pt x="104" y="34"/>
                </a:moveTo>
                <a:lnTo>
                  <a:pt x="92" y="39"/>
                </a:lnTo>
                <a:lnTo>
                  <a:pt x="80" y="43"/>
                </a:lnTo>
                <a:lnTo>
                  <a:pt x="66" y="45"/>
                </a:lnTo>
                <a:lnTo>
                  <a:pt x="52" y="45"/>
                </a:lnTo>
                <a:lnTo>
                  <a:pt x="40" y="45"/>
                </a:lnTo>
                <a:lnTo>
                  <a:pt x="26" y="43"/>
                </a:lnTo>
                <a:lnTo>
                  <a:pt x="13" y="40"/>
                </a:lnTo>
                <a:lnTo>
                  <a:pt x="0" y="34"/>
                </a:lnTo>
                <a:lnTo>
                  <a:pt x="0" y="11"/>
                </a:lnTo>
                <a:lnTo>
                  <a:pt x="24" y="4"/>
                </a:lnTo>
                <a:lnTo>
                  <a:pt x="45" y="0"/>
                </a:lnTo>
                <a:lnTo>
                  <a:pt x="63" y="0"/>
                </a:lnTo>
                <a:lnTo>
                  <a:pt x="78" y="3"/>
                </a:lnTo>
                <a:lnTo>
                  <a:pt x="89" y="8"/>
                </a:lnTo>
                <a:lnTo>
                  <a:pt x="98" y="15"/>
                </a:lnTo>
                <a:lnTo>
                  <a:pt x="102" y="25"/>
                </a:lnTo>
                <a:lnTo>
                  <a:pt x="104" y="34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67" name="Freeform 155"/>
          <p:cNvSpPr>
            <a:spLocks/>
          </p:cNvSpPr>
          <p:nvPr/>
        </p:nvSpPr>
        <p:spPr bwMode="auto">
          <a:xfrm>
            <a:off x="2667000" y="5364163"/>
            <a:ext cx="14288" cy="9525"/>
          </a:xfrm>
          <a:custGeom>
            <a:avLst/>
            <a:gdLst>
              <a:gd name="T0" fmla="*/ 2147483647 w 96"/>
              <a:gd name="T1" fmla="*/ 2147483647 h 70"/>
              <a:gd name="T2" fmla="*/ 2147483647 w 96"/>
              <a:gd name="T3" fmla="*/ 2147483647 h 70"/>
              <a:gd name="T4" fmla="*/ 2147483647 w 96"/>
              <a:gd name="T5" fmla="*/ 2147483647 h 70"/>
              <a:gd name="T6" fmla="*/ 2147483647 w 96"/>
              <a:gd name="T7" fmla="*/ 2147483647 h 70"/>
              <a:gd name="T8" fmla="*/ 2147483647 w 96"/>
              <a:gd name="T9" fmla="*/ 2147483647 h 70"/>
              <a:gd name="T10" fmla="*/ 2147483647 w 96"/>
              <a:gd name="T11" fmla="*/ 2147483647 h 70"/>
              <a:gd name="T12" fmla="*/ 2147483647 w 96"/>
              <a:gd name="T13" fmla="*/ 2147483647 h 70"/>
              <a:gd name="T14" fmla="*/ 2147483647 w 96"/>
              <a:gd name="T15" fmla="*/ 2147483647 h 70"/>
              <a:gd name="T16" fmla="*/ 2147483647 w 96"/>
              <a:gd name="T17" fmla="*/ 2147483647 h 70"/>
              <a:gd name="T18" fmla="*/ 2147483647 w 96"/>
              <a:gd name="T19" fmla="*/ 2147483647 h 70"/>
              <a:gd name="T20" fmla="*/ 0 w 96"/>
              <a:gd name="T21" fmla="*/ 2147483647 h 70"/>
              <a:gd name="T22" fmla="*/ 0 w 96"/>
              <a:gd name="T23" fmla="*/ 2147483647 h 70"/>
              <a:gd name="T24" fmla="*/ 2147483647 w 96"/>
              <a:gd name="T25" fmla="*/ 2147483647 h 70"/>
              <a:gd name="T26" fmla="*/ 2147483647 w 96"/>
              <a:gd name="T27" fmla="*/ 2147483647 h 70"/>
              <a:gd name="T28" fmla="*/ 2147483647 w 96"/>
              <a:gd name="T29" fmla="*/ 2147483647 h 70"/>
              <a:gd name="T30" fmla="*/ 2147483647 w 96"/>
              <a:gd name="T31" fmla="*/ 2147483647 h 70"/>
              <a:gd name="T32" fmla="*/ 2147483647 w 96"/>
              <a:gd name="T33" fmla="*/ 0 h 70"/>
              <a:gd name="T34" fmla="*/ 2147483647 w 96"/>
              <a:gd name="T35" fmla="*/ 2147483647 h 70"/>
              <a:gd name="T36" fmla="*/ 2147483647 w 96"/>
              <a:gd name="T37" fmla="*/ 2147483647 h 70"/>
              <a:gd name="T38" fmla="*/ 2147483647 w 96"/>
              <a:gd name="T39" fmla="*/ 2147483647 h 7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6"/>
              <a:gd name="T61" fmla="*/ 0 h 70"/>
              <a:gd name="T62" fmla="*/ 96 w 96"/>
              <a:gd name="T63" fmla="*/ 70 h 7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6" h="70">
                <a:moveTo>
                  <a:pt x="96" y="15"/>
                </a:moveTo>
                <a:lnTo>
                  <a:pt x="89" y="26"/>
                </a:lnTo>
                <a:lnTo>
                  <a:pt x="80" y="35"/>
                </a:lnTo>
                <a:lnTo>
                  <a:pt x="71" y="45"/>
                </a:lnTo>
                <a:lnTo>
                  <a:pt x="60" y="52"/>
                </a:lnTo>
                <a:lnTo>
                  <a:pt x="49" y="59"/>
                </a:lnTo>
                <a:lnTo>
                  <a:pt x="37" y="65"/>
                </a:lnTo>
                <a:lnTo>
                  <a:pt x="24" y="69"/>
                </a:lnTo>
                <a:lnTo>
                  <a:pt x="12" y="70"/>
                </a:lnTo>
                <a:lnTo>
                  <a:pt x="0" y="51"/>
                </a:lnTo>
                <a:lnTo>
                  <a:pt x="15" y="32"/>
                </a:lnTo>
                <a:lnTo>
                  <a:pt x="30" y="18"/>
                </a:lnTo>
                <a:lnTo>
                  <a:pt x="43" y="8"/>
                </a:lnTo>
                <a:lnTo>
                  <a:pt x="57" y="2"/>
                </a:lnTo>
                <a:lnTo>
                  <a:pt x="70" y="0"/>
                </a:lnTo>
                <a:lnTo>
                  <a:pt x="80" y="2"/>
                </a:lnTo>
                <a:lnTo>
                  <a:pt x="90" y="8"/>
                </a:lnTo>
                <a:lnTo>
                  <a:pt x="96" y="15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68" name="Freeform 156"/>
          <p:cNvSpPr>
            <a:spLocks/>
          </p:cNvSpPr>
          <p:nvPr/>
        </p:nvSpPr>
        <p:spPr bwMode="auto">
          <a:xfrm>
            <a:off x="2571750" y="5254625"/>
            <a:ext cx="14288" cy="9525"/>
          </a:xfrm>
          <a:custGeom>
            <a:avLst/>
            <a:gdLst>
              <a:gd name="T0" fmla="*/ 2147483647 w 102"/>
              <a:gd name="T1" fmla="*/ 2147483647 h 66"/>
              <a:gd name="T2" fmla="*/ 2147483647 w 102"/>
              <a:gd name="T3" fmla="*/ 2147483647 h 66"/>
              <a:gd name="T4" fmla="*/ 2147483647 w 102"/>
              <a:gd name="T5" fmla="*/ 2147483647 h 66"/>
              <a:gd name="T6" fmla="*/ 2147483647 w 102"/>
              <a:gd name="T7" fmla="*/ 2147483647 h 66"/>
              <a:gd name="T8" fmla="*/ 2147483647 w 102"/>
              <a:gd name="T9" fmla="*/ 2147483647 h 66"/>
              <a:gd name="T10" fmla="*/ 2147483647 w 102"/>
              <a:gd name="T11" fmla="*/ 2147483647 h 66"/>
              <a:gd name="T12" fmla="*/ 2147483647 w 102"/>
              <a:gd name="T13" fmla="*/ 2147483647 h 66"/>
              <a:gd name="T14" fmla="*/ 2147483647 w 102"/>
              <a:gd name="T15" fmla="*/ 2147483647 h 66"/>
              <a:gd name="T16" fmla="*/ 2147483647 w 102"/>
              <a:gd name="T17" fmla="*/ 2147483647 h 66"/>
              <a:gd name="T18" fmla="*/ 2147483647 w 102"/>
              <a:gd name="T19" fmla="*/ 2147483647 h 66"/>
              <a:gd name="T20" fmla="*/ 0 w 102"/>
              <a:gd name="T21" fmla="*/ 2147483647 h 66"/>
              <a:gd name="T22" fmla="*/ 0 w 102"/>
              <a:gd name="T23" fmla="*/ 2147483647 h 66"/>
              <a:gd name="T24" fmla="*/ 2147483647 w 102"/>
              <a:gd name="T25" fmla="*/ 2147483647 h 66"/>
              <a:gd name="T26" fmla="*/ 2147483647 w 102"/>
              <a:gd name="T27" fmla="*/ 2147483647 h 66"/>
              <a:gd name="T28" fmla="*/ 2147483647 w 102"/>
              <a:gd name="T29" fmla="*/ 2147483647 h 66"/>
              <a:gd name="T30" fmla="*/ 2147483647 w 102"/>
              <a:gd name="T31" fmla="*/ 2147483647 h 66"/>
              <a:gd name="T32" fmla="*/ 2147483647 w 102"/>
              <a:gd name="T33" fmla="*/ 0 h 66"/>
              <a:gd name="T34" fmla="*/ 2147483647 w 102"/>
              <a:gd name="T35" fmla="*/ 2147483647 h 66"/>
              <a:gd name="T36" fmla="*/ 2147483647 w 102"/>
              <a:gd name="T37" fmla="*/ 2147483647 h 66"/>
              <a:gd name="T38" fmla="*/ 2147483647 w 102"/>
              <a:gd name="T39" fmla="*/ 2147483647 h 6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2"/>
              <a:gd name="T61" fmla="*/ 0 h 66"/>
              <a:gd name="T62" fmla="*/ 102 w 102"/>
              <a:gd name="T63" fmla="*/ 66 h 6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2" h="66">
                <a:moveTo>
                  <a:pt x="102" y="17"/>
                </a:moveTo>
                <a:lnTo>
                  <a:pt x="93" y="27"/>
                </a:lnTo>
                <a:lnTo>
                  <a:pt x="84" y="35"/>
                </a:lnTo>
                <a:lnTo>
                  <a:pt x="73" y="44"/>
                </a:lnTo>
                <a:lnTo>
                  <a:pt x="62" y="51"/>
                </a:lnTo>
                <a:lnTo>
                  <a:pt x="50" y="58"/>
                </a:lnTo>
                <a:lnTo>
                  <a:pt x="37" y="63"/>
                </a:lnTo>
                <a:lnTo>
                  <a:pt x="25" y="65"/>
                </a:lnTo>
                <a:lnTo>
                  <a:pt x="12" y="66"/>
                </a:lnTo>
                <a:lnTo>
                  <a:pt x="0" y="46"/>
                </a:lnTo>
                <a:lnTo>
                  <a:pt x="17" y="28"/>
                </a:lnTo>
                <a:lnTo>
                  <a:pt x="33" y="14"/>
                </a:lnTo>
                <a:lnTo>
                  <a:pt x="48" y="6"/>
                </a:lnTo>
                <a:lnTo>
                  <a:pt x="63" y="1"/>
                </a:lnTo>
                <a:lnTo>
                  <a:pt x="75" y="0"/>
                </a:lnTo>
                <a:lnTo>
                  <a:pt x="86" y="4"/>
                </a:lnTo>
                <a:lnTo>
                  <a:pt x="96" y="9"/>
                </a:lnTo>
                <a:lnTo>
                  <a:pt x="102" y="17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69" name="Freeform 157"/>
          <p:cNvSpPr>
            <a:spLocks/>
          </p:cNvSpPr>
          <p:nvPr/>
        </p:nvSpPr>
        <p:spPr bwMode="auto">
          <a:xfrm>
            <a:off x="2570163" y="5241925"/>
            <a:ext cx="14287" cy="9525"/>
          </a:xfrm>
          <a:custGeom>
            <a:avLst/>
            <a:gdLst>
              <a:gd name="T0" fmla="*/ 2147483647 w 99"/>
              <a:gd name="T1" fmla="*/ 2147483647 h 65"/>
              <a:gd name="T2" fmla="*/ 2147483647 w 99"/>
              <a:gd name="T3" fmla="*/ 2147483647 h 65"/>
              <a:gd name="T4" fmla="*/ 2147483647 w 99"/>
              <a:gd name="T5" fmla="*/ 2147483647 h 65"/>
              <a:gd name="T6" fmla="*/ 2147483647 w 99"/>
              <a:gd name="T7" fmla="*/ 2147483647 h 65"/>
              <a:gd name="T8" fmla="*/ 2147483647 w 99"/>
              <a:gd name="T9" fmla="*/ 2147483647 h 65"/>
              <a:gd name="T10" fmla="*/ 2147483647 w 99"/>
              <a:gd name="T11" fmla="*/ 2147483647 h 65"/>
              <a:gd name="T12" fmla="*/ 2147483647 w 99"/>
              <a:gd name="T13" fmla="*/ 2147483647 h 65"/>
              <a:gd name="T14" fmla="*/ 2147483647 w 99"/>
              <a:gd name="T15" fmla="*/ 2147483647 h 65"/>
              <a:gd name="T16" fmla="*/ 2147483647 w 99"/>
              <a:gd name="T17" fmla="*/ 2147483647 h 65"/>
              <a:gd name="T18" fmla="*/ 2147483647 w 99"/>
              <a:gd name="T19" fmla="*/ 2147483647 h 65"/>
              <a:gd name="T20" fmla="*/ 0 w 99"/>
              <a:gd name="T21" fmla="*/ 2147483647 h 65"/>
              <a:gd name="T22" fmla="*/ 0 w 99"/>
              <a:gd name="T23" fmla="*/ 2147483647 h 65"/>
              <a:gd name="T24" fmla="*/ 2147483647 w 99"/>
              <a:gd name="T25" fmla="*/ 2147483647 h 65"/>
              <a:gd name="T26" fmla="*/ 2147483647 w 99"/>
              <a:gd name="T27" fmla="*/ 2147483647 h 65"/>
              <a:gd name="T28" fmla="*/ 2147483647 w 99"/>
              <a:gd name="T29" fmla="*/ 2147483647 h 65"/>
              <a:gd name="T30" fmla="*/ 2147483647 w 99"/>
              <a:gd name="T31" fmla="*/ 0 h 65"/>
              <a:gd name="T32" fmla="*/ 2147483647 w 99"/>
              <a:gd name="T33" fmla="*/ 0 h 65"/>
              <a:gd name="T34" fmla="*/ 2147483647 w 99"/>
              <a:gd name="T35" fmla="*/ 2147483647 h 65"/>
              <a:gd name="T36" fmla="*/ 2147483647 w 99"/>
              <a:gd name="T37" fmla="*/ 2147483647 h 65"/>
              <a:gd name="T38" fmla="*/ 2147483647 w 99"/>
              <a:gd name="T39" fmla="*/ 2147483647 h 6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9"/>
              <a:gd name="T61" fmla="*/ 0 h 65"/>
              <a:gd name="T62" fmla="*/ 99 w 99"/>
              <a:gd name="T63" fmla="*/ 65 h 6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9" h="65">
                <a:moveTo>
                  <a:pt x="99" y="16"/>
                </a:moveTo>
                <a:lnTo>
                  <a:pt x="92" y="25"/>
                </a:lnTo>
                <a:lnTo>
                  <a:pt x="82" y="35"/>
                </a:lnTo>
                <a:lnTo>
                  <a:pt x="72" y="43"/>
                </a:lnTo>
                <a:lnTo>
                  <a:pt x="61" y="51"/>
                </a:lnTo>
                <a:lnTo>
                  <a:pt x="48" y="57"/>
                </a:lnTo>
                <a:lnTo>
                  <a:pt x="36" y="61"/>
                </a:lnTo>
                <a:lnTo>
                  <a:pt x="22" y="64"/>
                </a:lnTo>
                <a:lnTo>
                  <a:pt x="9" y="65"/>
                </a:lnTo>
                <a:lnTo>
                  <a:pt x="0" y="44"/>
                </a:lnTo>
                <a:lnTo>
                  <a:pt x="16" y="26"/>
                </a:lnTo>
                <a:lnTo>
                  <a:pt x="31" y="13"/>
                </a:lnTo>
                <a:lnTo>
                  <a:pt x="47" y="5"/>
                </a:lnTo>
                <a:lnTo>
                  <a:pt x="61" y="0"/>
                </a:lnTo>
                <a:lnTo>
                  <a:pt x="74" y="0"/>
                </a:lnTo>
                <a:lnTo>
                  <a:pt x="84" y="2"/>
                </a:lnTo>
                <a:lnTo>
                  <a:pt x="93" y="7"/>
                </a:lnTo>
                <a:lnTo>
                  <a:pt x="99" y="16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70" name="Freeform 158"/>
          <p:cNvSpPr>
            <a:spLocks/>
          </p:cNvSpPr>
          <p:nvPr/>
        </p:nvSpPr>
        <p:spPr bwMode="auto">
          <a:xfrm>
            <a:off x="2586038" y="5291138"/>
            <a:ext cx="15875" cy="9525"/>
          </a:xfrm>
          <a:custGeom>
            <a:avLst/>
            <a:gdLst>
              <a:gd name="T0" fmla="*/ 2147483647 w 100"/>
              <a:gd name="T1" fmla="*/ 2147483647 h 65"/>
              <a:gd name="T2" fmla="*/ 2147483647 w 100"/>
              <a:gd name="T3" fmla="*/ 2147483647 h 65"/>
              <a:gd name="T4" fmla="*/ 2147483647 w 100"/>
              <a:gd name="T5" fmla="*/ 2147483647 h 65"/>
              <a:gd name="T6" fmla="*/ 2147483647 w 100"/>
              <a:gd name="T7" fmla="*/ 2147483647 h 65"/>
              <a:gd name="T8" fmla="*/ 2147483647 w 100"/>
              <a:gd name="T9" fmla="*/ 2147483647 h 65"/>
              <a:gd name="T10" fmla="*/ 2147483647 w 100"/>
              <a:gd name="T11" fmla="*/ 2147483647 h 65"/>
              <a:gd name="T12" fmla="*/ 2147483647 w 100"/>
              <a:gd name="T13" fmla="*/ 2147483647 h 65"/>
              <a:gd name="T14" fmla="*/ 2147483647 w 100"/>
              <a:gd name="T15" fmla="*/ 2147483647 h 65"/>
              <a:gd name="T16" fmla="*/ 2147483647 w 100"/>
              <a:gd name="T17" fmla="*/ 2147483647 h 65"/>
              <a:gd name="T18" fmla="*/ 2147483647 w 100"/>
              <a:gd name="T19" fmla="*/ 2147483647 h 65"/>
              <a:gd name="T20" fmla="*/ 0 w 100"/>
              <a:gd name="T21" fmla="*/ 2147483647 h 65"/>
              <a:gd name="T22" fmla="*/ 0 w 100"/>
              <a:gd name="T23" fmla="*/ 2147483647 h 65"/>
              <a:gd name="T24" fmla="*/ 2147483647 w 100"/>
              <a:gd name="T25" fmla="*/ 2147483647 h 65"/>
              <a:gd name="T26" fmla="*/ 2147483647 w 100"/>
              <a:gd name="T27" fmla="*/ 2147483647 h 65"/>
              <a:gd name="T28" fmla="*/ 2147483647 w 100"/>
              <a:gd name="T29" fmla="*/ 2147483647 h 65"/>
              <a:gd name="T30" fmla="*/ 2147483647 w 100"/>
              <a:gd name="T31" fmla="*/ 0 h 65"/>
              <a:gd name="T32" fmla="*/ 2147483647 w 100"/>
              <a:gd name="T33" fmla="*/ 0 h 65"/>
              <a:gd name="T34" fmla="*/ 2147483647 w 100"/>
              <a:gd name="T35" fmla="*/ 2147483647 h 65"/>
              <a:gd name="T36" fmla="*/ 2147483647 w 100"/>
              <a:gd name="T37" fmla="*/ 2147483647 h 65"/>
              <a:gd name="T38" fmla="*/ 2147483647 w 100"/>
              <a:gd name="T39" fmla="*/ 2147483647 h 6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0"/>
              <a:gd name="T61" fmla="*/ 0 h 65"/>
              <a:gd name="T62" fmla="*/ 100 w 100"/>
              <a:gd name="T63" fmla="*/ 65 h 6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0" h="65">
                <a:moveTo>
                  <a:pt x="100" y="14"/>
                </a:moveTo>
                <a:lnTo>
                  <a:pt x="92" y="25"/>
                </a:lnTo>
                <a:lnTo>
                  <a:pt x="83" y="34"/>
                </a:lnTo>
                <a:lnTo>
                  <a:pt x="73" y="43"/>
                </a:lnTo>
                <a:lnTo>
                  <a:pt x="61" y="50"/>
                </a:lnTo>
                <a:lnTo>
                  <a:pt x="49" y="57"/>
                </a:lnTo>
                <a:lnTo>
                  <a:pt x="36" y="61"/>
                </a:lnTo>
                <a:lnTo>
                  <a:pt x="23" y="64"/>
                </a:lnTo>
                <a:lnTo>
                  <a:pt x="11" y="65"/>
                </a:lnTo>
                <a:lnTo>
                  <a:pt x="0" y="45"/>
                </a:lnTo>
                <a:lnTo>
                  <a:pt x="17" y="27"/>
                </a:lnTo>
                <a:lnTo>
                  <a:pt x="33" y="13"/>
                </a:lnTo>
                <a:lnTo>
                  <a:pt x="48" y="5"/>
                </a:lnTo>
                <a:lnTo>
                  <a:pt x="61" y="0"/>
                </a:lnTo>
                <a:lnTo>
                  <a:pt x="74" y="0"/>
                </a:lnTo>
                <a:lnTo>
                  <a:pt x="86" y="2"/>
                </a:lnTo>
                <a:lnTo>
                  <a:pt x="94" y="7"/>
                </a:lnTo>
                <a:lnTo>
                  <a:pt x="100" y="14"/>
                </a:lnTo>
                <a:close/>
              </a:path>
            </a:pathLst>
          </a:custGeom>
          <a:solidFill>
            <a:srgbClr val="C693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71" name="Freeform 159"/>
          <p:cNvSpPr>
            <a:spLocks/>
          </p:cNvSpPr>
          <p:nvPr/>
        </p:nvSpPr>
        <p:spPr bwMode="auto">
          <a:xfrm>
            <a:off x="2576513" y="5299075"/>
            <a:ext cx="15875" cy="7938"/>
          </a:xfrm>
          <a:custGeom>
            <a:avLst/>
            <a:gdLst>
              <a:gd name="T0" fmla="*/ 2147483647 w 105"/>
              <a:gd name="T1" fmla="*/ 2147483647 h 52"/>
              <a:gd name="T2" fmla="*/ 2147483647 w 105"/>
              <a:gd name="T3" fmla="*/ 2147483647 h 52"/>
              <a:gd name="T4" fmla="*/ 2147483647 w 105"/>
              <a:gd name="T5" fmla="*/ 2147483647 h 52"/>
              <a:gd name="T6" fmla="*/ 2147483647 w 105"/>
              <a:gd name="T7" fmla="*/ 2147483647 h 52"/>
              <a:gd name="T8" fmla="*/ 2147483647 w 105"/>
              <a:gd name="T9" fmla="*/ 2147483647 h 52"/>
              <a:gd name="T10" fmla="*/ 2147483647 w 105"/>
              <a:gd name="T11" fmla="*/ 2147483647 h 52"/>
              <a:gd name="T12" fmla="*/ 2147483647 w 105"/>
              <a:gd name="T13" fmla="*/ 2147483647 h 52"/>
              <a:gd name="T14" fmla="*/ 2147483647 w 105"/>
              <a:gd name="T15" fmla="*/ 2147483647 h 52"/>
              <a:gd name="T16" fmla="*/ 2147483647 w 105"/>
              <a:gd name="T17" fmla="*/ 2147483647 h 52"/>
              <a:gd name="T18" fmla="*/ 2147483647 w 105"/>
              <a:gd name="T19" fmla="*/ 2147483647 h 52"/>
              <a:gd name="T20" fmla="*/ 0 w 105"/>
              <a:gd name="T21" fmla="*/ 2147483647 h 52"/>
              <a:gd name="T22" fmla="*/ 0 w 105"/>
              <a:gd name="T23" fmla="*/ 2147483647 h 52"/>
              <a:gd name="T24" fmla="*/ 2147483647 w 105"/>
              <a:gd name="T25" fmla="*/ 2147483647 h 52"/>
              <a:gd name="T26" fmla="*/ 2147483647 w 105"/>
              <a:gd name="T27" fmla="*/ 2147483647 h 52"/>
              <a:gd name="T28" fmla="*/ 2147483647 w 105"/>
              <a:gd name="T29" fmla="*/ 2147483647 h 52"/>
              <a:gd name="T30" fmla="*/ 2147483647 w 105"/>
              <a:gd name="T31" fmla="*/ 0 h 52"/>
              <a:gd name="T32" fmla="*/ 2147483647 w 105"/>
              <a:gd name="T33" fmla="*/ 2147483647 h 52"/>
              <a:gd name="T34" fmla="*/ 2147483647 w 105"/>
              <a:gd name="T35" fmla="*/ 2147483647 h 52"/>
              <a:gd name="T36" fmla="*/ 2147483647 w 105"/>
              <a:gd name="T37" fmla="*/ 2147483647 h 52"/>
              <a:gd name="T38" fmla="*/ 2147483647 w 105"/>
              <a:gd name="T39" fmla="*/ 2147483647 h 5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5"/>
              <a:gd name="T61" fmla="*/ 0 h 52"/>
              <a:gd name="T62" fmla="*/ 105 w 105"/>
              <a:gd name="T63" fmla="*/ 52 h 5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5" h="52">
                <a:moveTo>
                  <a:pt x="105" y="25"/>
                </a:moveTo>
                <a:lnTo>
                  <a:pt x="94" y="33"/>
                </a:lnTo>
                <a:lnTo>
                  <a:pt x="83" y="39"/>
                </a:lnTo>
                <a:lnTo>
                  <a:pt x="71" y="44"/>
                </a:lnTo>
                <a:lnTo>
                  <a:pt x="59" y="49"/>
                </a:lnTo>
                <a:lnTo>
                  <a:pt x="45" y="51"/>
                </a:lnTo>
                <a:lnTo>
                  <a:pt x="31" y="52"/>
                </a:lnTo>
                <a:lnTo>
                  <a:pt x="18" y="51"/>
                </a:lnTo>
                <a:lnTo>
                  <a:pt x="5" y="49"/>
                </a:lnTo>
                <a:lnTo>
                  <a:pt x="0" y="27"/>
                </a:lnTo>
                <a:lnTo>
                  <a:pt x="22" y="14"/>
                </a:lnTo>
                <a:lnTo>
                  <a:pt x="41" y="5"/>
                </a:lnTo>
                <a:lnTo>
                  <a:pt x="57" y="1"/>
                </a:lnTo>
                <a:lnTo>
                  <a:pt x="72" y="0"/>
                </a:lnTo>
                <a:lnTo>
                  <a:pt x="85" y="3"/>
                </a:lnTo>
                <a:lnTo>
                  <a:pt x="94" y="8"/>
                </a:lnTo>
                <a:lnTo>
                  <a:pt x="102" y="16"/>
                </a:lnTo>
                <a:lnTo>
                  <a:pt x="105" y="25"/>
                </a:lnTo>
                <a:close/>
              </a:path>
            </a:pathLst>
          </a:custGeom>
          <a:solidFill>
            <a:srgbClr val="C693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72" name="Freeform 160"/>
          <p:cNvSpPr>
            <a:spLocks/>
          </p:cNvSpPr>
          <p:nvPr/>
        </p:nvSpPr>
        <p:spPr bwMode="auto">
          <a:xfrm>
            <a:off x="2655888" y="5362575"/>
            <a:ext cx="14287" cy="6350"/>
          </a:xfrm>
          <a:custGeom>
            <a:avLst/>
            <a:gdLst>
              <a:gd name="T0" fmla="*/ 2147483647 w 103"/>
              <a:gd name="T1" fmla="*/ 2147483647 h 51"/>
              <a:gd name="T2" fmla="*/ 2147483647 w 103"/>
              <a:gd name="T3" fmla="*/ 2147483647 h 51"/>
              <a:gd name="T4" fmla="*/ 2147483647 w 103"/>
              <a:gd name="T5" fmla="*/ 2147483647 h 51"/>
              <a:gd name="T6" fmla="*/ 2147483647 w 103"/>
              <a:gd name="T7" fmla="*/ 2147483647 h 51"/>
              <a:gd name="T8" fmla="*/ 2147483647 w 103"/>
              <a:gd name="T9" fmla="*/ 2147483647 h 51"/>
              <a:gd name="T10" fmla="*/ 2147483647 w 103"/>
              <a:gd name="T11" fmla="*/ 2147483647 h 51"/>
              <a:gd name="T12" fmla="*/ 2147483647 w 103"/>
              <a:gd name="T13" fmla="*/ 2147483647 h 51"/>
              <a:gd name="T14" fmla="*/ 2147483647 w 103"/>
              <a:gd name="T15" fmla="*/ 2147483647 h 51"/>
              <a:gd name="T16" fmla="*/ 2147483647 w 103"/>
              <a:gd name="T17" fmla="*/ 2147483647 h 51"/>
              <a:gd name="T18" fmla="*/ 2147483647 w 103"/>
              <a:gd name="T19" fmla="*/ 2147483647 h 51"/>
              <a:gd name="T20" fmla="*/ 0 w 103"/>
              <a:gd name="T21" fmla="*/ 2147483647 h 51"/>
              <a:gd name="T22" fmla="*/ 0 w 103"/>
              <a:gd name="T23" fmla="*/ 2147483647 h 51"/>
              <a:gd name="T24" fmla="*/ 2147483647 w 103"/>
              <a:gd name="T25" fmla="*/ 2147483647 h 51"/>
              <a:gd name="T26" fmla="*/ 2147483647 w 103"/>
              <a:gd name="T27" fmla="*/ 2147483647 h 51"/>
              <a:gd name="T28" fmla="*/ 2147483647 w 103"/>
              <a:gd name="T29" fmla="*/ 0 h 51"/>
              <a:gd name="T30" fmla="*/ 2147483647 w 103"/>
              <a:gd name="T31" fmla="*/ 0 h 51"/>
              <a:gd name="T32" fmla="*/ 2147483647 w 103"/>
              <a:gd name="T33" fmla="*/ 2147483647 h 51"/>
              <a:gd name="T34" fmla="*/ 2147483647 w 103"/>
              <a:gd name="T35" fmla="*/ 2147483647 h 51"/>
              <a:gd name="T36" fmla="*/ 2147483647 w 103"/>
              <a:gd name="T37" fmla="*/ 2147483647 h 51"/>
              <a:gd name="T38" fmla="*/ 2147483647 w 103"/>
              <a:gd name="T39" fmla="*/ 2147483647 h 5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51"/>
              <a:gd name="T62" fmla="*/ 103 w 103"/>
              <a:gd name="T63" fmla="*/ 51 h 5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51">
                <a:moveTo>
                  <a:pt x="103" y="26"/>
                </a:moveTo>
                <a:lnTo>
                  <a:pt x="93" y="32"/>
                </a:lnTo>
                <a:lnTo>
                  <a:pt x="82" y="38"/>
                </a:lnTo>
                <a:lnTo>
                  <a:pt x="69" y="44"/>
                </a:lnTo>
                <a:lnTo>
                  <a:pt x="57" y="47"/>
                </a:lnTo>
                <a:lnTo>
                  <a:pt x="43" y="50"/>
                </a:lnTo>
                <a:lnTo>
                  <a:pt x="29" y="51"/>
                </a:lnTo>
                <a:lnTo>
                  <a:pt x="16" y="50"/>
                </a:lnTo>
                <a:lnTo>
                  <a:pt x="4" y="48"/>
                </a:lnTo>
                <a:lnTo>
                  <a:pt x="0" y="26"/>
                </a:lnTo>
                <a:lnTo>
                  <a:pt x="20" y="13"/>
                </a:lnTo>
                <a:lnTo>
                  <a:pt x="39" y="5"/>
                </a:lnTo>
                <a:lnTo>
                  <a:pt x="56" y="0"/>
                </a:lnTo>
                <a:lnTo>
                  <a:pt x="70" y="0"/>
                </a:lnTo>
                <a:lnTo>
                  <a:pt x="82" y="2"/>
                </a:lnTo>
                <a:lnTo>
                  <a:pt x="93" y="9"/>
                </a:lnTo>
                <a:lnTo>
                  <a:pt x="99" y="16"/>
                </a:lnTo>
                <a:lnTo>
                  <a:pt x="103" y="26"/>
                </a:lnTo>
                <a:close/>
              </a:path>
            </a:pathLst>
          </a:custGeom>
          <a:solidFill>
            <a:srgbClr val="C693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3473" name="Picture 161" descr="AN00210_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0" y="1447800"/>
            <a:ext cx="3556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74" name="Picture 162" descr="na0144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676400"/>
            <a:ext cx="271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75" name="Picture 163" descr="na0144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286000"/>
            <a:ext cx="271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76" name="Picture 164" descr="AN00610_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10000" y="3962400"/>
            <a:ext cx="193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77" name="Picture 165" descr="na0144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590800"/>
            <a:ext cx="271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78" name="Picture 166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55626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79" name="Picture 167" descr="j026970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62800" y="1676400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80" name="Picture 168" descr="AN00210_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57800" y="2133600"/>
            <a:ext cx="3556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81" name="Picture 169" descr="j033589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2133600"/>
            <a:ext cx="211138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82" name="Picture 170" descr="na0144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114800"/>
            <a:ext cx="271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83" name="Picture 171" descr="AN00610_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00400" y="2438400"/>
            <a:ext cx="193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84" name="Picture 172" descr="NA01534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43400" y="2590800"/>
            <a:ext cx="301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85" name="Picture 173" descr="NA01534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00600" y="3962400"/>
            <a:ext cx="301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86" name="Picture 174" descr="na0144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800600"/>
            <a:ext cx="271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87" name="Picture 175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200" y="45720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88" name="Picture 176" descr="AN00210_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91400" y="4800600"/>
            <a:ext cx="3556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89" name="Picture 177" descr="j026970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90800" y="3200400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90" name="Picture 178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46482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91" name="Picture 179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48006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92" name="Picture 180" descr="j026970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648200" y="5867400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93" name="Picture 181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59436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94" name="Rectangle 182"/>
          <p:cNvSpPr>
            <a:spLocks noChangeArrowheads="1"/>
          </p:cNvSpPr>
          <p:nvPr/>
        </p:nvSpPr>
        <p:spPr bwMode="auto">
          <a:xfrm>
            <a:off x="1143000" y="228600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b="1" i="1" u="sng">
                <a:solidFill>
                  <a:schemeClr val="tx2"/>
                </a:solidFill>
                <a:latin typeface="Times New Roman" pitchFamily="18" charset="0"/>
              </a:rPr>
              <a:t>  </a:t>
            </a:r>
            <a:r>
              <a:rPr lang="en-US" sz="2800" b="1" i="1" u="sng">
                <a:solidFill>
                  <a:schemeClr val="tx2"/>
                </a:solidFill>
                <a:latin typeface="Times New Roman" pitchFamily="18" charset="0"/>
              </a:rPr>
              <a:t>Associations, Spatial associations, Co-location</a:t>
            </a:r>
            <a:endParaRPr lang="en-US" b="1" i="1" u="sng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46087"/>
          </a:xfrm>
        </p:spPr>
        <p:txBody>
          <a:bodyPr/>
          <a:lstStyle/>
          <a:p>
            <a:r>
              <a:rPr lang="en-US" sz="3800" smtClean="0"/>
              <a:t>Illustration of Cross-Correlation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58200" cy="5105400"/>
          </a:xfrm>
        </p:spPr>
        <p:txBody>
          <a:bodyPr/>
          <a:lstStyle/>
          <a:p>
            <a:r>
              <a:rPr lang="en-US" smtClean="0"/>
              <a:t>Illustration of Cross </a:t>
            </a:r>
            <a:r>
              <a:rPr lang="en-US" i="1" smtClean="0"/>
              <a:t>K</a:t>
            </a:r>
            <a:r>
              <a:rPr lang="en-US" smtClean="0"/>
              <a:t>-function for Example Data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3252788" y="6319838"/>
            <a:ext cx="2973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Cross-K Function for Example Data</a:t>
            </a:r>
          </a:p>
        </p:txBody>
      </p:sp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0675" y="1728788"/>
            <a:ext cx="5562600" cy="452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7" descr="j021349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24225" y="2552700"/>
            <a:ext cx="3048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371600" y="228600"/>
            <a:ext cx="7772400" cy="593725"/>
          </a:xfrm>
        </p:spPr>
        <p:txBody>
          <a:bodyPr/>
          <a:lstStyle/>
          <a:p>
            <a:pPr eaLnBrk="1" hangingPunct="1"/>
            <a:r>
              <a:rPr lang="en-US" smtClean="0"/>
              <a:t>Colocation Rules – Spatial Interest Measures</a:t>
            </a: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0" y="1828800"/>
          <a:ext cx="4419600" cy="402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Bitmap Image" r:id="rId3" imgW="2838846" imgH="2580952" progId="PBrush">
                  <p:embed/>
                </p:oleObj>
              </mc:Choice>
              <mc:Fallback>
                <p:oleObj name="Bitmap Image" r:id="rId3" imgW="2838846" imgH="2580952" progId="PBrush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28800"/>
                        <a:ext cx="4419600" cy="402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343400" y="1981200"/>
          <a:ext cx="4343400" cy="372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Bitmap Image" r:id="rId5" imgW="2819794" imgH="2419048" progId="PBrush">
                  <p:embed/>
                </p:oleObj>
              </mc:Choice>
              <mc:Fallback>
                <p:oleObj name="Bitmap Image" r:id="rId5" imgW="2819794" imgH="2419048" progId="PBrus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981200"/>
                        <a:ext cx="4343400" cy="372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4495800" y="1219200"/>
            <a:ext cx="40814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hlinkClick r:id="rId7"/>
              </a:rPr>
              <a:t>http://www.youtube.com/watch?v=RPyJwYqyBuI</a:t>
            </a:r>
            <a:endParaRPr lang="en-US" sz="140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848600" cy="609600"/>
          </a:xfrm>
        </p:spPr>
        <p:txBody>
          <a:bodyPr/>
          <a:lstStyle/>
          <a:p>
            <a:r>
              <a:rPr lang="en-US" sz="3800" smtClean="0"/>
              <a:t>Cross-Correlation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987925"/>
          </a:xfrm>
        </p:spPr>
        <p:txBody>
          <a:bodyPr/>
          <a:lstStyle/>
          <a:p>
            <a:r>
              <a:rPr lang="en-US" smtClean="0"/>
              <a:t>Cross </a:t>
            </a:r>
            <a:r>
              <a:rPr lang="en-US" i="1" smtClean="0"/>
              <a:t>K</a:t>
            </a:r>
            <a:r>
              <a:rPr lang="en-US" smtClean="0"/>
              <a:t>-Function Definition</a:t>
            </a:r>
          </a:p>
          <a:p>
            <a:pPr lvl="1"/>
            <a:r>
              <a:rPr lang="en-US" sz="1600" smtClean="0"/>
              <a:t> </a:t>
            </a:r>
          </a:p>
          <a:p>
            <a:pPr lvl="1"/>
            <a:endParaRPr lang="en-US" sz="1600" smtClean="0"/>
          </a:p>
          <a:p>
            <a:pPr lvl="1"/>
            <a:r>
              <a:rPr lang="en-US" smtClean="0"/>
              <a:t>Cross </a:t>
            </a:r>
            <a:r>
              <a:rPr lang="en-US" i="1" smtClean="0"/>
              <a:t>K</a:t>
            </a:r>
            <a:r>
              <a:rPr lang="en-US" smtClean="0"/>
              <a:t>-function of some pair of spatial feature types</a:t>
            </a:r>
          </a:p>
          <a:p>
            <a:pPr lvl="1"/>
            <a:r>
              <a:rPr lang="en-US" smtClean="0"/>
              <a:t>Example</a:t>
            </a:r>
          </a:p>
          <a:p>
            <a:pPr lvl="2"/>
            <a:r>
              <a:rPr lang="en-US" smtClean="0"/>
              <a:t>Which pairs are frequently co-located</a:t>
            </a:r>
          </a:p>
          <a:p>
            <a:pPr lvl="2"/>
            <a:r>
              <a:rPr lang="en-US" smtClean="0"/>
              <a:t>Statistical significance</a:t>
            </a:r>
          </a:p>
        </p:txBody>
      </p:sp>
      <p:grpSp>
        <p:nvGrpSpPr>
          <p:cNvPr id="3077" name="Group 5"/>
          <p:cNvGrpSpPr>
            <a:grpSpLocks/>
          </p:cNvGrpSpPr>
          <p:nvPr/>
        </p:nvGrpSpPr>
        <p:grpSpPr bwMode="auto">
          <a:xfrm>
            <a:off x="1144588" y="1228725"/>
            <a:ext cx="7499350" cy="641350"/>
            <a:chOff x="428" y="1656"/>
            <a:chExt cx="4724" cy="404"/>
          </a:xfrm>
        </p:grpSpPr>
        <p:graphicFrame>
          <p:nvGraphicFramePr>
            <p:cNvPr id="3074" name="Object 2"/>
            <p:cNvGraphicFramePr>
              <a:graphicFrameLocks noChangeAspect="1"/>
            </p:cNvGraphicFramePr>
            <p:nvPr/>
          </p:nvGraphicFramePr>
          <p:xfrm>
            <a:off x="428" y="1666"/>
            <a:ext cx="1005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Equation" r:id="rId3" imgW="1180800" imgH="253800" progId="Equation.3">
                    <p:embed/>
                  </p:oleObj>
                </mc:Choice>
                <mc:Fallback>
                  <p:oleObj name="Equation" r:id="rId3" imgW="1180800" imgH="2538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" y="1666"/>
                          <a:ext cx="1005" cy="2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8" name="Text Box 7"/>
            <p:cNvSpPr txBox="1">
              <a:spLocks noChangeArrowheads="1"/>
            </p:cNvSpPr>
            <p:nvPr/>
          </p:nvSpPr>
          <p:spPr bwMode="auto">
            <a:xfrm>
              <a:off x="1384" y="1656"/>
              <a:ext cx="37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Times New Roman" pitchFamily="18" charset="0"/>
                </a:rPr>
                <a:t>[number of type </a:t>
              </a:r>
              <a:r>
                <a:rPr lang="en-US" sz="1800" i="1">
                  <a:latin typeface="Times New Roman" pitchFamily="18" charset="0"/>
                </a:rPr>
                <a:t>j </a:t>
              </a:r>
              <a:r>
                <a:rPr lang="en-US" sz="1800">
                  <a:latin typeface="Times New Roman" pitchFamily="18" charset="0"/>
                </a:rPr>
                <a:t>event within distance </a:t>
              </a:r>
              <a:r>
                <a:rPr lang="en-US" sz="1800" i="1">
                  <a:latin typeface="Times New Roman" pitchFamily="18" charset="0"/>
                </a:rPr>
                <a:t>h</a:t>
              </a:r>
              <a:r>
                <a:rPr lang="en-US" sz="1800">
                  <a:latin typeface="Times New Roman" pitchFamily="18" charset="0"/>
                </a:rPr>
                <a:t> of a randomly chosen</a:t>
              </a:r>
            </a:p>
            <a:p>
              <a:r>
                <a:rPr lang="en-US" sz="1800">
                  <a:latin typeface="Times New Roman" pitchFamily="18" charset="0"/>
                </a:rPr>
                <a:t> type </a:t>
              </a:r>
              <a:r>
                <a:rPr lang="en-US" sz="1800" i="1">
                  <a:latin typeface="Times New Roman" pitchFamily="18" charset="0"/>
                </a:rPr>
                <a:t>i</a:t>
              </a:r>
              <a:r>
                <a:rPr lang="en-US" sz="1800">
                  <a:latin typeface="Times New Roman" pitchFamily="18" charset="0"/>
                </a:rPr>
                <a:t> event]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Spatial Association Rules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7200" y="1725613"/>
            <a:ext cx="74803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>
                <a:latin typeface="Times New Roman" pitchFamily="18" charset="0"/>
              </a:rPr>
              <a:t>Spatial Association Rules </a:t>
            </a:r>
          </a:p>
          <a:p>
            <a:pPr lvl="1">
              <a:buFontTx/>
              <a:buChar char="•"/>
            </a:pPr>
            <a:r>
              <a:rPr lang="en-US" sz="2000">
                <a:latin typeface="Times New Roman" pitchFamily="18" charset="0"/>
              </a:rPr>
              <a:t> A special reference spatial feature</a:t>
            </a:r>
          </a:p>
          <a:p>
            <a:pPr lvl="1">
              <a:buFontTx/>
              <a:buChar char="•"/>
            </a:pPr>
            <a:r>
              <a:rPr lang="en-US" sz="2000">
                <a:latin typeface="Times New Roman" pitchFamily="18" charset="0"/>
              </a:rPr>
              <a:t> Transactions are defined around instance of special spatial feature</a:t>
            </a:r>
          </a:p>
          <a:p>
            <a:pPr lvl="1">
              <a:buFontTx/>
              <a:buChar char="•"/>
            </a:pPr>
            <a:r>
              <a:rPr lang="en-US" sz="2000">
                <a:latin typeface="Times New Roman" pitchFamily="18" charset="0"/>
              </a:rPr>
              <a:t> Item-types = spatial predicates</a:t>
            </a:r>
          </a:p>
          <a:p>
            <a:pPr lvl="1">
              <a:buFontTx/>
              <a:buChar char="•"/>
            </a:pPr>
            <a:r>
              <a:rPr lang="en-US" sz="2000">
                <a:latin typeface="Times New Roman" pitchFamily="18" charset="0"/>
              </a:rPr>
              <a:t>Example: Table 7.5 (pp. 204)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733800"/>
            <a:ext cx="8686800" cy="265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81000" y="4724400"/>
            <a:ext cx="8077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sz="1600" b="1"/>
              <a:t>Participation index  =   </a:t>
            </a:r>
            <a:r>
              <a:rPr lang="en-US" sz="1600"/>
              <a:t>min{pr(f</a:t>
            </a:r>
            <a:r>
              <a:rPr lang="en-US" sz="1600" baseline="-25000"/>
              <a:t>i</a:t>
            </a:r>
            <a:r>
              <a:rPr lang="en-US" sz="1600"/>
              <a:t>, c)}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sz="1600"/>
              <a:t>Where pr(f</a:t>
            </a:r>
            <a:r>
              <a:rPr lang="en-US" sz="1600" baseline="-25000"/>
              <a:t>i</a:t>
            </a:r>
            <a:r>
              <a:rPr lang="en-US" sz="1600"/>
              <a:t>, c) of feature f</a:t>
            </a:r>
            <a:r>
              <a:rPr lang="en-US" sz="1600" baseline="-25000"/>
              <a:t>i </a:t>
            </a:r>
            <a:r>
              <a:rPr lang="en-US" sz="1600"/>
              <a:t>in co-location c  = {f</a:t>
            </a:r>
            <a:r>
              <a:rPr lang="en-US" sz="1600" baseline="-25000"/>
              <a:t>1</a:t>
            </a:r>
            <a:r>
              <a:rPr lang="en-US" sz="1600"/>
              <a:t>, f</a:t>
            </a:r>
            <a:r>
              <a:rPr lang="en-US" sz="1600" baseline="-25000"/>
              <a:t>2</a:t>
            </a:r>
            <a:r>
              <a:rPr lang="en-US" sz="1600"/>
              <a:t>, …, f</a:t>
            </a:r>
            <a:r>
              <a:rPr lang="en-US" sz="1600" baseline="-25000"/>
              <a:t>k</a:t>
            </a:r>
            <a:r>
              <a:rPr lang="en-US" sz="1600"/>
              <a:t>}: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sz="1600"/>
              <a:t>	= fraction of instances of f</a:t>
            </a:r>
            <a:r>
              <a:rPr lang="en-US" sz="1600" baseline="-25000"/>
              <a:t>i</a:t>
            </a:r>
            <a:r>
              <a:rPr lang="en-US" sz="1600"/>
              <a:t> with feature {f</a:t>
            </a:r>
            <a:r>
              <a:rPr lang="en-US" sz="1600" baseline="-25000"/>
              <a:t>1</a:t>
            </a:r>
            <a:r>
              <a:rPr lang="en-US" sz="1600"/>
              <a:t>, …, f</a:t>
            </a:r>
            <a:r>
              <a:rPr lang="en-US" sz="1600" baseline="-25000"/>
              <a:t>i-1</a:t>
            </a:r>
            <a:r>
              <a:rPr lang="en-US" sz="1600"/>
              <a:t>,  f</a:t>
            </a:r>
            <a:r>
              <a:rPr lang="en-US" sz="1600" baseline="-25000"/>
              <a:t>i+1</a:t>
            </a:r>
            <a:r>
              <a:rPr lang="en-US" sz="1600"/>
              <a:t>, …, f</a:t>
            </a:r>
            <a:r>
              <a:rPr lang="en-US" sz="1600" baseline="-25000"/>
              <a:t>k</a:t>
            </a:r>
            <a:r>
              <a:rPr lang="en-US" sz="1600"/>
              <a:t>} nearby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endParaRPr lang="en-US" sz="1600"/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sz="1600"/>
              <a:t>N(L) = neighborhood of location L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endParaRPr lang="en-US" sz="1600"/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endParaRPr lang="en-US" sz="1600" b="1"/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228600" y="1828800"/>
            <a:ext cx="8610600" cy="2590800"/>
            <a:chOff x="240" y="1104"/>
            <a:chExt cx="5088" cy="1308"/>
          </a:xfrm>
        </p:grpSpPr>
        <p:sp>
          <p:nvSpPr>
            <p:cNvPr id="16389" name="Rectangle 4"/>
            <p:cNvSpPr>
              <a:spLocks noChangeArrowheads="1"/>
            </p:cNvSpPr>
            <p:nvPr/>
          </p:nvSpPr>
          <p:spPr bwMode="auto">
            <a:xfrm>
              <a:off x="3360" y="2201"/>
              <a:ext cx="196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Pr.[ A in N(L) | B at location L ]</a:t>
              </a:r>
            </a:p>
          </p:txBody>
        </p:sp>
        <p:sp>
          <p:nvSpPr>
            <p:cNvPr id="16390" name="Rectangle 5"/>
            <p:cNvSpPr>
              <a:spLocks noChangeArrowheads="1"/>
            </p:cNvSpPr>
            <p:nvPr/>
          </p:nvSpPr>
          <p:spPr bwMode="auto">
            <a:xfrm>
              <a:off x="2112" y="2201"/>
              <a:ext cx="124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Pr.[ A in T | B in T ]</a:t>
              </a:r>
            </a:p>
          </p:txBody>
        </p:sp>
        <p:sp>
          <p:nvSpPr>
            <p:cNvPr id="16391" name="Rectangle 6"/>
            <p:cNvSpPr>
              <a:spLocks noChangeArrowheads="1"/>
            </p:cNvSpPr>
            <p:nvPr/>
          </p:nvSpPr>
          <p:spPr bwMode="auto">
            <a:xfrm>
              <a:off x="240" y="2201"/>
              <a:ext cx="187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conditional probability metric</a:t>
              </a:r>
            </a:p>
          </p:txBody>
        </p:sp>
        <p:sp>
          <p:nvSpPr>
            <p:cNvPr id="16392" name="Rectangle 7"/>
            <p:cNvSpPr>
              <a:spLocks noChangeArrowheads="1"/>
            </p:cNvSpPr>
            <p:nvPr/>
          </p:nvSpPr>
          <p:spPr bwMode="auto">
            <a:xfrm>
              <a:off x="3360" y="1779"/>
              <a:ext cx="196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Neighborhood (N)</a:t>
              </a:r>
            </a:p>
          </p:txBody>
        </p:sp>
        <p:sp>
          <p:nvSpPr>
            <p:cNvPr id="16393" name="Rectangle 8"/>
            <p:cNvSpPr>
              <a:spLocks noChangeArrowheads="1"/>
            </p:cNvSpPr>
            <p:nvPr/>
          </p:nvSpPr>
          <p:spPr bwMode="auto">
            <a:xfrm>
              <a:off x="2112" y="1779"/>
              <a:ext cx="124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Transaction (T)</a:t>
              </a:r>
            </a:p>
          </p:txBody>
        </p:sp>
        <p:sp>
          <p:nvSpPr>
            <p:cNvPr id="16394" name="Rectangle 9"/>
            <p:cNvSpPr>
              <a:spLocks noChangeArrowheads="1"/>
            </p:cNvSpPr>
            <p:nvPr/>
          </p:nvSpPr>
          <p:spPr bwMode="auto">
            <a:xfrm>
              <a:off x="240" y="1779"/>
              <a:ext cx="187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collection</a:t>
              </a:r>
            </a:p>
          </p:txBody>
        </p:sp>
        <p:sp>
          <p:nvSpPr>
            <p:cNvPr id="16395" name="Rectangle 10"/>
            <p:cNvSpPr>
              <a:spLocks noChangeArrowheads="1"/>
            </p:cNvSpPr>
            <p:nvPr/>
          </p:nvSpPr>
          <p:spPr bwMode="auto">
            <a:xfrm>
              <a:off x="3360" y="1568"/>
              <a:ext cx="196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events /Boolean spatial features</a:t>
              </a:r>
            </a:p>
          </p:txBody>
        </p:sp>
        <p:sp>
          <p:nvSpPr>
            <p:cNvPr id="16396" name="Rectangle 11"/>
            <p:cNvSpPr>
              <a:spLocks noChangeArrowheads="1"/>
            </p:cNvSpPr>
            <p:nvPr/>
          </p:nvSpPr>
          <p:spPr bwMode="auto">
            <a:xfrm>
              <a:off x="2112" y="1568"/>
              <a:ext cx="124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item-types</a:t>
              </a:r>
            </a:p>
          </p:txBody>
        </p:sp>
        <p:sp>
          <p:nvSpPr>
            <p:cNvPr id="16397" name="Rectangle 12"/>
            <p:cNvSpPr>
              <a:spLocks noChangeArrowheads="1"/>
            </p:cNvSpPr>
            <p:nvPr/>
          </p:nvSpPr>
          <p:spPr bwMode="auto">
            <a:xfrm>
              <a:off x="240" y="1568"/>
              <a:ext cx="187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item-types</a:t>
              </a:r>
            </a:p>
          </p:txBody>
        </p:sp>
        <p:sp>
          <p:nvSpPr>
            <p:cNvPr id="16398" name="Rectangle 13"/>
            <p:cNvSpPr>
              <a:spLocks noChangeArrowheads="1"/>
            </p:cNvSpPr>
            <p:nvPr/>
          </p:nvSpPr>
          <p:spPr bwMode="auto">
            <a:xfrm>
              <a:off x="2112" y="1990"/>
              <a:ext cx="124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support</a:t>
              </a:r>
            </a:p>
          </p:txBody>
        </p:sp>
        <p:sp>
          <p:nvSpPr>
            <p:cNvPr id="16399" name="Rectangle 14"/>
            <p:cNvSpPr>
              <a:spLocks noChangeArrowheads="1"/>
            </p:cNvSpPr>
            <p:nvPr/>
          </p:nvSpPr>
          <p:spPr bwMode="auto">
            <a:xfrm>
              <a:off x="2112" y="1357"/>
              <a:ext cx="124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discrete sets</a:t>
              </a:r>
            </a:p>
          </p:txBody>
        </p:sp>
        <p:sp>
          <p:nvSpPr>
            <p:cNvPr id="16400" name="Rectangle 15"/>
            <p:cNvSpPr>
              <a:spLocks noChangeArrowheads="1"/>
            </p:cNvSpPr>
            <p:nvPr/>
          </p:nvSpPr>
          <p:spPr bwMode="auto">
            <a:xfrm>
              <a:off x="2112" y="1104"/>
              <a:ext cx="1248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600"/>
                <a:t>Association rules</a:t>
              </a:r>
            </a:p>
          </p:txBody>
        </p:sp>
        <p:sp>
          <p:nvSpPr>
            <p:cNvPr id="16401" name="Rectangle 16"/>
            <p:cNvSpPr>
              <a:spLocks noChangeArrowheads="1"/>
            </p:cNvSpPr>
            <p:nvPr/>
          </p:nvSpPr>
          <p:spPr bwMode="auto">
            <a:xfrm>
              <a:off x="3360" y="1104"/>
              <a:ext cx="1968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600"/>
                <a:t>Co-location rules</a:t>
              </a:r>
            </a:p>
          </p:txBody>
        </p:sp>
        <p:sp>
          <p:nvSpPr>
            <p:cNvPr id="16402" name="Rectangle 17"/>
            <p:cNvSpPr>
              <a:spLocks noChangeArrowheads="1"/>
            </p:cNvSpPr>
            <p:nvPr/>
          </p:nvSpPr>
          <p:spPr bwMode="auto">
            <a:xfrm>
              <a:off x="240" y="1104"/>
              <a:ext cx="187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de-DE" sz="1000"/>
            </a:p>
          </p:txBody>
        </p:sp>
        <p:sp>
          <p:nvSpPr>
            <p:cNvPr id="16403" name="Rectangle 18"/>
            <p:cNvSpPr>
              <a:spLocks noChangeArrowheads="1"/>
            </p:cNvSpPr>
            <p:nvPr/>
          </p:nvSpPr>
          <p:spPr bwMode="auto">
            <a:xfrm>
              <a:off x="3360" y="1990"/>
              <a:ext cx="196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participation index</a:t>
              </a:r>
            </a:p>
          </p:txBody>
        </p:sp>
        <p:sp>
          <p:nvSpPr>
            <p:cNvPr id="16404" name="Rectangle 19"/>
            <p:cNvSpPr>
              <a:spLocks noChangeArrowheads="1"/>
            </p:cNvSpPr>
            <p:nvPr/>
          </p:nvSpPr>
          <p:spPr bwMode="auto">
            <a:xfrm>
              <a:off x="240" y="1990"/>
              <a:ext cx="187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prevalence measure</a:t>
              </a:r>
            </a:p>
          </p:txBody>
        </p:sp>
        <p:sp>
          <p:nvSpPr>
            <p:cNvPr id="16405" name="Rectangle 20"/>
            <p:cNvSpPr>
              <a:spLocks noChangeArrowheads="1"/>
            </p:cNvSpPr>
            <p:nvPr/>
          </p:nvSpPr>
          <p:spPr bwMode="auto">
            <a:xfrm>
              <a:off x="3360" y="1357"/>
              <a:ext cx="196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continuous space</a:t>
              </a:r>
            </a:p>
          </p:txBody>
        </p:sp>
        <p:sp>
          <p:nvSpPr>
            <p:cNvPr id="16406" name="Rectangle 21"/>
            <p:cNvSpPr>
              <a:spLocks noChangeArrowheads="1"/>
            </p:cNvSpPr>
            <p:nvPr/>
          </p:nvSpPr>
          <p:spPr bwMode="auto">
            <a:xfrm>
              <a:off x="240" y="1357"/>
              <a:ext cx="187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Underlying </a:t>
              </a:r>
              <a:r>
                <a:rPr lang="en-US" sz="1000"/>
                <a:t> </a:t>
              </a:r>
              <a:r>
                <a:rPr lang="en-US" sz="1600"/>
                <a:t>space</a:t>
              </a:r>
            </a:p>
          </p:txBody>
        </p:sp>
        <p:sp>
          <p:nvSpPr>
            <p:cNvPr id="16407" name="Line 22"/>
            <p:cNvSpPr>
              <a:spLocks noChangeShapeType="1"/>
            </p:cNvSpPr>
            <p:nvPr/>
          </p:nvSpPr>
          <p:spPr bwMode="auto">
            <a:xfrm>
              <a:off x="240" y="1990"/>
              <a:ext cx="50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Line 23"/>
            <p:cNvSpPr>
              <a:spLocks noChangeShapeType="1"/>
            </p:cNvSpPr>
            <p:nvPr/>
          </p:nvSpPr>
          <p:spPr bwMode="auto">
            <a:xfrm>
              <a:off x="240" y="2412"/>
              <a:ext cx="508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Line 24"/>
            <p:cNvSpPr>
              <a:spLocks noChangeShapeType="1"/>
            </p:cNvSpPr>
            <p:nvPr/>
          </p:nvSpPr>
          <p:spPr bwMode="auto">
            <a:xfrm>
              <a:off x="240" y="1104"/>
              <a:ext cx="0" cy="130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Line 25"/>
            <p:cNvSpPr>
              <a:spLocks noChangeShapeType="1"/>
            </p:cNvSpPr>
            <p:nvPr/>
          </p:nvSpPr>
          <p:spPr bwMode="auto">
            <a:xfrm>
              <a:off x="2112" y="1104"/>
              <a:ext cx="0" cy="13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Line 26"/>
            <p:cNvSpPr>
              <a:spLocks noChangeShapeType="1"/>
            </p:cNvSpPr>
            <p:nvPr/>
          </p:nvSpPr>
          <p:spPr bwMode="auto">
            <a:xfrm>
              <a:off x="5328" y="1104"/>
              <a:ext cx="0" cy="130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Line 27"/>
            <p:cNvSpPr>
              <a:spLocks noChangeShapeType="1"/>
            </p:cNvSpPr>
            <p:nvPr/>
          </p:nvSpPr>
          <p:spPr bwMode="auto">
            <a:xfrm>
              <a:off x="240" y="1104"/>
              <a:ext cx="50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Line 28"/>
            <p:cNvSpPr>
              <a:spLocks noChangeShapeType="1"/>
            </p:cNvSpPr>
            <p:nvPr/>
          </p:nvSpPr>
          <p:spPr bwMode="auto">
            <a:xfrm>
              <a:off x="240" y="1357"/>
              <a:ext cx="50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Line 29"/>
            <p:cNvSpPr>
              <a:spLocks noChangeShapeType="1"/>
            </p:cNvSpPr>
            <p:nvPr/>
          </p:nvSpPr>
          <p:spPr bwMode="auto">
            <a:xfrm>
              <a:off x="3360" y="1104"/>
              <a:ext cx="0" cy="13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Line 30"/>
            <p:cNvSpPr>
              <a:spLocks noChangeShapeType="1"/>
            </p:cNvSpPr>
            <p:nvPr/>
          </p:nvSpPr>
          <p:spPr bwMode="auto">
            <a:xfrm>
              <a:off x="240" y="1568"/>
              <a:ext cx="50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16" name="Line 31"/>
            <p:cNvSpPr>
              <a:spLocks noChangeShapeType="1"/>
            </p:cNvSpPr>
            <p:nvPr/>
          </p:nvSpPr>
          <p:spPr bwMode="auto">
            <a:xfrm>
              <a:off x="240" y="1779"/>
              <a:ext cx="50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17" name="Line 32"/>
            <p:cNvSpPr>
              <a:spLocks noChangeShapeType="1"/>
            </p:cNvSpPr>
            <p:nvPr/>
          </p:nvSpPr>
          <p:spPr bwMode="auto">
            <a:xfrm>
              <a:off x="240" y="2201"/>
              <a:ext cx="50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6388" name="Rectangle 34"/>
          <p:cNvSpPr>
            <a:spLocks noChangeArrowheads="1"/>
          </p:cNvSpPr>
          <p:nvPr/>
        </p:nvSpPr>
        <p:spPr bwMode="auto">
          <a:xfrm>
            <a:off x="1143000" y="2286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chemeClr val="tx2"/>
                </a:solidFill>
                <a:latin typeface="Times New Roman" pitchFamily="18" charset="0"/>
              </a:rPr>
              <a:t>Co-location rules vs. traditional association rules</a:t>
            </a:r>
            <a:r>
              <a:rPr lang="en-US" sz="2800" u="sng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2800" u="sng">
                <a:solidFill>
                  <a:schemeClr val="tx2"/>
                </a:solidFill>
                <a:latin typeface="Times New Roman" pitchFamily="18" charset="0"/>
              </a:rPr>
            </a:br>
            <a:endParaRPr lang="en-US" sz="2000" u="sng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593725"/>
          </a:xfrm>
        </p:spPr>
        <p:txBody>
          <a:bodyPr/>
          <a:lstStyle/>
          <a:p>
            <a:pPr eaLnBrk="1" hangingPunct="1"/>
            <a:r>
              <a:rPr lang="en-US" sz="3200" i="0" u="none" smtClean="0">
                <a:solidFill>
                  <a:schemeClr val="tx1"/>
                </a:solidFill>
              </a:rPr>
              <a:t>Conclusions Spatial Data Mining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181600"/>
          </a:xfrm>
        </p:spPr>
        <p:txBody>
          <a:bodyPr/>
          <a:lstStyle/>
          <a:p>
            <a:pPr eaLnBrk="1" hangingPunct="1"/>
            <a:r>
              <a:rPr lang="en-US" sz="1800" smtClean="0"/>
              <a:t>Spatial patterns are opposite of random</a:t>
            </a:r>
          </a:p>
          <a:p>
            <a:pPr eaLnBrk="1" hangingPunct="1"/>
            <a:r>
              <a:rPr lang="en-US" sz="1800" smtClean="0"/>
              <a:t>Common spatial patterns: location prediction, feature interaction, hot spots, geographically referenced statistical patterns, co-location, emergent patterns,… </a:t>
            </a:r>
          </a:p>
          <a:p>
            <a:pPr eaLnBrk="1" hangingPunct="1"/>
            <a:r>
              <a:rPr lang="en-US" sz="1800" smtClean="0"/>
              <a:t>SDM = search for unexpected interesting patterns in large spatial databases</a:t>
            </a:r>
          </a:p>
          <a:p>
            <a:pPr eaLnBrk="1" hangingPunct="1"/>
            <a:r>
              <a:rPr lang="en-US" sz="1800" smtClean="0"/>
              <a:t>Spatial patterns may be discovered using</a:t>
            </a:r>
          </a:p>
          <a:p>
            <a:pPr lvl="1" eaLnBrk="1" hangingPunct="1"/>
            <a:r>
              <a:rPr lang="en-US" smtClean="0"/>
              <a:t>Techniques like classification, associations, clustering and outlier detection</a:t>
            </a:r>
          </a:p>
          <a:p>
            <a:pPr lvl="1" eaLnBrk="1" hangingPunct="1"/>
            <a:r>
              <a:rPr lang="en-US" smtClean="0"/>
              <a:t>New techniques are needed for SDM due to </a:t>
            </a:r>
          </a:p>
          <a:p>
            <a:pPr lvl="2" eaLnBrk="1" hangingPunct="1"/>
            <a:r>
              <a:rPr lang="en-US" sz="1800" smtClean="0"/>
              <a:t>Spatial Auto-correlation</a:t>
            </a:r>
          </a:p>
          <a:p>
            <a:pPr lvl="2" eaLnBrk="1" hangingPunct="1"/>
            <a:r>
              <a:rPr lang="en-US" sz="1800" smtClean="0"/>
              <a:t>Importance of non-point data types (e.g. polygons)</a:t>
            </a:r>
          </a:p>
          <a:p>
            <a:pPr lvl="2" eaLnBrk="1" hangingPunct="1"/>
            <a:r>
              <a:rPr lang="en-US" sz="1800" smtClean="0"/>
              <a:t>Continuity of space</a:t>
            </a:r>
          </a:p>
          <a:p>
            <a:pPr lvl="2" eaLnBrk="1" hangingPunct="1"/>
            <a:r>
              <a:rPr lang="en-US" sz="1800" smtClean="0"/>
              <a:t>Regional knowledge; also establishes a need for scoping  </a:t>
            </a:r>
          </a:p>
          <a:p>
            <a:pPr lvl="2" eaLnBrk="1" hangingPunct="1"/>
            <a:r>
              <a:rPr lang="en-US" sz="1800" smtClean="0"/>
              <a:t>Separation between spatial and non-spatial subspace</a:t>
            </a:r>
            <a:r>
              <a:rPr lang="en-US" sz="1800" smtClean="0">
                <a:cs typeface="Tahoma" pitchFamily="34" charset="0"/>
              </a:rPr>
              <a:t>—</a:t>
            </a:r>
            <a:r>
              <a:rPr lang="en-US" sz="1800" smtClean="0"/>
              <a:t>in traditional approaches clusters are usually defined over the complete attribute space</a:t>
            </a:r>
          </a:p>
          <a:p>
            <a:pPr eaLnBrk="1" hangingPunct="1"/>
            <a:r>
              <a:rPr lang="en-US" sz="1800" smtClean="0"/>
              <a:t>Knowledge sources are available now </a:t>
            </a:r>
          </a:p>
          <a:p>
            <a:pPr lvl="1" eaLnBrk="1" hangingPunct="1"/>
            <a:r>
              <a:rPr lang="en-US" smtClean="0"/>
              <a:t>Raw knowledge to perform spatial data mining is mostly available online now (e.g. relational databases, Google Earth)</a:t>
            </a:r>
          </a:p>
          <a:p>
            <a:pPr lvl="1" eaLnBrk="1" hangingPunct="1"/>
            <a:r>
              <a:rPr lang="en-US" smtClean="0"/>
              <a:t>GIS tools are available that facilitate integrating knowledge from different source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Regression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Spatial Regression.pptx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162800" cy="593725"/>
          </a:xfrm>
        </p:spPr>
        <p:txBody>
          <a:bodyPr/>
          <a:lstStyle/>
          <a:p>
            <a:r>
              <a:rPr lang="en-US" smtClean="0"/>
              <a:t>Example Videos Discussing Spatial Analysis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4495800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www.esri.com/what-is-gis/index.html</a:t>
            </a:r>
            <a:r>
              <a:rPr lang="en-US" dirty="0" smtClean="0"/>
              <a:t>  What is GIS?</a:t>
            </a:r>
            <a:endParaRPr lang="en-US" dirty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://www.youtube.com/watch?v=ZqMul3OIQNI&amp;feature=related</a:t>
            </a:r>
            <a:r>
              <a:rPr lang="en-US" dirty="0" smtClean="0"/>
              <a:t> (Geo-graphically weighted regression software advertisement video) </a:t>
            </a:r>
          </a:p>
          <a:p>
            <a:r>
              <a:rPr lang="en-US" dirty="0" smtClean="0">
                <a:hlinkClick r:id="rId4"/>
              </a:rPr>
              <a:t>http://www.youtube.com/watch?v=RhDdtqgIy9Q&amp;feature=related</a:t>
            </a:r>
            <a:r>
              <a:rPr lang="en-US" dirty="0" smtClean="0"/>
              <a:t> (Spatial Analysis and Remote Sensing Degree at UA)</a:t>
            </a:r>
          </a:p>
          <a:p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http://www.youtube.com/watch?v=_SBLBkP9O9I&amp;feature=related</a:t>
            </a:r>
            <a:r>
              <a:rPr lang="en-US" dirty="0" smtClean="0"/>
              <a:t>  </a:t>
            </a:r>
            <a:r>
              <a:rPr lang="en-US" dirty="0" err="1" smtClean="0"/>
              <a:t>ArcGIS</a:t>
            </a:r>
            <a:r>
              <a:rPr lang="en-US" dirty="0" smtClean="0"/>
              <a:t> Spatial Analyst Overview </a:t>
            </a:r>
          </a:p>
          <a:p>
            <a:r>
              <a:rPr lang="en-US" dirty="0" smtClean="0">
                <a:hlinkClick r:id="rId6"/>
              </a:rPr>
              <a:t>http://www.youtube.com/watch?v=mBSXBqEP-7Y&amp;feature=related</a:t>
            </a:r>
            <a:r>
              <a:rPr lang="en-US" dirty="0" smtClean="0"/>
              <a:t>  (</a:t>
            </a:r>
            <a:r>
              <a:rPr lang="en-US" dirty="0" err="1" smtClean="0"/>
              <a:t>ArcGIS</a:t>
            </a:r>
            <a:r>
              <a:rPr lang="en-US" dirty="0" smtClean="0"/>
              <a:t> 9.3: Advanced planning and analysis - Part 1</a:t>
            </a:r>
            <a:r>
              <a:rPr lang="en-US" b="1" dirty="0" smtClean="0"/>
              <a:t>)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http://www.youtube.com/watch?v=agzjyi0rnOo&amp;feature=related</a:t>
            </a:r>
            <a:r>
              <a:rPr lang="en-US" dirty="0" smtClean="0"/>
              <a:t> (Example using Spatial Analysis to Analyze Medical Data; the video is </a:t>
            </a:r>
            <a:r>
              <a:rPr lang="en-US" i="1" dirty="0" smtClean="0"/>
              <a:t>not really that “great”</a:t>
            </a:r>
            <a:r>
              <a:rPr lang="en-US" dirty="0" smtClean="0"/>
              <a:t>;</a:t>
            </a:r>
            <a:r>
              <a:rPr lang="en-US" i="1" dirty="0" smtClean="0"/>
              <a:t> </a:t>
            </a:r>
            <a:r>
              <a:rPr lang="en-US" dirty="0" smtClean="0"/>
              <a:t>if you know a better one share it with us!</a:t>
            </a:r>
          </a:p>
          <a:p>
            <a:r>
              <a:rPr lang="en-US" dirty="0">
                <a:hlinkClick r:id="rId8"/>
              </a:rPr>
              <a:t>http://acmgis2011.cs.umn.edu</a:t>
            </a:r>
            <a:r>
              <a:rPr lang="en-US" dirty="0" smtClean="0">
                <a:hlinkClick r:id="rId8"/>
              </a:rPr>
              <a:t>/</a:t>
            </a:r>
            <a:r>
              <a:rPr lang="en-US" dirty="0" smtClean="0"/>
              <a:t> ACM GIS Conference, discusses advances in Geographical Information Systems and related areas</a:t>
            </a:r>
          </a:p>
          <a:p>
            <a:r>
              <a:rPr lang="en-US" dirty="0">
                <a:hlinkClick r:id="rId9"/>
              </a:rPr>
              <a:t>http://www.houstonareagisday.org</a:t>
            </a:r>
            <a:r>
              <a:rPr lang="en-US" dirty="0" smtClean="0">
                <a:hlinkClick r:id="rId9"/>
              </a:rPr>
              <a:t>/</a:t>
            </a:r>
            <a:r>
              <a:rPr lang="en-US" dirty="0" smtClean="0"/>
              <a:t> Houston Area GIS Day Nov. 10, 2011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438400"/>
            <a:ext cx="6934200" cy="1219200"/>
          </a:xfrm>
        </p:spPr>
        <p:txBody>
          <a:bodyPr/>
          <a:lstStyle/>
          <a:p>
            <a:pPr eaLnBrk="1" hangingPunct="1"/>
            <a:r>
              <a:rPr lang="en-US" sz="3200" smtClean="0"/>
              <a:t>Brief Introduction </a:t>
            </a:r>
            <a:br>
              <a:rPr lang="en-US" sz="3200" smtClean="0"/>
            </a:br>
            <a:r>
              <a:rPr lang="en-US" sz="3200" smtClean="0"/>
              <a:t>to Spatial Data Mining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228600" y="4376738"/>
            <a:ext cx="8686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Spatial data mining</a:t>
            </a:r>
            <a:r>
              <a:rPr lang="en-US"/>
              <a:t> is the  process of discovering interesting, useful, non-trivial patterns from large </a:t>
            </a:r>
            <a:r>
              <a:rPr lang="en-US">
                <a:solidFill>
                  <a:srgbClr val="FF0000"/>
                </a:solidFill>
              </a:rPr>
              <a:t>spatial</a:t>
            </a:r>
            <a:r>
              <a:rPr lang="en-US"/>
              <a:t> datasets</a:t>
            </a:r>
          </a:p>
          <a:p>
            <a:pPr lvl="1"/>
            <a:endParaRPr lang="en-US"/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381000" y="5638800"/>
            <a:ext cx="58943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Reading Material: </a:t>
            </a:r>
            <a:r>
              <a:rPr lang="en-US" sz="1600">
                <a:hlinkClick r:id="rId2"/>
              </a:rPr>
              <a:t>http://en.wikipedia.org/wiki/Spatial_analysis</a:t>
            </a:r>
            <a:r>
              <a:rPr lang="en-US" sz="1600"/>
              <a:t> </a:t>
            </a:r>
          </a:p>
          <a:p>
            <a:r>
              <a:rPr lang="en-US" sz="1600"/>
              <a:t>Spatial Statistics Software: </a:t>
            </a:r>
            <a:r>
              <a:rPr lang="en-US" sz="1600">
                <a:hlinkClick r:id="rId3"/>
              </a:rPr>
              <a:t>http://www.spatial-statistics.com/</a:t>
            </a:r>
            <a:r>
              <a:rPr lang="en-US" sz="1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772400" cy="593725"/>
          </a:xfrm>
        </p:spPr>
        <p:txBody>
          <a:bodyPr/>
          <a:lstStyle/>
          <a:p>
            <a:pPr eaLnBrk="1" hangingPunct="1"/>
            <a:r>
              <a:rPr lang="en-US" i="0" u="none" smtClean="0">
                <a:solidFill>
                  <a:schemeClr val="tx1"/>
                </a:solidFill>
              </a:rPr>
              <a:t>Examples of Spatial Patterns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Historic Examples (section 7.1.5, pp. 186)</a:t>
            </a:r>
          </a:p>
          <a:p>
            <a:pPr lvl="1" eaLnBrk="1" hangingPunct="1"/>
            <a:r>
              <a:rPr lang="en-US" smtClean="0"/>
              <a:t>1855 Asiatic Cholera in London: A water pump identified as the source</a:t>
            </a:r>
          </a:p>
          <a:p>
            <a:pPr lvl="1" eaLnBrk="1" hangingPunct="1"/>
            <a:r>
              <a:rPr lang="en-US" smtClean="0"/>
              <a:t>Fluoride and healthy gums near Colorado river</a:t>
            </a:r>
          </a:p>
          <a:p>
            <a:pPr lvl="1" eaLnBrk="1" hangingPunct="1"/>
            <a:r>
              <a:rPr lang="en-US" smtClean="0"/>
              <a:t>Theory of  Gondwanaland - continents fit like pieces of a jigsaw puzlle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Modern 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Cancer clusters to investigate environment health hazards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Crime hotspots for planning police patrol routes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Bald eagles nest on tall trees near open water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Nile virus spreading from north east USA to south and west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Unusual warming of Pacific ocean (El Nino) affects weather in USA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593725"/>
          </a:xfrm>
        </p:spPr>
        <p:txBody>
          <a:bodyPr/>
          <a:lstStyle/>
          <a:p>
            <a:pPr eaLnBrk="1" hangingPunct="1"/>
            <a:r>
              <a:rPr lang="en-US" i="0" u="none" smtClean="0">
                <a:solidFill>
                  <a:schemeClr val="tx1"/>
                </a:solidFill>
              </a:rPr>
              <a:t>Why Learn about Spatial Data Mining?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basic reasons for new work</a:t>
            </a:r>
          </a:p>
          <a:p>
            <a:pPr lvl="1" eaLnBrk="1" hangingPunct="1"/>
            <a:r>
              <a:rPr lang="en-US" smtClean="0"/>
              <a:t>Consideration of use in certain application domains</a:t>
            </a:r>
          </a:p>
          <a:p>
            <a:pPr lvl="1" eaLnBrk="1" hangingPunct="1"/>
            <a:r>
              <a:rPr lang="en-US" smtClean="0"/>
              <a:t>Provide fundamental new understanding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Application domains</a:t>
            </a:r>
          </a:p>
          <a:p>
            <a:pPr lvl="1" eaLnBrk="1" hangingPunct="1"/>
            <a:r>
              <a:rPr lang="en-US" smtClean="0"/>
              <a:t>Scale up secondary spatial (statistical) analysis to very large datasets </a:t>
            </a:r>
          </a:p>
          <a:p>
            <a:pPr lvl="2" eaLnBrk="1" hangingPunct="1"/>
            <a:r>
              <a:rPr lang="en-US" smtClean="0"/>
              <a:t>Describe/explain locations of human settlements in last 5000 years</a:t>
            </a:r>
          </a:p>
          <a:p>
            <a:pPr lvl="2" eaLnBrk="1" hangingPunct="1"/>
            <a:r>
              <a:rPr lang="en-US" smtClean="0"/>
              <a:t>Find cancer clusters to locate hazardous environments </a:t>
            </a:r>
          </a:p>
          <a:p>
            <a:pPr lvl="2" eaLnBrk="1" hangingPunct="1"/>
            <a:r>
              <a:rPr lang="en-US" smtClean="0"/>
              <a:t>Prepare land-use maps from satellite imagery</a:t>
            </a:r>
          </a:p>
          <a:p>
            <a:pPr lvl="2" eaLnBrk="1" hangingPunct="1"/>
            <a:r>
              <a:rPr lang="en-US" smtClean="0"/>
              <a:t>Predict habitat suitable for endangered species </a:t>
            </a:r>
          </a:p>
          <a:p>
            <a:pPr lvl="1" eaLnBrk="1" hangingPunct="1"/>
            <a:r>
              <a:rPr lang="en-US" smtClean="0"/>
              <a:t>Find new spatial patterns</a:t>
            </a:r>
          </a:p>
          <a:p>
            <a:pPr lvl="2" eaLnBrk="1" hangingPunct="1"/>
            <a:r>
              <a:rPr lang="en-US" smtClean="0"/>
              <a:t>Find groups of co-located geographic features</a:t>
            </a:r>
          </a:p>
          <a:p>
            <a:pPr lvl="2" eaLnBrk="1" hangingPunct="1"/>
            <a:endParaRPr lang="en-US" smtClean="0"/>
          </a:p>
          <a:p>
            <a:pPr eaLnBrk="1" hangingPunct="1"/>
            <a:r>
              <a:rPr lang="en-US" smtClean="0"/>
              <a:t>Exercise. Name 2 application domains not listed above.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593725"/>
          </a:xfrm>
        </p:spPr>
        <p:txBody>
          <a:bodyPr/>
          <a:lstStyle/>
          <a:p>
            <a:pPr eaLnBrk="1" hangingPunct="1"/>
            <a:r>
              <a:rPr lang="en-US" i="0" u="none" smtClean="0">
                <a:solidFill>
                  <a:schemeClr val="tx1"/>
                </a:solidFill>
              </a:rPr>
              <a:t>Why Learn about Spatial Data Mining? - 2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458200" cy="4495800"/>
          </a:xfrm>
        </p:spPr>
        <p:txBody>
          <a:bodyPr/>
          <a:lstStyle/>
          <a:p>
            <a:pPr eaLnBrk="1" hangingPunct="1"/>
            <a:r>
              <a:rPr lang="en-US" smtClean="0"/>
              <a:t>New understanding of geographic processes for Critical questions</a:t>
            </a:r>
          </a:p>
          <a:p>
            <a:pPr lvl="1" eaLnBrk="1" hangingPunct="1"/>
            <a:r>
              <a:rPr lang="en-US" smtClean="0"/>
              <a:t>Ex. How is the health of planet Earth? </a:t>
            </a:r>
          </a:p>
          <a:p>
            <a:pPr lvl="1" eaLnBrk="1" hangingPunct="1"/>
            <a:r>
              <a:rPr lang="en-US" smtClean="0"/>
              <a:t>Ex. Characterize effects of human activity on environment and ecology</a:t>
            </a:r>
          </a:p>
          <a:p>
            <a:pPr lvl="1" eaLnBrk="1" hangingPunct="1"/>
            <a:r>
              <a:rPr lang="en-US" smtClean="0"/>
              <a:t>Ex. Predict effect of El Nino on weather, and economy</a:t>
            </a:r>
          </a:p>
          <a:p>
            <a:pPr eaLnBrk="1" hangingPunct="1"/>
            <a:r>
              <a:rPr lang="en-US" smtClean="0"/>
              <a:t>Traditional approach: manually generate and test hypothesis </a:t>
            </a:r>
          </a:p>
          <a:p>
            <a:pPr lvl="1" eaLnBrk="1" hangingPunct="1"/>
            <a:r>
              <a:rPr lang="en-US" smtClean="0"/>
              <a:t>But, spatial data is growing too fast to analyze manually</a:t>
            </a:r>
          </a:p>
          <a:p>
            <a:pPr lvl="2" eaLnBrk="1" hangingPunct="1"/>
            <a:r>
              <a:rPr lang="en-US" smtClean="0"/>
              <a:t>Satellite imagery, GPS tracks, sensors on highways,  …</a:t>
            </a:r>
          </a:p>
          <a:p>
            <a:pPr lvl="1" eaLnBrk="1" hangingPunct="1"/>
            <a:r>
              <a:rPr lang="en-US" smtClean="0"/>
              <a:t>Number of possible geographic hypothesis too large to explore manually</a:t>
            </a:r>
          </a:p>
          <a:p>
            <a:pPr lvl="2" eaLnBrk="1" hangingPunct="1"/>
            <a:r>
              <a:rPr lang="en-US" smtClean="0"/>
              <a:t>Large number of geographic features and locations </a:t>
            </a:r>
          </a:p>
          <a:p>
            <a:pPr lvl="2" eaLnBrk="1" hangingPunct="1"/>
            <a:r>
              <a:rPr lang="en-US" smtClean="0"/>
              <a:t>Number of interacting subsets of features grow exponentially</a:t>
            </a:r>
          </a:p>
          <a:p>
            <a:pPr lvl="2" eaLnBrk="1" hangingPunct="1"/>
            <a:r>
              <a:rPr lang="en-US" smtClean="0"/>
              <a:t>Ex. Find tele connections between weather events across ocean and land areas</a:t>
            </a:r>
          </a:p>
          <a:p>
            <a:pPr eaLnBrk="1" hangingPunct="1"/>
            <a:r>
              <a:rPr lang="en-US" smtClean="0"/>
              <a:t>SDM may reduce the set of plausible hypothesis</a:t>
            </a:r>
          </a:p>
          <a:p>
            <a:pPr lvl="1" eaLnBrk="1" hangingPunct="1"/>
            <a:r>
              <a:rPr lang="en-US" smtClean="0"/>
              <a:t>Identify hypothesis supported by the data</a:t>
            </a:r>
          </a:p>
          <a:p>
            <a:pPr lvl="1" eaLnBrk="1" hangingPunct="1"/>
            <a:r>
              <a:rPr lang="en-US" smtClean="0"/>
              <a:t>For further exploration using traditional statistical methods</a:t>
            </a:r>
          </a:p>
          <a:p>
            <a:pPr lvl="1" eaLnBrk="1" hangingPunct="1">
              <a:lnSpc>
                <a:spcPct val="90000"/>
              </a:lnSpc>
            </a:pPr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593725"/>
          </a:xfrm>
        </p:spPr>
        <p:txBody>
          <a:bodyPr/>
          <a:lstStyle/>
          <a:p>
            <a:pPr eaLnBrk="1" hangingPunct="1"/>
            <a:r>
              <a:rPr lang="en-US" i="0" u="none" smtClean="0">
                <a:solidFill>
                  <a:schemeClr val="tx1"/>
                </a:solidFill>
              </a:rPr>
              <a:t>Autocorrelation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458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Items in a traditional data are independent of each other,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whereas properties of locations in a map are often “</a:t>
            </a:r>
            <a:r>
              <a:rPr lang="en-US" b="1" smtClean="0"/>
              <a:t>auto-correlated</a:t>
            </a:r>
            <a:r>
              <a:rPr lang="en-US" smtClean="0"/>
              <a:t>”.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First law of  geography [Tobler]: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 Everything is related to everything, but nearby things are more related than distant things.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People with similar backgrounds tend to live in the same area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Economies of nearby regions tend to be similar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Changes in temperature occur gradually over space(and time)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pic>
        <p:nvPicPr>
          <p:cNvPr id="10244" name="Picture 3" descr="Waldotobler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5052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5105400" y="3810000"/>
            <a:ext cx="2338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Waldo Tobler in 2000</a:t>
            </a:r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381000" y="5503863"/>
            <a:ext cx="86106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 dirty="0"/>
          </a:p>
          <a:p>
            <a:r>
              <a:rPr lang="en-US" sz="1600" dirty="0"/>
              <a:t>Papers on “Laws in Geography”:</a:t>
            </a:r>
            <a:r>
              <a:rPr lang="en-US" sz="2000" dirty="0"/>
              <a:t> </a:t>
            </a:r>
            <a:r>
              <a:rPr lang="en-US" sz="1200" dirty="0">
                <a:hlinkClick r:id="rId3"/>
              </a:rPr>
              <a:t>http://www.geog.ucsb.edu/~good/papers/393.pdf</a:t>
            </a:r>
            <a:endParaRPr lang="en-US" sz="1200" dirty="0"/>
          </a:p>
          <a:p>
            <a:r>
              <a:rPr lang="en-US" sz="1200" dirty="0">
                <a:hlinkClick r:id="rId4"/>
              </a:rPr>
              <a:t>http</a:t>
            </a:r>
            <a:r>
              <a:rPr lang="en-US" sz="1200" dirty="0" smtClean="0">
                <a:hlinkClick r:id="rId4"/>
              </a:rPr>
              <a:t>://www.cs.uh.edu</a:t>
            </a:r>
            <a:r>
              <a:rPr lang="en-US" sz="1200" smtClean="0">
                <a:hlinkClick r:id="rId4"/>
              </a:rPr>
              <a:t>/~ceick/DM/GOO10.pdf</a:t>
            </a:r>
            <a:r>
              <a:rPr lang="en-US" sz="1200" smtClean="0"/>
              <a:t>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593725"/>
          </a:xfrm>
        </p:spPr>
        <p:txBody>
          <a:bodyPr/>
          <a:lstStyle/>
          <a:p>
            <a:pPr eaLnBrk="1" hangingPunct="1"/>
            <a:r>
              <a:rPr lang="en-US" i="0" u="none" smtClean="0">
                <a:solidFill>
                  <a:schemeClr val="tx1"/>
                </a:solidFill>
              </a:rPr>
              <a:t>Characteristics of Spatial Data Mining</a:t>
            </a:r>
            <a:endParaRPr lang="de-DE" i="0" u="none" smtClean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58200" cy="5105400"/>
          </a:xfrm>
        </p:spPr>
        <p:txBody>
          <a:bodyPr/>
          <a:lstStyle/>
          <a:p>
            <a:pPr eaLnBrk="1" hangingPunct="1"/>
            <a:r>
              <a:rPr lang="en-US" dirty="0" smtClean="0"/>
              <a:t>Auto correlation</a:t>
            </a:r>
          </a:p>
          <a:p>
            <a:pPr eaLnBrk="1" hangingPunct="1"/>
            <a:r>
              <a:rPr lang="en-US" dirty="0" smtClean="0"/>
              <a:t>Patterns usually have to be defined in the spatial attribute subspace and not in the complete attribute space</a:t>
            </a:r>
          </a:p>
          <a:p>
            <a:pPr eaLnBrk="1" hangingPunct="1"/>
            <a:r>
              <a:rPr lang="en-US" dirty="0" smtClean="0"/>
              <a:t>Longitude and latitude (or other coordinate systems) are the glue that link different data collections together</a:t>
            </a:r>
          </a:p>
          <a:p>
            <a:pPr eaLnBrk="1" hangingPunct="1"/>
            <a:r>
              <a:rPr lang="en-US" dirty="0" smtClean="0"/>
              <a:t>People are used  to maps in GIS; therefore, data mining results have to be summarized on the top of maps</a:t>
            </a:r>
          </a:p>
          <a:p>
            <a:pPr eaLnBrk="1" hangingPunct="1"/>
            <a:r>
              <a:rPr lang="en-US" dirty="0" smtClean="0"/>
              <a:t>Patterns not only refer to points, but can also refer to lines, or polygons or other higher order geometrical objects</a:t>
            </a:r>
          </a:p>
          <a:p>
            <a:pPr eaLnBrk="1" hangingPunct="1"/>
            <a:r>
              <a:rPr lang="en-US" dirty="0" smtClean="0"/>
              <a:t>Patterns exist at different levels of granularity</a:t>
            </a:r>
          </a:p>
          <a:p>
            <a:pPr eaLnBrk="1" hangingPunct="1"/>
            <a:r>
              <a:rPr lang="en-US" dirty="0" smtClean="0"/>
              <a:t>Large number of patterns, large dataset sizes</a:t>
            </a:r>
          </a:p>
          <a:p>
            <a:pPr eaLnBrk="1" hangingPunct="1"/>
            <a:r>
              <a:rPr lang="en-US" dirty="0" smtClean="0"/>
              <a:t>Spatial patterns, e.g. spatial clusters can have arbitrary shapes</a:t>
            </a:r>
          </a:p>
          <a:p>
            <a:pPr eaLnBrk="1" hangingPunct="1"/>
            <a:r>
              <a:rPr lang="en-US" dirty="0" smtClean="0"/>
              <a:t>Regional knowledge is of particular importance due to lack of global knowledge in geography (</a:t>
            </a:r>
            <a:r>
              <a:rPr lang="en-US" dirty="0" smtClean="0">
                <a:sym typeface="Wingdings" pitchFamily="2" charset="2"/>
              </a:rPr>
              <a:t>spatial </a:t>
            </a:r>
            <a:r>
              <a:rPr lang="en-US" dirty="0" err="1" smtClean="0">
                <a:sym typeface="Wingdings" pitchFamily="2" charset="2"/>
              </a:rPr>
              <a:t>heterogeniety</a:t>
            </a:r>
            <a:r>
              <a:rPr lang="en-US" dirty="0" smtClean="0">
                <a:sym typeface="Wingdings" pitchFamily="2" charset="2"/>
              </a:rPr>
              <a:t>) 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8229600" cy="398463"/>
          </a:xfrm>
        </p:spPr>
        <p:txBody>
          <a:bodyPr/>
          <a:lstStyle/>
          <a:p>
            <a:pPr eaLnBrk="1" hangingPunct="1"/>
            <a:r>
              <a:rPr lang="en-US" sz="2300" i="0" u="none" smtClean="0">
                <a:solidFill>
                  <a:schemeClr val="tx1"/>
                </a:solidFill>
              </a:rPr>
              <a:t>Why Regional Knowledge Important in Spatial Data Mining?</a:t>
            </a:r>
            <a:endParaRPr lang="de-DE" sz="2300" i="0" u="none" smtClean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58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 special challenge in spatial data mining is that  information is usually not uniformly distributed in spatial datasets.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It has been pointed out in the literature that “</a:t>
            </a:r>
            <a:r>
              <a:rPr lang="en-US" sz="2400" i="1" smtClean="0"/>
              <a:t>whole map statistics are seldom useful</a:t>
            </a:r>
            <a:r>
              <a:rPr lang="en-US" sz="2400" smtClean="0"/>
              <a:t>”, that “</a:t>
            </a:r>
            <a:r>
              <a:rPr lang="en-US" sz="2400" i="1" smtClean="0"/>
              <a:t>most relationships in spatial data sets are geographically regional, rather than global</a:t>
            </a:r>
            <a:r>
              <a:rPr lang="en-US" sz="2400" smtClean="0"/>
              <a:t>”, and that “</a:t>
            </a:r>
            <a:r>
              <a:rPr lang="en-US" sz="2400" i="1" smtClean="0"/>
              <a:t>there is no average place on the Earth’s surface</a:t>
            </a:r>
            <a:r>
              <a:rPr lang="en-US" sz="2400" smtClean="0"/>
              <a:t>” [Goodchild03, Openshaw99].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Therefore, it is not surprising that domain experts are mostly interested in discovering hidden patterns at a regional scale rather than a global scale. </a:t>
            </a:r>
          </a:p>
        </p:txBody>
      </p:sp>
      <p:pic>
        <p:nvPicPr>
          <p:cNvPr id="4" name="Picture 3" descr="goodchi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4953000"/>
            <a:ext cx="1477191" cy="1752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1800" y="5486400"/>
            <a:ext cx="1833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Michael Frank </a:t>
            </a:r>
            <a:r>
              <a:rPr lang="en-US" sz="1200" dirty="0" err="1" smtClean="0"/>
              <a:t>Goodchild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34400" cy="446087"/>
          </a:xfrm>
        </p:spPr>
        <p:txBody>
          <a:bodyPr/>
          <a:lstStyle/>
          <a:p>
            <a:r>
              <a:rPr lang="en-US" sz="3200" smtClean="0"/>
              <a:t>Spatial Autocorrelation: Distance-based measure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229600" cy="4987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i="1" smtClean="0"/>
              <a:t>K</a:t>
            </a:r>
            <a:r>
              <a:rPr lang="en-US" sz="1800" smtClean="0"/>
              <a:t>-function Definition (</a:t>
            </a:r>
            <a:r>
              <a:rPr lang="en-US" sz="1800" smtClean="0">
                <a:hlinkClick r:id="rId3"/>
              </a:rPr>
              <a:t>http://dhf.ddc.moph.go.th/abstract/s22.pdf</a:t>
            </a:r>
            <a:r>
              <a:rPr lang="en-US" sz="1800" smtClean="0"/>
              <a:t> )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Test against randomness for point pattern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el-GR" smtClean="0">
                <a:cs typeface="Times New Roman" pitchFamily="18" charset="0"/>
              </a:rPr>
              <a:t>λ</a:t>
            </a:r>
            <a:r>
              <a:rPr lang="en-US" smtClean="0">
                <a:cs typeface="Times New Roman" pitchFamily="18" charset="0"/>
              </a:rPr>
              <a:t> </a:t>
            </a:r>
            <a:r>
              <a:rPr lang="en-US" smtClean="0"/>
              <a:t>is intensity of event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Model departure from randomness in a wide range of scales</a:t>
            </a:r>
          </a:p>
          <a:p>
            <a:pPr>
              <a:lnSpc>
                <a:spcPct val="90000"/>
              </a:lnSpc>
            </a:pPr>
            <a:r>
              <a:rPr lang="en-US" sz="1800" smtClean="0"/>
              <a:t>Inference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For Poisson complete spatial randomness (CSR): K(h) = </a:t>
            </a:r>
            <a:r>
              <a:rPr lang="el-GR" sz="1600" smtClean="0">
                <a:cs typeface="Times New Roman" pitchFamily="18" charset="0"/>
              </a:rPr>
              <a:t>π</a:t>
            </a:r>
            <a:r>
              <a:rPr lang="en-US" sz="1600" smtClean="0">
                <a:cs typeface="Times New Roman" pitchFamily="18" charset="0"/>
              </a:rPr>
              <a:t>h</a:t>
            </a:r>
            <a:r>
              <a:rPr lang="en-US" sz="1600" baseline="30000" smtClean="0">
                <a:cs typeface="Times New Roman" pitchFamily="18" charset="0"/>
              </a:rPr>
              <a:t>2</a:t>
            </a:r>
            <a:endParaRPr lang="el-GR" sz="1600" baseline="3000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600" smtClean="0"/>
              <a:t>Plot Khat(h) against h, compare to Poisson CSR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&gt;: cluster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&lt;: decluster/regularity</a:t>
            </a:r>
          </a:p>
          <a:p>
            <a:pPr lvl="2">
              <a:lnSpc>
                <a:spcPct val="90000"/>
              </a:lnSpc>
            </a:pPr>
            <a:endParaRPr lang="en-US" smtClean="0"/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19313" y="3757613"/>
            <a:ext cx="3900487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0" name="Group 5"/>
          <p:cNvGrpSpPr>
            <a:grpSpLocks/>
          </p:cNvGrpSpPr>
          <p:nvPr/>
        </p:nvGrpSpPr>
        <p:grpSpPr bwMode="auto">
          <a:xfrm>
            <a:off x="1095375" y="1481138"/>
            <a:ext cx="7493000" cy="461962"/>
            <a:chOff x="452" y="1121"/>
            <a:chExt cx="4720" cy="291"/>
          </a:xfrm>
        </p:grpSpPr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452" y="1128"/>
            <a:ext cx="92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" name="Equation" r:id="rId5" imgW="1079280" imgH="228600" progId="Equation.3">
                    <p:embed/>
                  </p:oleObj>
                </mc:Choice>
                <mc:Fallback>
                  <p:oleObj name="Equation" r:id="rId5" imgW="1079280" imgH="2286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2" y="1128"/>
                          <a:ext cx="920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2" name="Text Box 7"/>
            <p:cNvSpPr txBox="1">
              <a:spLocks noChangeArrowheads="1"/>
            </p:cNvSpPr>
            <p:nvPr/>
          </p:nvSpPr>
          <p:spPr bwMode="auto">
            <a:xfrm>
              <a:off x="1312" y="1121"/>
              <a:ext cx="386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[</a:t>
              </a:r>
              <a:r>
                <a:rPr lang="en-US" sz="2000">
                  <a:latin typeface="Times New Roman" pitchFamily="18" charset="0"/>
                </a:rPr>
                <a:t>number of events within distance </a:t>
              </a:r>
              <a:r>
                <a:rPr lang="en-US" sz="2000" i="1">
                  <a:latin typeface="Times New Roman" pitchFamily="18" charset="0"/>
                </a:rPr>
                <a:t>h</a:t>
              </a:r>
              <a:r>
                <a:rPr lang="en-US" sz="2000">
                  <a:latin typeface="Times New Roman" pitchFamily="18" charset="0"/>
                </a:rPr>
                <a:t> of an arbitrary event</a:t>
              </a:r>
              <a:r>
                <a:rPr lang="en-US">
                  <a:latin typeface="Times New Roman" pitchFamily="18" charset="0"/>
                </a:rPr>
                <a:t>]</a:t>
              </a:r>
            </a:p>
          </p:txBody>
        </p:sp>
      </p:grp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2562225" y="6538913"/>
            <a:ext cx="3406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K-Function based Spatial Autocorrelation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Designs\Global.pot</Template>
  <TotalTime>1326</TotalTime>
  <Words>1300</Words>
  <Application>Microsoft Office PowerPoint</Application>
  <PresentationFormat>On-screen Show (4:3)</PresentationFormat>
  <Paragraphs>171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Global</vt:lpstr>
      <vt:lpstr>Equation</vt:lpstr>
      <vt:lpstr>Bitmap Image</vt:lpstr>
      <vt:lpstr>Organization Spatial Data Mining Fall 2011</vt:lpstr>
      <vt:lpstr>Brief Introduction  to Spatial Data Mining</vt:lpstr>
      <vt:lpstr>Examples of Spatial Patterns</vt:lpstr>
      <vt:lpstr>Why Learn about Spatial Data Mining?</vt:lpstr>
      <vt:lpstr>Why Learn about Spatial Data Mining? - 2</vt:lpstr>
      <vt:lpstr>Autocorrelation</vt:lpstr>
      <vt:lpstr>Characteristics of Spatial Data Mining</vt:lpstr>
      <vt:lpstr>Why Regional Knowledge Important in Spatial Data Mining?</vt:lpstr>
      <vt:lpstr>Spatial Autocorrelation: Distance-based measure</vt:lpstr>
      <vt:lpstr>PowerPoint Presentation</vt:lpstr>
      <vt:lpstr>Illustration of Cross-Correlation</vt:lpstr>
      <vt:lpstr>Colocation Rules – Spatial Interest Measures</vt:lpstr>
      <vt:lpstr>Cross-Correlation</vt:lpstr>
      <vt:lpstr>Spatial Association Rules</vt:lpstr>
      <vt:lpstr>PowerPoint Presentation</vt:lpstr>
      <vt:lpstr>Conclusions Spatial Data Mining </vt:lpstr>
      <vt:lpstr>Spatial Regression </vt:lpstr>
      <vt:lpstr>Example Videos Discussing Spatial Analysis </vt:lpstr>
    </vt:vector>
  </TitlesOfParts>
  <Company>SYD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Spatial Data Mining</dc:title>
  <dc:creator>SC</dc:creator>
  <cp:lastModifiedBy>Christoph Eick</cp:lastModifiedBy>
  <cp:revision>80</cp:revision>
  <cp:lastPrinted>1601-01-01T00:00:00Z</cp:lastPrinted>
  <dcterms:created xsi:type="dcterms:W3CDTF">2002-08-20T02:27:00Z</dcterms:created>
  <dcterms:modified xsi:type="dcterms:W3CDTF">2011-10-24T21:28:12Z</dcterms:modified>
</cp:coreProperties>
</file>