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623" r:id="rId2"/>
    <p:sldId id="622" r:id="rId3"/>
    <p:sldId id="614" r:id="rId4"/>
    <p:sldId id="610" r:id="rId5"/>
    <p:sldId id="611" r:id="rId6"/>
    <p:sldId id="537" r:id="rId7"/>
    <p:sldId id="538" r:id="rId8"/>
    <p:sldId id="517" r:id="rId9"/>
    <p:sldId id="518" r:id="rId10"/>
    <p:sldId id="620" r:id="rId11"/>
    <p:sldId id="539" r:id="rId12"/>
    <p:sldId id="519" r:id="rId13"/>
    <p:sldId id="522" r:id="rId14"/>
    <p:sldId id="523" r:id="rId15"/>
    <p:sldId id="524" r:id="rId16"/>
    <p:sldId id="540" r:id="rId17"/>
    <p:sldId id="526" r:id="rId18"/>
    <p:sldId id="618" r:id="rId19"/>
    <p:sldId id="541" r:id="rId20"/>
    <p:sldId id="604" r:id="rId21"/>
    <p:sldId id="606" r:id="rId22"/>
    <p:sldId id="607" r:id="rId23"/>
    <p:sldId id="608" r:id="rId24"/>
    <p:sldId id="609" r:id="rId25"/>
    <p:sldId id="546" r:id="rId26"/>
    <p:sldId id="566" r:id="rId27"/>
    <p:sldId id="612" r:id="rId28"/>
    <p:sldId id="584" r:id="rId29"/>
    <p:sldId id="619" r:id="rId30"/>
    <p:sldId id="520" r:id="rId31"/>
    <p:sldId id="521" r:id="rId32"/>
  </p:sldIdLst>
  <p:sldSz cx="9144000" cy="6858000" type="screen4x3"/>
  <p:notesSz cx="69977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53" autoAdjust="0"/>
    <p:restoredTop sz="94541" autoAdjust="0"/>
  </p:normalViewPr>
  <p:slideViewPr>
    <p:cSldViewPr>
      <p:cViewPr varScale="1">
        <p:scale>
          <a:sx n="91" d="100"/>
          <a:sy n="91" d="100"/>
        </p:scale>
        <p:origin x="1459" y="5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25"/>
        <p:guide pos="22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22.xml"/><Relationship Id="rId4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333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35563" cy="417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661" tIns="48333" rIns="96661" bIns="48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21213" cy="3465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66434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0737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112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397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6124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404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24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68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285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870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3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655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67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Third Level</a:t>
            </a:r>
          </a:p>
        </p:txBody>
      </p:sp>
      <p:grpSp>
        <p:nvGrpSpPr>
          <p:cNvPr id="28676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0" y="6611938"/>
            <a:ext cx="361829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/>
              <a:t>Eick</a:t>
            </a:r>
            <a:r>
              <a:rPr lang="en-US" sz="1000" dirty="0"/>
              <a:t>, Tan, Steinbach, Kumar: Association Analysis Part1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1.emf"/><Relationship Id="rId3" Type="http://schemas.openxmlformats.org/officeDocument/2006/relationships/image" Target="../media/image26.emf"/><Relationship Id="rId7" Type="http://schemas.openxmlformats.org/officeDocument/2006/relationships/image" Target="../media/image28.e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3.emf"/><Relationship Id="rId2" Type="http://schemas.openxmlformats.org/officeDocument/2006/relationships/oleObject" Target="../embeddings/oleObject21.bin"/><Relationship Id="rId16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0.emf"/><Relationship Id="rId5" Type="http://schemas.openxmlformats.org/officeDocument/2006/relationships/image" Target="../media/image27.emf"/><Relationship Id="rId15" Type="http://schemas.openxmlformats.org/officeDocument/2006/relationships/image" Target="../media/image32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9.emf"/><Relationship Id="rId1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ippe-fournier-viger.com/spmf/AssociationRulesWithLift.php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groups/Examples-resources-on-association-rule-4066593.S.134055161" TargetMode="External"/><Relationship Id="rId2" Type="http://schemas.openxmlformats.org/officeDocument/2006/relationships/hyperlink" Target="http://www.r-bloggers.com/examples-and-resources-on-association-rule-mining-with-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/>
          <a:lstStyle/>
          <a:p>
            <a:r>
              <a:rPr lang="en-US" dirty="0"/>
              <a:t>News October 31, 2023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5029200"/>
          </a:xfrm>
        </p:spPr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Short Overview what happens in November 2023!</a:t>
            </a:r>
          </a:p>
          <a:p>
            <a:r>
              <a:rPr lang="en-US" sz="2400" dirty="0">
                <a:solidFill>
                  <a:srgbClr val="7030A0"/>
                </a:solidFill>
              </a:rPr>
              <a:t>Task3 is due on November 4! </a:t>
            </a:r>
          </a:p>
          <a:p>
            <a:r>
              <a:rPr lang="en-US" sz="2400" dirty="0">
                <a:solidFill>
                  <a:srgbClr val="7030A0"/>
                </a:solidFill>
              </a:rPr>
              <a:t>The dates of some GHC presentations changed: Group J and K will present on Nov. 7 and group L will present on November 9. </a:t>
            </a:r>
          </a:p>
          <a:p>
            <a:r>
              <a:rPr lang="en-US" sz="2400" dirty="0">
                <a:solidFill>
                  <a:srgbClr val="7030A0"/>
                </a:solidFill>
              </a:rPr>
              <a:t>Solution Sketches for Midterm1 have been posted! </a:t>
            </a:r>
          </a:p>
          <a:p>
            <a:r>
              <a:rPr lang="en-US" sz="2400" dirty="0">
                <a:solidFill>
                  <a:srgbClr val="7030A0"/>
                </a:solidFill>
              </a:rPr>
              <a:t>Today’s lecture will center on Association Analysis. On November 2 there will be a Spatial Analysis and Hotspot Discovery Lab taught by Raunak (45+ minutes</a:t>
            </a:r>
            <a:r>
              <a:rPr lang="en-US" sz="2400">
                <a:solidFill>
                  <a:srgbClr val="7030A0"/>
                </a:solidFill>
              </a:rPr>
              <a:t>). </a:t>
            </a:r>
            <a:endParaRPr lang="en-US" sz="2400" dirty="0">
              <a:solidFill>
                <a:srgbClr val="7030A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91246746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Definition: Association Rule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84725" y="3657600"/>
            <a:ext cx="3978275" cy="2527300"/>
            <a:chOff x="3014" y="2304"/>
            <a:chExt cx="2506" cy="1592"/>
          </a:xfrm>
        </p:grpSpPr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075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460160" imgH="203040" progId="Equation.3">
                    <p:embed/>
                  </p:oleObj>
                </mc:Choice>
                <mc:Fallback>
                  <p:oleObj name="Equation" r:id="rId2" imgW="1460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2545"/>
                          <a:ext cx="1741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317840" imgH="787320" progId="Equation.3">
                    <p:embed/>
                  </p:oleObj>
                </mc:Choice>
                <mc:Fallback>
                  <p:oleObj name="Equation" r:id="rId4" imgW="431784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" y="2928"/>
                          <a:ext cx="2460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470120" imgH="787320" progId="Equation.3">
                    <p:embed/>
                  </p:oleObj>
                </mc:Choice>
                <mc:Fallback>
                  <p:oleObj name="Equation" r:id="rId6" imgW="447012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" y="3456"/>
                          <a:ext cx="2475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304800" y="1066800"/>
            <a:ext cx="487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/>
              <a:t>Association Rule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sz="1800" b="0"/>
              <a:t>An implication expression of the form X </a:t>
            </a:r>
            <a:r>
              <a:rPr lang="en-US" sz="1800" b="0">
                <a:sym typeface="Symbol" pitchFamily="18" charset="2"/>
              </a:rPr>
              <a:t> Y, where X and Y are itemsets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sz="1800" b="0"/>
              <a:t>Example:</a:t>
            </a:r>
            <a:br>
              <a:rPr lang="en-US" sz="1800" b="0"/>
            </a:br>
            <a:r>
              <a:rPr lang="en-US" sz="1800" b="0"/>
              <a:t>   {Milk, Diaper} </a:t>
            </a:r>
            <a:r>
              <a:rPr lang="en-US" sz="1800" b="0">
                <a:sym typeface="Symbol" pitchFamily="18" charset="2"/>
              </a:rPr>
              <a:t> {Beer}</a:t>
            </a:r>
            <a:r>
              <a:rPr lang="en-US" sz="1800" b="0"/>
              <a:t> 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None/>
            </a:pPr>
            <a:endParaRPr lang="en-US" sz="1800"/>
          </a:p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/>
              <a:t>Rule Evaluation Metrics</a:t>
            </a:r>
            <a:endParaRPr lang="en-US" sz="200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sz="1800" b="0"/>
              <a:t>Support (s)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/>
              <a:t>Fraction of transactions that contain both X and Y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sz="1800" b="0"/>
              <a:t>Confidence (c)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/>
              <a:t>Measures how often items in Y </a:t>
            </a:r>
            <a:br>
              <a:rPr lang="en-US" sz="1600" b="0"/>
            </a:br>
            <a:r>
              <a:rPr lang="en-US" sz="1600" b="0"/>
              <a:t>appear in transactions that</a:t>
            </a:r>
            <a:br>
              <a:rPr lang="en-US" sz="1600" b="0"/>
            </a:br>
            <a:r>
              <a:rPr lang="en-US" sz="1600" b="0"/>
              <a:t>contain X</a:t>
            </a:r>
          </a:p>
        </p:txBody>
      </p:sp>
      <p:graphicFrame>
        <p:nvGraphicFramePr>
          <p:cNvPr id="3074" name="Object 21"/>
          <p:cNvGraphicFramePr>
            <a:graphicFrameLocks noGrp="1" noChangeAspect="1"/>
          </p:cNvGraphicFramePr>
          <p:nvPr>
            <p:ph idx="1"/>
          </p:nvPr>
        </p:nvGraphicFramePr>
        <p:xfrm>
          <a:off x="5410200" y="1295400"/>
          <a:ext cx="35877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3359338" imgH="2015504" progId="Word.Document.8">
                  <p:embed/>
                </p:oleObj>
              </mc:Choice>
              <mc:Fallback>
                <p:oleObj name="Document" r:id="rId8" imgW="3359338" imgH="201550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95400"/>
                        <a:ext cx="358775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606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Rule Mining Task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set of transactions T, the goal of association rule mining is to find all rules having </a:t>
            </a:r>
          </a:p>
          <a:p>
            <a:pPr lvl="1"/>
            <a:r>
              <a:rPr lang="en-US"/>
              <a:t>support </a:t>
            </a:r>
            <a:r>
              <a:rPr lang="en-US">
                <a:cs typeface="Arial" charset="0"/>
              </a:rPr>
              <a:t>≥ </a:t>
            </a:r>
            <a:r>
              <a:rPr lang="en-US" i="1">
                <a:cs typeface="Arial" charset="0"/>
              </a:rPr>
              <a:t>minsup </a:t>
            </a:r>
            <a:r>
              <a:rPr lang="en-US">
                <a:cs typeface="Arial" charset="0"/>
              </a:rPr>
              <a:t>threshold</a:t>
            </a:r>
          </a:p>
          <a:p>
            <a:pPr lvl="1"/>
            <a:r>
              <a:rPr lang="en-US">
                <a:cs typeface="Arial" charset="0"/>
              </a:rPr>
              <a:t>confidence ≥ </a:t>
            </a:r>
            <a:r>
              <a:rPr lang="en-US" i="1">
                <a:cs typeface="Arial" charset="0"/>
              </a:rPr>
              <a:t>minconf </a:t>
            </a:r>
            <a:r>
              <a:rPr lang="en-US">
                <a:cs typeface="Arial" charset="0"/>
              </a:rPr>
              <a:t>threshold</a:t>
            </a:r>
          </a:p>
          <a:p>
            <a:pPr lvl="1"/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Brute-force approach:</a:t>
            </a:r>
          </a:p>
          <a:p>
            <a:pPr lvl="1"/>
            <a:r>
              <a:rPr lang="en-US">
                <a:cs typeface="Arial" charset="0"/>
              </a:rPr>
              <a:t>List all possible association rules</a:t>
            </a:r>
          </a:p>
          <a:p>
            <a:pPr lvl="1"/>
            <a:r>
              <a:rPr lang="en-US">
                <a:cs typeface="Arial" charset="0"/>
              </a:rPr>
              <a:t>Compute the support and confidence for each rule</a:t>
            </a:r>
          </a:p>
          <a:p>
            <a:pPr lvl="1"/>
            <a:r>
              <a:rPr lang="en-US">
                <a:cs typeface="Arial" charset="0"/>
              </a:rPr>
              <a:t>Prune rules that fail the </a:t>
            </a:r>
            <a:r>
              <a:rPr lang="en-US" i="1">
                <a:cs typeface="Arial" charset="0"/>
              </a:rPr>
              <a:t>minsup</a:t>
            </a:r>
            <a:r>
              <a:rPr lang="en-US">
                <a:cs typeface="Arial" charset="0"/>
              </a:rPr>
              <a:t> and </a:t>
            </a:r>
            <a:r>
              <a:rPr lang="en-US" i="1">
                <a:cs typeface="Arial" charset="0"/>
              </a:rPr>
              <a:t>minconf</a:t>
            </a:r>
            <a:r>
              <a:rPr lang="en-US">
                <a:cs typeface="Arial" charset="0"/>
              </a:rPr>
              <a:t> thresholds</a:t>
            </a:r>
          </a:p>
          <a:p>
            <a:pPr lvl="1">
              <a:buFont typeface="Arial" charset="0"/>
              <a:buNone/>
            </a:pPr>
            <a:r>
              <a:rPr lang="en-US">
                <a:cs typeface="Arial" charset="0"/>
                <a:sym typeface="Symbol" pitchFamily="18" charset="2"/>
              </a:rPr>
              <a:t> </a:t>
            </a:r>
            <a:r>
              <a:rPr lang="en-US">
                <a:solidFill>
                  <a:srgbClr val="FF0000"/>
                </a:solidFill>
                <a:cs typeface="Arial" charset="0"/>
              </a:rPr>
              <a:t>Computationally prohibitive</a:t>
            </a:r>
            <a:r>
              <a:rPr lang="en-US">
                <a:cs typeface="Arial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The </a:t>
            </a:r>
            <a:r>
              <a:rPr lang="en-US" dirty="0" err="1"/>
              <a:t>Apriori</a:t>
            </a:r>
            <a:r>
              <a:rPr lang="en-US" dirty="0"/>
              <a:t> Algorithm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Two-step approach: 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Frequent Itemset Generation</a:t>
            </a:r>
            <a:endParaRPr lang="en-US"/>
          </a:p>
          <a:p>
            <a:pPr marL="1295400" lvl="2" indent="-381000">
              <a:buFont typeface="Arial" charset="0"/>
              <a:buChar char="–"/>
            </a:pPr>
            <a:r>
              <a:rPr lang="en-US"/>
              <a:t>Generate all itemsets whose support </a:t>
            </a:r>
            <a:r>
              <a:rPr lang="en-US">
                <a:sym typeface="Symbol" pitchFamily="18" charset="2"/>
              </a:rPr>
              <a:t> </a:t>
            </a:r>
            <a:r>
              <a:rPr lang="en-US"/>
              <a:t>minsup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Rule Generation</a:t>
            </a:r>
            <a:endParaRPr lang="en-US"/>
          </a:p>
          <a:p>
            <a:pPr marL="1295400" lvl="2" indent="-381000">
              <a:buFont typeface="Arial" charset="0"/>
              <a:buChar char="–"/>
            </a:pPr>
            <a:r>
              <a:rPr lang="en-US"/>
              <a:t>Generate high confidence rules from each frequent itemset, where each rule is a binary partitioning of a frequent itemset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>
                <a:solidFill>
                  <a:srgbClr val="FF0000"/>
                </a:solidFill>
              </a:rPr>
              <a:t>Rule Pruning and Ordering </a:t>
            </a:r>
            <a:r>
              <a:rPr lang="en-US"/>
              <a:t>(remove redundant rules; remove/sort rules based on other measures of interesting; e.g. lift)</a:t>
            </a:r>
            <a:endParaRPr lang="en-US">
              <a:solidFill>
                <a:srgbClr val="FF0000"/>
              </a:solidFill>
            </a:endParaRPr>
          </a:p>
          <a:p>
            <a:pPr marL="533400" indent="-533400"/>
            <a:r>
              <a:rPr lang="en-US"/>
              <a:t>Frequent itemset generation is still computationally expensive</a:t>
            </a:r>
          </a:p>
          <a:p>
            <a:pPr marL="533400" indent="-533400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Computational Complexity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990600"/>
            <a:ext cx="83185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Given d unique items:</a:t>
            </a:r>
          </a:p>
          <a:p>
            <a:pPr lvl="1">
              <a:lnSpc>
                <a:spcPct val="90000"/>
              </a:lnSpc>
            </a:pPr>
            <a:r>
              <a:rPr lang="en-US"/>
              <a:t>Total number of itemsets = 2</a:t>
            </a:r>
            <a:r>
              <a:rPr lang="en-US" baseline="30000"/>
              <a:t>d</a:t>
            </a:r>
          </a:p>
          <a:p>
            <a:pPr lvl="1">
              <a:lnSpc>
                <a:spcPct val="90000"/>
              </a:lnSpc>
            </a:pPr>
            <a:r>
              <a:rPr lang="en-US"/>
              <a:t>Total number of possible association rules: 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5257800" y="2514600"/>
          <a:ext cx="3662363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1269720" progId="Equation.3">
                  <p:embed/>
                </p:oleObj>
              </mc:Choice>
              <mc:Fallback>
                <p:oleObj name="Equation" r:id="rId2" imgW="2831760" imgH="1269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514600"/>
                        <a:ext cx="3662363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410200" y="46482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If d=</a:t>
            </a:r>
            <a:r>
              <a:rPr lang="en-US" sz="2000">
                <a:sym typeface="Symbol" pitchFamily="18" charset="2"/>
              </a:rPr>
              <a:t>6,  R = 602 rules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1904" r="7143" b="952"/>
          <a:stretch>
            <a:fillRect/>
          </a:stretch>
        </p:blipFill>
        <p:spPr bwMode="auto">
          <a:xfrm>
            <a:off x="152400" y="2324100"/>
            <a:ext cx="48768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533400"/>
          </a:xfrm>
        </p:spPr>
        <p:txBody>
          <a:bodyPr/>
          <a:lstStyle/>
          <a:p>
            <a:r>
              <a:rPr lang="en-US"/>
              <a:t>Frequent Itemset Generation Strategies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66800"/>
            <a:ext cx="83185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Reduce the </a:t>
            </a:r>
            <a:r>
              <a:rPr lang="en-US">
                <a:solidFill>
                  <a:srgbClr val="FF0000"/>
                </a:solidFill>
              </a:rPr>
              <a:t>number of candidates</a:t>
            </a:r>
            <a:r>
              <a:rPr lang="en-US"/>
              <a:t> (M)</a:t>
            </a:r>
          </a:p>
          <a:p>
            <a:pPr lvl="1">
              <a:lnSpc>
                <a:spcPct val="90000"/>
              </a:lnSpc>
            </a:pPr>
            <a:r>
              <a:rPr lang="en-US"/>
              <a:t>Complete search: M=2</a:t>
            </a:r>
            <a:r>
              <a:rPr lang="en-US" baseline="30000"/>
              <a:t>d</a:t>
            </a:r>
          </a:p>
          <a:p>
            <a:pPr lvl="1">
              <a:lnSpc>
                <a:spcPct val="90000"/>
              </a:lnSpc>
            </a:pPr>
            <a:r>
              <a:rPr lang="en-US"/>
              <a:t>Use pruning techniques to reduce M</a:t>
            </a:r>
          </a:p>
          <a:p>
            <a:pPr lvl="4"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/>
              <a:t>Reduce the </a:t>
            </a:r>
            <a:r>
              <a:rPr lang="en-US">
                <a:solidFill>
                  <a:srgbClr val="FF0000"/>
                </a:solidFill>
              </a:rPr>
              <a:t>number of transactions </a:t>
            </a:r>
            <a:r>
              <a:rPr lang="en-US"/>
              <a:t>(N)</a:t>
            </a:r>
          </a:p>
          <a:p>
            <a:pPr lvl="1">
              <a:lnSpc>
                <a:spcPct val="90000"/>
              </a:lnSpc>
            </a:pPr>
            <a:r>
              <a:rPr lang="en-US"/>
              <a:t>Reduce size of N as the size of itemset increases</a:t>
            </a:r>
          </a:p>
          <a:p>
            <a:pPr lvl="1">
              <a:lnSpc>
                <a:spcPct val="90000"/>
              </a:lnSpc>
            </a:pPr>
            <a:r>
              <a:rPr lang="en-US"/>
              <a:t>Used by DHP and vertical-based mining algorithms</a:t>
            </a:r>
          </a:p>
          <a:p>
            <a:pPr lvl="4">
              <a:lnSpc>
                <a:spcPct val="90000"/>
              </a:lnSpc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/>
              <a:t>Reduce the </a:t>
            </a:r>
            <a:r>
              <a:rPr lang="en-US">
                <a:solidFill>
                  <a:srgbClr val="FF0000"/>
                </a:solidFill>
              </a:rPr>
              <a:t>number of comparisons</a:t>
            </a:r>
            <a:r>
              <a:rPr lang="en-US"/>
              <a:t> (NM)</a:t>
            </a:r>
          </a:p>
          <a:p>
            <a:pPr lvl="1">
              <a:lnSpc>
                <a:spcPct val="90000"/>
              </a:lnSpc>
            </a:pPr>
            <a:r>
              <a:rPr lang="en-US"/>
              <a:t>Use efficient data structures to store the candidates or transactions</a:t>
            </a:r>
          </a:p>
          <a:p>
            <a:pPr lvl="1">
              <a:lnSpc>
                <a:spcPct val="90000"/>
              </a:lnSpc>
            </a:pPr>
            <a:r>
              <a:rPr lang="en-US"/>
              <a:t>No need to match every candidate against every transaction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Number of Candidates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181600"/>
          </a:xfrm>
        </p:spPr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Apriori principle</a:t>
            </a:r>
            <a:r>
              <a:rPr lang="en-US"/>
              <a:t>:</a:t>
            </a:r>
          </a:p>
          <a:p>
            <a:pPr lvl="1"/>
            <a:r>
              <a:rPr lang="en-US"/>
              <a:t>If an itemset is frequent, then all of its subsets must also be frequent</a:t>
            </a:r>
          </a:p>
          <a:p>
            <a:pPr lvl="4"/>
            <a:endParaRPr lang="en-US"/>
          </a:p>
          <a:p>
            <a:r>
              <a:rPr lang="en-US"/>
              <a:t>Apriori principle holds due to the following property of the support measure:</a:t>
            </a:r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Support of an itemset never exceeds the support of its subsets</a:t>
            </a:r>
          </a:p>
          <a:p>
            <a:pPr lvl="1"/>
            <a:r>
              <a:rPr lang="en-US" b="1"/>
              <a:t>This is known as the </a:t>
            </a:r>
            <a:r>
              <a:rPr lang="en-US" b="1">
                <a:solidFill>
                  <a:srgbClr val="CC3300"/>
                </a:solidFill>
              </a:rPr>
              <a:t>anti-monotone</a:t>
            </a:r>
            <a:r>
              <a:rPr lang="en-US" b="1"/>
              <a:t> property of support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981200" y="3984625"/>
          <a:ext cx="57150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680" imgH="203040" progId="Equation.3">
                  <p:embed/>
                </p:oleObj>
              </mc:Choice>
              <mc:Fallback>
                <p:oleObj name="Equation" r:id="rId2" imgW="19936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84625"/>
                        <a:ext cx="57150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2"/>
          <p:cNvGrpSpPr>
            <a:grpSpLocks/>
          </p:cNvGrpSpPr>
          <p:nvPr/>
        </p:nvGrpSpPr>
        <p:grpSpPr bwMode="auto">
          <a:xfrm>
            <a:off x="228600" y="1089025"/>
            <a:ext cx="8831263" cy="5235575"/>
            <a:chOff x="144" y="686"/>
            <a:chExt cx="5563" cy="3298"/>
          </a:xfrm>
        </p:grpSpPr>
        <p:sp>
          <p:nvSpPr>
            <p:cNvPr id="9225" name="Line 3"/>
            <p:cNvSpPr>
              <a:spLocks noChangeShapeType="1"/>
            </p:cNvSpPr>
            <p:nvPr/>
          </p:nvSpPr>
          <p:spPr bwMode="auto">
            <a:xfrm flipV="1">
              <a:off x="864" y="1920"/>
              <a:ext cx="57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Text Box 4"/>
            <p:cNvSpPr txBox="1">
              <a:spLocks noChangeArrowheads="1"/>
            </p:cNvSpPr>
            <p:nvPr/>
          </p:nvSpPr>
          <p:spPr bwMode="auto">
            <a:xfrm>
              <a:off x="144" y="2112"/>
              <a:ext cx="100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solidFill>
                    <a:srgbClr val="0C6D9C"/>
                  </a:solidFill>
                </a:rPr>
                <a:t>Found to be Infrequent</a:t>
              </a:r>
              <a:endParaRPr lang="en-US" sz="2000" b="0">
                <a:solidFill>
                  <a:srgbClr val="0C6D9C"/>
                </a:solidFill>
                <a:sym typeface="Symbol" pitchFamily="18" charset="2"/>
              </a:endParaRPr>
            </a:p>
          </p:txBody>
        </p:sp>
        <p:graphicFrame>
          <p:nvGraphicFramePr>
            <p:cNvPr id="9219" name="Object 5"/>
            <p:cNvGraphicFramePr>
              <a:graphicFrameLocks noChangeAspect="1"/>
            </p:cNvGraphicFramePr>
            <p:nvPr/>
          </p:nvGraphicFramePr>
          <p:xfrm>
            <a:off x="1392" y="686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Visio" r:id="rId2" imgW="9866478" imgH="7377618" progId="Visio.Drawing.6">
                    <p:embed/>
                  </p:oleObj>
                </mc:Choice>
                <mc:Fallback>
                  <p:oleObj name="Visio" r:id="rId2" imgW="9866478" imgH="7377618" progId="Visio.Drawing.6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686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1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/>
              <a:t>Illustrating Apriori Principle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09800" y="1089025"/>
            <a:ext cx="6850063" cy="5235575"/>
            <a:chOff x="1392" y="686"/>
            <a:chExt cx="4315" cy="3298"/>
          </a:xfrm>
        </p:grpSpPr>
        <p:graphicFrame>
          <p:nvGraphicFramePr>
            <p:cNvPr id="9218" name="Object 8"/>
            <p:cNvGraphicFramePr>
              <a:graphicFrameLocks noChangeAspect="1"/>
            </p:cNvGraphicFramePr>
            <p:nvPr/>
          </p:nvGraphicFramePr>
          <p:xfrm>
            <a:off x="1392" y="686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Visio" r:id="rId4" imgW="9866478" imgH="7377618" progId="Visio.Drawing.6">
                    <p:embed/>
                  </p:oleObj>
                </mc:Choice>
                <mc:Fallback>
                  <p:oleObj name="Visio" r:id="rId4" imgW="9866478" imgH="7377618" progId="Visio.Drawing.6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686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4" name="Text Box 9"/>
            <p:cNvSpPr txBox="1">
              <a:spLocks noChangeArrowheads="1"/>
            </p:cNvSpPr>
            <p:nvPr/>
          </p:nvSpPr>
          <p:spPr bwMode="auto">
            <a:xfrm>
              <a:off x="1488" y="3494"/>
              <a:ext cx="9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solidFill>
                    <a:srgbClr val="FF0000"/>
                  </a:solidFill>
                </a:rPr>
                <a:t>Pruned supersets</a:t>
              </a:r>
              <a:endParaRPr lang="en-US" sz="2000" b="0">
                <a:solidFill>
                  <a:srgbClr val="FF0000"/>
                </a:solidFill>
                <a:sym typeface="Symbol" pitchFamily="18" charset="2"/>
              </a:endParaRPr>
            </a:p>
          </p:txBody>
        </p:sp>
      </p:grp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228600" y="4267200"/>
            <a:ext cx="25288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What do we learn from</a:t>
            </a:r>
          </a:p>
          <a:p>
            <a:r>
              <a:rPr lang="en-US"/>
              <a:t>That? </a:t>
            </a:r>
          </a:p>
          <a:p>
            <a:r>
              <a:rPr lang="en-US"/>
              <a:t>If we create k+1-itemsets</a:t>
            </a:r>
          </a:p>
          <a:p>
            <a:r>
              <a:rPr lang="en-US"/>
              <a:t>from k-itemsets we avoid</a:t>
            </a:r>
          </a:p>
          <a:p>
            <a:r>
              <a:rPr lang="en-US"/>
              <a:t>generating candidates that</a:t>
            </a:r>
          </a:p>
          <a:p>
            <a:r>
              <a:rPr lang="en-US"/>
              <a:t>are not frequent due to the </a:t>
            </a:r>
          </a:p>
          <a:p>
            <a:r>
              <a:rPr lang="en-US"/>
              <a:t>Apriori principle.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Illustrating Apriori Principle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304800" y="1371600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2289960" imgH="2495520" progId="Word.Document.8">
                  <p:embed/>
                </p:oleObj>
              </mc:Choice>
              <mc:Fallback>
                <p:oleObj name="Document" r:id="rId2" imgW="2289960" imgH="24955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22891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3352800" y="2133600"/>
          <a:ext cx="33274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3328560" imgH="2008800" progId="Word.Document.8">
                  <p:embed/>
                </p:oleObj>
              </mc:Choice>
              <mc:Fallback>
                <p:oleObj name="Document" r:id="rId4" imgW="3328560" imgH="2008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3327400" cy="212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4876800" y="4572000"/>
          <a:ext cx="38004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3124080" imgH="840600" progId="Word.Document.8">
                  <p:embed/>
                </p:oleObj>
              </mc:Choice>
              <mc:Fallback>
                <p:oleObj name="Document" r:id="rId6" imgW="3124080" imgH="840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72000"/>
                        <a:ext cx="38004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14600" y="1295400"/>
            <a:ext cx="205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b="0">
                <a:latin typeface="Tahoma" pitchFamily="34" charset="0"/>
              </a:rPr>
              <a:t>Items (1-itemsets)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96000" y="2055813"/>
            <a:ext cx="27908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b="0">
                <a:latin typeface="Tahoma" pitchFamily="34" charset="0"/>
              </a:rPr>
              <a:t>Pairs (2-itemsets)</a:t>
            </a:r>
          </a:p>
          <a:p>
            <a:endParaRPr lang="en-US" sz="1800" b="0">
              <a:latin typeface="Tahoma" pitchFamily="34" charset="0"/>
            </a:endParaRPr>
          </a:p>
          <a:p>
            <a:r>
              <a:rPr lang="en-US" sz="1800" b="0">
                <a:latin typeface="Tahoma" pitchFamily="34" charset="0"/>
              </a:rPr>
              <a:t>(No need to generate</a:t>
            </a:r>
            <a:br>
              <a:rPr lang="en-US" sz="1800" b="0">
                <a:latin typeface="Tahoma" pitchFamily="34" charset="0"/>
              </a:rPr>
            </a:br>
            <a:r>
              <a:rPr lang="en-US" sz="1800" b="0">
                <a:latin typeface="Tahoma" pitchFamily="34" charset="0"/>
              </a:rPr>
              <a:t>candidates involving Coke</a:t>
            </a:r>
            <a:br>
              <a:rPr lang="en-US" sz="1800" b="0">
                <a:latin typeface="Tahoma" pitchFamily="34" charset="0"/>
              </a:rPr>
            </a:br>
            <a:r>
              <a:rPr lang="en-US" sz="1800" b="0">
                <a:latin typeface="Tahoma" pitchFamily="34" charset="0"/>
              </a:rPr>
              <a:t>or Eggs)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781800" y="4038600"/>
            <a:ext cx="222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b="0">
                <a:latin typeface="Tahoma" pitchFamily="34" charset="0"/>
              </a:rPr>
              <a:t>Triplets (3-itemsets)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410200" y="4038600"/>
            <a:ext cx="304800" cy="304800"/>
          </a:xfrm>
          <a:prstGeom prst="line">
            <a:avLst/>
          </a:prstGeom>
          <a:noFill/>
          <a:ln w="73025" cmpd="tri">
            <a:solidFill>
              <a:srgbClr val="CC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819400" y="1981200"/>
            <a:ext cx="304800" cy="304800"/>
          </a:xfrm>
          <a:prstGeom prst="line">
            <a:avLst/>
          </a:prstGeom>
          <a:noFill/>
          <a:ln w="73025" cmpd="tri">
            <a:solidFill>
              <a:srgbClr val="CC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934200" y="5410200"/>
            <a:ext cx="304800" cy="304800"/>
          </a:xfrm>
          <a:prstGeom prst="line">
            <a:avLst/>
          </a:prstGeom>
          <a:noFill/>
          <a:ln w="38100" cap="rnd">
            <a:solidFill>
              <a:srgbClr val="CC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659063" cy="41275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b="0">
                <a:latin typeface="Tahoma" pitchFamily="34" charset="0"/>
              </a:rPr>
              <a:t>Minimum Support = 3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04800" y="4519613"/>
            <a:ext cx="3227388" cy="12001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b="0">
                <a:latin typeface="Tahoma" pitchFamily="34" charset="0"/>
              </a:rPr>
              <a:t>If every subset is considered, </a:t>
            </a:r>
          </a:p>
          <a:p>
            <a:r>
              <a:rPr lang="en-US" sz="1800" b="0">
                <a:latin typeface="Tahoma" pitchFamily="34" charset="0"/>
              </a:rPr>
              <a:t>	</a:t>
            </a:r>
            <a:r>
              <a:rPr lang="en-US" sz="1800" b="0" baseline="30000">
                <a:latin typeface="Tahoma" pitchFamily="34" charset="0"/>
              </a:rPr>
              <a:t>6</a:t>
            </a:r>
            <a:r>
              <a:rPr lang="en-US" sz="1800" b="0">
                <a:latin typeface="Tahoma" pitchFamily="34" charset="0"/>
              </a:rPr>
              <a:t>C</a:t>
            </a:r>
            <a:r>
              <a:rPr lang="en-US" sz="1800" b="0" baseline="-25000">
                <a:latin typeface="Tahoma" pitchFamily="34" charset="0"/>
              </a:rPr>
              <a:t>1</a:t>
            </a:r>
            <a:r>
              <a:rPr lang="en-US" sz="1800" b="0">
                <a:latin typeface="Tahoma" pitchFamily="34" charset="0"/>
              </a:rPr>
              <a:t> + </a:t>
            </a:r>
            <a:r>
              <a:rPr lang="en-US" sz="1800" b="0" baseline="30000">
                <a:latin typeface="Tahoma" pitchFamily="34" charset="0"/>
              </a:rPr>
              <a:t>6</a:t>
            </a:r>
            <a:r>
              <a:rPr lang="en-US" sz="1800" b="0">
                <a:latin typeface="Tahoma" pitchFamily="34" charset="0"/>
              </a:rPr>
              <a:t>C</a:t>
            </a:r>
            <a:r>
              <a:rPr lang="en-US" sz="1800" b="0" baseline="-25000">
                <a:latin typeface="Tahoma" pitchFamily="34" charset="0"/>
              </a:rPr>
              <a:t>2</a:t>
            </a:r>
            <a:r>
              <a:rPr lang="en-US" sz="1800" b="0">
                <a:latin typeface="Tahoma" pitchFamily="34" charset="0"/>
              </a:rPr>
              <a:t> + </a:t>
            </a:r>
            <a:r>
              <a:rPr lang="en-US" sz="1800" b="0" baseline="30000">
                <a:latin typeface="Tahoma" pitchFamily="34" charset="0"/>
              </a:rPr>
              <a:t>6</a:t>
            </a:r>
            <a:r>
              <a:rPr lang="en-US" sz="1800" b="0">
                <a:latin typeface="Tahoma" pitchFamily="34" charset="0"/>
              </a:rPr>
              <a:t>C</a:t>
            </a:r>
            <a:r>
              <a:rPr lang="en-US" sz="1800" b="0" baseline="-25000">
                <a:latin typeface="Tahoma" pitchFamily="34" charset="0"/>
              </a:rPr>
              <a:t>3</a:t>
            </a:r>
            <a:r>
              <a:rPr lang="en-US" sz="1800" b="0">
                <a:latin typeface="Tahoma" pitchFamily="34" charset="0"/>
              </a:rPr>
              <a:t> = 41</a:t>
            </a:r>
          </a:p>
          <a:p>
            <a:r>
              <a:rPr lang="en-US" sz="1800" b="0">
                <a:latin typeface="Tahoma" pitchFamily="34" charset="0"/>
              </a:rPr>
              <a:t>With support-based pruning,</a:t>
            </a:r>
          </a:p>
          <a:p>
            <a:r>
              <a:rPr lang="en-US" sz="1800" b="0">
                <a:latin typeface="Tahoma" pitchFamily="34" charset="0"/>
              </a:rPr>
              <a:t>	6 + 6 + 1 = 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Discussion: How to store Sets?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7613"/>
            <a:ext cx="8458200" cy="495458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Problem: {A, B, C} is the same as {C, B, A}</a:t>
            </a:r>
          </a:p>
        </p:txBody>
      </p:sp>
    </p:spTree>
    <p:extLst>
      <p:ext uri="{BB962C8B-B14F-4D97-AF65-F5344CB8AC3E}">
        <p14:creationId xmlns:p14="http://schemas.microsoft.com/office/powerpoint/2010/main" val="2251968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Apriori Algorithm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7613"/>
            <a:ext cx="8458200" cy="4954587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400"/>
              <a:t>Method: </a:t>
            </a:r>
          </a:p>
          <a:p>
            <a:pPr marL="742950" lvl="1" indent="-285750">
              <a:lnSpc>
                <a:spcPct val="80000"/>
              </a:lnSpc>
              <a:buFont typeface="Arial" charset="0"/>
              <a:buNone/>
            </a:pPr>
            <a:endParaRPr lang="en-US" sz="1800"/>
          </a:p>
          <a:p>
            <a:pPr marL="742950" lvl="1" indent="-285750">
              <a:lnSpc>
                <a:spcPct val="80000"/>
              </a:lnSpc>
            </a:pPr>
            <a:r>
              <a:rPr lang="en-US" sz="2000"/>
              <a:t>Let k=1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/>
              <a:t>Generate frequent itemsets of length 1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/>
              <a:t>Repeat until no new frequent itemsets are identified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800"/>
              <a:t>Generate length (k+1) candidate itemsets from length k frequent itemsets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800"/>
              <a:t>Prune candidate itemsets containing subsets of length k that are infrequent 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800"/>
              <a:t>Count the support of each candidate by scanning the DB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1800"/>
              <a:t>Eliminate candidates that are infrequent, leaving only those that are frequent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/>
              <a:t>Item sets are represented as sequences based on alphabetic order; e.g. {a,d,e} is ade. A k+1 item set is constructed from two k-itemsets that agree in their first k-1 items; e.g. abcd and abcg are combined to abcdg.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543800" cy="762000"/>
          </a:xfrm>
        </p:spPr>
        <p:txBody>
          <a:bodyPr/>
          <a:lstStyle/>
          <a:p>
            <a:r>
              <a:rPr lang="en-US" dirty="0"/>
              <a:t>Use of AI Tools such as ChatGPT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hlink"/>
                </a:solidFill>
              </a:rPr>
              <a:t>COSC 3337 Course Syllabus: </a:t>
            </a:r>
          </a:p>
          <a:p>
            <a:pPr marL="0" indent="0">
              <a:buNone/>
            </a:pPr>
            <a:r>
              <a:rPr lang="en-US" sz="2400" dirty="0"/>
              <a:t>XIX. Use of AI related and Other Tools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use of AI-related tools, such ChatGPT, is permitted in this course. However, student reports </a:t>
            </a:r>
            <a:r>
              <a:rPr lang="en-US" sz="2400" dirty="0" err="1"/>
              <a:t>haveto</a:t>
            </a:r>
            <a:r>
              <a:rPr lang="en-US" sz="2400" dirty="0"/>
              <a:t> cite all AI-related tools and other tools and documents that were used to conduct the task at hand and specify for what they were used. Not citing used tools and documents represents a serious academic honesty violation, and violators will be prosecuted.</a:t>
            </a:r>
          </a:p>
        </p:txBody>
      </p:sp>
    </p:spTree>
    <p:extLst>
      <p:ext uri="{BB962C8B-B14F-4D97-AF65-F5344CB8AC3E}">
        <p14:creationId xmlns:p14="http://schemas.microsoft.com/office/powerpoint/2010/main" val="2313482541"/>
      </p:ext>
    </p:extLst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457200"/>
          </a:xfrm>
        </p:spPr>
        <p:txBody>
          <a:bodyPr/>
          <a:lstStyle/>
          <a:p>
            <a:r>
              <a:rPr lang="en-US"/>
              <a:t>Mining Association Rules</a:t>
            </a:r>
            <a:r>
              <a:rPr lang="en-US">
                <a:cs typeface="Tahoma" pitchFamily="34" charset="0"/>
              </a:rPr>
              <a:t>—An </a:t>
            </a:r>
            <a:r>
              <a:rPr lang="en-US"/>
              <a:t>Example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114800"/>
            <a:ext cx="8229600" cy="2438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/>
              <a:t>For rule 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</a:t>
            </a:r>
            <a:r>
              <a:rPr lang="en-US" sz="2400"/>
              <a:t> </a:t>
            </a:r>
            <a:r>
              <a:rPr lang="en-US" sz="2400" i="1"/>
              <a:t>C</a:t>
            </a:r>
            <a:r>
              <a:rPr lang="en-US" sz="2400"/>
              <a:t>:</a:t>
            </a:r>
          </a:p>
          <a:p>
            <a:pPr lvl="1">
              <a:buFont typeface="Arial" charset="0"/>
              <a:buNone/>
            </a:pPr>
            <a:r>
              <a:rPr lang="en-US" sz="2000"/>
              <a:t>support = support({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</a:t>
            </a:r>
            <a:r>
              <a:rPr lang="en-US" sz="2000">
                <a:sym typeface="Math B" pitchFamily="2" charset="2"/>
              </a:rPr>
              <a:t> </a:t>
            </a:r>
            <a:r>
              <a:rPr lang="en-US" sz="2000" i="1"/>
              <a:t>C</a:t>
            </a:r>
            <a:r>
              <a:rPr lang="en-US" sz="2000"/>
              <a:t>}) = 50%</a:t>
            </a:r>
          </a:p>
          <a:p>
            <a:pPr lvl="1">
              <a:buFont typeface="Arial" charset="0"/>
              <a:buNone/>
            </a:pPr>
            <a:r>
              <a:rPr lang="en-US" sz="2000"/>
              <a:t>confidence = support({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</a:t>
            </a:r>
            <a:r>
              <a:rPr lang="en-US" sz="2000">
                <a:sym typeface="Math B" pitchFamily="2" charset="2"/>
              </a:rPr>
              <a:t> </a:t>
            </a:r>
            <a:r>
              <a:rPr lang="en-US" sz="2000" i="1"/>
              <a:t>C</a:t>
            </a:r>
            <a:r>
              <a:rPr lang="en-US" sz="2000"/>
              <a:t>})/support({</a:t>
            </a:r>
            <a:r>
              <a:rPr lang="en-US" sz="2000" i="1"/>
              <a:t>A</a:t>
            </a:r>
            <a:r>
              <a:rPr lang="en-US" sz="2000"/>
              <a:t>}) = 66.6%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The </a:t>
            </a:r>
            <a:r>
              <a:rPr lang="en-US" sz="2400">
                <a:solidFill>
                  <a:schemeClr val="hlink"/>
                </a:solidFill>
              </a:rPr>
              <a:t>Apriori</a:t>
            </a:r>
            <a:r>
              <a:rPr lang="en-US" sz="2400"/>
              <a:t> principle:</a:t>
            </a:r>
          </a:p>
          <a:p>
            <a:pPr lvl="1">
              <a:buFont typeface="Arial" charset="0"/>
              <a:buNone/>
            </a:pPr>
            <a:r>
              <a:rPr lang="en-US" sz="2000" u="sng">
                <a:solidFill>
                  <a:schemeClr val="hlink"/>
                </a:solidFill>
              </a:rPr>
              <a:t>Any subset of a frequent itemset must be frequent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93675" y="1682750"/>
          <a:ext cx="4002088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955265" imgH="1928323" progId="Excel.Sheet.8">
                  <p:embed/>
                </p:oleObj>
              </mc:Choice>
              <mc:Fallback>
                <p:oleObj name="Worksheet" r:id="rId2" imgW="3955265" imgH="1928323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82750"/>
                        <a:ext cx="4002088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5105400" y="2743200"/>
          <a:ext cx="3676650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248431" imgH="1743437" progId="Excel.Sheet.8">
                  <p:embed/>
                </p:oleObj>
              </mc:Choice>
              <mc:Fallback>
                <p:oleObj name="Worksheet" r:id="rId4" imgW="3248431" imgH="174343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43200"/>
                        <a:ext cx="3676650" cy="177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895850" y="1782763"/>
            <a:ext cx="2814638" cy="822325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0">
                <a:latin typeface="Times New Roman" pitchFamily="18" charset="0"/>
              </a:rPr>
              <a:t>Min. support 50%</a:t>
            </a:r>
          </a:p>
          <a:p>
            <a:r>
              <a:rPr lang="en-US" sz="2400" b="0">
                <a:latin typeface="Times New Roman" pitchFamily="18" charset="0"/>
              </a:rPr>
              <a:t>Min. confidence 50%</a:t>
            </a:r>
          </a:p>
        </p:txBody>
      </p:sp>
      <p:cxnSp>
        <p:nvCxnSpPr>
          <p:cNvPr id="11271" name="AutoShape 7"/>
          <p:cNvCxnSpPr>
            <a:cxnSpLocks noChangeShapeType="1"/>
          </p:cNvCxnSpPr>
          <p:nvPr/>
        </p:nvCxnSpPr>
        <p:spPr bwMode="auto">
          <a:xfrm>
            <a:off x="4195763" y="2654300"/>
            <a:ext cx="909637" cy="977900"/>
          </a:xfrm>
          <a:prstGeom prst="bentConnector3">
            <a:avLst>
              <a:gd name="adj1" fmla="val 49912"/>
            </a:avLst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543800" cy="762000"/>
          </a:xfrm>
        </p:spPr>
        <p:txBody>
          <a:bodyPr/>
          <a:lstStyle/>
          <a:p>
            <a:r>
              <a:rPr lang="en-US"/>
              <a:t>The Apriori Algorithm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</a:rPr>
              <a:t>Join Step</a:t>
            </a:r>
            <a:r>
              <a:rPr lang="en-US" sz="2400"/>
              <a:t>: </a:t>
            </a:r>
            <a:r>
              <a:rPr lang="en-US" sz="2000"/>
              <a:t>C</a:t>
            </a:r>
            <a:r>
              <a:rPr lang="en-US" sz="1600" baseline="-25000"/>
              <a:t>k</a:t>
            </a:r>
            <a:r>
              <a:rPr lang="en-US" sz="1600"/>
              <a:t> </a:t>
            </a:r>
            <a:r>
              <a:rPr lang="en-US" sz="2000"/>
              <a:t>is generated by joining L</a:t>
            </a:r>
            <a:r>
              <a:rPr lang="en-US" sz="1600" baseline="-25000"/>
              <a:t>k-1</a:t>
            </a:r>
            <a:r>
              <a:rPr lang="en-US" sz="2000"/>
              <a:t>with itself</a:t>
            </a:r>
          </a:p>
          <a:p>
            <a:r>
              <a:rPr lang="en-US" sz="2400">
                <a:solidFill>
                  <a:schemeClr val="hlink"/>
                </a:solidFill>
              </a:rPr>
              <a:t>Prune Step</a:t>
            </a:r>
            <a:r>
              <a:rPr lang="en-US" sz="2400"/>
              <a:t>:  </a:t>
            </a:r>
            <a:r>
              <a:rPr lang="en-US" sz="2000"/>
              <a:t>Any (k-1)-itemset that is not frequent cannot be a subset of a frequent k-itemset</a:t>
            </a:r>
          </a:p>
          <a:p>
            <a:r>
              <a:rPr lang="en-US" sz="2400" u="sng"/>
              <a:t>Pseudo-code</a:t>
            </a:r>
            <a:r>
              <a:rPr lang="en-US" sz="2400"/>
              <a:t>: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i="1"/>
              <a:t>C</a:t>
            </a:r>
            <a:r>
              <a:rPr lang="en-US" sz="1800" i="1" baseline="-25000"/>
              <a:t>k</a:t>
            </a:r>
            <a:r>
              <a:rPr lang="en-US" sz="1800"/>
              <a:t>: Candidate itemset of size k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i="1"/>
              <a:t>L</a:t>
            </a:r>
            <a:r>
              <a:rPr lang="en-US" sz="1800" i="1" baseline="-25000"/>
              <a:t>k</a:t>
            </a:r>
            <a:r>
              <a:rPr lang="en-US" sz="1800"/>
              <a:t> : frequent itemset of size k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1400"/>
          </a:p>
          <a:p>
            <a:pPr lvl="2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800" i="1"/>
              <a:t>L</a:t>
            </a:r>
            <a:r>
              <a:rPr lang="en-US" sz="1800" i="1" baseline="-25000"/>
              <a:t>1</a:t>
            </a:r>
            <a:r>
              <a:rPr lang="en-US" sz="1800"/>
              <a:t> = {frequent items};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83F24"/>
                </a:solidFill>
              </a:rPr>
              <a:t>for</a:t>
            </a:r>
            <a:r>
              <a:rPr lang="en-US" sz="1800" b="1"/>
              <a:t> </a:t>
            </a:r>
            <a:r>
              <a:rPr lang="en-US" sz="1800"/>
              <a:t>(</a:t>
            </a:r>
            <a:r>
              <a:rPr lang="en-US" sz="1800" i="1"/>
              <a:t>k</a:t>
            </a:r>
            <a:r>
              <a:rPr lang="en-US" sz="1800"/>
              <a:t> = 1; </a:t>
            </a:r>
            <a:r>
              <a:rPr lang="en-US" sz="1800" i="1"/>
              <a:t>L</a:t>
            </a:r>
            <a:r>
              <a:rPr lang="en-US" sz="1800" i="1" baseline="-25000"/>
              <a:t>k</a:t>
            </a:r>
            <a:r>
              <a:rPr lang="en-US" sz="1800"/>
              <a:t> !=</a:t>
            </a:r>
            <a:r>
              <a:rPr lang="en-US" sz="1800">
                <a:sym typeface="Symbol" pitchFamily="18" charset="2"/>
              </a:rPr>
              <a:t></a:t>
            </a:r>
            <a:r>
              <a:rPr lang="en-US" sz="1800"/>
              <a:t>; </a:t>
            </a:r>
            <a:r>
              <a:rPr lang="en-US" sz="1800" i="1"/>
              <a:t>k</a:t>
            </a:r>
            <a:r>
              <a:rPr lang="en-US" sz="1800"/>
              <a:t>++) </a:t>
            </a:r>
            <a:r>
              <a:rPr lang="en-US" sz="1800" b="1">
                <a:solidFill>
                  <a:srgbClr val="F83F24"/>
                </a:solidFill>
              </a:rPr>
              <a:t>do begin</a:t>
            </a:r>
            <a:endParaRPr lang="en-US" sz="1800"/>
          </a:p>
          <a:p>
            <a:pPr lvl="2">
              <a:spcBef>
                <a:spcPct val="0"/>
              </a:spcBef>
              <a:buFont typeface="Wingdings" pitchFamily="2" charset="2"/>
              <a:buNone/>
            </a:pPr>
            <a:r>
              <a:rPr lang="en-US" sz="1800"/>
              <a:t>     </a:t>
            </a:r>
            <a:r>
              <a:rPr lang="en-US" sz="1800" i="1"/>
              <a:t>C</a:t>
            </a:r>
            <a:r>
              <a:rPr lang="en-US" sz="1800" i="1" baseline="-25000"/>
              <a:t>k+1</a:t>
            </a:r>
            <a:r>
              <a:rPr lang="en-US" sz="1800"/>
              <a:t> = candidates generated from </a:t>
            </a:r>
            <a:r>
              <a:rPr lang="en-US" sz="1800" i="1"/>
              <a:t>L</a:t>
            </a:r>
            <a:r>
              <a:rPr lang="en-US" sz="1800" i="1" baseline="-25000"/>
              <a:t>k</a:t>
            </a:r>
            <a:r>
              <a:rPr lang="en-US" sz="1800"/>
              <a:t>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</a:pPr>
            <a:r>
              <a:rPr lang="en-US" sz="1800"/>
              <a:t>    </a:t>
            </a:r>
            <a:r>
              <a:rPr lang="en-US" sz="1800" b="1">
                <a:solidFill>
                  <a:srgbClr val="F83F24"/>
                </a:solidFill>
              </a:rPr>
              <a:t>for each</a:t>
            </a:r>
            <a:r>
              <a:rPr lang="en-US" sz="1800"/>
              <a:t> transaction </a:t>
            </a:r>
            <a:r>
              <a:rPr lang="en-US" sz="1800" i="1"/>
              <a:t>t</a:t>
            </a:r>
            <a:r>
              <a:rPr lang="en-US" sz="1800"/>
              <a:t> in database do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US" sz="1800"/>
              <a:t>       increment the count of all candidates in </a:t>
            </a:r>
            <a:r>
              <a:rPr lang="en-US" sz="1800" i="1"/>
              <a:t>C</a:t>
            </a:r>
            <a:r>
              <a:rPr lang="en-US" sz="1800" i="1" baseline="-25000"/>
              <a:t>k+1</a:t>
            </a:r>
            <a:r>
              <a:rPr lang="en-US" sz="1800"/>
              <a:t>                            that are contained in </a:t>
            </a:r>
            <a:r>
              <a:rPr lang="en-US" sz="1800" i="1"/>
              <a:t>t</a:t>
            </a:r>
            <a:endParaRPr lang="en-US" sz="1800"/>
          </a:p>
          <a:p>
            <a:pPr lvl="2">
              <a:spcBef>
                <a:spcPct val="0"/>
              </a:spcBef>
              <a:buFont typeface="Wingdings" pitchFamily="2" charset="2"/>
              <a:buNone/>
            </a:pPr>
            <a:r>
              <a:rPr lang="en-US" sz="1800"/>
              <a:t>    </a:t>
            </a:r>
            <a:r>
              <a:rPr lang="en-US" sz="1800" i="1"/>
              <a:t>L</a:t>
            </a:r>
            <a:r>
              <a:rPr lang="en-US" sz="1800" i="1" baseline="-25000"/>
              <a:t>k+1</a:t>
            </a:r>
            <a:r>
              <a:rPr lang="en-US" sz="1800"/>
              <a:t>  = candidates in </a:t>
            </a:r>
            <a:r>
              <a:rPr lang="en-US" sz="1800" i="1"/>
              <a:t>C</a:t>
            </a:r>
            <a:r>
              <a:rPr lang="en-US" sz="1800" i="1" baseline="-25000"/>
              <a:t>k+1</a:t>
            </a:r>
            <a:r>
              <a:rPr lang="en-US" sz="1800"/>
              <a:t> with min_support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</a:pPr>
            <a:r>
              <a:rPr lang="en-US" sz="1800"/>
              <a:t>   </a:t>
            </a:r>
            <a:r>
              <a:rPr lang="en-US" sz="1800" b="1">
                <a:solidFill>
                  <a:srgbClr val="F83F24"/>
                </a:solidFill>
              </a:rPr>
              <a:t> end</a:t>
            </a:r>
            <a:endParaRPr lang="en-US" sz="1800"/>
          </a:p>
          <a:p>
            <a:pPr lvl="2">
              <a:spcBef>
                <a:spcPct val="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F83F24"/>
                </a:solidFill>
              </a:rPr>
              <a:t>return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</a:t>
            </a:r>
            <a:r>
              <a:rPr lang="en-US" sz="1800" i="1" baseline="-25000"/>
              <a:t>k</a:t>
            </a:r>
            <a:r>
              <a:rPr lang="en-US" sz="1800"/>
              <a:t> </a:t>
            </a:r>
            <a:r>
              <a:rPr lang="en-US" sz="1800" i="1"/>
              <a:t>L</a:t>
            </a:r>
            <a:r>
              <a:rPr lang="en-US" sz="1800" i="1" baseline="-25000"/>
              <a:t>k</a:t>
            </a:r>
            <a:r>
              <a:rPr lang="en-US" sz="1800"/>
              <a:t>;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57200"/>
            <a:ext cx="7793037" cy="609600"/>
          </a:xfrm>
        </p:spPr>
        <p:txBody>
          <a:bodyPr/>
          <a:lstStyle/>
          <a:p>
            <a:r>
              <a:rPr lang="en-US"/>
              <a:t>The Apriori Algorithm </a:t>
            </a:r>
            <a:r>
              <a:rPr lang="en-US">
                <a:cs typeface="Tahoma" pitchFamily="34" charset="0"/>
              </a:rPr>
              <a:t>—</a:t>
            </a:r>
            <a:r>
              <a:rPr lang="en-US"/>
              <a:t> Example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303213" y="1795463"/>
          <a:ext cx="1814512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667372" imgH="1743437" progId="Excel.Sheet.8">
                  <p:embed/>
                </p:oleObj>
              </mc:Choice>
              <mc:Fallback>
                <p:oleObj name="Worksheet" r:id="rId2" imgW="1667372" imgH="174343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795463"/>
                        <a:ext cx="1814512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255588" y="1389063"/>
            <a:ext cx="159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>
                <a:latin typeface="Times New Roman" pitchFamily="18" charset="0"/>
              </a:rPr>
              <a:t>Database D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3262313" y="1468438"/>
          <a:ext cx="1824037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1619701" imgH="2086337" progId="Excel.Sheet.8">
                  <p:embed/>
                </p:oleObj>
              </mc:Choice>
              <mc:Fallback>
                <p:oleObj name="Worksheet" r:id="rId4" imgW="1619701" imgH="208633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1468438"/>
                        <a:ext cx="1824037" cy="194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5784850" y="1560513"/>
          <a:ext cx="2046288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1619701" imgH="1743437" progId="Excel.Sheet.8">
                  <p:embed/>
                </p:oleObj>
              </mc:Choice>
              <mc:Fallback>
                <p:oleObj name="Worksheet" r:id="rId6" imgW="1619701" imgH="174343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1560513"/>
                        <a:ext cx="2046288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7"/>
          <p:cNvSpPr txBox="1">
            <a:spLocks noChangeArrowheads="1"/>
          </p:cNvSpPr>
          <p:nvPr/>
        </p:nvSpPr>
        <p:spPr bwMode="auto">
          <a:xfrm>
            <a:off x="2181225" y="2273300"/>
            <a:ext cx="107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>
                <a:latin typeface="Times New Roman" pitchFamily="18" charset="0"/>
              </a:rPr>
              <a:t>Scan D</a:t>
            </a:r>
          </a:p>
        </p:txBody>
      </p:sp>
      <p:sp>
        <p:nvSpPr>
          <p:cNvPr id="12301" name="Line 8"/>
          <p:cNvSpPr>
            <a:spLocks noChangeShapeType="1"/>
          </p:cNvSpPr>
          <p:nvPr/>
        </p:nvSpPr>
        <p:spPr bwMode="auto">
          <a:xfrm>
            <a:off x="2297113" y="2719388"/>
            <a:ext cx="831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2" name="Text Box 9"/>
          <p:cNvSpPr txBox="1">
            <a:spLocks noChangeArrowheads="1"/>
          </p:cNvSpPr>
          <p:nvPr/>
        </p:nvSpPr>
        <p:spPr bwMode="auto">
          <a:xfrm>
            <a:off x="2759075" y="17208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 i="1">
                <a:latin typeface="Times New Roman" pitchFamily="18" charset="0"/>
              </a:rPr>
              <a:t>C</a:t>
            </a:r>
            <a:r>
              <a:rPr lang="en-US" sz="2400" b="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2303" name="Text Box 10"/>
          <p:cNvSpPr txBox="1">
            <a:spLocks noChangeArrowheads="1"/>
          </p:cNvSpPr>
          <p:nvPr/>
        </p:nvSpPr>
        <p:spPr bwMode="auto">
          <a:xfrm>
            <a:off x="5346700" y="156368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 i="1">
                <a:latin typeface="Times New Roman" pitchFamily="18" charset="0"/>
              </a:rPr>
              <a:t>L</a:t>
            </a:r>
            <a:r>
              <a:rPr lang="en-US" sz="2400" b="0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12293" name="Object 11"/>
          <p:cNvGraphicFramePr>
            <a:graphicFrameLocks noChangeAspect="1"/>
          </p:cNvGraphicFramePr>
          <p:nvPr/>
        </p:nvGraphicFramePr>
        <p:xfrm>
          <a:off x="6610350" y="3381375"/>
          <a:ext cx="112077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990961" imgH="2429237" progId="Excel.Sheet.8">
                  <p:embed/>
                </p:oleObj>
              </mc:Choice>
              <mc:Fallback>
                <p:oleObj name="Worksheet" r:id="rId8" imgW="990961" imgH="2429237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381375"/>
                        <a:ext cx="112077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2"/>
          <p:cNvGraphicFramePr>
            <a:graphicFrameLocks noChangeAspect="1"/>
          </p:cNvGraphicFramePr>
          <p:nvPr/>
        </p:nvGraphicFramePr>
        <p:xfrm>
          <a:off x="3200400" y="3492500"/>
          <a:ext cx="173672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1581421" imgH="2429237" progId="Excel.Sheet.8">
                  <p:embed/>
                </p:oleObj>
              </mc:Choice>
              <mc:Fallback>
                <p:oleObj name="Worksheet" r:id="rId10" imgW="1581421" imgH="2429237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92500"/>
                        <a:ext cx="1736725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3"/>
          <p:cNvGraphicFramePr>
            <a:graphicFrameLocks noChangeAspect="1"/>
          </p:cNvGraphicFramePr>
          <p:nvPr/>
        </p:nvGraphicFramePr>
        <p:xfrm>
          <a:off x="812800" y="3756025"/>
          <a:ext cx="171767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2" imgW="1581421" imgH="1743437" progId="Excel.Sheet.8">
                  <p:embed/>
                </p:oleObj>
              </mc:Choice>
              <mc:Fallback>
                <p:oleObj name="Worksheet" r:id="rId12" imgW="1581421" imgH="1743437" progId="Excel.Shee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756025"/>
                        <a:ext cx="1717675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Text Box 14"/>
          <p:cNvSpPr txBox="1">
            <a:spLocks noChangeArrowheads="1"/>
          </p:cNvSpPr>
          <p:nvPr/>
        </p:nvSpPr>
        <p:spPr bwMode="auto">
          <a:xfrm>
            <a:off x="301625" y="372903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 i="1">
                <a:latin typeface="Times New Roman" pitchFamily="18" charset="0"/>
              </a:rPr>
              <a:t>L</a:t>
            </a:r>
            <a:r>
              <a:rPr lang="en-US" sz="2400" b="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2305" name="Text Box 15"/>
          <p:cNvSpPr txBox="1">
            <a:spLocks noChangeArrowheads="1"/>
          </p:cNvSpPr>
          <p:nvPr/>
        </p:nvSpPr>
        <p:spPr bwMode="auto">
          <a:xfrm>
            <a:off x="2728913" y="33321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 i="1">
                <a:latin typeface="Times New Roman" pitchFamily="18" charset="0"/>
              </a:rPr>
              <a:t>C</a:t>
            </a:r>
            <a:r>
              <a:rPr lang="en-US" sz="2400" b="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2306" name="Text Box 16"/>
          <p:cNvSpPr txBox="1">
            <a:spLocks noChangeArrowheads="1"/>
          </p:cNvSpPr>
          <p:nvPr/>
        </p:nvSpPr>
        <p:spPr bwMode="auto">
          <a:xfrm>
            <a:off x="6016625" y="33829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 i="1">
                <a:latin typeface="Times New Roman" pitchFamily="18" charset="0"/>
              </a:rPr>
              <a:t>C</a:t>
            </a:r>
            <a:r>
              <a:rPr lang="en-US" sz="2400" b="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2307" name="Line 17"/>
          <p:cNvSpPr>
            <a:spLocks noChangeShapeType="1"/>
          </p:cNvSpPr>
          <p:nvPr/>
        </p:nvSpPr>
        <p:spPr bwMode="auto">
          <a:xfrm flipH="1">
            <a:off x="5127625" y="4252913"/>
            <a:ext cx="1120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8" name="Text Box 18"/>
          <p:cNvSpPr txBox="1">
            <a:spLocks noChangeArrowheads="1"/>
          </p:cNvSpPr>
          <p:nvPr/>
        </p:nvSpPr>
        <p:spPr bwMode="auto">
          <a:xfrm>
            <a:off x="5148263" y="3751263"/>
            <a:ext cx="107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>
                <a:latin typeface="Times New Roman" pitchFamily="18" charset="0"/>
              </a:rPr>
              <a:t>Scan D</a:t>
            </a:r>
          </a:p>
        </p:txBody>
      </p:sp>
      <p:sp>
        <p:nvSpPr>
          <p:cNvPr id="12309" name="AutoShape 19"/>
          <p:cNvSpPr>
            <a:spLocks noChangeArrowheads="1"/>
          </p:cNvSpPr>
          <p:nvPr/>
        </p:nvSpPr>
        <p:spPr bwMode="auto">
          <a:xfrm>
            <a:off x="7861300" y="3070225"/>
            <a:ext cx="627063" cy="855663"/>
          </a:xfrm>
          <a:prstGeom prst="curvedLeftArrow">
            <a:avLst>
              <a:gd name="adj1" fmla="val 27291"/>
              <a:gd name="adj2" fmla="val 5458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0" name="Line 20"/>
          <p:cNvSpPr>
            <a:spLocks noChangeShapeType="1"/>
          </p:cNvSpPr>
          <p:nvPr/>
        </p:nvSpPr>
        <p:spPr bwMode="auto">
          <a:xfrm>
            <a:off x="2535238" y="6299200"/>
            <a:ext cx="169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1" name="Text Box 21"/>
          <p:cNvSpPr txBox="1">
            <a:spLocks noChangeArrowheads="1"/>
          </p:cNvSpPr>
          <p:nvPr/>
        </p:nvSpPr>
        <p:spPr bwMode="auto">
          <a:xfrm>
            <a:off x="698500" y="58023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 i="1">
                <a:latin typeface="Times New Roman" pitchFamily="18" charset="0"/>
              </a:rPr>
              <a:t>C</a:t>
            </a:r>
            <a:r>
              <a:rPr lang="en-US" sz="2400" b="0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2312" name="Text Box 22"/>
          <p:cNvSpPr txBox="1">
            <a:spLocks noChangeArrowheads="1"/>
          </p:cNvSpPr>
          <p:nvPr/>
        </p:nvSpPr>
        <p:spPr bwMode="auto">
          <a:xfrm>
            <a:off x="4114800" y="5791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 i="1">
                <a:latin typeface="Times New Roman" pitchFamily="18" charset="0"/>
              </a:rPr>
              <a:t>L</a:t>
            </a:r>
            <a:r>
              <a:rPr lang="en-US" sz="2400" b="0" i="1" baseline="-25000"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12296" name="Object 23"/>
          <p:cNvGraphicFramePr>
            <a:graphicFrameLocks noChangeAspect="1"/>
          </p:cNvGraphicFramePr>
          <p:nvPr/>
        </p:nvGraphicFramePr>
        <p:xfrm>
          <a:off x="1166813" y="5845175"/>
          <a:ext cx="11255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4" imgW="990961" imgH="714737" progId="Excel.Sheet.8">
                  <p:embed/>
                </p:oleObj>
              </mc:Choice>
              <mc:Fallback>
                <p:oleObj name="Worksheet" r:id="rId14" imgW="990961" imgH="714737" progId="Excel.Shee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5845175"/>
                        <a:ext cx="1125537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2732088" y="5881688"/>
            <a:ext cx="107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0">
                <a:latin typeface="Times New Roman" pitchFamily="18" charset="0"/>
              </a:rPr>
              <a:t>Scan D</a:t>
            </a:r>
          </a:p>
        </p:txBody>
      </p:sp>
      <p:graphicFrame>
        <p:nvGraphicFramePr>
          <p:cNvPr id="12297" name="Object 25"/>
          <p:cNvGraphicFramePr>
            <a:graphicFrameLocks noChangeAspect="1"/>
          </p:cNvGraphicFramePr>
          <p:nvPr/>
        </p:nvGraphicFramePr>
        <p:xfrm>
          <a:off x="4568825" y="5835650"/>
          <a:ext cx="17541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6" imgW="1581421" imgH="705332" progId="Excel.Sheet.8">
                  <p:embed/>
                </p:oleObj>
              </mc:Choice>
              <mc:Fallback>
                <p:oleObj name="Worksheet" r:id="rId16" imgW="1581421" imgH="705332" progId="Excel.Sheet.8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5835650"/>
                        <a:ext cx="1754188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201613" y="4846638"/>
            <a:ext cx="441325" cy="1249362"/>
          </a:xfrm>
          <a:prstGeom prst="curvedRightArrow">
            <a:avLst>
              <a:gd name="adj1" fmla="val 56619"/>
              <a:gd name="adj2" fmla="val 11323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5181600" y="2438400"/>
            <a:ext cx="527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2667000" y="46482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Generate Candidates?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Suppose the items in </a:t>
            </a:r>
            <a:r>
              <a:rPr lang="en-US" sz="2400" i="1"/>
              <a:t>L</a:t>
            </a:r>
            <a:r>
              <a:rPr lang="en-US" sz="2400" i="1" baseline="-25000"/>
              <a:t>k-1</a:t>
            </a:r>
            <a:r>
              <a:rPr lang="en-US" sz="2400"/>
              <a:t> are listed in an order</a:t>
            </a:r>
          </a:p>
          <a:p>
            <a:pPr>
              <a:lnSpc>
                <a:spcPct val="120000"/>
              </a:lnSpc>
            </a:pPr>
            <a:r>
              <a:rPr lang="en-US" sz="2400"/>
              <a:t>Step 1: self-joining </a:t>
            </a:r>
            <a:r>
              <a:rPr lang="en-US" sz="2400" i="1"/>
              <a:t>L</a:t>
            </a:r>
            <a:r>
              <a:rPr lang="en-US" sz="2400" i="1" baseline="-25000"/>
              <a:t>k-1</a:t>
            </a:r>
            <a:r>
              <a:rPr lang="en-US" sz="2400"/>
              <a:t> </a:t>
            </a:r>
          </a:p>
          <a:p>
            <a:pPr lvl="1">
              <a:lnSpc>
                <a:spcPct val="120000"/>
              </a:lnSpc>
              <a:buFont typeface="Arial" charset="0"/>
              <a:buNone/>
            </a:pPr>
            <a:r>
              <a:rPr lang="en-US" sz="1800"/>
              <a:t>insert into</a:t>
            </a:r>
            <a:r>
              <a:rPr lang="en-US" sz="1800" b="1"/>
              <a:t> </a:t>
            </a:r>
            <a:r>
              <a:rPr lang="en-US" sz="1800" b="1" i="1"/>
              <a:t>C</a:t>
            </a:r>
            <a:r>
              <a:rPr lang="en-US" sz="1800" b="1" i="1" baseline="-25000"/>
              <a:t>k</a:t>
            </a:r>
          </a:p>
          <a:p>
            <a:pPr lvl="1">
              <a:lnSpc>
                <a:spcPct val="120000"/>
              </a:lnSpc>
              <a:buFont typeface="Arial" charset="0"/>
              <a:buNone/>
            </a:pPr>
            <a:r>
              <a:rPr lang="en-US" sz="1800"/>
              <a:t>select </a:t>
            </a:r>
            <a:r>
              <a:rPr lang="en-US" sz="1800" b="1" i="1"/>
              <a:t>p.item</a:t>
            </a:r>
            <a:r>
              <a:rPr lang="en-US" sz="1800" b="1" i="1" baseline="-25000"/>
              <a:t>1</a:t>
            </a:r>
            <a:r>
              <a:rPr lang="en-US" sz="1800" b="1" i="1"/>
              <a:t>, p.item</a:t>
            </a:r>
            <a:r>
              <a:rPr lang="en-US" sz="1800" b="1" i="1" baseline="-25000"/>
              <a:t>2</a:t>
            </a:r>
            <a:r>
              <a:rPr lang="en-US" sz="1800" b="1" i="1"/>
              <a:t>, …, p.item</a:t>
            </a:r>
            <a:r>
              <a:rPr lang="en-US" sz="1800" b="1" i="1" baseline="-25000"/>
              <a:t>k-1</a:t>
            </a:r>
            <a:r>
              <a:rPr lang="en-US" sz="1800" b="1" i="1"/>
              <a:t>, q.item</a:t>
            </a:r>
            <a:r>
              <a:rPr lang="en-US" sz="1800" b="1" i="1" baseline="-25000"/>
              <a:t>k-1</a:t>
            </a:r>
            <a:endParaRPr lang="en-US" sz="1800" b="1"/>
          </a:p>
          <a:p>
            <a:pPr lvl="1">
              <a:lnSpc>
                <a:spcPct val="120000"/>
              </a:lnSpc>
              <a:buFont typeface="Arial" charset="0"/>
              <a:buNone/>
            </a:pPr>
            <a:r>
              <a:rPr lang="en-US" sz="1800"/>
              <a:t>from </a:t>
            </a:r>
            <a:r>
              <a:rPr lang="en-US" sz="1800" b="1" i="1"/>
              <a:t>L</a:t>
            </a:r>
            <a:r>
              <a:rPr lang="en-US" sz="1800" b="1" i="1" baseline="-25000"/>
              <a:t>k-1</a:t>
            </a:r>
            <a:r>
              <a:rPr lang="en-US" sz="1800" b="1" i="1"/>
              <a:t> p, L</a:t>
            </a:r>
            <a:r>
              <a:rPr lang="en-US" sz="1800" b="1" i="1" baseline="-25000"/>
              <a:t>k-1 </a:t>
            </a:r>
            <a:r>
              <a:rPr lang="en-US" sz="1800" b="1" i="1"/>
              <a:t>q</a:t>
            </a:r>
          </a:p>
          <a:p>
            <a:pPr lvl="1">
              <a:lnSpc>
                <a:spcPct val="120000"/>
              </a:lnSpc>
              <a:buFont typeface="Arial" charset="0"/>
              <a:buNone/>
            </a:pPr>
            <a:r>
              <a:rPr lang="en-US" sz="1800"/>
              <a:t>where </a:t>
            </a:r>
            <a:r>
              <a:rPr lang="en-US" sz="1800" b="1" i="1"/>
              <a:t>p.item</a:t>
            </a:r>
            <a:r>
              <a:rPr lang="en-US" sz="1800" b="1" i="1" baseline="-25000"/>
              <a:t>1</a:t>
            </a:r>
            <a:r>
              <a:rPr lang="en-US" sz="1800" b="1" i="1"/>
              <a:t>=q.item</a:t>
            </a:r>
            <a:r>
              <a:rPr lang="en-US" sz="1800" b="1" i="1" baseline="-25000"/>
              <a:t>1</a:t>
            </a:r>
            <a:r>
              <a:rPr lang="en-US" sz="1800" b="1" i="1"/>
              <a:t>, …, p.item</a:t>
            </a:r>
            <a:r>
              <a:rPr lang="en-US" sz="1800" b="1" i="1" baseline="-25000"/>
              <a:t>k-2</a:t>
            </a:r>
            <a:r>
              <a:rPr lang="en-US" sz="1800" b="1" i="1"/>
              <a:t>=q.item</a:t>
            </a:r>
            <a:r>
              <a:rPr lang="en-US" sz="1800" b="1" i="1" baseline="-25000"/>
              <a:t>k-2</a:t>
            </a:r>
            <a:r>
              <a:rPr lang="en-US" sz="1800" b="1" i="1"/>
              <a:t>, p.item</a:t>
            </a:r>
            <a:r>
              <a:rPr lang="en-US" sz="1800" b="1" i="1" baseline="-25000"/>
              <a:t>k-1 </a:t>
            </a:r>
            <a:r>
              <a:rPr lang="en-US" sz="1800" b="1" i="1"/>
              <a:t>&lt; q.item</a:t>
            </a:r>
            <a:r>
              <a:rPr lang="en-US" sz="1800" b="1" i="1" baseline="-25000"/>
              <a:t>k-1</a:t>
            </a:r>
          </a:p>
          <a:p>
            <a:pPr>
              <a:lnSpc>
                <a:spcPct val="120000"/>
              </a:lnSpc>
            </a:pPr>
            <a:r>
              <a:rPr lang="en-US" sz="2400"/>
              <a:t>Step 2: pruning</a:t>
            </a:r>
          </a:p>
          <a:p>
            <a:pPr lvl="1">
              <a:lnSpc>
                <a:spcPct val="120000"/>
              </a:lnSpc>
              <a:buFont typeface="Arial" charset="0"/>
              <a:buNone/>
            </a:pPr>
            <a:r>
              <a:rPr lang="en-US" sz="1800"/>
              <a:t>forall </a:t>
            </a:r>
            <a:r>
              <a:rPr lang="en-US" sz="1800" b="1" i="1"/>
              <a:t>itemsets c in C</a:t>
            </a:r>
            <a:r>
              <a:rPr lang="en-US" sz="1800" b="1" i="1" baseline="-25000"/>
              <a:t>k</a:t>
            </a:r>
            <a:r>
              <a:rPr lang="en-US" sz="1800" b="1" i="1"/>
              <a:t> </a:t>
            </a:r>
            <a:r>
              <a:rPr lang="en-US" sz="1800"/>
              <a:t>do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en-US" sz="1800"/>
              <a:t>forall </a:t>
            </a:r>
            <a:r>
              <a:rPr lang="en-US" sz="1800" b="1" i="1"/>
              <a:t>(k-1)-subsets s of c </a:t>
            </a:r>
            <a:r>
              <a:rPr lang="en-US" sz="1800"/>
              <a:t>do</a:t>
            </a:r>
          </a:p>
          <a:p>
            <a:pPr lvl="3">
              <a:lnSpc>
                <a:spcPct val="120000"/>
              </a:lnSpc>
              <a:buFontTx/>
              <a:buNone/>
            </a:pPr>
            <a:r>
              <a:rPr lang="en-US" sz="1800" b="1"/>
              <a:t>if </a:t>
            </a:r>
            <a:r>
              <a:rPr lang="en-US" sz="1800" i="1"/>
              <a:t>(s is not in L</a:t>
            </a:r>
            <a:r>
              <a:rPr lang="en-US" sz="1800" i="1" baseline="-25000"/>
              <a:t>k-1</a:t>
            </a:r>
            <a:r>
              <a:rPr lang="en-US" sz="1800" i="1"/>
              <a:t>) </a:t>
            </a:r>
            <a:r>
              <a:rPr lang="en-US" sz="1800" b="1"/>
              <a:t>then delete </a:t>
            </a:r>
            <a:r>
              <a:rPr lang="en-US" sz="1800" i="1"/>
              <a:t>c</a:t>
            </a:r>
            <a:r>
              <a:rPr lang="en-US" sz="1800" b="1"/>
              <a:t> from </a:t>
            </a:r>
            <a:r>
              <a:rPr lang="en-US" sz="1800" i="1"/>
              <a:t>C</a:t>
            </a:r>
            <a:r>
              <a:rPr lang="en-US" sz="1800" i="1" baseline="-25000"/>
              <a:t>k</a:t>
            </a:r>
            <a:endParaRPr lang="en-US" sz="1800" b="1"/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Generating Candidates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400" i="1"/>
              <a:t>L</a:t>
            </a:r>
            <a:r>
              <a:rPr lang="en-US" sz="2400" i="1" baseline="-25000"/>
              <a:t>3</a:t>
            </a:r>
            <a:r>
              <a:rPr lang="en-US" sz="2400" i="1"/>
              <a:t>=</a:t>
            </a:r>
            <a:r>
              <a:rPr lang="en-US" sz="2400"/>
              <a:t>{</a:t>
            </a:r>
            <a:r>
              <a:rPr lang="en-US" sz="2400" i="1"/>
              <a:t>abc, abd, acd, ace, bcd</a:t>
            </a:r>
            <a:r>
              <a:rPr lang="en-US" sz="2400"/>
              <a:t>}</a:t>
            </a:r>
          </a:p>
          <a:p>
            <a:pPr>
              <a:lnSpc>
                <a:spcPct val="140000"/>
              </a:lnSpc>
            </a:pPr>
            <a:r>
              <a:rPr lang="en-US" sz="2400"/>
              <a:t>Self-joining: </a:t>
            </a:r>
            <a:r>
              <a:rPr lang="en-US" sz="2400" i="1"/>
              <a:t>L</a:t>
            </a:r>
            <a:r>
              <a:rPr lang="en-US" sz="2400" i="1" baseline="-25000"/>
              <a:t>3</a:t>
            </a:r>
            <a:r>
              <a:rPr lang="en-US" sz="2400" i="1"/>
              <a:t>*L</a:t>
            </a:r>
            <a:r>
              <a:rPr lang="en-US" sz="2400" i="1" baseline="-25000"/>
              <a:t>3</a:t>
            </a:r>
            <a:endParaRPr lang="en-US" sz="2400" i="1"/>
          </a:p>
          <a:p>
            <a:pPr lvl="1">
              <a:lnSpc>
                <a:spcPct val="140000"/>
              </a:lnSpc>
            </a:pPr>
            <a:r>
              <a:rPr lang="en-US" sz="2000" i="1"/>
              <a:t>abcd  </a:t>
            </a:r>
            <a:r>
              <a:rPr lang="en-US" sz="2000"/>
              <a:t>from </a:t>
            </a:r>
            <a:r>
              <a:rPr lang="en-US" sz="2000" i="1"/>
              <a:t>abc</a:t>
            </a:r>
            <a:r>
              <a:rPr lang="en-US" sz="2000"/>
              <a:t> and </a:t>
            </a:r>
            <a:r>
              <a:rPr lang="en-US" sz="2000" i="1"/>
              <a:t>abd</a:t>
            </a:r>
          </a:p>
          <a:p>
            <a:pPr lvl="1">
              <a:lnSpc>
                <a:spcPct val="140000"/>
              </a:lnSpc>
            </a:pPr>
            <a:r>
              <a:rPr lang="en-US" sz="2000" i="1"/>
              <a:t>acde</a:t>
            </a:r>
            <a:r>
              <a:rPr lang="en-US" sz="2000"/>
              <a:t>  from </a:t>
            </a:r>
            <a:r>
              <a:rPr lang="en-US" sz="2000" i="1"/>
              <a:t>acd</a:t>
            </a:r>
            <a:r>
              <a:rPr lang="en-US" sz="2000"/>
              <a:t> and </a:t>
            </a:r>
            <a:r>
              <a:rPr lang="en-US" sz="2000" i="1"/>
              <a:t>ace</a:t>
            </a:r>
          </a:p>
          <a:p>
            <a:pPr>
              <a:lnSpc>
                <a:spcPct val="140000"/>
              </a:lnSpc>
            </a:pPr>
            <a:r>
              <a:rPr lang="en-US" sz="2400"/>
              <a:t>Pruning:</a:t>
            </a:r>
          </a:p>
          <a:p>
            <a:pPr lvl="1">
              <a:lnSpc>
                <a:spcPct val="140000"/>
              </a:lnSpc>
            </a:pPr>
            <a:r>
              <a:rPr lang="en-US" sz="2000" i="1"/>
              <a:t>acde</a:t>
            </a:r>
            <a:r>
              <a:rPr lang="en-US" sz="2000"/>
              <a:t> is removed because </a:t>
            </a:r>
            <a:r>
              <a:rPr lang="en-US" sz="2000" i="1"/>
              <a:t>ade</a:t>
            </a:r>
            <a:r>
              <a:rPr lang="en-US" sz="2000"/>
              <a:t> is not in </a:t>
            </a:r>
            <a:r>
              <a:rPr lang="en-US" sz="2000" i="1"/>
              <a:t>L</a:t>
            </a:r>
            <a:r>
              <a:rPr lang="en-US" sz="2000" i="1" baseline="-25000"/>
              <a:t>3</a:t>
            </a:r>
          </a:p>
          <a:p>
            <a:pPr>
              <a:lnSpc>
                <a:spcPct val="140000"/>
              </a:lnSpc>
            </a:pPr>
            <a:r>
              <a:rPr lang="en-US" sz="2400" i="1"/>
              <a:t>C</a:t>
            </a:r>
            <a:r>
              <a:rPr lang="en-US" sz="2400" i="1" baseline="-25000"/>
              <a:t>4</a:t>
            </a:r>
            <a:r>
              <a:rPr lang="en-US" sz="2400"/>
              <a:t>={</a:t>
            </a:r>
            <a:r>
              <a:rPr lang="en-US" sz="2400" i="1"/>
              <a:t>abcd</a:t>
            </a:r>
            <a:r>
              <a:rPr lang="en-US" sz="2400"/>
              <a:t>}</a:t>
            </a:r>
            <a:endParaRPr lang="en-US" sz="2400" i="1"/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Complexity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04237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Choice of minimum support threshold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 lowering support threshold results in more frequent itemsets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 this may increase number of candidates and max length of frequent itemsets</a:t>
            </a:r>
          </a:p>
          <a:p>
            <a:pPr>
              <a:lnSpc>
                <a:spcPct val="80000"/>
              </a:lnSpc>
            </a:pPr>
            <a:r>
              <a:rPr lang="en-US" sz="2400"/>
              <a:t>Dimensionality (number of items) of the data set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 more space is needed to store support count of each item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 if number of frequent items also increases, both computation and I/O costs may also increase</a:t>
            </a:r>
          </a:p>
          <a:p>
            <a:pPr>
              <a:lnSpc>
                <a:spcPct val="80000"/>
              </a:lnSpc>
            </a:pPr>
            <a:r>
              <a:rPr lang="en-US" sz="2400"/>
              <a:t>Size of database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 since Apriori makes multiple passes, run time of algorithm may increase with number of transactions</a:t>
            </a:r>
          </a:p>
          <a:p>
            <a:pPr>
              <a:lnSpc>
                <a:spcPct val="80000"/>
              </a:lnSpc>
            </a:pPr>
            <a:r>
              <a:rPr lang="en-US" sz="2400"/>
              <a:t>Average transaction width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 transaction width increases with denser data sets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This may increase max length of frequent itemsets and traversals of hash tree (number of subsets in a transaction increases with its width)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763000" cy="5181600"/>
          </a:xfrm>
        </p:spPr>
        <p:txBody>
          <a:bodyPr/>
          <a:lstStyle/>
          <a:p>
            <a:r>
              <a:rPr lang="en-US" dirty="0"/>
              <a:t>Given a frequent </a:t>
            </a:r>
            <a:r>
              <a:rPr lang="en-US" dirty="0" err="1"/>
              <a:t>itemset</a:t>
            </a:r>
            <a:r>
              <a:rPr lang="en-US" dirty="0"/>
              <a:t> L, find all non-empty subsets f </a:t>
            </a:r>
            <a:r>
              <a:rPr lang="en-US" dirty="0">
                <a:sym typeface="Symbol" pitchFamily="18" charset="2"/>
              </a:rPr>
              <a:t> L such that f  L – f satisfies the minimum confidence requirement</a:t>
            </a:r>
          </a:p>
          <a:p>
            <a:pPr lvl="1"/>
            <a:r>
              <a:rPr lang="en-US" dirty="0">
                <a:sym typeface="Symbol" pitchFamily="18" charset="2"/>
              </a:rPr>
              <a:t>If {A,B,C,D} is a frequent </a:t>
            </a:r>
            <a:r>
              <a:rPr lang="en-US" dirty="0" err="1">
                <a:sym typeface="Symbol" pitchFamily="18" charset="2"/>
              </a:rPr>
              <a:t>itemset</a:t>
            </a:r>
            <a:r>
              <a:rPr lang="en-US" dirty="0">
                <a:sym typeface="Symbol" pitchFamily="18" charset="2"/>
              </a:rPr>
              <a:t>, candidate rules:</a:t>
            </a:r>
          </a:p>
          <a:p>
            <a:pPr lvl="2"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ABC D, 	ABD C, 	ACD B, 	BCD A,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A BCD,	B ACD,	C ABD, 	D ABC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AB CD,	AC  BD, 	AD  BC, 	BC AD,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BD AC, 	CD AB,	</a:t>
            </a:r>
            <a:br>
              <a:rPr lang="en-US" dirty="0">
                <a:sym typeface="Symbol" pitchFamily="18" charset="2"/>
              </a:rPr>
            </a:br>
            <a:endParaRPr lang="en-US" sz="1000" dirty="0">
              <a:sym typeface="Symbol" pitchFamily="18" charset="2"/>
            </a:endParaRPr>
          </a:p>
          <a:p>
            <a:r>
              <a:rPr lang="en-US" dirty="0"/>
              <a:t>If |L| = k, then there are 2</a:t>
            </a:r>
            <a:r>
              <a:rPr lang="en-US" baseline="30000" dirty="0"/>
              <a:t>k</a:t>
            </a:r>
            <a:r>
              <a:rPr lang="en-US" dirty="0"/>
              <a:t> – 2 candidate association rules (ignoring L </a:t>
            </a:r>
            <a:r>
              <a:rPr lang="en-US" dirty="0">
                <a:sym typeface="Symbol" pitchFamily="18" charset="2"/>
              </a:rPr>
              <a:t>  and   L)</a:t>
            </a:r>
          </a:p>
          <a:p>
            <a:r>
              <a:rPr lang="en-US" dirty="0">
                <a:sym typeface="Symbol" pitchFamily="18" charset="2"/>
              </a:rPr>
              <a:t>Confidence of rules can be computed using the support of frequent </a:t>
            </a:r>
            <a:r>
              <a:rPr lang="en-US" dirty="0" err="1">
                <a:sym typeface="Symbol" pitchFamily="18" charset="2"/>
              </a:rPr>
              <a:t>itemsets</a:t>
            </a:r>
            <a:r>
              <a:rPr lang="en-US" dirty="0">
                <a:sym typeface="Symbol" pitchFamily="18" charset="2"/>
              </a:rPr>
              <a:t>, computed earlier by APRIORI.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Post Processing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86800" cy="5638800"/>
          </a:xfrm>
        </p:spPr>
        <p:txBody>
          <a:bodyPr/>
          <a:lstStyle/>
          <a:p>
            <a:pPr lvl="1">
              <a:buFont typeface="Arial" charset="0"/>
              <a:buNone/>
            </a:pPr>
            <a:endParaRPr lang="en-US" dirty="0"/>
          </a:p>
          <a:p>
            <a:r>
              <a:rPr lang="en-US" dirty="0"/>
              <a:t>Association rules tend to produce a lot of association rules. </a:t>
            </a:r>
          </a:p>
          <a:p>
            <a:r>
              <a:rPr lang="en-US" dirty="0"/>
              <a:t>Interestingness measures can be used to prune/rank the derived patterns; e.g. using lift or other interesting measures, discussed on the next slide are used to rank association rules. </a:t>
            </a:r>
          </a:p>
          <a:p>
            <a:r>
              <a:rPr lang="en-US" dirty="0"/>
              <a:t>Lift (see next slide) is the most important interestingness measure to prune/rank association rules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Using Lift for Ranking/Pruning Association Rules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861441" y="1165989"/>
            <a:ext cx="4033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2400" b="0" dirty="0"/>
              <a:t>X </a:t>
            </a:r>
            <a:r>
              <a:rPr lang="en-US" sz="2400" b="0" dirty="0">
                <a:sym typeface="Symbol" pitchFamily="18" charset="2"/>
              </a:rPr>
              <a:t> Y (r) </a:t>
            </a:r>
            <a:r>
              <a:rPr lang="en-US" sz="2400" b="0" dirty="0">
                <a:solidFill>
                  <a:srgbClr val="FF0000"/>
                </a:solidFill>
                <a:sym typeface="Symbol" pitchFamily="18" charset="2"/>
              </a:rPr>
              <a:t>Lift(r)</a:t>
            </a:r>
            <a:r>
              <a:rPr lang="en-US" sz="2400" b="0" dirty="0">
                <a:sym typeface="Symbol" pitchFamily="18" charset="2"/>
              </a:rPr>
              <a:t>=P(Y|X)/P(Y)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279" y="5079910"/>
            <a:ext cx="8794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C3300"/>
                </a:solidFill>
              </a:rPr>
              <a:t>Group credit group M </a:t>
            </a:r>
            <a:r>
              <a:rPr lang="en-US" sz="2000" dirty="0">
                <a:solidFill>
                  <a:srgbClr val="FF0000"/>
                </a:solidFill>
              </a:rPr>
              <a:t>will have a more detailed discussion about what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lift measures and give examples of lift computation on Dec.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603637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Remarks: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Lift of 2 means that the presence of X makes Y twice as likely, </a:t>
            </a:r>
          </a:p>
          <a:p>
            <a:r>
              <a:rPr lang="en-US" sz="2000" dirty="0"/>
              <a:t>    potentially indicating some causal relationship.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Statistical independence: If P(X,Y)=P(X)P(Y)  =&gt; Lift =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Usually rules of a higher lift will be more “interesting”!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example, if a rule </a:t>
            </a:r>
            <a:r>
              <a:rPr lang="en-US" sz="2000" dirty="0" err="1"/>
              <a:t>drink_coffee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drink_tea</a:t>
            </a:r>
            <a:r>
              <a:rPr lang="en-US" sz="2000" dirty="0">
                <a:sym typeface="Wingdings" panose="05000000000000000000" pitchFamily="2" charset="2"/>
              </a:rPr>
              <a:t> has a lift of 0.8 this </a:t>
            </a:r>
          </a:p>
          <a:p>
            <a:r>
              <a:rPr lang="en-US" sz="2000" dirty="0">
                <a:sym typeface="Wingdings" panose="05000000000000000000" pitchFamily="2" charset="2"/>
              </a:rPr>
              <a:t>    indicates that </a:t>
            </a:r>
            <a:r>
              <a:rPr lang="en-US" sz="2000" dirty="0" err="1">
                <a:sym typeface="Wingdings" panose="05000000000000000000" pitchFamily="2" charset="2"/>
              </a:rPr>
              <a:t>drinking_coffee</a:t>
            </a:r>
            <a:r>
              <a:rPr lang="en-US" sz="2000" dirty="0">
                <a:sym typeface="Wingdings" panose="05000000000000000000" pitchFamily="2" charset="2"/>
              </a:rPr>
              <a:t> makes </a:t>
            </a:r>
            <a:r>
              <a:rPr lang="en-US" sz="2000" dirty="0" err="1">
                <a:sym typeface="Wingdings" panose="05000000000000000000" pitchFamily="2" charset="2"/>
              </a:rPr>
              <a:t>drinking_tea</a:t>
            </a:r>
            <a:r>
              <a:rPr lang="en-US" sz="2000" dirty="0">
                <a:sym typeface="Wingdings" panose="05000000000000000000" pitchFamily="2" charset="2"/>
              </a:rPr>
              <a:t> less likely.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Examples of lift computation can be found at:  </a:t>
            </a:r>
          </a:p>
          <a:p>
            <a:r>
              <a:rPr lang="en-US" sz="1100" dirty="0">
                <a:hlinkClick r:id="rId2"/>
              </a:rPr>
              <a:t>Example: Mining All Association Rules with the Lift Measure (SPMF - Java) (philippe-fournier-viger.com)</a:t>
            </a:r>
            <a:endParaRPr lang="en-US" sz="1100" dirty="0"/>
          </a:p>
          <a:p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 Mining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00" dirty="0">
                <a:hlinkClick r:id="rId2"/>
              </a:rPr>
              <a:t>http://www.r-bloggers.com/examples-and-resources-on-association-rule-mining-with-r/</a:t>
            </a:r>
            <a:r>
              <a:rPr lang="en-US" sz="1100" dirty="0"/>
              <a:t> </a:t>
            </a:r>
          </a:p>
          <a:p>
            <a:r>
              <a:rPr lang="en-US" sz="1100">
                <a:hlinkClick r:id="rId3"/>
              </a:rPr>
              <a:t>http://www.linkedin.com/groups/Examples-resources-on-association-rule-4066593.S.134055161</a:t>
            </a:r>
            <a:endParaRPr lang="en-US" sz="110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3078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296400" cy="533400"/>
          </a:xfrm>
        </p:spPr>
        <p:txBody>
          <a:bodyPr/>
          <a:lstStyle/>
          <a:p>
            <a:r>
              <a:rPr lang="en-US" sz="2100" dirty="0"/>
              <a:t>Brief Introduction to Association Analysis Centering on APRIORI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What is Association Analysis? 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Association Rule Mining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The APRIORI Algorithm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Frequent Itemset Generation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04800" y="990600"/>
          <a:ext cx="7034213" cy="531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807480" imgH="7407000" progId="Visio.Drawing.6">
                  <p:embed/>
                </p:oleObj>
              </mc:Choice>
              <mc:Fallback>
                <p:oleObj name="VISIO" r:id="rId2" imgW="9807480" imgH="74070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7034213" cy="531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248400" y="5257800"/>
            <a:ext cx="2743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Given d items, there are 2</a:t>
            </a:r>
            <a:r>
              <a:rPr lang="en-US" sz="2000" baseline="30000"/>
              <a:t>d</a:t>
            </a:r>
            <a:r>
              <a:rPr lang="en-US" sz="2000"/>
              <a:t> possible candidate itemsets</a:t>
            </a:r>
            <a:endParaRPr lang="en-US" sz="20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Frequent Itemset Generation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/>
          <a:lstStyle/>
          <a:p>
            <a:r>
              <a:rPr lang="en-US"/>
              <a:t>Brute-force approach: </a:t>
            </a:r>
          </a:p>
          <a:p>
            <a:pPr lvl="1"/>
            <a:r>
              <a:rPr lang="en-US"/>
              <a:t>Each itemset in the lattice is a </a:t>
            </a:r>
            <a:r>
              <a:rPr lang="en-US">
                <a:solidFill>
                  <a:srgbClr val="FF0000"/>
                </a:solidFill>
              </a:rPr>
              <a:t>candidate</a:t>
            </a:r>
            <a:r>
              <a:rPr lang="en-US"/>
              <a:t> frequent itemset</a:t>
            </a:r>
          </a:p>
          <a:p>
            <a:pPr lvl="1"/>
            <a:r>
              <a:rPr lang="en-US"/>
              <a:t>Count the support of each candidate by scanning the database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Match each transaction against every candidate</a:t>
            </a:r>
          </a:p>
          <a:p>
            <a:pPr lvl="1"/>
            <a:r>
              <a:rPr lang="en-US"/>
              <a:t>Complexity ~ O(NMw) =&gt; </a:t>
            </a:r>
            <a:r>
              <a:rPr lang="en-US">
                <a:solidFill>
                  <a:srgbClr val="FF0000"/>
                </a:solidFill>
              </a:rPr>
              <a:t>Expensive since M = 2</a:t>
            </a:r>
            <a:r>
              <a:rPr lang="en-US" baseline="30000">
                <a:solidFill>
                  <a:srgbClr val="FF0000"/>
                </a:solidFill>
              </a:rPr>
              <a:t>d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!!!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144588" y="2743200"/>
          <a:ext cx="72818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643978" imgH="2744343" progId="Visio.Drawing.6">
                  <p:embed/>
                </p:oleObj>
              </mc:Choice>
              <mc:Fallback>
                <p:oleObj name="Visio" r:id="rId2" imgW="7643978" imgH="2744343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2743200"/>
                        <a:ext cx="7281862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Analysis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/>
              <a:t>Goal: Find </a:t>
            </a:r>
            <a:r>
              <a:rPr lang="en-US" sz="2400">
                <a:solidFill>
                  <a:schemeClr val="accent1"/>
                </a:solidFill>
              </a:rPr>
              <a:t>Interesting Relationships between Sets of Variables </a:t>
            </a:r>
            <a:r>
              <a:rPr lang="en-US" sz="2400"/>
              <a:t>(Descriptive Data Mining) </a:t>
            </a:r>
            <a:endParaRPr lang="en-US" sz="2400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400"/>
              <a:t>Relationships can be:</a:t>
            </a:r>
          </a:p>
          <a:p>
            <a:r>
              <a:rPr lang="en-US" sz="2400"/>
              <a:t>Rules (IF buy-beer THEN buy-diaper)</a:t>
            </a:r>
          </a:p>
          <a:p>
            <a:r>
              <a:rPr lang="en-US" sz="2400"/>
              <a:t>Sequences (Book1-Book2-Book3)</a:t>
            </a:r>
          </a:p>
          <a:p>
            <a:r>
              <a:rPr lang="en-US" sz="2400"/>
              <a:t>Graphs</a:t>
            </a:r>
          </a:p>
          <a:p>
            <a:r>
              <a:rPr lang="en-US" sz="2400"/>
              <a:t>Sets (e.g. describing items that co-locate or share statistical properties, such as correlation)</a:t>
            </a:r>
          </a:p>
          <a:p>
            <a:r>
              <a:rPr lang="en-US" sz="2400"/>
              <a:t>…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What associations are interesting is determined by </a:t>
            </a:r>
            <a:r>
              <a:rPr lang="en-US" sz="2400">
                <a:solidFill>
                  <a:schemeClr val="accent1"/>
                </a:solidFill>
              </a:rPr>
              <a:t>measures of interestingness.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/>
              <a:t>Example Association Analysis: Co-Location 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4343400" y="4267200"/>
            <a:ext cx="4267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de-DE" sz="2800" b="0">
              <a:latin typeface="Tahoma" pitchFamily="34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858000" y="3429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sz="2400" b="0">
              <a:latin typeface="Tahoma" pitchFamily="34" charset="0"/>
            </a:endParaRPr>
          </a:p>
        </p:txBody>
      </p:sp>
      <p:pic>
        <p:nvPicPr>
          <p:cNvPr id="32773" name="Picture 6" descr="examp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79488"/>
            <a:ext cx="7543800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1676400" y="6400800"/>
            <a:ext cx="746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  <a:latin typeface="Tahoma" pitchFamily="34" charset="0"/>
                <a:cs typeface="Times New Roman" pitchFamily="18" charset="0"/>
                <a:sym typeface="Symbol" pitchFamily="18" charset="2"/>
              </a:rPr>
              <a:t>Global Co-location</a:t>
            </a:r>
            <a:r>
              <a:rPr lang="en-US" sz="1600" b="0">
                <a:latin typeface="Tahoma" pitchFamily="34" charset="0"/>
                <a:cs typeface="Times New Roman" pitchFamily="18" charset="0"/>
                <a:sym typeface="Symbol" pitchFamily="18" charset="2"/>
              </a:rPr>
              <a:t>:           and            are co-located in the whole dataset</a:t>
            </a:r>
            <a:r>
              <a:rPr lang="en-US" sz="1200" b="0">
                <a:latin typeface="Tahoma" pitchFamily="34" charset="0"/>
                <a:cs typeface="Times New Roman" pitchFamily="18" charset="0"/>
                <a:sym typeface="Symbol" pitchFamily="18" charset="2"/>
              </a:rPr>
              <a:t>      </a:t>
            </a:r>
          </a:p>
        </p:txBody>
      </p:sp>
      <p:pic>
        <p:nvPicPr>
          <p:cNvPr id="32775" name="Picture 8" descr="na0144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482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9" descr="j033589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2111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624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1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12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3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768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4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5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4102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16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4" name="Picture 17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5" name="Picture 18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6" name="Picture 19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7" name="Picture 20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338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8" name="Picture 21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102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9" name="Picture 22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0" name="Picture 23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1" name="Picture 24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2" name="Picture 25" descr="NA0153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09800"/>
            <a:ext cx="30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3" name="Picture 26" descr="NA0153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0"/>
            <a:ext cx="30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4" name="Picture 27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5" name="Text Box 28"/>
          <p:cNvSpPr txBox="1">
            <a:spLocks noChangeArrowheads="1"/>
          </p:cNvSpPr>
          <p:nvPr/>
        </p:nvSpPr>
        <p:spPr bwMode="auto">
          <a:xfrm>
            <a:off x="1676400" y="6019800"/>
            <a:ext cx="673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Task</a:t>
            </a:r>
            <a:r>
              <a:rPr lang="en-US" sz="2000" b="0">
                <a:latin typeface="Tahoma" pitchFamily="34" charset="0"/>
              </a:rPr>
              <a:t>: Find Co-location patterns for the following data-set.</a:t>
            </a:r>
            <a:endParaRPr lang="en-US" sz="2400" b="0">
              <a:latin typeface="Tahoma" pitchFamily="34" charset="0"/>
            </a:endParaRPr>
          </a:p>
        </p:txBody>
      </p:sp>
      <p:pic>
        <p:nvPicPr>
          <p:cNvPr id="32796" name="Picture 29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7" name="Picture 30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812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8" name="Picture 31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956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9" name="Picture 32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958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0" name="Picture 33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1" name="Picture 34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2" name="Picture 35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1242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3" name="Picture 36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4" name="Picture 37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482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5" name="Picture 38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816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6" name="Picture 39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102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7" name="Picture 40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9624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8" name="Picture 41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004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9" name="Picture 42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0" name="Picture 43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526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1" name="Picture 44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2" name="Picture 45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9050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3" name="Picture 46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4" name="Picture 47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5" name="Picture 48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6" name="Picture 49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812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7" name="Picture 50" descr="NA0153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10200"/>
            <a:ext cx="30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8" name="Picture 51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4008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9" name="Picture 52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246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0" name="Picture 53" descr="AN00210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556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1" name="Picture 54" descr="AN00610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352800"/>
            <a:ext cx="193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2" name="Picture 55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050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3" name="Picture 56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9530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4" name="Picture 57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5" name="Picture 58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482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6" name="Picture 59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96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7" name="Picture 60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28" name="Picture 61" descr="NA0153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0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29" name="Freeform 62"/>
          <p:cNvSpPr>
            <a:spLocks/>
          </p:cNvSpPr>
          <p:nvPr/>
        </p:nvSpPr>
        <p:spPr bwMode="auto">
          <a:xfrm>
            <a:off x="2514600" y="5181600"/>
            <a:ext cx="304800" cy="293688"/>
          </a:xfrm>
          <a:custGeom>
            <a:avLst/>
            <a:gdLst>
              <a:gd name="T0" fmla="*/ 2147483647 w 2112"/>
              <a:gd name="T1" fmla="*/ 2147483647 h 2029"/>
              <a:gd name="T2" fmla="*/ 2147483647 w 2112"/>
              <a:gd name="T3" fmla="*/ 2147483647 h 2029"/>
              <a:gd name="T4" fmla="*/ 2147483647 w 2112"/>
              <a:gd name="T5" fmla="*/ 2147483647 h 2029"/>
              <a:gd name="T6" fmla="*/ 2147483647 w 2112"/>
              <a:gd name="T7" fmla="*/ 2147483647 h 2029"/>
              <a:gd name="T8" fmla="*/ 2147483647 w 2112"/>
              <a:gd name="T9" fmla="*/ 2147483647 h 2029"/>
              <a:gd name="T10" fmla="*/ 2147483647 w 2112"/>
              <a:gd name="T11" fmla="*/ 2147483647 h 2029"/>
              <a:gd name="T12" fmla="*/ 2147483647 w 2112"/>
              <a:gd name="T13" fmla="*/ 2147483647 h 2029"/>
              <a:gd name="T14" fmla="*/ 2147483647 w 2112"/>
              <a:gd name="T15" fmla="*/ 2147483647 h 2029"/>
              <a:gd name="T16" fmla="*/ 2147483647 w 2112"/>
              <a:gd name="T17" fmla="*/ 2147483647 h 2029"/>
              <a:gd name="T18" fmla="*/ 2147483647 w 2112"/>
              <a:gd name="T19" fmla="*/ 2147483647 h 2029"/>
              <a:gd name="T20" fmla="*/ 2147483647 w 2112"/>
              <a:gd name="T21" fmla="*/ 2147483647 h 2029"/>
              <a:gd name="T22" fmla="*/ 2147483647 w 2112"/>
              <a:gd name="T23" fmla="*/ 2147483647 h 2029"/>
              <a:gd name="T24" fmla="*/ 2147483647 w 2112"/>
              <a:gd name="T25" fmla="*/ 2147483647 h 2029"/>
              <a:gd name="T26" fmla="*/ 2147483647 w 2112"/>
              <a:gd name="T27" fmla="*/ 2147483647 h 2029"/>
              <a:gd name="T28" fmla="*/ 2147483647 w 2112"/>
              <a:gd name="T29" fmla="*/ 2147483647 h 2029"/>
              <a:gd name="T30" fmla="*/ 2147483647 w 2112"/>
              <a:gd name="T31" fmla="*/ 2147483647 h 2029"/>
              <a:gd name="T32" fmla="*/ 2147483647 w 2112"/>
              <a:gd name="T33" fmla="*/ 2147483647 h 2029"/>
              <a:gd name="T34" fmla="*/ 2147483647 w 2112"/>
              <a:gd name="T35" fmla="*/ 2147483647 h 2029"/>
              <a:gd name="T36" fmla="*/ 2147483647 w 2112"/>
              <a:gd name="T37" fmla="*/ 2147483647 h 2029"/>
              <a:gd name="T38" fmla="*/ 2147483647 w 2112"/>
              <a:gd name="T39" fmla="*/ 2147483647 h 2029"/>
              <a:gd name="T40" fmla="*/ 2147483647 w 2112"/>
              <a:gd name="T41" fmla="*/ 2147483647 h 2029"/>
              <a:gd name="T42" fmla="*/ 2147483647 w 2112"/>
              <a:gd name="T43" fmla="*/ 2147483647 h 2029"/>
              <a:gd name="T44" fmla="*/ 2147483647 w 2112"/>
              <a:gd name="T45" fmla="*/ 2147483647 h 2029"/>
              <a:gd name="T46" fmla="*/ 2147483647 w 2112"/>
              <a:gd name="T47" fmla="*/ 2147483647 h 2029"/>
              <a:gd name="T48" fmla="*/ 2147483647 w 2112"/>
              <a:gd name="T49" fmla="*/ 2147483647 h 2029"/>
              <a:gd name="T50" fmla="*/ 2147483647 w 2112"/>
              <a:gd name="T51" fmla="*/ 2147483647 h 2029"/>
              <a:gd name="T52" fmla="*/ 2147483647 w 2112"/>
              <a:gd name="T53" fmla="*/ 2147483647 h 2029"/>
              <a:gd name="T54" fmla="*/ 2147483647 w 2112"/>
              <a:gd name="T55" fmla="*/ 2147483647 h 2029"/>
              <a:gd name="T56" fmla="*/ 2147483647 w 2112"/>
              <a:gd name="T57" fmla="*/ 2147483647 h 2029"/>
              <a:gd name="T58" fmla="*/ 2147483647 w 2112"/>
              <a:gd name="T59" fmla="*/ 2147483647 h 2029"/>
              <a:gd name="T60" fmla="*/ 2147483647 w 2112"/>
              <a:gd name="T61" fmla="*/ 2147483647 h 2029"/>
              <a:gd name="T62" fmla="*/ 2147483647 w 2112"/>
              <a:gd name="T63" fmla="*/ 2147483647 h 2029"/>
              <a:gd name="T64" fmla="*/ 2147483647 w 2112"/>
              <a:gd name="T65" fmla="*/ 2147483647 h 2029"/>
              <a:gd name="T66" fmla="*/ 2147483647 w 2112"/>
              <a:gd name="T67" fmla="*/ 2147483647 h 2029"/>
              <a:gd name="T68" fmla="*/ 2147483647 w 2112"/>
              <a:gd name="T69" fmla="*/ 2147483647 h 2029"/>
              <a:gd name="T70" fmla="*/ 2147483647 w 2112"/>
              <a:gd name="T71" fmla="*/ 2147483647 h 2029"/>
              <a:gd name="T72" fmla="*/ 2147483647 w 2112"/>
              <a:gd name="T73" fmla="*/ 2147483647 h 2029"/>
              <a:gd name="T74" fmla="*/ 2147483647 w 2112"/>
              <a:gd name="T75" fmla="*/ 2147483647 h 2029"/>
              <a:gd name="T76" fmla="*/ 2147483647 w 2112"/>
              <a:gd name="T77" fmla="*/ 2147483647 h 2029"/>
              <a:gd name="T78" fmla="*/ 2147483647 w 2112"/>
              <a:gd name="T79" fmla="*/ 2147483647 h 2029"/>
              <a:gd name="T80" fmla="*/ 2147483647 w 2112"/>
              <a:gd name="T81" fmla="*/ 2147483647 h 2029"/>
              <a:gd name="T82" fmla="*/ 2147483647 w 2112"/>
              <a:gd name="T83" fmla="*/ 2147483647 h 2029"/>
              <a:gd name="T84" fmla="*/ 2147483647 w 2112"/>
              <a:gd name="T85" fmla="*/ 2147483647 h 2029"/>
              <a:gd name="T86" fmla="*/ 2147483647 w 2112"/>
              <a:gd name="T87" fmla="*/ 2147483647 h 2029"/>
              <a:gd name="T88" fmla="*/ 2147483647 w 2112"/>
              <a:gd name="T89" fmla="*/ 2147483647 h 2029"/>
              <a:gd name="T90" fmla="*/ 0 w 2112"/>
              <a:gd name="T91" fmla="*/ 2147483647 h 2029"/>
              <a:gd name="T92" fmla="*/ 2147483647 w 2112"/>
              <a:gd name="T93" fmla="*/ 2147483647 h 2029"/>
              <a:gd name="T94" fmla="*/ 2147483647 w 2112"/>
              <a:gd name="T95" fmla="*/ 2147483647 h 2029"/>
              <a:gd name="T96" fmla="*/ 2147483647 w 2112"/>
              <a:gd name="T97" fmla="*/ 2147483647 h 2029"/>
              <a:gd name="T98" fmla="*/ 2147483647 w 2112"/>
              <a:gd name="T99" fmla="*/ 2147483647 h 2029"/>
              <a:gd name="T100" fmla="*/ 2147483647 w 2112"/>
              <a:gd name="T101" fmla="*/ 2147483647 h 2029"/>
              <a:gd name="T102" fmla="*/ 2147483647 w 2112"/>
              <a:gd name="T103" fmla="*/ 2147483647 h 2029"/>
              <a:gd name="T104" fmla="*/ 2147483647 w 2112"/>
              <a:gd name="T105" fmla="*/ 2147483647 h 2029"/>
              <a:gd name="T106" fmla="*/ 2147483647 w 2112"/>
              <a:gd name="T107" fmla="*/ 2147483647 h 202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112"/>
              <a:gd name="T163" fmla="*/ 0 h 2029"/>
              <a:gd name="T164" fmla="*/ 2112 w 2112"/>
              <a:gd name="T165" fmla="*/ 2029 h 202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112" h="2029">
                <a:moveTo>
                  <a:pt x="832" y="464"/>
                </a:moveTo>
                <a:lnTo>
                  <a:pt x="869" y="492"/>
                </a:lnTo>
                <a:lnTo>
                  <a:pt x="907" y="519"/>
                </a:lnTo>
                <a:lnTo>
                  <a:pt x="945" y="547"/>
                </a:lnTo>
                <a:lnTo>
                  <a:pt x="983" y="574"/>
                </a:lnTo>
                <a:lnTo>
                  <a:pt x="1021" y="601"/>
                </a:lnTo>
                <a:lnTo>
                  <a:pt x="1059" y="628"/>
                </a:lnTo>
                <a:lnTo>
                  <a:pt x="1096" y="655"/>
                </a:lnTo>
                <a:lnTo>
                  <a:pt x="1134" y="683"/>
                </a:lnTo>
                <a:lnTo>
                  <a:pt x="1172" y="710"/>
                </a:lnTo>
                <a:lnTo>
                  <a:pt x="1209" y="739"/>
                </a:lnTo>
                <a:lnTo>
                  <a:pt x="1246" y="767"/>
                </a:lnTo>
                <a:lnTo>
                  <a:pt x="1282" y="797"/>
                </a:lnTo>
                <a:lnTo>
                  <a:pt x="1318" y="828"/>
                </a:lnTo>
                <a:lnTo>
                  <a:pt x="1353" y="859"/>
                </a:lnTo>
                <a:lnTo>
                  <a:pt x="1388" y="890"/>
                </a:lnTo>
                <a:lnTo>
                  <a:pt x="1422" y="924"/>
                </a:lnTo>
                <a:lnTo>
                  <a:pt x="1448" y="941"/>
                </a:lnTo>
                <a:lnTo>
                  <a:pt x="1471" y="959"/>
                </a:lnTo>
                <a:lnTo>
                  <a:pt x="1493" y="980"/>
                </a:lnTo>
                <a:lnTo>
                  <a:pt x="1513" y="1003"/>
                </a:lnTo>
                <a:lnTo>
                  <a:pt x="1531" y="1026"/>
                </a:lnTo>
                <a:lnTo>
                  <a:pt x="1549" y="1049"/>
                </a:lnTo>
                <a:lnTo>
                  <a:pt x="1566" y="1075"/>
                </a:lnTo>
                <a:lnTo>
                  <a:pt x="1581" y="1099"/>
                </a:lnTo>
                <a:lnTo>
                  <a:pt x="1598" y="1124"/>
                </a:lnTo>
                <a:lnTo>
                  <a:pt x="1615" y="1149"/>
                </a:lnTo>
                <a:lnTo>
                  <a:pt x="1632" y="1173"/>
                </a:lnTo>
                <a:lnTo>
                  <a:pt x="1651" y="1197"/>
                </a:lnTo>
                <a:lnTo>
                  <a:pt x="1671" y="1219"/>
                </a:lnTo>
                <a:lnTo>
                  <a:pt x="1692" y="1239"/>
                </a:lnTo>
                <a:lnTo>
                  <a:pt x="1717" y="1257"/>
                </a:lnTo>
                <a:lnTo>
                  <a:pt x="1743" y="1274"/>
                </a:lnTo>
                <a:lnTo>
                  <a:pt x="1767" y="1290"/>
                </a:lnTo>
                <a:lnTo>
                  <a:pt x="1793" y="1306"/>
                </a:lnTo>
                <a:lnTo>
                  <a:pt x="1817" y="1322"/>
                </a:lnTo>
                <a:lnTo>
                  <a:pt x="1842" y="1339"/>
                </a:lnTo>
                <a:lnTo>
                  <a:pt x="1867" y="1357"/>
                </a:lnTo>
                <a:lnTo>
                  <a:pt x="1892" y="1373"/>
                </a:lnTo>
                <a:lnTo>
                  <a:pt x="1916" y="1393"/>
                </a:lnTo>
                <a:lnTo>
                  <a:pt x="1941" y="1411"/>
                </a:lnTo>
                <a:lnTo>
                  <a:pt x="1964" y="1431"/>
                </a:lnTo>
                <a:lnTo>
                  <a:pt x="1987" y="1450"/>
                </a:lnTo>
                <a:lnTo>
                  <a:pt x="2009" y="1471"/>
                </a:lnTo>
                <a:lnTo>
                  <a:pt x="2032" y="1491"/>
                </a:lnTo>
                <a:lnTo>
                  <a:pt x="2053" y="1513"/>
                </a:lnTo>
                <a:lnTo>
                  <a:pt x="2074" y="1536"/>
                </a:lnTo>
                <a:lnTo>
                  <a:pt x="2093" y="1559"/>
                </a:lnTo>
                <a:lnTo>
                  <a:pt x="2112" y="1582"/>
                </a:lnTo>
                <a:lnTo>
                  <a:pt x="2093" y="1586"/>
                </a:lnTo>
                <a:lnTo>
                  <a:pt x="2074" y="1590"/>
                </a:lnTo>
                <a:lnTo>
                  <a:pt x="2055" y="1592"/>
                </a:lnTo>
                <a:lnTo>
                  <a:pt x="2037" y="1593"/>
                </a:lnTo>
                <a:lnTo>
                  <a:pt x="2018" y="1593"/>
                </a:lnTo>
                <a:lnTo>
                  <a:pt x="1999" y="1592"/>
                </a:lnTo>
                <a:lnTo>
                  <a:pt x="1980" y="1590"/>
                </a:lnTo>
                <a:lnTo>
                  <a:pt x="1962" y="1588"/>
                </a:lnTo>
                <a:lnTo>
                  <a:pt x="1943" y="1585"/>
                </a:lnTo>
                <a:lnTo>
                  <a:pt x="1924" y="1582"/>
                </a:lnTo>
                <a:lnTo>
                  <a:pt x="1906" y="1579"/>
                </a:lnTo>
                <a:lnTo>
                  <a:pt x="1888" y="1576"/>
                </a:lnTo>
                <a:lnTo>
                  <a:pt x="1870" y="1572"/>
                </a:lnTo>
                <a:lnTo>
                  <a:pt x="1852" y="1568"/>
                </a:lnTo>
                <a:lnTo>
                  <a:pt x="1834" y="1565"/>
                </a:lnTo>
                <a:lnTo>
                  <a:pt x="1817" y="1562"/>
                </a:lnTo>
                <a:lnTo>
                  <a:pt x="1831" y="1581"/>
                </a:lnTo>
                <a:lnTo>
                  <a:pt x="1846" y="1600"/>
                </a:lnTo>
                <a:lnTo>
                  <a:pt x="1860" y="1619"/>
                </a:lnTo>
                <a:lnTo>
                  <a:pt x="1875" y="1637"/>
                </a:lnTo>
                <a:lnTo>
                  <a:pt x="1890" y="1656"/>
                </a:lnTo>
                <a:lnTo>
                  <a:pt x="1905" y="1675"/>
                </a:lnTo>
                <a:lnTo>
                  <a:pt x="1920" y="1693"/>
                </a:lnTo>
                <a:lnTo>
                  <a:pt x="1934" y="1713"/>
                </a:lnTo>
                <a:lnTo>
                  <a:pt x="1948" y="1732"/>
                </a:lnTo>
                <a:lnTo>
                  <a:pt x="1962" y="1751"/>
                </a:lnTo>
                <a:lnTo>
                  <a:pt x="1976" y="1770"/>
                </a:lnTo>
                <a:lnTo>
                  <a:pt x="1988" y="1789"/>
                </a:lnTo>
                <a:lnTo>
                  <a:pt x="2000" y="1809"/>
                </a:lnTo>
                <a:lnTo>
                  <a:pt x="2011" y="1829"/>
                </a:lnTo>
                <a:lnTo>
                  <a:pt x="2021" y="1850"/>
                </a:lnTo>
                <a:lnTo>
                  <a:pt x="2030" y="1871"/>
                </a:lnTo>
                <a:lnTo>
                  <a:pt x="2044" y="1885"/>
                </a:lnTo>
                <a:lnTo>
                  <a:pt x="2056" y="1900"/>
                </a:lnTo>
                <a:lnTo>
                  <a:pt x="2067" y="1916"/>
                </a:lnTo>
                <a:lnTo>
                  <a:pt x="2075" y="1933"/>
                </a:lnTo>
                <a:lnTo>
                  <a:pt x="2081" y="1951"/>
                </a:lnTo>
                <a:lnTo>
                  <a:pt x="2089" y="1968"/>
                </a:lnTo>
                <a:lnTo>
                  <a:pt x="2096" y="1986"/>
                </a:lnTo>
                <a:lnTo>
                  <a:pt x="2104" y="2003"/>
                </a:lnTo>
                <a:lnTo>
                  <a:pt x="2095" y="2002"/>
                </a:lnTo>
                <a:lnTo>
                  <a:pt x="2087" y="1999"/>
                </a:lnTo>
                <a:lnTo>
                  <a:pt x="2078" y="1994"/>
                </a:lnTo>
                <a:lnTo>
                  <a:pt x="2070" y="1990"/>
                </a:lnTo>
                <a:lnTo>
                  <a:pt x="2061" y="1985"/>
                </a:lnTo>
                <a:lnTo>
                  <a:pt x="2054" y="1980"/>
                </a:lnTo>
                <a:lnTo>
                  <a:pt x="2045" y="1975"/>
                </a:lnTo>
                <a:lnTo>
                  <a:pt x="2038" y="1971"/>
                </a:lnTo>
                <a:lnTo>
                  <a:pt x="2006" y="1947"/>
                </a:lnTo>
                <a:lnTo>
                  <a:pt x="1975" y="1922"/>
                </a:lnTo>
                <a:lnTo>
                  <a:pt x="1944" y="1897"/>
                </a:lnTo>
                <a:lnTo>
                  <a:pt x="1913" y="1870"/>
                </a:lnTo>
                <a:lnTo>
                  <a:pt x="1884" y="1845"/>
                </a:lnTo>
                <a:lnTo>
                  <a:pt x="1854" y="1817"/>
                </a:lnTo>
                <a:lnTo>
                  <a:pt x="1824" y="1791"/>
                </a:lnTo>
                <a:lnTo>
                  <a:pt x="1795" y="1763"/>
                </a:lnTo>
                <a:lnTo>
                  <a:pt x="1766" y="1736"/>
                </a:lnTo>
                <a:lnTo>
                  <a:pt x="1738" y="1707"/>
                </a:lnTo>
                <a:lnTo>
                  <a:pt x="1708" y="1680"/>
                </a:lnTo>
                <a:lnTo>
                  <a:pt x="1680" y="1651"/>
                </a:lnTo>
                <a:lnTo>
                  <a:pt x="1651" y="1624"/>
                </a:lnTo>
                <a:lnTo>
                  <a:pt x="1623" y="1595"/>
                </a:lnTo>
                <a:lnTo>
                  <a:pt x="1593" y="1566"/>
                </a:lnTo>
                <a:lnTo>
                  <a:pt x="1564" y="1539"/>
                </a:lnTo>
                <a:lnTo>
                  <a:pt x="1539" y="1538"/>
                </a:lnTo>
                <a:lnTo>
                  <a:pt x="1514" y="1536"/>
                </a:lnTo>
                <a:lnTo>
                  <a:pt x="1488" y="1532"/>
                </a:lnTo>
                <a:lnTo>
                  <a:pt x="1463" y="1528"/>
                </a:lnTo>
                <a:lnTo>
                  <a:pt x="1439" y="1523"/>
                </a:lnTo>
                <a:lnTo>
                  <a:pt x="1414" y="1517"/>
                </a:lnTo>
                <a:lnTo>
                  <a:pt x="1390" y="1510"/>
                </a:lnTo>
                <a:lnTo>
                  <a:pt x="1366" y="1503"/>
                </a:lnTo>
                <a:lnTo>
                  <a:pt x="1342" y="1494"/>
                </a:lnTo>
                <a:lnTo>
                  <a:pt x="1319" y="1487"/>
                </a:lnTo>
                <a:lnTo>
                  <a:pt x="1295" y="1477"/>
                </a:lnTo>
                <a:lnTo>
                  <a:pt x="1272" y="1469"/>
                </a:lnTo>
                <a:lnTo>
                  <a:pt x="1248" y="1459"/>
                </a:lnTo>
                <a:lnTo>
                  <a:pt x="1226" y="1450"/>
                </a:lnTo>
                <a:lnTo>
                  <a:pt x="1203" y="1440"/>
                </a:lnTo>
                <a:lnTo>
                  <a:pt x="1180" y="1431"/>
                </a:lnTo>
                <a:lnTo>
                  <a:pt x="1162" y="1433"/>
                </a:lnTo>
                <a:lnTo>
                  <a:pt x="1145" y="1438"/>
                </a:lnTo>
                <a:lnTo>
                  <a:pt x="1127" y="1446"/>
                </a:lnTo>
                <a:lnTo>
                  <a:pt x="1110" y="1453"/>
                </a:lnTo>
                <a:lnTo>
                  <a:pt x="1093" y="1457"/>
                </a:lnTo>
                <a:lnTo>
                  <a:pt x="1076" y="1458"/>
                </a:lnTo>
                <a:lnTo>
                  <a:pt x="1059" y="1454"/>
                </a:lnTo>
                <a:lnTo>
                  <a:pt x="1043" y="1441"/>
                </a:lnTo>
                <a:lnTo>
                  <a:pt x="1033" y="1446"/>
                </a:lnTo>
                <a:lnTo>
                  <a:pt x="1022" y="1450"/>
                </a:lnTo>
                <a:lnTo>
                  <a:pt x="1011" y="1454"/>
                </a:lnTo>
                <a:lnTo>
                  <a:pt x="1000" y="1457"/>
                </a:lnTo>
                <a:lnTo>
                  <a:pt x="989" y="1461"/>
                </a:lnTo>
                <a:lnTo>
                  <a:pt x="979" y="1466"/>
                </a:lnTo>
                <a:lnTo>
                  <a:pt x="968" y="1471"/>
                </a:lnTo>
                <a:lnTo>
                  <a:pt x="958" y="1476"/>
                </a:lnTo>
                <a:lnTo>
                  <a:pt x="970" y="1489"/>
                </a:lnTo>
                <a:lnTo>
                  <a:pt x="984" y="1502"/>
                </a:lnTo>
                <a:lnTo>
                  <a:pt x="998" y="1517"/>
                </a:lnTo>
                <a:lnTo>
                  <a:pt x="1011" y="1531"/>
                </a:lnTo>
                <a:lnTo>
                  <a:pt x="1019" y="1547"/>
                </a:lnTo>
                <a:lnTo>
                  <a:pt x="1023" y="1565"/>
                </a:lnTo>
                <a:lnTo>
                  <a:pt x="1020" y="1582"/>
                </a:lnTo>
                <a:lnTo>
                  <a:pt x="1008" y="1601"/>
                </a:lnTo>
                <a:lnTo>
                  <a:pt x="1019" y="1644"/>
                </a:lnTo>
                <a:lnTo>
                  <a:pt x="1030" y="1687"/>
                </a:lnTo>
                <a:lnTo>
                  <a:pt x="1039" y="1731"/>
                </a:lnTo>
                <a:lnTo>
                  <a:pt x="1050" y="1773"/>
                </a:lnTo>
                <a:lnTo>
                  <a:pt x="1061" y="1815"/>
                </a:lnTo>
                <a:lnTo>
                  <a:pt x="1075" y="1858"/>
                </a:lnTo>
                <a:lnTo>
                  <a:pt x="1090" y="1898"/>
                </a:lnTo>
                <a:lnTo>
                  <a:pt x="1109" y="1937"/>
                </a:lnTo>
                <a:lnTo>
                  <a:pt x="1109" y="1944"/>
                </a:lnTo>
                <a:lnTo>
                  <a:pt x="1109" y="1952"/>
                </a:lnTo>
                <a:lnTo>
                  <a:pt x="1107" y="1958"/>
                </a:lnTo>
                <a:lnTo>
                  <a:pt x="1100" y="1960"/>
                </a:lnTo>
                <a:lnTo>
                  <a:pt x="1103" y="1976"/>
                </a:lnTo>
                <a:lnTo>
                  <a:pt x="1103" y="1992"/>
                </a:lnTo>
                <a:lnTo>
                  <a:pt x="1099" y="2007"/>
                </a:lnTo>
                <a:lnTo>
                  <a:pt x="1090" y="2018"/>
                </a:lnTo>
                <a:lnTo>
                  <a:pt x="1081" y="2017"/>
                </a:lnTo>
                <a:lnTo>
                  <a:pt x="1073" y="2016"/>
                </a:lnTo>
                <a:lnTo>
                  <a:pt x="1066" y="2015"/>
                </a:lnTo>
                <a:lnTo>
                  <a:pt x="1057" y="2012"/>
                </a:lnTo>
                <a:lnTo>
                  <a:pt x="1049" y="2012"/>
                </a:lnTo>
                <a:lnTo>
                  <a:pt x="1041" y="2013"/>
                </a:lnTo>
                <a:lnTo>
                  <a:pt x="1035" y="2017"/>
                </a:lnTo>
                <a:lnTo>
                  <a:pt x="1029" y="2022"/>
                </a:lnTo>
                <a:lnTo>
                  <a:pt x="1021" y="2027"/>
                </a:lnTo>
                <a:lnTo>
                  <a:pt x="1013" y="2029"/>
                </a:lnTo>
                <a:lnTo>
                  <a:pt x="1004" y="2029"/>
                </a:lnTo>
                <a:lnTo>
                  <a:pt x="996" y="2028"/>
                </a:lnTo>
                <a:lnTo>
                  <a:pt x="986" y="2026"/>
                </a:lnTo>
                <a:lnTo>
                  <a:pt x="978" y="2025"/>
                </a:lnTo>
                <a:lnTo>
                  <a:pt x="969" y="2025"/>
                </a:lnTo>
                <a:lnTo>
                  <a:pt x="962" y="2026"/>
                </a:lnTo>
                <a:lnTo>
                  <a:pt x="939" y="2008"/>
                </a:lnTo>
                <a:lnTo>
                  <a:pt x="918" y="1988"/>
                </a:lnTo>
                <a:lnTo>
                  <a:pt x="897" y="1967"/>
                </a:lnTo>
                <a:lnTo>
                  <a:pt x="881" y="1944"/>
                </a:lnTo>
                <a:lnTo>
                  <a:pt x="866" y="1919"/>
                </a:lnTo>
                <a:lnTo>
                  <a:pt x="853" y="1894"/>
                </a:lnTo>
                <a:lnTo>
                  <a:pt x="844" y="1867"/>
                </a:lnTo>
                <a:lnTo>
                  <a:pt x="836" y="1840"/>
                </a:lnTo>
                <a:lnTo>
                  <a:pt x="813" y="1855"/>
                </a:lnTo>
                <a:lnTo>
                  <a:pt x="793" y="1648"/>
                </a:lnTo>
                <a:lnTo>
                  <a:pt x="782" y="1637"/>
                </a:lnTo>
                <a:lnTo>
                  <a:pt x="778" y="1624"/>
                </a:lnTo>
                <a:lnTo>
                  <a:pt x="777" y="1609"/>
                </a:lnTo>
                <a:lnTo>
                  <a:pt x="777" y="1593"/>
                </a:lnTo>
                <a:lnTo>
                  <a:pt x="760" y="1601"/>
                </a:lnTo>
                <a:lnTo>
                  <a:pt x="758" y="1593"/>
                </a:lnTo>
                <a:lnTo>
                  <a:pt x="755" y="1583"/>
                </a:lnTo>
                <a:lnTo>
                  <a:pt x="754" y="1575"/>
                </a:lnTo>
                <a:lnTo>
                  <a:pt x="756" y="1565"/>
                </a:lnTo>
                <a:lnTo>
                  <a:pt x="748" y="1564"/>
                </a:lnTo>
                <a:lnTo>
                  <a:pt x="738" y="1567"/>
                </a:lnTo>
                <a:lnTo>
                  <a:pt x="729" y="1567"/>
                </a:lnTo>
                <a:lnTo>
                  <a:pt x="725" y="1556"/>
                </a:lnTo>
                <a:lnTo>
                  <a:pt x="728" y="1536"/>
                </a:lnTo>
                <a:lnTo>
                  <a:pt x="726" y="1518"/>
                </a:lnTo>
                <a:lnTo>
                  <a:pt x="719" y="1500"/>
                </a:lnTo>
                <a:lnTo>
                  <a:pt x="709" y="1482"/>
                </a:lnTo>
                <a:lnTo>
                  <a:pt x="706" y="1449"/>
                </a:lnTo>
                <a:lnTo>
                  <a:pt x="701" y="1417"/>
                </a:lnTo>
                <a:lnTo>
                  <a:pt x="694" y="1386"/>
                </a:lnTo>
                <a:lnTo>
                  <a:pt x="686" y="1357"/>
                </a:lnTo>
                <a:lnTo>
                  <a:pt x="699" y="1355"/>
                </a:lnTo>
                <a:lnTo>
                  <a:pt x="707" y="1352"/>
                </a:lnTo>
                <a:lnTo>
                  <a:pt x="712" y="1346"/>
                </a:lnTo>
                <a:lnTo>
                  <a:pt x="715" y="1337"/>
                </a:lnTo>
                <a:lnTo>
                  <a:pt x="716" y="1328"/>
                </a:lnTo>
                <a:lnTo>
                  <a:pt x="715" y="1318"/>
                </a:lnTo>
                <a:lnTo>
                  <a:pt x="714" y="1308"/>
                </a:lnTo>
                <a:lnTo>
                  <a:pt x="711" y="1297"/>
                </a:lnTo>
                <a:lnTo>
                  <a:pt x="677" y="1278"/>
                </a:lnTo>
                <a:lnTo>
                  <a:pt x="643" y="1257"/>
                </a:lnTo>
                <a:lnTo>
                  <a:pt x="611" y="1234"/>
                </a:lnTo>
                <a:lnTo>
                  <a:pt x="581" y="1208"/>
                </a:lnTo>
                <a:lnTo>
                  <a:pt x="552" y="1182"/>
                </a:lnTo>
                <a:lnTo>
                  <a:pt x="524" y="1153"/>
                </a:lnTo>
                <a:lnTo>
                  <a:pt x="498" y="1123"/>
                </a:lnTo>
                <a:lnTo>
                  <a:pt x="474" y="1093"/>
                </a:lnTo>
                <a:lnTo>
                  <a:pt x="449" y="1061"/>
                </a:lnTo>
                <a:lnTo>
                  <a:pt x="427" y="1028"/>
                </a:lnTo>
                <a:lnTo>
                  <a:pt x="406" y="995"/>
                </a:lnTo>
                <a:lnTo>
                  <a:pt x="386" y="961"/>
                </a:lnTo>
                <a:lnTo>
                  <a:pt x="367" y="928"/>
                </a:lnTo>
                <a:lnTo>
                  <a:pt x="348" y="895"/>
                </a:lnTo>
                <a:lnTo>
                  <a:pt x="331" y="861"/>
                </a:lnTo>
                <a:lnTo>
                  <a:pt x="315" y="827"/>
                </a:lnTo>
                <a:lnTo>
                  <a:pt x="307" y="806"/>
                </a:lnTo>
                <a:lnTo>
                  <a:pt x="298" y="784"/>
                </a:lnTo>
                <a:lnTo>
                  <a:pt x="291" y="763"/>
                </a:lnTo>
                <a:lnTo>
                  <a:pt x="284" y="742"/>
                </a:lnTo>
                <a:lnTo>
                  <a:pt x="278" y="721"/>
                </a:lnTo>
                <a:lnTo>
                  <a:pt x="273" y="699"/>
                </a:lnTo>
                <a:lnTo>
                  <a:pt x="270" y="676"/>
                </a:lnTo>
                <a:lnTo>
                  <a:pt x="266" y="653"/>
                </a:lnTo>
                <a:lnTo>
                  <a:pt x="273" y="602"/>
                </a:lnTo>
                <a:lnTo>
                  <a:pt x="277" y="549"/>
                </a:lnTo>
                <a:lnTo>
                  <a:pt x="280" y="496"/>
                </a:lnTo>
                <a:lnTo>
                  <a:pt x="278" y="444"/>
                </a:lnTo>
                <a:lnTo>
                  <a:pt x="270" y="394"/>
                </a:lnTo>
                <a:lnTo>
                  <a:pt x="253" y="347"/>
                </a:lnTo>
                <a:lnTo>
                  <a:pt x="227" y="304"/>
                </a:lnTo>
                <a:lnTo>
                  <a:pt x="190" y="266"/>
                </a:lnTo>
                <a:lnTo>
                  <a:pt x="179" y="268"/>
                </a:lnTo>
                <a:lnTo>
                  <a:pt x="166" y="270"/>
                </a:lnTo>
                <a:lnTo>
                  <a:pt x="154" y="273"/>
                </a:lnTo>
                <a:lnTo>
                  <a:pt x="143" y="276"/>
                </a:lnTo>
                <a:lnTo>
                  <a:pt x="131" y="279"/>
                </a:lnTo>
                <a:lnTo>
                  <a:pt x="118" y="282"/>
                </a:lnTo>
                <a:lnTo>
                  <a:pt x="107" y="286"/>
                </a:lnTo>
                <a:lnTo>
                  <a:pt x="95" y="290"/>
                </a:lnTo>
                <a:lnTo>
                  <a:pt x="82" y="294"/>
                </a:lnTo>
                <a:lnTo>
                  <a:pt x="71" y="298"/>
                </a:lnTo>
                <a:lnTo>
                  <a:pt x="59" y="302"/>
                </a:lnTo>
                <a:lnTo>
                  <a:pt x="48" y="307"/>
                </a:lnTo>
                <a:lnTo>
                  <a:pt x="35" y="311"/>
                </a:lnTo>
                <a:lnTo>
                  <a:pt x="23" y="315"/>
                </a:lnTo>
                <a:lnTo>
                  <a:pt x="12" y="319"/>
                </a:lnTo>
                <a:lnTo>
                  <a:pt x="0" y="322"/>
                </a:lnTo>
                <a:lnTo>
                  <a:pt x="3" y="302"/>
                </a:lnTo>
                <a:lnTo>
                  <a:pt x="10" y="283"/>
                </a:lnTo>
                <a:lnTo>
                  <a:pt x="20" y="264"/>
                </a:lnTo>
                <a:lnTo>
                  <a:pt x="33" y="247"/>
                </a:lnTo>
                <a:lnTo>
                  <a:pt x="49" y="231"/>
                </a:lnTo>
                <a:lnTo>
                  <a:pt x="66" y="218"/>
                </a:lnTo>
                <a:lnTo>
                  <a:pt x="85" y="206"/>
                </a:lnTo>
                <a:lnTo>
                  <a:pt x="104" y="197"/>
                </a:lnTo>
                <a:lnTo>
                  <a:pt x="108" y="183"/>
                </a:lnTo>
                <a:lnTo>
                  <a:pt x="111" y="168"/>
                </a:lnTo>
                <a:lnTo>
                  <a:pt x="114" y="153"/>
                </a:lnTo>
                <a:lnTo>
                  <a:pt x="117" y="138"/>
                </a:lnTo>
                <a:lnTo>
                  <a:pt x="121" y="123"/>
                </a:lnTo>
                <a:lnTo>
                  <a:pt x="125" y="109"/>
                </a:lnTo>
                <a:lnTo>
                  <a:pt x="130" y="96"/>
                </a:lnTo>
                <a:lnTo>
                  <a:pt x="136" y="83"/>
                </a:lnTo>
                <a:lnTo>
                  <a:pt x="149" y="68"/>
                </a:lnTo>
                <a:lnTo>
                  <a:pt x="163" y="54"/>
                </a:lnTo>
                <a:lnTo>
                  <a:pt x="177" y="43"/>
                </a:lnTo>
                <a:lnTo>
                  <a:pt x="192" y="33"/>
                </a:lnTo>
                <a:lnTo>
                  <a:pt x="208" y="25"/>
                </a:lnTo>
                <a:lnTo>
                  <a:pt x="225" y="18"/>
                </a:lnTo>
                <a:lnTo>
                  <a:pt x="242" y="12"/>
                </a:lnTo>
                <a:lnTo>
                  <a:pt x="259" y="8"/>
                </a:lnTo>
                <a:lnTo>
                  <a:pt x="277" y="5"/>
                </a:lnTo>
                <a:lnTo>
                  <a:pt x="295" y="2"/>
                </a:lnTo>
                <a:lnTo>
                  <a:pt x="314" y="1"/>
                </a:lnTo>
                <a:lnTo>
                  <a:pt x="332" y="0"/>
                </a:lnTo>
                <a:lnTo>
                  <a:pt x="350" y="1"/>
                </a:lnTo>
                <a:lnTo>
                  <a:pt x="368" y="1"/>
                </a:lnTo>
                <a:lnTo>
                  <a:pt x="386" y="2"/>
                </a:lnTo>
                <a:lnTo>
                  <a:pt x="404" y="5"/>
                </a:lnTo>
                <a:lnTo>
                  <a:pt x="445" y="18"/>
                </a:lnTo>
                <a:lnTo>
                  <a:pt x="482" y="36"/>
                </a:lnTo>
                <a:lnTo>
                  <a:pt x="514" y="59"/>
                </a:lnTo>
                <a:lnTo>
                  <a:pt x="542" y="84"/>
                </a:lnTo>
                <a:lnTo>
                  <a:pt x="569" y="112"/>
                </a:lnTo>
                <a:lnTo>
                  <a:pt x="592" y="142"/>
                </a:lnTo>
                <a:lnTo>
                  <a:pt x="614" y="174"/>
                </a:lnTo>
                <a:lnTo>
                  <a:pt x="634" y="208"/>
                </a:lnTo>
                <a:lnTo>
                  <a:pt x="654" y="243"/>
                </a:lnTo>
                <a:lnTo>
                  <a:pt x="674" y="278"/>
                </a:lnTo>
                <a:lnTo>
                  <a:pt x="696" y="312"/>
                </a:lnTo>
                <a:lnTo>
                  <a:pt x="718" y="346"/>
                </a:lnTo>
                <a:lnTo>
                  <a:pt x="742" y="379"/>
                </a:lnTo>
                <a:lnTo>
                  <a:pt x="768" y="409"/>
                </a:lnTo>
                <a:lnTo>
                  <a:pt x="798" y="438"/>
                </a:lnTo>
                <a:lnTo>
                  <a:pt x="832" y="4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0" name="Freeform 63"/>
          <p:cNvSpPr>
            <a:spLocks/>
          </p:cNvSpPr>
          <p:nvPr/>
        </p:nvSpPr>
        <p:spPr bwMode="auto">
          <a:xfrm>
            <a:off x="2532063" y="5183188"/>
            <a:ext cx="282575" cy="284162"/>
          </a:xfrm>
          <a:custGeom>
            <a:avLst/>
            <a:gdLst>
              <a:gd name="T0" fmla="*/ 2147483647 w 1955"/>
              <a:gd name="T1" fmla="*/ 2147483647 h 1969"/>
              <a:gd name="T2" fmla="*/ 2147483647 w 1955"/>
              <a:gd name="T3" fmla="*/ 2147483647 h 1969"/>
              <a:gd name="T4" fmla="*/ 2147483647 w 1955"/>
              <a:gd name="T5" fmla="*/ 2147483647 h 1969"/>
              <a:gd name="T6" fmla="*/ 2147483647 w 1955"/>
              <a:gd name="T7" fmla="*/ 2147483647 h 1969"/>
              <a:gd name="T8" fmla="*/ 2147483647 w 1955"/>
              <a:gd name="T9" fmla="*/ 2147483647 h 1969"/>
              <a:gd name="T10" fmla="*/ 2147483647 w 1955"/>
              <a:gd name="T11" fmla="*/ 2147483647 h 1969"/>
              <a:gd name="T12" fmla="*/ 2147483647 w 1955"/>
              <a:gd name="T13" fmla="*/ 2147483647 h 1969"/>
              <a:gd name="T14" fmla="*/ 2147483647 w 1955"/>
              <a:gd name="T15" fmla="*/ 2147483647 h 1969"/>
              <a:gd name="T16" fmla="*/ 2147483647 w 1955"/>
              <a:gd name="T17" fmla="*/ 2147483647 h 1969"/>
              <a:gd name="T18" fmla="*/ 2147483647 w 1955"/>
              <a:gd name="T19" fmla="*/ 2147483647 h 1969"/>
              <a:gd name="T20" fmla="*/ 2147483647 w 1955"/>
              <a:gd name="T21" fmla="*/ 2147483647 h 1969"/>
              <a:gd name="T22" fmla="*/ 2147483647 w 1955"/>
              <a:gd name="T23" fmla="*/ 2147483647 h 1969"/>
              <a:gd name="T24" fmla="*/ 2147483647 w 1955"/>
              <a:gd name="T25" fmla="*/ 2147483647 h 1969"/>
              <a:gd name="T26" fmla="*/ 2147483647 w 1955"/>
              <a:gd name="T27" fmla="*/ 2147483647 h 1969"/>
              <a:gd name="T28" fmla="*/ 2147483647 w 1955"/>
              <a:gd name="T29" fmla="*/ 2147483647 h 1969"/>
              <a:gd name="T30" fmla="*/ 2147483647 w 1955"/>
              <a:gd name="T31" fmla="*/ 2147483647 h 1969"/>
              <a:gd name="T32" fmla="*/ 2147483647 w 1955"/>
              <a:gd name="T33" fmla="*/ 2147483647 h 1969"/>
              <a:gd name="T34" fmla="*/ 2147483647 w 1955"/>
              <a:gd name="T35" fmla="*/ 2147483647 h 1969"/>
              <a:gd name="T36" fmla="*/ 2147483647 w 1955"/>
              <a:gd name="T37" fmla="*/ 2147483647 h 1969"/>
              <a:gd name="T38" fmla="*/ 2147483647 w 1955"/>
              <a:gd name="T39" fmla="*/ 2147483647 h 1969"/>
              <a:gd name="T40" fmla="*/ 2147483647 w 1955"/>
              <a:gd name="T41" fmla="*/ 2147483647 h 1969"/>
              <a:gd name="T42" fmla="*/ 2147483647 w 1955"/>
              <a:gd name="T43" fmla="*/ 2147483647 h 1969"/>
              <a:gd name="T44" fmla="*/ 2147483647 w 1955"/>
              <a:gd name="T45" fmla="*/ 2147483647 h 1969"/>
              <a:gd name="T46" fmla="*/ 2147483647 w 1955"/>
              <a:gd name="T47" fmla="*/ 2147483647 h 1969"/>
              <a:gd name="T48" fmla="*/ 2147483647 w 1955"/>
              <a:gd name="T49" fmla="*/ 2147483647 h 1969"/>
              <a:gd name="T50" fmla="*/ 2147483647 w 1955"/>
              <a:gd name="T51" fmla="*/ 2147483647 h 1969"/>
              <a:gd name="T52" fmla="*/ 2147483647 w 1955"/>
              <a:gd name="T53" fmla="*/ 2147483647 h 1969"/>
              <a:gd name="T54" fmla="*/ 2147483647 w 1955"/>
              <a:gd name="T55" fmla="*/ 2147483647 h 1969"/>
              <a:gd name="T56" fmla="*/ 2147483647 w 1955"/>
              <a:gd name="T57" fmla="*/ 2147483647 h 1969"/>
              <a:gd name="T58" fmla="*/ 2147483647 w 1955"/>
              <a:gd name="T59" fmla="*/ 2147483647 h 1969"/>
              <a:gd name="T60" fmla="*/ 2147483647 w 1955"/>
              <a:gd name="T61" fmla="*/ 2147483647 h 1969"/>
              <a:gd name="T62" fmla="*/ 2147483647 w 1955"/>
              <a:gd name="T63" fmla="*/ 2147483647 h 1969"/>
              <a:gd name="T64" fmla="*/ 2147483647 w 1955"/>
              <a:gd name="T65" fmla="*/ 2147483647 h 1969"/>
              <a:gd name="T66" fmla="*/ 2147483647 w 1955"/>
              <a:gd name="T67" fmla="*/ 2147483647 h 1969"/>
              <a:gd name="T68" fmla="*/ 2147483647 w 1955"/>
              <a:gd name="T69" fmla="*/ 2147483647 h 1969"/>
              <a:gd name="T70" fmla="*/ 2147483647 w 1955"/>
              <a:gd name="T71" fmla="*/ 2147483647 h 1969"/>
              <a:gd name="T72" fmla="*/ 2147483647 w 1955"/>
              <a:gd name="T73" fmla="*/ 2147483647 h 1969"/>
              <a:gd name="T74" fmla="*/ 2147483647 w 1955"/>
              <a:gd name="T75" fmla="*/ 2147483647 h 1969"/>
              <a:gd name="T76" fmla="*/ 2147483647 w 1955"/>
              <a:gd name="T77" fmla="*/ 2147483647 h 1969"/>
              <a:gd name="T78" fmla="*/ 2147483647 w 1955"/>
              <a:gd name="T79" fmla="*/ 2147483647 h 1969"/>
              <a:gd name="T80" fmla="*/ 2147483647 w 1955"/>
              <a:gd name="T81" fmla="*/ 2147483647 h 1969"/>
              <a:gd name="T82" fmla="*/ 2147483647 w 1955"/>
              <a:gd name="T83" fmla="*/ 2147483647 h 1969"/>
              <a:gd name="T84" fmla="*/ 2147483647 w 1955"/>
              <a:gd name="T85" fmla="*/ 2147483647 h 1969"/>
              <a:gd name="T86" fmla="*/ 2147483647 w 1955"/>
              <a:gd name="T87" fmla="*/ 2147483647 h 1969"/>
              <a:gd name="T88" fmla="*/ 2147483647 w 1955"/>
              <a:gd name="T89" fmla="*/ 2147483647 h 1969"/>
              <a:gd name="T90" fmla="*/ 2147483647 w 1955"/>
              <a:gd name="T91" fmla="*/ 2147483647 h 1969"/>
              <a:gd name="T92" fmla="*/ 2147483647 w 1955"/>
              <a:gd name="T93" fmla="*/ 2147483647 h 1969"/>
              <a:gd name="T94" fmla="*/ 2147483647 w 1955"/>
              <a:gd name="T95" fmla="*/ 0 h 1969"/>
              <a:gd name="T96" fmla="*/ 2147483647 w 1955"/>
              <a:gd name="T97" fmla="*/ 2147483647 h 1969"/>
              <a:gd name="T98" fmla="*/ 2147483647 w 1955"/>
              <a:gd name="T99" fmla="*/ 2147483647 h 1969"/>
              <a:gd name="T100" fmla="*/ 2147483647 w 1955"/>
              <a:gd name="T101" fmla="*/ 2147483647 h 1969"/>
              <a:gd name="T102" fmla="*/ 2147483647 w 1955"/>
              <a:gd name="T103" fmla="*/ 2147483647 h 1969"/>
              <a:gd name="T104" fmla="*/ 2147483647 w 1955"/>
              <a:gd name="T105" fmla="*/ 2147483647 h 196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955"/>
              <a:gd name="T160" fmla="*/ 0 h 1969"/>
              <a:gd name="T161" fmla="*/ 1955 w 1955"/>
              <a:gd name="T162" fmla="*/ 1969 h 196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955" h="1969">
                <a:moveTo>
                  <a:pt x="660" y="424"/>
                </a:moveTo>
                <a:lnTo>
                  <a:pt x="646" y="425"/>
                </a:lnTo>
                <a:lnTo>
                  <a:pt x="630" y="427"/>
                </a:lnTo>
                <a:lnTo>
                  <a:pt x="614" y="429"/>
                </a:lnTo>
                <a:lnTo>
                  <a:pt x="598" y="432"/>
                </a:lnTo>
                <a:lnTo>
                  <a:pt x="582" y="435"/>
                </a:lnTo>
                <a:lnTo>
                  <a:pt x="566" y="441"/>
                </a:lnTo>
                <a:lnTo>
                  <a:pt x="552" y="446"/>
                </a:lnTo>
                <a:lnTo>
                  <a:pt x="537" y="452"/>
                </a:lnTo>
                <a:lnTo>
                  <a:pt x="522" y="460"/>
                </a:lnTo>
                <a:lnTo>
                  <a:pt x="508" y="468"/>
                </a:lnTo>
                <a:lnTo>
                  <a:pt x="495" y="478"/>
                </a:lnTo>
                <a:lnTo>
                  <a:pt x="483" y="488"/>
                </a:lnTo>
                <a:lnTo>
                  <a:pt x="471" y="501"/>
                </a:lnTo>
                <a:lnTo>
                  <a:pt x="462" y="514"/>
                </a:lnTo>
                <a:lnTo>
                  <a:pt x="452" y="529"/>
                </a:lnTo>
                <a:lnTo>
                  <a:pt x="445" y="545"/>
                </a:lnTo>
                <a:lnTo>
                  <a:pt x="439" y="579"/>
                </a:lnTo>
                <a:lnTo>
                  <a:pt x="438" y="612"/>
                </a:lnTo>
                <a:lnTo>
                  <a:pt x="441" y="645"/>
                </a:lnTo>
                <a:lnTo>
                  <a:pt x="446" y="676"/>
                </a:lnTo>
                <a:lnTo>
                  <a:pt x="455" y="707"/>
                </a:lnTo>
                <a:lnTo>
                  <a:pt x="467" y="735"/>
                </a:lnTo>
                <a:lnTo>
                  <a:pt x="481" y="764"/>
                </a:lnTo>
                <a:lnTo>
                  <a:pt x="497" y="791"/>
                </a:lnTo>
                <a:lnTo>
                  <a:pt x="515" y="819"/>
                </a:lnTo>
                <a:lnTo>
                  <a:pt x="535" y="845"/>
                </a:lnTo>
                <a:lnTo>
                  <a:pt x="556" y="871"/>
                </a:lnTo>
                <a:lnTo>
                  <a:pt x="578" y="896"/>
                </a:lnTo>
                <a:lnTo>
                  <a:pt x="600" y="922"/>
                </a:lnTo>
                <a:lnTo>
                  <a:pt x="623" y="946"/>
                </a:lnTo>
                <a:lnTo>
                  <a:pt x="647" y="970"/>
                </a:lnTo>
                <a:lnTo>
                  <a:pt x="670" y="995"/>
                </a:lnTo>
                <a:lnTo>
                  <a:pt x="685" y="1008"/>
                </a:lnTo>
                <a:lnTo>
                  <a:pt x="701" y="1020"/>
                </a:lnTo>
                <a:lnTo>
                  <a:pt x="715" y="1032"/>
                </a:lnTo>
                <a:lnTo>
                  <a:pt x="731" y="1045"/>
                </a:lnTo>
                <a:lnTo>
                  <a:pt x="746" y="1057"/>
                </a:lnTo>
                <a:lnTo>
                  <a:pt x="762" y="1069"/>
                </a:lnTo>
                <a:lnTo>
                  <a:pt x="778" y="1081"/>
                </a:lnTo>
                <a:lnTo>
                  <a:pt x="794" y="1092"/>
                </a:lnTo>
                <a:lnTo>
                  <a:pt x="809" y="1103"/>
                </a:lnTo>
                <a:lnTo>
                  <a:pt x="826" y="1112"/>
                </a:lnTo>
                <a:lnTo>
                  <a:pt x="842" y="1122"/>
                </a:lnTo>
                <a:lnTo>
                  <a:pt x="860" y="1130"/>
                </a:lnTo>
                <a:lnTo>
                  <a:pt x="877" y="1138"/>
                </a:lnTo>
                <a:lnTo>
                  <a:pt x="895" y="1145"/>
                </a:lnTo>
                <a:lnTo>
                  <a:pt x="913" y="1151"/>
                </a:lnTo>
                <a:lnTo>
                  <a:pt x="932" y="1155"/>
                </a:lnTo>
                <a:lnTo>
                  <a:pt x="954" y="1178"/>
                </a:lnTo>
                <a:lnTo>
                  <a:pt x="976" y="1200"/>
                </a:lnTo>
                <a:lnTo>
                  <a:pt x="1000" y="1223"/>
                </a:lnTo>
                <a:lnTo>
                  <a:pt x="1023" y="1243"/>
                </a:lnTo>
                <a:lnTo>
                  <a:pt x="1046" y="1263"/>
                </a:lnTo>
                <a:lnTo>
                  <a:pt x="1071" y="1282"/>
                </a:lnTo>
                <a:lnTo>
                  <a:pt x="1095" y="1301"/>
                </a:lnTo>
                <a:lnTo>
                  <a:pt x="1120" y="1318"/>
                </a:lnTo>
                <a:lnTo>
                  <a:pt x="1145" y="1335"/>
                </a:lnTo>
                <a:lnTo>
                  <a:pt x="1170" y="1352"/>
                </a:lnTo>
                <a:lnTo>
                  <a:pt x="1196" y="1368"/>
                </a:lnTo>
                <a:lnTo>
                  <a:pt x="1222" y="1383"/>
                </a:lnTo>
                <a:lnTo>
                  <a:pt x="1248" y="1397"/>
                </a:lnTo>
                <a:lnTo>
                  <a:pt x="1273" y="1411"/>
                </a:lnTo>
                <a:lnTo>
                  <a:pt x="1300" y="1425"/>
                </a:lnTo>
                <a:lnTo>
                  <a:pt x="1326" y="1439"/>
                </a:lnTo>
                <a:lnTo>
                  <a:pt x="1349" y="1442"/>
                </a:lnTo>
                <a:lnTo>
                  <a:pt x="1371" y="1446"/>
                </a:lnTo>
                <a:lnTo>
                  <a:pt x="1392" y="1450"/>
                </a:lnTo>
                <a:lnTo>
                  <a:pt x="1413" y="1457"/>
                </a:lnTo>
                <a:lnTo>
                  <a:pt x="1433" y="1463"/>
                </a:lnTo>
                <a:lnTo>
                  <a:pt x="1454" y="1471"/>
                </a:lnTo>
                <a:lnTo>
                  <a:pt x="1474" y="1479"/>
                </a:lnTo>
                <a:lnTo>
                  <a:pt x="1494" y="1486"/>
                </a:lnTo>
                <a:lnTo>
                  <a:pt x="1514" y="1495"/>
                </a:lnTo>
                <a:lnTo>
                  <a:pt x="1535" y="1503"/>
                </a:lnTo>
                <a:lnTo>
                  <a:pt x="1556" y="1511"/>
                </a:lnTo>
                <a:lnTo>
                  <a:pt x="1576" y="1518"/>
                </a:lnTo>
                <a:lnTo>
                  <a:pt x="1597" y="1526"/>
                </a:lnTo>
                <a:lnTo>
                  <a:pt x="1617" y="1532"/>
                </a:lnTo>
                <a:lnTo>
                  <a:pt x="1639" y="1538"/>
                </a:lnTo>
                <a:lnTo>
                  <a:pt x="1660" y="1543"/>
                </a:lnTo>
                <a:lnTo>
                  <a:pt x="1675" y="1558"/>
                </a:lnTo>
                <a:lnTo>
                  <a:pt x="1690" y="1575"/>
                </a:lnTo>
                <a:lnTo>
                  <a:pt x="1705" y="1592"/>
                </a:lnTo>
                <a:lnTo>
                  <a:pt x="1720" y="1608"/>
                </a:lnTo>
                <a:lnTo>
                  <a:pt x="1734" y="1626"/>
                </a:lnTo>
                <a:lnTo>
                  <a:pt x="1749" y="1643"/>
                </a:lnTo>
                <a:lnTo>
                  <a:pt x="1763" y="1660"/>
                </a:lnTo>
                <a:lnTo>
                  <a:pt x="1778" y="1678"/>
                </a:lnTo>
                <a:lnTo>
                  <a:pt x="1791" y="1696"/>
                </a:lnTo>
                <a:lnTo>
                  <a:pt x="1804" y="1714"/>
                </a:lnTo>
                <a:lnTo>
                  <a:pt x="1818" y="1733"/>
                </a:lnTo>
                <a:lnTo>
                  <a:pt x="1831" y="1751"/>
                </a:lnTo>
                <a:lnTo>
                  <a:pt x="1842" y="1770"/>
                </a:lnTo>
                <a:lnTo>
                  <a:pt x="1854" y="1789"/>
                </a:lnTo>
                <a:lnTo>
                  <a:pt x="1865" y="1810"/>
                </a:lnTo>
                <a:lnTo>
                  <a:pt x="1876" y="1829"/>
                </a:lnTo>
                <a:lnTo>
                  <a:pt x="1863" y="1820"/>
                </a:lnTo>
                <a:lnTo>
                  <a:pt x="1851" y="1811"/>
                </a:lnTo>
                <a:lnTo>
                  <a:pt x="1838" y="1799"/>
                </a:lnTo>
                <a:lnTo>
                  <a:pt x="1825" y="1787"/>
                </a:lnTo>
                <a:lnTo>
                  <a:pt x="1813" y="1776"/>
                </a:lnTo>
                <a:lnTo>
                  <a:pt x="1800" y="1763"/>
                </a:lnTo>
                <a:lnTo>
                  <a:pt x="1788" y="1750"/>
                </a:lnTo>
                <a:lnTo>
                  <a:pt x="1777" y="1739"/>
                </a:lnTo>
                <a:lnTo>
                  <a:pt x="1773" y="1739"/>
                </a:lnTo>
                <a:lnTo>
                  <a:pt x="1769" y="1738"/>
                </a:lnTo>
                <a:lnTo>
                  <a:pt x="1766" y="1739"/>
                </a:lnTo>
                <a:lnTo>
                  <a:pt x="1763" y="1743"/>
                </a:lnTo>
                <a:lnTo>
                  <a:pt x="1775" y="1758"/>
                </a:lnTo>
                <a:lnTo>
                  <a:pt x="1786" y="1771"/>
                </a:lnTo>
                <a:lnTo>
                  <a:pt x="1800" y="1784"/>
                </a:lnTo>
                <a:lnTo>
                  <a:pt x="1814" y="1797"/>
                </a:lnTo>
                <a:lnTo>
                  <a:pt x="1827" y="1810"/>
                </a:lnTo>
                <a:lnTo>
                  <a:pt x="1841" y="1822"/>
                </a:lnTo>
                <a:lnTo>
                  <a:pt x="1856" y="1835"/>
                </a:lnTo>
                <a:lnTo>
                  <a:pt x="1870" y="1848"/>
                </a:lnTo>
                <a:lnTo>
                  <a:pt x="1883" y="1860"/>
                </a:lnTo>
                <a:lnTo>
                  <a:pt x="1896" y="1873"/>
                </a:lnTo>
                <a:lnTo>
                  <a:pt x="1909" y="1887"/>
                </a:lnTo>
                <a:lnTo>
                  <a:pt x="1920" y="1902"/>
                </a:lnTo>
                <a:lnTo>
                  <a:pt x="1931" y="1917"/>
                </a:lnTo>
                <a:lnTo>
                  <a:pt x="1940" y="1934"/>
                </a:lnTo>
                <a:lnTo>
                  <a:pt x="1949" y="1951"/>
                </a:lnTo>
                <a:lnTo>
                  <a:pt x="1955" y="1969"/>
                </a:lnTo>
                <a:lnTo>
                  <a:pt x="1930" y="1954"/>
                </a:lnTo>
                <a:lnTo>
                  <a:pt x="1906" y="1938"/>
                </a:lnTo>
                <a:lnTo>
                  <a:pt x="1881" y="1921"/>
                </a:lnTo>
                <a:lnTo>
                  <a:pt x="1857" y="1903"/>
                </a:lnTo>
                <a:lnTo>
                  <a:pt x="1834" y="1884"/>
                </a:lnTo>
                <a:lnTo>
                  <a:pt x="1810" y="1865"/>
                </a:lnTo>
                <a:lnTo>
                  <a:pt x="1787" y="1845"/>
                </a:lnTo>
                <a:lnTo>
                  <a:pt x="1765" y="1824"/>
                </a:lnTo>
                <a:lnTo>
                  <a:pt x="1743" y="1804"/>
                </a:lnTo>
                <a:lnTo>
                  <a:pt x="1720" y="1783"/>
                </a:lnTo>
                <a:lnTo>
                  <a:pt x="1697" y="1762"/>
                </a:lnTo>
                <a:lnTo>
                  <a:pt x="1675" y="1741"/>
                </a:lnTo>
                <a:lnTo>
                  <a:pt x="1653" y="1720"/>
                </a:lnTo>
                <a:lnTo>
                  <a:pt x="1631" y="1698"/>
                </a:lnTo>
                <a:lnTo>
                  <a:pt x="1609" y="1677"/>
                </a:lnTo>
                <a:lnTo>
                  <a:pt x="1586" y="1656"/>
                </a:lnTo>
                <a:lnTo>
                  <a:pt x="1454" y="1516"/>
                </a:lnTo>
                <a:lnTo>
                  <a:pt x="1428" y="1516"/>
                </a:lnTo>
                <a:lnTo>
                  <a:pt x="1402" y="1515"/>
                </a:lnTo>
                <a:lnTo>
                  <a:pt x="1377" y="1512"/>
                </a:lnTo>
                <a:lnTo>
                  <a:pt x="1352" y="1508"/>
                </a:lnTo>
                <a:lnTo>
                  <a:pt x="1326" y="1503"/>
                </a:lnTo>
                <a:lnTo>
                  <a:pt x="1302" y="1497"/>
                </a:lnTo>
                <a:lnTo>
                  <a:pt x="1277" y="1490"/>
                </a:lnTo>
                <a:lnTo>
                  <a:pt x="1252" y="1482"/>
                </a:lnTo>
                <a:lnTo>
                  <a:pt x="1228" y="1474"/>
                </a:lnTo>
                <a:lnTo>
                  <a:pt x="1204" y="1465"/>
                </a:lnTo>
                <a:lnTo>
                  <a:pt x="1179" y="1456"/>
                </a:lnTo>
                <a:lnTo>
                  <a:pt x="1156" y="1446"/>
                </a:lnTo>
                <a:lnTo>
                  <a:pt x="1132" y="1437"/>
                </a:lnTo>
                <a:lnTo>
                  <a:pt x="1109" y="1427"/>
                </a:lnTo>
                <a:lnTo>
                  <a:pt x="1084" y="1418"/>
                </a:lnTo>
                <a:lnTo>
                  <a:pt x="1061" y="1408"/>
                </a:lnTo>
                <a:lnTo>
                  <a:pt x="1039" y="1411"/>
                </a:lnTo>
                <a:lnTo>
                  <a:pt x="1018" y="1418"/>
                </a:lnTo>
                <a:lnTo>
                  <a:pt x="995" y="1425"/>
                </a:lnTo>
                <a:lnTo>
                  <a:pt x="974" y="1430"/>
                </a:lnTo>
                <a:lnTo>
                  <a:pt x="953" y="1432"/>
                </a:lnTo>
                <a:lnTo>
                  <a:pt x="933" y="1429"/>
                </a:lnTo>
                <a:lnTo>
                  <a:pt x="915" y="1418"/>
                </a:lnTo>
                <a:lnTo>
                  <a:pt x="899" y="1396"/>
                </a:lnTo>
                <a:lnTo>
                  <a:pt x="899" y="1388"/>
                </a:lnTo>
                <a:lnTo>
                  <a:pt x="897" y="1382"/>
                </a:lnTo>
                <a:lnTo>
                  <a:pt x="893" y="1376"/>
                </a:lnTo>
                <a:lnTo>
                  <a:pt x="887" y="1372"/>
                </a:lnTo>
                <a:lnTo>
                  <a:pt x="880" y="1368"/>
                </a:lnTo>
                <a:lnTo>
                  <a:pt x="873" y="1365"/>
                </a:lnTo>
                <a:lnTo>
                  <a:pt x="867" y="1361"/>
                </a:lnTo>
                <a:lnTo>
                  <a:pt x="860" y="1357"/>
                </a:lnTo>
                <a:lnTo>
                  <a:pt x="819" y="1352"/>
                </a:lnTo>
                <a:lnTo>
                  <a:pt x="778" y="1343"/>
                </a:lnTo>
                <a:lnTo>
                  <a:pt x="738" y="1333"/>
                </a:lnTo>
                <a:lnTo>
                  <a:pt x="697" y="1320"/>
                </a:lnTo>
                <a:lnTo>
                  <a:pt x="658" y="1305"/>
                </a:lnTo>
                <a:lnTo>
                  <a:pt x="620" y="1289"/>
                </a:lnTo>
                <a:lnTo>
                  <a:pt x="583" y="1270"/>
                </a:lnTo>
                <a:lnTo>
                  <a:pt x="547" y="1249"/>
                </a:lnTo>
                <a:lnTo>
                  <a:pt x="513" y="1226"/>
                </a:lnTo>
                <a:lnTo>
                  <a:pt x="480" y="1201"/>
                </a:lnTo>
                <a:lnTo>
                  <a:pt x="448" y="1174"/>
                </a:lnTo>
                <a:lnTo>
                  <a:pt x="417" y="1145"/>
                </a:lnTo>
                <a:lnTo>
                  <a:pt x="388" y="1115"/>
                </a:lnTo>
                <a:lnTo>
                  <a:pt x="360" y="1083"/>
                </a:lnTo>
                <a:lnTo>
                  <a:pt x="335" y="1049"/>
                </a:lnTo>
                <a:lnTo>
                  <a:pt x="311" y="1013"/>
                </a:lnTo>
                <a:lnTo>
                  <a:pt x="295" y="986"/>
                </a:lnTo>
                <a:lnTo>
                  <a:pt x="279" y="961"/>
                </a:lnTo>
                <a:lnTo>
                  <a:pt x="263" y="934"/>
                </a:lnTo>
                <a:lnTo>
                  <a:pt x="248" y="907"/>
                </a:lnTo>
                <a:lnTo>
                  <a:pt x="233" y="880"/>
                </a:lnTo>
                <a:lnTo>
                  <a:pt x="220" y="853"/>
                </a:lnTo>
                <a:lnTo>
                  <a:pt x="206" y="825"/>
                </a:lnTo>
                <a:lnTo>
                  <a:pt x="194" y="797"/>
                </a:lnTo>
                <a:lnTo>
                  <a:pt x="184" y="769"/>
                </a:lnTo>
                <a:lnTo>
                  <a:pt x="174" y="739"/>
                </a:lnTo>
                <a:lnTo>
                  <a:pt x="167" y="710"/>
                </a:lnTo>
                <a:lnTo>
                  <a:pt x="161" y="680"/>
                </a:lnTo>
                <a:lnTo>
                  <a:pt x="157" y="649"/>
                </a:lnTo>
                <a:lnTo>
                  <a:pt x="156" y="618"/>
                </a:lnTo>
                <a:lnTo>
                  <a:pt x="157" y="586"/>
                </a:lnTo>
                <a:lnTo>
                  <a:pt x="160" y="553"/>
                </a:lnTo>
                <a:lnTo>
                  <a:pt x="165" y="512"/>
                </a:lnTo>
                <a:lnTo>
                  <a:pt x="166" y="469"/>
                </a:lnTo>
                <a:lnTo>
                  <a:pt x="164" y="428"/>
                </a:lnTo>
                <a:lnTo>
                  <a:pt x="156" y="387"/>
                </a:lnTo>
                <a:lnTo>
                  <a:pt x="145" y="346"/>
                </a:lnTo>
                <a:lnTo>
                  <a:pt x="128" y="309"/>
                </a:lnTo>
                <a:lnTo>
                  <a:pt x="105" y="274"/>
                </a:lnTo>
                <a:lnTo>
                  <a:pt x="76" y="244"/>
                </a:lnTo>
                <a:lnTo>
                  <a:pt x="80" y="228"/>
                </a:lnTo>
                <a:lnTo>
                  <a:pt x="77" y="213"/>
                </a:lnTo>
                <a:lnTo>
                  <a:pt x="71" y="199"/>
                </a:lnTo>
                <a:lnTo>
                  <a:pt x="65" y="184"/>
                </a:lnTo>
                <a:lnTo>
                  <a:pt x="0" y="175"/>
                </a:lnTo>
                <a:lnTo>
                  <a:pt x="2" y="154"/>
                </a:lnTo>
                <a:lnTo>
                  <a:pt x="5" y="132"/>
                </a:lnTo>
                <a:lnTo>
                  <a:pt x="10" y="112"/>
                </a:lnTo>
                <a:lnTo>
                  <a:pt x="19" y="92"/>
                </a:lnTo>
                <a:lnTo>
                  <a:pt x="28" y="74"/>
                </a:lnTo>
                <a:lnTo>
                  <a:pt x="41" y="58"/>
                </a:lnTo>
                <a:lnTo>
                  <a:pt x="57" y="43"/>
                </a:lnTo>
                <a:lnTo>
                  <a:pt x="76" y="33"/>
                </a:lnTo>
                <a:lnTo>
                  <a:pt x="92" y="24"/>
                </a:lnTo>
                <a:lnTo>
                  <a:pt x="109" y="18"/>
                </a:lnTo>
                <a:lnTo>
                  <a:pt x="126" y="12"/>
                </a:lnTo>
                <a:lnTo>
                  <a:pt x="143" y="7"/>
                </a:lnTo>
                <a:lnTo>
                  <a:pt x="161" y="3"/>
                </a:lnTo>
                <a:lnTo>
                  <a:pt x="179" y="1"/>
                </a:lnTo>
                <a:lnTo>
                  <a:pt x="198" y="0"/>
                </a:lnTo>
                <a:lnTo>
                  <a:pt x="216" y="0"/>
                </a:lnTo>
                <a:lnTo>
                  <a:pt x="234" y="0"/>
                </a:lnTo>
                <a:lnTo>
                  <a:pt x="253" y="2"/>
                </a:lnTo>
                <a:lnTo>
                  <a:pt x="271" y="5"/>
                </a:lnTo>
                <a:lnTo>
                  <a:pt x="289" y="9"/>
                </a:lnTo>
                <a:lnTo>
                  <a:pt x="306" y="15"/>
                </a:lnTo>
                <a:lnTo>
                  <a:pt x="323" y="21"/>
                </a:lnTo>
                <a:lnTo>
                  <a:pt x="339" y="29"/>
                </a:lnTo>
                <a:lnTo>
                  <a:pt x="355" y="37"/>
                </a:lnTo>
                <a:lnTo>
                  <a:pt x="382" y="57"/>
                </a:lnTo>
                <a:lnTo>
                  <a:pt x="406" y="78"/>
                </a:lnTo>
                <a:lnTo>
                  <a:pt x="428" y="101"/>
                </a:lnTo>
                <a:lnTo>
                  <a:pt x="448" y="125"/>
                </a:lnTo>
                <a:lnTo>
                  <a:pt x="466" y="149"/>
                </a:lnTo>
                <a:lnTo>
                  <a:pt x="483" y="176"/>
                </a:lnTo>
                <a:lnTo>
                  <a:pt x="499" y="201"/>
                </a:lnTo>
                <a:lnTo>
                  <a:pt x="513" y="228"/>
                </a:lnTo>
                <a:lnTo>
                  <a:pt x="528" y="254"/>
                </a:lnTo>
                <a:lnTo>
                  <a:pt x="544" y="281"/>
                </a:lnTo>
                <a:lnTo>
                  <a:pt x="560" y="307"/>
                </a:lnTo>
                <a:lnTo>
                  <a:pt x="577" y="333"/>
                </a:lnTo>
                <a:lnTo>
                  <a:pt x="595" y="357"/>
                </a:lnTo>
                <a:lnTo>
                  <a:pt x="614" y="380"/>
                </a:lnTo>
                <a:lnTo>
                  <a:pt x="636" y="403"/>
                </a:lnTo>
                <a:lnTo>
                  <a:pt x="660" y="424"/>
                </a:lnTo>
                <a:close/>
              </a:path>
            </a:pathLst>
          </a:custGeom>
          <a:solidFill>
            <a:srgbClr val="B7C1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1" name="Freeform 64"/>
          <p:cNvSpPr>
            <a:spLocks/>
          </p:cNvSpPr>
          <p:nvPr/>
        </p:nvSpPr>
        <p:spPr bwMode="auto">
          <a:xfrm>
            <a:off x="2581275" y="5292725"/>
            <a:ext cx="87313" cy="80963"/>
          </a:xfrm>
          <a:custGeom>
            <a:avLst/>
            <a:gdLst>
              <a:gd name="T0" fmla="*/ 2147483647 w 610"/>
              <a:gd name="T1" fmla="*/ 2147483647 h 560"/>
              <a:gd name="T2" fmla="*/ 2147483647 w 610"/>
              <a:gd name="T3" fmla="*/ 2147483647 h 560"/>
              <a:gd name="T4" fmla="*/ 2147483647 w 610"/>
              <a:gd name="T5" fmla="*/ 2147483647 h 560"/>
              <a:gd name="T6" fmla="*/ 2147483647 w 610"/>
              <a:gd name="T7" fmla="*/ 2147483647 h 560"/>
              <a:gd name="T8" fmla="*/ 2147483647 w 610"/>
              <a:gd name="T9" fmla="*/ 2147483647 h 560"/>
              <a:gd name="T10" fmla="*/ 2147483647 w 610"/>
              <a:gd name="T11" fmla="*/ 2147483647 h 560"/>
              <a:gd name="T12" fmla="*/ 2147483647 w 610"/>
              <a:gd name="T13" fmla="*/ 2147483647 h 560"/>
              <a:gd name="T14" fmla="*/ 2147483647 w 610"/>
              <a:gd name="T15" fmla="*/ 2147483647 h 560"/>
              <a:gd name="T16" fmla="*/ 2147483647 w 610"/>
              <a:gd name="T17" fmla="*/ 2147483647 h 560"/>
              <a:gd name="T18" fmla="*/ 2147483647 w 610"/>
              <a:gd name="T19" fmla="*/ 2147483647 h 560"/>
              <a:gd name="T20" fmla="*/ 2147483647 w 610"/>
              <a:gd name="T21" fmla="*/ 2147483647 h 560"/>
              <a:gd name="T22" fmla="*/ 2147483647 w 610"/>
              <a:gd name="T23" fmla="*/ 2147483647 h 560"/>
              <a:gd name="T24" fmla="*/ 2147483647 w 610"/>
              <a:gd name="T25" fmla="*/ 2147483647 h 560"/>
              <a:gd name="T26" fmla="*/ 2147483647 w 610"/>
              <a:gd name="T27" fmla="*/ 2147483647 h 560"/>
              <a:gd name="T28" fmla="*/ 2147483647 w 610"/>
              <a:gd name="T29" fmla="*/ 2147483647 h 560"/>
              <a:gd name="T30" fmla="*/ 2147483647 w 610"/>
              <a:gd name="T31" fmla="*/ 2147483647 h 560"/>
              <a:gd name="T32" fmla="*/ 2147483647 w 610"/>
              <a:gd name="T33" fmla="*/ 2147483647 h 560"/>
              <a:gd name="T34" fmla="*/ 0 w 610"/>
              <a:gd name="T35" fmla="*/ 2147483647 h 560"/>
              <a:gd name="T36" fmla="*/ 2147483647 w 610"/>
              <a:gd name="T37" fmla="*/ 2147483647 h 560"/>
              <a:gd name="T38" fmla="*/ 2147483647 w 610"/>
              <a:gd name="T39" fmla="*/ 2147483647 h 560"/>
              <a:gd name="T40" fmla="*/ 2147483647 w 610"/>
              <a:gd name="T41" fmla="*/ 2147483647 h 560"/>
              <a:gd name="T42" fmla="*/ 2147483647 w 610"/>
              <a:gd name="T43" fmla="*/ 2147483647 h 560"/>
              <a:gd name="T44" fmla="*/ 2147483647 w 610"/>
              <a:gd name="T45" fmla="*/ 2147483647 h 560"/>
              <a:gd name="T46" fmla="*/ 2147483647 w 610"/>
              <a:gd name="T47" fmla="*/ 2147483647 h 560"/>
              <a:gd name="T48" fmla="*/ 2147483647 w 610"/>
              <a:gd name="T49" fmla="*/ 2147483647 h 560"/>
              <a:gd name="T50" fmla="*/ 2147483647 w 610"/>
              <a:gd name="T51" fmla="*/ 2147483647 h 560"/>
              <a:gd name="T52" fmla="*/ 2147483647 w 610"/>
              <a:gd name="T53" fmla="*/ 2147483647 h 560"/>
              <a:gd name="T54" fmla="*/ 2147483647 w 610"/>
              <a:gd name="T55" fmla="*/ 2147483647 h 560"/>
              <a:gd name="T56" fmla="*/ 2147483647 w 610"/>
              <a:gd name="T57" fmla="*/ 2147483647 h 560"/>
              <a:gd name="T58" fmla="*/ 2147483647 w 610"/>
              <a:gd name="T59" fmla="*/ 2147483647 h 560"/>
              <a:gd name="T60" fmla="*/ 2147483647 w 610"/>
              <a:gd name="T61" fmla="*/ 2147483647 h 560"/>
              <a:gd name="T62" fmla="*/ 2147483647 w 610"/>
              <a:gd name="T63" fmla="*/ 2147483647 h 560"/>
              <a:gd name="T64" fmla="*/ 2147483647 w 610"/>
              <a:gd name="T65" fmla="*/ 2147483647 h 560"/>
              <a:gd name="T66" fmla="*/ 2147483647 w 610"/>
              <a:gd name="T67" fmla="*/ 2147483647 h 560"/>
              <a:gd name="T68" fmla="*/ 2147483647 w 610"/>
              <a:gd name="T69" fmla="*/ 2147483647 h 560"/>
              <a:gd name="T70" fmla="*/ 2147483647 w 610"/>
              <a:gd name="T71" fmla="*/ 2147483647 h 560"/>
              <a:gd name="T72" fmla="*/ 2147483647 w 610"/>
              <a:gd name="T73" fmla="*/ 2147483647 h 560"/>
              <a:gd name="T74" fmla="*/ 2147483647 w 610"/>
              <a:gd name="T75" fmla="*/ 2147483647 h 560"/>
              <a:gd name="T76" fmla="*/ 2147483647 w 610"/>
              <a:gd name="T77" fmla="*/ 2147483647 h 560"/>
              <a:gd name="T78" fmla="*/ 2147483647 w 610"/>
              <a:gd name="T79" fmla="*/ 2147483647 h 560"/>
              <a:gd name="T80" fmla="*/ 2147483647 w 610"/>
              <a:gd name="T81" fmla="*/ 2147483647 h 560"/>
              <a:gd name="T82" fmla="*/ 2147483647 w 610"/>
              <a:gd name="T83" fmla="*/ 2147483647 h 5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10"/>
              <a:gd name="T127" fmla="*/ 0 h 560"/>
              <a:gd name="T128" fmla="*/ 610 w 610"/>
              <a:gd name="T129" fmla="*/ 560 h 5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10" h="560">
                <a:moveTo>
                  <a:pt x="610" y="415"/>
                </a:moveTo>
                <a:lnTo>
                  <a:pt x="608" y="427"/>
                </a:lnTo>
                <a:lnTo>
                  <a:pt x="605" y="439"/>
                </a:lnTo>
                <a:lnTo>
                  <a:pt x="602" y="450"/>
                </a:lnTo>
                <a:lnTo>
                  <a:pt x="598" y="461"/>
                </a:lnTo>
                <a:lnTo>
                  <a:pt x="593" y="472"/>
                </a:lnTo>
                <a:lnTo>
                  <a:pt x="587" y="482"/>
                </a:lnTo>
                <a:lnTo>
                  <a:pt x="581" y="492"/>
                </a:lnTo>
                <a:lnTo>
                  <a:pt x="575" y="501"/>
                </a:lnTo>
                <a:lnTo>
                  <a:pt x="559" y="517"/>
                </a:lnTo>
                <a:lnTo>
                  <a:pt x="540" y="531"/>
                </a:lnTo>
                <a:lnTo>
                  <a:pt x="520" y="543"/>
                </a:lnTo>
                <a:lnTo>
                  <a:pt x="498" y="551"/>
                </a:lnTo>
                <a:lnTo>
                  <a:pt x="474" y="556"/>
                </a:lnTo>
                <a:lnTo>
                  <a:pt x="449" y="560"/>
                </a:lnTo>
                <a:lnTo>
                  <a:pt x="422" y="560"/>
                </a:lnTo>
                <a:lnTo>
                  <a:pt x="394" y="557"/>
                </a:lnTo>
                <a:lnTo>
                  <a:pt x="367" y="553"/>
                </a:lnTo>
                <a:lnTo>
                  <a:pt x="337" y="546"/>
                </a:lnTo>
                <a:lnTo>
                  <a:pt x="307" y="536"/>
                </a:lnTo>
                <a:lnTo>
                  <a:pt x="278" y="525"/>
                </a:lnTo>
                <a:lnTo>
                  <a:pt x="249" y="510"/>
                </a:lnTo>
                <a:lnTo>
                  <a:pt x="220" y="493"/>
                </a:lnTo>
                <a:lnTo>
                  <a:pt x="191" y="474"/>
                </a:lnTo>
                <a:lnTo>
                  <a:pt x="163" y="451"/>
                </a:lnTo>
                <a:lnTo>
                  <a:pt x="136" y="428"/>
                </a:lnTo>
                <a:lnTo>
                  <a:pt x="111" y="404"/>
                </a:lnTo>
                <a:lnTo>
                  <a:pt x="89" y="378"/>
                </a:lnTo>
                <a:lnTo>
                  <a:pt x="68" y="352"/>
                </a:lnTo>
                <a:lnTo>
                  <a:pt x="52" y="325"/>
                </a:lnTo>
                <a:lnTo>
                  <a:pt x="36" y="298"/>
                </a:lnTo>
                <a:lnTo>
                  <a:pt x="23" y="271"/>
                </a:lnTo>
                <a:lnTo>
                  <a:pt x="14" y="244"/>
                </a:lnTo>
                <a:lnTo>
                  <a:pt x="6" y="217"/>
                </a:lnTo>
                <a:lnTo>
                  <a:pt x="2" y="192"/>
                </a:lnTo>
                <a:lnTo>
                  <a:pt x="0" y="166"/>
                </a:lnTo>
                <a:lnTo>
                  <a:pt x="1" y="142"/>
                </a:lnTo>
                <a:lnTo>
                  <a:pt x="5" y="119"/>
                </a:lnTo>
                <a:lnTo>
                  <a:pt x="11" y="97"/>
                </a:lnTo>
                <a:lnTo>
                  <a:pt x="22" y="76"/>
                </a:lnTo>
                <a:lnTo>
                  <a:pt x="35" y="58"/>
                </a:lnTo>
                <a:lnTo>
                  <a:pt x="45" y="47"/>
                </a:lnTo>
                <a:lnTo>
                  <a:pt x="56" y="36"/>
                </a:lnTo>
                <a:lnTo>
                  <a:pt x="67" y="28"/>
                </a:lnTo>
                <a:lnTo>
                  <a:pt x="81" y="20"/>
                </a:lnTo>
                <a:lnTo>
                  <a:pt x="94" y="14"/>
                </a:lnTo>
                <a:lnTo>
                  <a:pt x="109" y="9"/>
                </a:lnTo>
                <a:lnTo>
                  <a:pt x="123" y="3"/>
                </a:lnTo>
                <a:lnTo>
                  <a:pt x="139" y="0"/>
                </a:lnTo>
                <a:lnTo>
                  <a:pt x="148" y="17"/>
                </a:lnTo>
                <a:lnTo>
                  <a:pt x="158" y="33"/>
                </a:lnTo>
                <a:lnTo>
                  <a:pt x="168" y="50"/>
                </a:lnTo>
                <a:lnTo>
                  <a:pt x="179" y="66"/>
                </a:lnTo>
                <a:lnTo>
                  <a:pt x="190" y="81"/>
                </a:lnTo>
                <a:lnTo>
                  <a:pt x="203" y="97"/>
                </a:lnTo>
                <a:lnTo>
                  <a:pt x="215" y="111"/>
                </a:lnTo>
                <a:lnTo>
                  <a:pt x="228" y="126"/>
                </a:lnTo>
                <a:lnTo>
                  <a:pt x="241" y="142"/>
                </a:lnTo>
                <a:lnTo>
                  <a:pt x="255" y="157"/>
                </a:lnTo>
                <a:lnTo>
                  <a:pt x="267" y="171"/>
                </a:lnTo>
                <a:lnTo>
                  <a:pt x="281" y="186"/>
                </a:lnTo>
                <a:lnTo>
                  <a:pt x="295" y="200"/>
                </a:lnTo>
                <a:lnTo>
                  <a:pt x="308" y="215"/>
                </a:lnTo>
                <a:lnTo>
                  <a:pt x="322" y="229"/>
                </a:lnTo>
                <a:lnTo>
                  <a:pt x="336" y="244"/>
                </a:lnTo>
                <a:lnTo>
                  <a:pt x="351" y="257"/>
                </a:lnTo>
                <a:lnTo>
                  <a:pt x="367" y="269"/>
                </a:lnTo>
                <a:lnTo>
                  <a:pt x="381" y="281"/>
                </a:lnTo>
                <a:lnTo>
                  <a:pt x="397" y="294"/>
                </a:lnTo>
                <a:lnTo>
                  <a:pt x="412" y="306"/>
                </a:lnTo>
                <a:lnTo>
                  <a:pt x="428" y="318"/>
                </a:lnTo>
                <a:lnTo>
                  <a:pt x="444" y="330"/>
                </a:lnTo>
                <a:lnTo>
                  <a:pt x="460" y="341"/>
                </a:lnTo>
                <a:lnTo>
                  <a:pt x="475" y="352"/>
                </a:lnTo>
                <a:lnTo>
                  <a:pt x="492" y="361"/>
                </a:lnTo>
                <a:lnTo>
                  <a:pt x="508" y="371"/>
                </a:lnTo>
                <a:lnTo>
                  <a:pt x="526" y="379"/>
                </a:lnTo>
                <a:lnTo>
                  <a:pt x="543" y="387"/>
                </a:lnTo>
                <a:lnTo>
                  <a:pt x="561" y="394"/>
                </a:lnTo>
                <a:lnTo>
                  <a:pt x="579" y="400"/>
                </a:lnTo>
                <a:lnTo>
                  <a:pt x="598" y="404"/>
                </a:lnTo>
                <a:lnTo>
                  <a:pt x="601" y="407"/>
                </a:lnTo>
                <a:lnTo>
                  <a:pt x="604" y="409"/>
                </a:lnTo>
                <a:lnTo>
                  <a:pt x="607" y="412"/>
                </a:lnTo>
                <a:lnTo>
                  <a:pt x="610" y="415"/>
                </a:lnTo>
                <a:close/>
              </a:path>
            </a:pathLst>
          </a:custGeom>
          <a:solidFill>
            <a:srgbClr val="B7C1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2" name="Freeform 65"/>
          <p:cNvSpPr>
            <a:spLocks/>
          </p:cNvSpPr>
          <p:nvPr/>
        </p:nvSpPr>
        <p:spPr bwMode="auto">
          <a:xfrm>
            <a:off x="2584450" y="5297488"/>
            <a:ext cx="77788" cy="71437"/>
          </a:xfrm>
          <a:custGeom>
            <a:avLst/>
            <a:gdLst>
              <a:gd name="T0" fmla="*/ 2147483647 w 539"/>
              <a:gd name="T1" fmla="*/ 2147483647 h 494"/>
              <a:gd name="T2" fmla="*/ 2147483647 w 539"/>
              <a:gd name="T3" fmla="*/ 2147483647 h 494"/>
              <a:gd name="T4" fmla="*/ 2147483647 w 539"/>
              <a:gd name="T5" fmla="*/ 2147483647 h 494"/>
              <a:gd name="T6" fmla="*/ 2147483647 w 539"/>
              <a:gd name="T7" fmla="*/ 2147483647 h 494"/>
              <a:gd name="T8" fmla="*/ 2147483647 w 539"/>
              <a:gd name="T9" fmla="*/ 2147483647 h 494"/>
              <a:gd name="T10" fmla="*/ 2147483647 w 539"/>
              <a:gd name="T11" fmla="*/ 2147483647 h 494"/>
              <a:gd name="T12" fmla="*/ 2147483647 w 539"/>
              <a:gd name="T13" fmla="*/ 2147483647 h 494"/>
              <a:gd name="T14" fmla="*/ 2147483647 w 539"/>
              <a:gd name="T15" fmla="*/ 2147483647 h 494"/>
              <a:gd name="T16" fmla="*/ 2147483647 w 539"/>
              <a:gd name="T17" fmla="*/ 2147483647 h 494"/>
              <a:gd name="T18" fmla="*/ 2147483647 w 539"/>
              <a:gd name="T19" fmla="*/ 2147483647 h 494"/>
              <a:gd name="T20" fmla="*/ 2147483647 w 539"/>
              <a:gd name="T21" fmla="*/ 2147483647 h 494"/>
              <a:gd name="T22" fmla="*/ 2147483647 w 539"/>
              <a:gd name="T23" fmla="*/ 2147483647 h 494"/>
              <a:gd name="T24" fmla="*/ 2147483647 w 539"/>
              <a:gd name="T25" fmla="*/ 2147483647 h 494"/>
              <a:gd name="T26" fmla="*/ 2147483647 w 539"/>
              <a:gd name="T27" fmla="*/ 2147483647 h 494"/>
              <a:gd name="T28" fmla="*/ 2147483647 w 539"/>
              <a:gd name="T29" fmla="*/ 2147483647 h 494"/>
              <a:gd name="T30" fmla="*/ 0 w 539"/>
              <a:gd name="T31" fmla="*/ 2147483647 h 494"/>
              <a:gd name="T32" fmla="*/ 2147483647 w 539"/>
              <a:gd name="T33" fmla="*/ 2147483647 h 494"/>
              <a:gd name="T34" fmla="*/ 2147483647 w 539"/>
              <a:gd name="T35" fmla="*/ 2147483647 h 494"/>
              <a:gd name="T36" fmla="*/ 2147483647 w 539"/>
              <a:gd name="T37" fmla="*/ 2147483647 h 494"/>
              <a:gd name="T38" fmla="*/ 2147483647 w 539"/>
              <a:gd name="T39" fmla="*/ 2147483647 h 494"/>
              <a:gd name="T40" fmla="*/ 2147483647 w 539"/>
              <a:gd name="T41" fmla="*/ 2147483647 h 494"/>
              <a:gd name="T42" fmla="*/ 2147483647 w 539"/>
              <a:gd name="T43" fmla="*/ 2147483647 h 494"/>
              <a:gd name="T44" fmla="*/ 2147483647 w 539"/>
              <a:gd name="T45" fmla="*/ 2147483647 h 494"/>
              <a:gd name="T46" fmla="*/ 2147483647 w 539"/>
              <a:gd name="T47" fmla="*/ 2147483647 h 494"/>
              <a:gd name="T48" fmla="*/ 2147483647 w 539"/>
              <a:gd name="T49" fmla="*/ 2147483647 h 494"/>
              <a:gd name="T50" fmla="*/ 2147483647 w 539"/>
              <a:gd name="T51" fmla="*/ 2147483647 h 494"/>
              <a:gd name="T52" fmla="*/ 2147483647 w 539"/>
              <a:gd name="T53" fmla="*/ 2147483647 h 494"/>
              <a:gd name="T54" fmla="*/ 2147483647 w 539"/>
              <a:gd name="T55" fmla="*/ 2147483647 h 494"/>
              <a:gd name="T56" fmla="*/ 2147483647 w 539"/>
              <a:gd name="T57" fmla="*/ 2147483647 h 494"/>
              <a:gd name="T58" fmla="*/ 2147483647 w 539"/>
              <a:gd name="T59" fmla="*/ 2147483647 h 494"/>
              <a:gd name="T60" fmla="*/ 2147483647 w 539"/>
              <a:gd name="T61" fmla="*/ 2147483647 h 494"/>
              <a:gd name="T62" fmla="*/ 2147483647 w 539"/>
              <a:gd name="T63" fmla="*/ 2147483647 h 494"/>
              <a:gd name="T64" fmla="*/ 2147483647 w 539"/>
              <a:gd name="T65" fmla="*/ 2147483647 h 494"/>
              <a:gd name="T66" fmla="*/ 2147483647 w 539"/>
              <a:gd name="T67" fmla="*/ 2147483647 h 494"/>
              <a:gd name="T68" fmla="*/ 2147483647 w 539"/>
              <a:gd name="T69" fmla="*/ 2147483647 h 494"/>
              <a:gd name="T70" fmla="*/ 2147483647 w 539"/>
              <a:gd name="T71" fmla="*/ 2147483647 h 494"/>
              <a:gd name="T72" fmla="*/ 2147483647 w 539"/>
              <a:gd name="T73" fmla="*/ 2147483647 h 494"/>
              <a:gd name="T74" fmla="*/ 2147483647 w 539"/>
              <a:gd name="T75" fmla="*/ 2147483647 h 4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9"/>
              <a:gd name="T115" fmla="*/ 0 h 494"/>
              <a:gd name="T116" fmla="*/ 539 w 539"/>
              <a:gd name="T117" fmla="*/ 494 h 49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9" h="494">
                <a:moveTo>
                  <a:pt x="539" y="363"/>
                </a:moveTo>
                <a:lnTo>
                  <a:pt x="536" y="386"/>
                </a:lnTo>
                <a:lnTo>
                  <a:pt x="531" y="406"/>
                </a:lnTo>
                <a:lnTo>
                  <a:pt x="521" y="425"/>
                </a:lnTo>
                <a:lnTo>
                  <a:pt x="510" y="441"/>
                </a:lnTo>
                <a:lnTo>
                  <a:pt x="496" y="456"/>
                </a:lnTo>
                <a:lnTo>
                  <a:pt x="479" y="468"/>
                </a:lnTo>
                <a:lnTo>
                  <a:pt x="461" y="478"/>
                </a:lnTo>
                <a:lnTo>
                  <a:pt x="442" y="485"/>
                </a:lnTo>
                <a:lnTo>
                  <a:pt x="420" y="491"/>
                </a:lnTo>
                <a:lnTo>
                  <a:pt x="398" y="494"/>
                </a:lnTo>
                <a:lnTo>
                  <a:pt x="375" y="494"/>
                </a:lnTo>
                <a:lnTo>
                  <a:pt x="350" y="493"/>
                </a:lnTo>
                <a:lnTo>
                  <a:pt x="325" y="488"/>
                </a:lnTo>
                <a:lnTo>
                  <a:pt x="298" y="482"/>
                </a:lnTo>
                <a:lnTo>
                  <a:pt x="273" y="474"/>
                </a:lnTo>
                <a:lnTo>
                  <a:pt x="247" y="463"/>
                </a:lnTo>
                <a:lnTo>
                  <a:pt x="220" y="450"/>
                </a:lnTo>
                <a:lnTo>
                  <a:pt x="194" y="434"/>
                </a:lnTo>
                <a:lnTo>
                  <a:pt x="168" y="417"/>
                </a:lnTo>
                <a:lnTo>
                  <a:pt x="143" y="398"/>
                </a:lnTo>
                <a:lnTo>
                  <a:pt x="120" y="378"/>
                </a:lnTo>
                <a:lnTo>
                  <a:pt x="98" y="356"/>
                </a:lnTo>
                <a:lnTo>
                  <a:pt x="79" y="334"/>
                </a:lnTo>
                <a:lnTo>
                  <a:pt x="61" y="310"/>
                </a:lnTo>
                <a:lnTo>
                  <a:pt x="46" y="287"/>
                </a:lnTo>
                <a:lnTo>
                  <a:pt x="32" y="263"/>
                </a:lnTo>
                <a:lnTo>
                  <a:pt x="21" y="239"/>
                </a:lnTo>
                <a:lnTo>
                  <a:pt x="12" y="215"/>
                </a:lnTo>
                <a:lnTo>
                  <a:pt x="6" y="192"/>
                </a:lnTo>
                <a:lnTo>
                  <a:pt x="1" y="168"/>
                </a:lnTo>
                <a:lnTo>
                  <a:pt x="0" y="146"/>
                </a:lnTo>
                <a:lnTo>
                  <a:pt x="0" y="125"/>
                </a:lnTo>
                <a:lnTo>
                  <a:pt x="5" y="104"/>
                </a:lnTo>
                <a:lnTo>
                  <a:pt x="10" y="85"/>
                </a:lnTo>
                <a:lnTo>
                  <a:pt x="18" y="67"/>
                </a:lnTo>
                <a:lnTo>
                  <a:pt x="30" y="51"/>
                </a:lnTo>
                <a:lnTo>
                  <a:pt x="39" y="40"/>
                </a:lnTo>
                <a:lnTo>
                  <a:pt x="50" y="32"/>
                </a:lnTo>
                <a:lnTo>
                  <a:pt x="62" y="23"/>
                </a:lnTo>
                <a:lnTo>
                  <a:pt x="73" y="16"/>
                </a:lnTo>
                <a:lnTo>
                  <a:pt x="86" y="11"/>
                </a:lnTo>
                <a:lnTo>
                  <a:pt x="100" y="5"/>
                </a:lnTo>
                <a:lnTo>
                  <a:pt x="114" y="2"/>
                </a:lnTo>
                <a:lnTo>
                  <a:pt x="129" y="0"/>
                </a:lnTo>
                <a:lnTo>
                  <a:pt x="138" y="14"/>
                </a:lnTo>
                <a:lnTo>
                  <a:pt x="147" y="29"/>
                </a:lnTo>
                <a:lnTo>
                  <a:pt x="158" y="42"/>
                </a:lnTo>
                <a:lnTo>
                  <a:pt x="167" y="55"/>
                </a:lnTo>
                <a:lnTo>
                  <a:pt x="178" y="69"/>
                </a:lnTo>
                <a:lnTo>
                  <a:pt x="190" y="83"/>
                </a:lnTo>
                <a:lnTo>
                  <a:pt x="200" y="95"/>
                </a:lnTo>
                <a:lnTo>
                  <a:pt x="212" y="108"/>
                </a:lnTo>
                <a:lnTo>
                  <a:pt x="223" y="122"/>
                </a:lnTo>
                <a:lnTo>
                  <a:pt x="235" y="135"/>
                </a:lnTo>
                <a:lnTo>
                  <a:pt x="248" y="147"/>
                </a:lnTo>
                <a:lnTo>
                  <a:pt x="259" y="160"/>
                </a:lnTo>
                <a:lnTo>
                  <a:pt x="272" y="173"/>
                </a:lnTo>
                <a:lnTo>
                  <a:pt x="284" y="185"/>
                </a:lnTo>
                <a:lnTo>
                  <a:pt x="296" y="198"/>
                </a:lnTo>
                <a:lnTo>
                  <a:pt x="308" y="211"/>
                </a:lnTo>
                <a:lnTo>
                  <a:pt x="322" y="222"/>
                </a:lnTo>
                <a:lnTo>
                  <a:pt x="335" y="233"/>
                </a:lnTo>
                <a:lnTo>
                  <a:pt x="349" y="245"/>
                </a:lnTo>
                <a:lnTo>
                  <a:pt x="363" y="255"/>
                </a:lnTo>
                <a:lnTo>
                  <a:pt x="377" y="267"/>
                </a:lnTo>
                <a:lnTo>
                  <a:pt x="390" y="278"/>
                </a:lnTo>
                <a:lnTo>
                  <a:pt x="404" y="288"/>
                </a:lnTo>
                <a:lnTo>
                  <a:pt x="419" y="299"/>
                </a:lnTo>
                <a:lnTo>
                  <a:pt x="433" y="309"/>
                </a:lnTo>
                <a:lnTo>
                  <a:pt x="447" y="319"/>
                </a:lnTo>
                <a:lnTo>
                  <a:pt x="462" y="327"/>
                </a:lnTo>
                <a:lnTo>
                  <a:pt x="477" y="336"/>
                </a:lnTo>
                <a:lnTo>
                  <a:pt x="492" y="344"/>
                </a:lnTo>
                <a:lnTo>
                  <a:pt x="508" y="352"/>
                </a:lnTo>
                <a:lnTo>
                  <a:pt x="524" y="358"/>
                </a:lnTo>
                <a:lnTo>
                  <a:pt x="539" y="363"/>
                </a:lnTo>
                <a:close/>
              </a:path>
            </a:pathLst>
          </a:custGeom>
          <a:solidFill>
            <a:srgbClr val="BAC4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3" name="Freeform 66"/>
          <p:cNvSpPr>
            <a:spLocks/>
          </p:cNvSpPr>
          <p:nvPr/>
        </p:nvSpPr>
        <p:spPr bwMode="auto">
          <a:xfrm>
            <a:off x="2589213" y="5300663"/>
            <a:ext cx="68262" cy="63500"/>
          </a:xfrm>
          <a:custGeom>
            <a:avLst/>
            <a:gdLst>
              <a:gd name="T0" fmla="*/ 2147483647 w 469"/>
              <a:gd name="T1" fmla="*/ 2147483647 h 431"/>
              <a:gd name="T2" fmla="*/ 2147483647 w 469"/>
              <a:gd name="T3" fmla="*/ 2147483647 h 431"/>
              <a:gd name="T4" fmla="*/ 2147483647 w 469"/>
              <a:gd name="T5" fmla="*/ 2147483647 h 431"/>
              <a:gd name="T6" fmla="*/ 2147483647 w 469"/>
              <a:gd name="T7" fmla="*/ 2147483647 h 431"/>
              <a:gd name="T8" fmla="*/ 2147483647 w 469"/>
              <a:gd name="T9" fmla="*/ 2147483647 h 431"/>
              <a:gd name="T10" fmla="*/ 2147483647 w 469"/>
              <a:gd name="T11" fmla="*/ 2147483647 h 431"/>
              <a:gd name="T12" fmla="*/ 2147483647 w 469"/>
              <a:gd name="T13" fmla="*/ 2147483647 h 431"/>
              <a:gd name="T14" fmla="*/ 2147483647 w 469"/>
              <a:gd name="T15" fmla="*/ 2147483647 h 431"/>
              <a:gd name="T16" fmla="*/ 2147483647 w 469"/>
              <a:gd name="T17" fmla="*/ 2147483647 h 431"/>
              <a:gd name="T18" fmla="*/ 2147483647 w 469"/>
              <a:gd name="T19" fmla="*/ 2147483647 h 431"/>
              <a:gd name="T20" fmla="*/ 2147483647 w 469"/>
              <a:gd name="T21" fmla="*/ 2147483647 h 431"/>
              <a:gd name="T22" fmla="*/ 2147483647 w 469"/>
              <a:gd name="T23" fmla="*/ 2147483647 h 431"/>
              <a:gd name="T24" fmla="*/ 2147483647 w 469"/>
              <a:gd name="T25" fmla="*/ 2147483647 h 431"/>
              <a:gd name="T26" fmla="*/ 2147483647 w 469"/>
              <a:gd name="T27" fmla="*/ 2147483647 h 431"/>
              <a:gd name="T28" fmla="*/ 2147483647 w 469"/>
              <a:gd name="T29" fmla="*/ 2147483647 h 431"/>
              <a:gd name="T30" fmla="*/ 2147483647 w 469"/>
              <a:gd name="T31" fmla="*/ 2147483647 h 431"/>
              <a:gd name="T32" fmla="*/ 2147483647 w 469"/>
              <a:gd name="T33" fmla="*/ 2147483647 h 431"/>
              <a:gd name="T34" fmla="*/ 2147483647 w 469"/>
              <a:gd name="T35" fmla="*/ 2147483647 h 431"/>
              <a:gd name="T36" fmla="*/ 2147483647 w 469"/>
              <a:gd name="T37" fmla="*/ 2147483647 h 431"/>
              <a:gd name="T38" fmla="*/ 2147483647 w 469"/>
              <a:gd name="T39" fmla="*/ 2147483647 h 431"/>
              <a:gd name="T40" fmla="*/ 2147483647 w 469"/>
              <a:gd name="T41" fmla="*/ 2147483647 h 431"/>
              <a:gd name="T42" fmla="*/ 2147483647 w 469"/>
              <a:gd name="T43" fmla="*/ 2147483647 h 431"/>
              <a:gd name="T44" fmla="*/ 2147483647 w 469"/>
              <a:gd name="T45" fmla="*/ 2147483647 h 431"/>
              <a:gd name="T46" fmla="*/ 2147483647 w 469"/>
              <a:gd name="T47" fmla="*/ 2147483647 h 431"/>
              <a:gd name="T48" fmla="*/ 2147483647 w 469"/>
              <a:gd name="T49" fmla="*/ 2147483647 h 431"/>
              <a:gd name="T50" fmla="*/ 2147483647 w 469"/>
              <a:gd name="T51" fmla="*/ 2147483647 h 431"/>
              <a:gd name="T52" fmla="*/ 0 w 469"/>
              <a:gd name="T53" fmla="*/ 2147483647 h 431"/>
              <a:gd name="T54" fmla="*/ 2147483647 w 469"/>
              <a:gd name="T55" fmla="*/ 2147483647 h 431"/>
              <a:gd name="T56" fmla="*/ 2147483647 w 469"/>
              <a:gd name="T57" fmla="*/ 2147483647 h 431"/>
              <a:gd name="T58" fmla="*/ 2147483647 w 469"/>
              <a:gd name="T59" fmla="*/ 2147483647 h 431"/>
              <a:gd name="T60" fmla="*/ 2147483647 w 469"/>
              <a:gd name="T61" fmla="*/ 2147483647 h 431"/>
              <a:gd name="T62" fmla="*/ 2147483647 w 469"/>
              <a:gd name="T63" fmla="*/ 2147483647 h 431"/>
              <a:gd name="T64" fmla="*/ 2147483647 w 469"/>
              <a:gd name="T65" fmla="*/ 2147483647 h 431"/>
              <a:gd name="T66" fmla="*/ 2147483647 w 469"/>
              <a:gd name="T67" fmla="*/ 2147483647 h 431"/>
              <a:gd name="T68" fmla="*/ 2147483647 w 469"/>
              <a:gd name="T69" fmla="*/ 2147483647 h 431"/>
              <a:gd name="T70" fmla="*/ 2147483647 w 469"/>
              <a:gd name="T71" fmla="*/ 2147483647 h 431"/>
              <a:gd name="T72" fmla="*/ 2147483647 w 469"/>
              <a:gd name="T73" fmla="*/ 0 h 431"/>
              <a:gd name="T74" fmla="*/ 2147483647 w 469"/>
              <a:gd name="T75" fmla="*/ 2147483647 h 431"/>
              <a:gd name="T76" fmla="*/ 2147483647 w 469"/>
              <a:gd name="T77" fmla="*/ 2147483647 h 431"/>
              <a:gd name="T78" fmla="*/ 2147483647 w 469"/>
              <a:gd name="T79" fmla="*/ 2147483647 h 431"/>
              <a:gd name="T80" fmla="*/ 2147483647 w 469"/>
              <a:gd name="T81" fmla="*/ 2147483647 h 431"/>
              <a:gd name="T82" fmla="*/ 2147483647 w 469"/>
              <a:gd name="T83" fmla="*/ 2147483647 h 431"/>
              <a:gd name="T84" fmla="*/ 2147483647 w 469"/>
              <a:gd name="T85" fmla="*/ 2147483647 h 431"/>
              <a:gd name="T86" fmla="*/ 2147483647 w 469"/>
              <a:gd name="T87" fmla="*/ 2147483647 h 431"/>
              <a:gd name="T88" fmla="*/ 2147483647 w 469"/>
              <a:gd name="T89" fmla="*/ 2147483647 h 431"/>
              <a:gd name="T90" fmla="*/ 2147483647 w 469"/>
              <a:gd name="T91" fmla="*/ 2147483647 h 431"/>
              <a:gd name="T92" fmla="*/ 2147483647 w 469"/>
              <a:gd name="T93" fmla="*/ 2147483647 h 431"/>
              <a:gd name="T94" fmla="*/ 2147483647 w 469"/>
              <a:gd name="T95" fmla="*/ 2147483647 h 431"/>
              <a:gd name="T96" fmla="*/ 2147483647 w 469"/>
              <a:gd name="T97" fmla="*/ 2147483647 h 431"/>
              <a:gd name="T98" fmla="*/ 2147483647 w 469"/>
              <a:gd name="T99" fmla="*/ 2147483647 h 431"/>
              <a:gd name="T100" fmla="*/ 2147483647 w 469"/>
              <a:gd name="T101" fmla="*/ 2147483647 h 431"/>
              <a:gd name="T102" fmla="*/ 2147483647 w 469"/>
              <a:gd name="T103" fmla="*/ 2147483647 h 431"/>
              <a:gd name="T104" fmla="*/ 2147483647 w 469"/>
              <a:gd name="T105" fmla="*/ 2147483647 h 431"/>
              <a:gd name="T106" fmla="*/ 2147483647 w 469"/>
              <a:gd name="T107" fmla="*/ 2147483647 h 431"/>
              <a:gd name="T108" fmla="*/ 2147483647 w 469"/>
              <a:gd name="T109" fmla="*/ 2147483647 h 431"/>
              <a:gd name="T110" fmla="*/ 2147483647 w 469"/>
              <a:gd name="T111" fmla="*/ 2147483647 h 431"/>
              <a:gd name="T112" fmla="*/ 2147483647 w 469"/>
              <a:gd name="T113" fmla="*/ 2147483647 h 431"/>
              <a:gd name="T114" fmla="*/ 2147483647 w 469"/>
              <a:gd name="T115" fmla="*/ 2147483647 h 431"/>
              <a:gd name="T116" fmla="*/ 2147483647 w 469"/>
              <a:gd name="T117" fmla="*/ 2147483647 h 431"/>
              <a:gd name="T118" fmla="*/ 2147483647 w 469"/>
              <a:gd name="T119" fmla="*/ 2147483647 h 431"/>
              <a:gd name="T120" fmla="*/ 2147483647 w 469"/>
              <a:gd name="T121" fmla="*/ 2147483647 h 43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69"/>
              <a:gd name="T184" fmla="*/ 0 h 431"/>
              <a:gd name="T185" fmla="*/ 469 w 469"/>
              <a:gd name="T186" fmla="*/ 431 h 43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69" h="431">
                <a:moveTo>
                  <a:pt x="469" y="317"/>
                </a:moveTo>
                <a:lnTo>
                  <a:pt x="466" y="337"/>
                </a:lnTo>
                <a:lnTo>
                  <a:pt x="461" y="355"/>
                </a:lnTo>
                <a:lnTo>
                  <a:pt x="452" y="372"/>
                </a:lnTo>
                <a:lnTo>
                  <a:pt x="442" y="386"/>
                </a:lnTo>
                <a:lnTo>
                  <a:pt x="429" y="399"/>
                </a:lnTo>
                <a:lnTo>
                  <a:pt x="415" y="410"/>
                </a:lnTo>
                <a:lnTo>
                  <a:pt x="399" y="418"/>
                </a:lnTo>
                <a:lnTo>
                  <a:pt x="382" y="425"/>
                </a:lnTo>
                <a:lnTo>
                  <a:pt x="365" y="429"/>
                </a:lnTo>
                <a:lnTo>
                  <a:pt x="346" y="431"/>
                </a:lnTo>
                <a:lnTo>
                  <a:pt x="325" y="431"/>
                </a:lnTo>
                <a:lnTo>
                  <a:pt x="304" y="430"/>
                </a:lnTo>
                <a:lnTo>
                  <a:pt x="282" y="427"/>
                </a:lnTo>
                <a:lnTo>
                  <a:pt x="260" y="420"/>
                </a:lnTo>
                <a:lnTo>
                  <a:pt x="238" y="413"/>
                </a:lnTo>
                <a:lnTo>
                  <a:pt x="214" y="404"/>
                </a:lnTo>
                <a:lnTo>
                  <a:pt x="192" y="393"/>
                </a:lnTo>
                <a:lnTo>
                  <a:pt x="170" y="380"/>
                </a:lnTo>
                <a:lnTo>
                  <a:pt x="148" y="365"/>
                </a:lnTo>
                <a:lnTo>
                  <a:pt x="126" y="348"/>
                </a:lnTo>
                <a:lnTo>
                  <a:pt x="85" y="311"/>
                </a:lnTo>
                <a:lnTo>
                  <a:pt x="53" y="272"/>
                </a:lnTo>
                <a:lnTo>
                  <a:pt x="27" y="231"/>
                </a:lnTo>
                <a:lnTo>
                  <a:pt x="10" y="189"/>
                </a:lnTo>
                <a:lnTo>
                  <a:pt x="1" y="149"/>
                </a:lnTo>
                <a:lnTo>
                  <a:pt x="0" y="111"/>
                </a:lnTo>
                <a:lnTo>
                  <a:pt x="8" y="76"/>
                </a:lnTo>
                <a:lnTo>
                  <a:pt x="26" y="46"/>
                </a:lnTo>
                <a:lnTo>
                  <a:pt x="36" y="37"/>
                </a:lnTo>
                <a:lnTo>
                  <a:pt x="45" y="28"/>
                </a:lnTo>
                <a:lnTo>
                  <a:pt x="56" y="21"/>
                </a:lnTo>
                <a:lnTo>
                  <a:pt x="67" y="14"/>
                </a:lnTo>
                <a:lnTo>
                  <a:pt x="80" y="9"/>
                </a:lnTo>
                <a:lnTo>
                  <a:pt x="93" y="5"/>
                </a:lnTo>
                <a:lnTo>
                  <a:pt x="107" y="2"/>
                </a:lnTo>
                <a:lnTo>
                  <a:pt x="121" y="0"/>
                </a:lnTo>
                <a:lnTo>
                  <a:pt x="138" y="24"/>
                </a:lnTo>
                <a:lnTo>
                  <a:pt x="156" y="47"/>
                </a:lnTo>
                <a:lnTo>
                  <a:pt x="176" y="70"/>
                </a:lnTo>
                <a:lnTo>
                  <a:pt x="196" y="93"/>
                </a:lnTo>
                <a:lnTo>
                  <a:pt x="217" y="115"/>
                </a:lnTo>
                <a:lnTo>
                  <a:pt x="238" y="137"/>
                </a:lnTo>
                <a:lnTo>
                  <a:pt x="259" y="159"/>
                </a:lnTo>
                <a:lnTo>
                  <a:pt x="279" y="181"/>
                </a:lnTo>
                <a:lnTo>
                  <a:pt x="291" y="190"/>
                </a:lnTo>
                <a:lnTo>
                  <a:pt x="302" y="200"/>
                </a:lnTo>
                <a:lnTo>
                  <a:pt x="314" y="209"/>
                </a:lnTo>
                <a:lnTo>
                  <a:pt x="325" y="219"/>
                </a:lnTo>
                <a:lnTo>
                  <a:pt x="337" y="228"/>
                </a:lnTo>
                <a:lnTo>
                  <a:pt x="348" y="238"/>
                </a:lnTo>
                <a:lnTo>
                  <a:pt x="359" y="247"/>
                </a:lnTo>
                <a:lnTo>
                  <a:pt x="371" y="256"/>
                </a:lnTo>
                <a:lnTo>
                  <a:pt x="382" y="265"/>
                </a:lnTo>
                <a:lnTo>
                  <a:pt x="395" y="273"/>
                </a:lnTo>
                <a:lnTo>
                  <a:pt x="407" y="281"/>
                </a:lnTo>
                <a:lnTo>
                  <a:pt x="418" y="290"/>
                </a:lnTo>
                <a:lnTo>
                  <a:pt x="431" y="297"/>
                </a:lnTo>
                <a:lnTo>
                  <a:pt x="444" y="305"/>
                </a:lnTo>
                <a:lnTo>
                  <a:pt x="456" y="311"/>
                </a:lnTo>
                <a:lnTo>
                  <a:pt x="469" y="317"/>
                </a:lnTo>
                <a:close/>
              </a:path>
            </a:pathLst>
          </a:custGeom>
          <a:solidFill>
            <a:srgbClr val="C1C9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4" name="Freeform 67"/>
          <p:cNvSpPr>
            <a:spLocks/>
          </p:cNvSpPr>
          <p:nvPr/>
        </p:nvSpPr>
        <p:spPr bwMode="auto">
          <a:xfrm>
            <a:off x="2593975" y="5305425"/>
            <a:ext cx="57150" cy="53975"/>
          </a:xfrm>
          <a:custGeom>
            <a:avLst/>
            <a:gdLst>
              <a:gd name="T0" fmla="*/ 2147483647 w 399"/>
              <a:gd name="T1" fmla="*/ 2147483647 h 367"/>
              <a:gd name="T2" fmla="*/ 2147483647 w 399"/>
              <a:gd name="T3" fmla="*/ 2147483647 h 367"/>
              <a:gd name="T4" fmla="*/ 2147483647 w 399"/>
              <a:gd name="T5" fmla="*/ 2147483647 h 367"/>
              <a:gd name="T6" fmla="*/ 2147483647 w 399"/>
              <a:gd name="T7" fmla="*/ 2147483647 h 367"/>
              <a:gd name="T8" fmla="*/ 2147483647 w 399"/>
              <a:gd name="T9" fmla="*/ 2147483647 h 367"/>
              <a:gd name="T10" fmla="*/ 2147483647 w 399"/>
              <a:gd name="T11" fmla="*/ 2147483647 h 367"/>
              <a:gd name="T12" fmla="*/ 2147483647 w 399"/>
              <a:gd name="T13" fmla="*/ 2147483647 h 367"/>
              <a:gd name="T14" fmla="*/ 2147483647 w 399"/>
              <a:gd name="T15" fmla="*/ 2147483647 h 367"/>
              <a:gd name="T16" fmla="*/ 2147483647 w 399"/>
              <a:gd name="T17" fmla="*/ 2147483647 h 367"/>
              <a:gd name="T18" fmla="*/ 2147483647 w 399"/>
              <a:gd name="T19" fmla="*/ 2147483647 h 367"/>
              <a:gd name="T20" fmla="*/ 2147483647 w 399"/>
              <a:gd name="T21" fmla="*/ 2147483647 h 367"/>
              <a:gd name="T22" fmla="*/ 2147483647 w 399"/>
              <a:gd name="T23" fmla="*/ 2147483647 h 367"/>
              <a:gd name="T24" fmla="*/ 2147483647 w 399"/>
              <a:gd name="T25" fmla="*/ 2147483647 h 367"/>
              <a:gd name="T26" fmla="*/ 2147483647 w 399"/>
              <a:gd name="T27" fmla="*/ 2147483647 h 367"/>
              <a:gd name="T28" fmla="*/ 2147483647 w 399"/>
              <a:gd name="T29" fmla="*/ 2147483647 h 367"/>
              <a:gd name="T30" fmla="*/ 2147483647 w 399"/>
              <a:gd name="T31" fmla="*/ 2147483647 h 367"/>
              <a:gd name="T32" fmla="*/ 2147483647 w 399"/>
              <a:gd name="T33" fmla="*/ 2147483647 h 367"/>
              <a:gd name="T34" fmla="*/ 2147483647 w 399"/>
              <a:gd name="T35" fmla="*/ 2147483647 h 367"/>
              <a:gd name="T36" fmla="*/ 2147483647 w 399"/>
              <a:gd name="T37" fmla="*/ 2147483647 h 367"/>
              <a:gd name="T38" fmla="*/ 2147483647 w 399"/>
              <a:gd name="T39" fmla="*/ 2147483647 h 367"/>
              <a:gd name="T40" fmla="*/ 2147483647 w 399"/>
              <a:gd name="T41" fmla="*/ 2147483647 h 367"/>
              <a:gd name="T42" fmla="*/ 2147483647 w 399"/>
              <a:gd name="T43" fmla="*/ 2147483647 h 367"/>
              <a:gd name="T44" fmla="*/ 2147483647 w 399"/>
              <a:gd name="T45" fmla="*/ 2147483647 h 367"/>
              <a:gd name="T46" fmla="*/ 2147483647 w 399"/>
              <a:gd name="T47" fmla="*/ 2147483647 h 367"/>
              <a:gd name="T48" fmla="*/ 2147483647 w 399"/>
              <a:gd name="T49" fmla="*/ 2147483647 h 367"/>
              <a:gd name="T50" fmla="*/ 2147483647 w 399"/>
              <a:gd name="T51" fmla="*/ 2147483647 h 367"/>
              <a:gd name="T52" fmla="*/ 0 w 399"/>
              <a:gd name="T53" fmla="*/ 2147483647 h 367"/>
              <a:gd name="T54" fmla="*/ 2147483647 w 399"/>
              <a:gd name="T55" fmla="*/ 2147483647 h 367"/>
              <a:gd name="T56" fmla="*/ 2147483647 w 399"/>
              <a:gd name="T57" fmla="*/ 2147483647 h 367"/>
              <a:gd name="T58" fmla="*/ 2147483647 w 399"/>
              <a:gd name="T59" fmla="*/ 2147483647 h 367"/>
              <a:gd name="T60" fmla="*/ 2147483647 w 399"/>
              <a:gd name="T61" fmla="*/ 2147483647 h 367"/>
              <a:gd name="T62" fmla="*/ 2147483647 w 399"/>
              <a:gd name="T63" fmla="*/ 2147483647 h 367"/>
              <a:gd name="T64" fmla="*/ 2147483647 w 399"/>
              <a:gd name="T65" fmla="*/ 2147483647 h 367"/>
              <a:gd name="T66" fmla="*/ 2147483647 w 399"/>
              <a:gd name="T67" fmla="*/ 2147483647 h 367"/>
              <a:gd name="T68" fmla="*/ 2147483647 w 399"/>
              <a:gd name="T69" fmla="*/ 2147483647 h 367"/>
              <a:gd name="T70" fmla="*/ 2147483647 w 399"/>
              <a:gd name="T71" fmla="*/ 2147483647 h 367"/>
              <a:gd name="T72" fmla="*/ 2147483647 w 399"/>
              <a:gd name="T73" fmla="*/ 0 h 367"/>
              <a:gd name="T74" fmla="*/ 2147483647 w 399"/>
              <a:gd name="T75" fmla="*/ 2147483647 h 367"/>
              <a:gd name="T76" fmla="*/ 2147483647 w 399"/>
              <a:gd name="T77" fmla="*/ 2147483647 h 367"/>
              <a:gd name="T78" fmla="*/ 2147483647 w 399"/>
              <a:gd name="T79" fmla="*/ 2147483647 h 367"/>
              <a:gd name="T80" fmla="*/ 2147483647 w 399"/>
              <a:gd name="T81" fmla="*/ 2147483647 h 367"/>
              <a:gd name="T82" fmla="*/ 2147483647 w 399"/>
              <a:gd name="T83" fmla="*/ 2147483647 h 367"/>
              <a:gd name="T84" fmla="*/ 2147483647 w 399"/>
              <a:gd name="T85" fmla="*/ 2147483647 h 367"/>
              <a:gd name="T86" fmla="*/ 2147483647 w 399"/>
              <a:gd name="T87" fmla="*/ 2147483647 h 367"/>
              <a:gd name="T88" fmla="*/ 2147483647 w 399"/>
              <a:gd name="T89" fmla="*/ 2147483647 h 367"/>
              <a:gd name="T90" fmla="*/ 2147483647 w 399"/>
              <a:gd name="T91" fmla="*/ 2147483647 h 367"/>
              <a:gd name="T92" fmla="*/ 2147483647 w 399"/>
              <a:gd name="T93" fmla="*/ 2147483647 h 367"/>
              <a:gd name="T94" fmla="*/ 2147483647 w 399"/>
              <a:gd name="T95" fmla="*/ 2147483647 h 367"/>
              <a:gd name="T96" fmla="*/ 2147483647 w 399"/>
              <a:gd name="T97" fmla="*/ 2147483647 h 367"/>
              <a:gd name="T98" fmla="*/ 2147483647 w 399"/>
              <a:gd name="T99" fmla="*/ 2147483647 h 367"/>
              <a:gd name="T100" fmla="*/ 2147483647 w 399"/>
              <a:gd name="T101" fmla="*/ 2147483647 h 367"/>
              <a:gd name="T102" fmla="*/ 2147483647 w 399"/>
              <a:gd name="T103" fmla="*/ 2147483647 h 367"/>
              <a:gd name="T104" fmla="*/ 2147483647 w 399"/>
              <a:gd name="T105" fmla="*/ 2147483647 h 3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99"/>
              <a:gd name="T160" fmla="*/ 0 h 367"/>
              <a:gd name="T161" fmla="*/ 399 w 399"/>
              <a:gd name="T162" fmla="*/ 367 h 3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99" h="367">
                <a:moveTo>
                  <a:pt x="399" y="262"/>
                </a:moveTo>
                <a:lnTo>
                  <a:pt x="398" y="280"/>
                </a:lnTo>
                <a:lnTo>
                  <a:pt x="394" y="298"/>
                </a:lnTo>
                <a:lnTo>
                  <a:pt x="386" y="314"/>
                </a:lnTo>
                <a:lnTo>
                  <a:pt x="376" y="328"/>
                </a:lnTo>
                <a:lnTo>
                  <a:pt x="365" y="338"/>
                </a:lnTo>
                <a:lnTo>
                  <a:pt x="353" y="348"/>
                </a:lnTo>
                <a:lnTo>
                  <a:pt x="340" y="355"/>
                </a:lnTo>
                <a:lnTo>
                  <a:pt x="325" y="361"/>
                </a:lnTo>
                <a:lnTo>
                  <a:pt x="310" y="364"/>
                </a:lnTo>
                <a:lnTo>
                  <a:pt x="293" y="366"/>
                </a:lnTo>
                <a:lnTo>
                  <a:pt x="276" y="367"/>
                </a:lnTo>
                <a:lnTo>
                  <a:pt x="258" y="365"/>
                </a:lnTo>
                <a:lnTo>
                  <a:pt x="239" y="363"/>
                </a:lnTo>
                <a:lnTo>
                  <a:pt x="220" y="358"/>
                </a:lnTo>
                <a:lnTo>
                  <a:pt x="201" y="351"/>
                </a:lnTo>
                <a:lnTo>
                  <a:pt x="182" y="344"/>
                </a:lnTo>
                <a:lnTo>
                  <a:pt x="162" y="334"/>
                </a:lnTo>
                <a:lnTo>
                  <a:pt x="143" y="324"/>
                </a:lnTo>
                <a:lnTo>
                  <a:pt x="124" y="311"/>
                </a:lnTo>
                <a:lnTo>
                  <a:pt x="106" y="297"/>
                </a:lnTo>
                <a:lnTo>
                  <a:pt x="72" y="265"/>
                </a:lnTo>
                <a:lnTo>
                  <a:pt x="45" y="230"/>
                </a:lnTo>
                <a:lnTo>
                  <a:pt x="24" y="195"/>
                </a:lnTo>
                <a:lnTo>
                  <a:pt x="9" y="160"/>
                </a:lnTo>
                <a:lnTo>
                  <a:pt x="1" y="126"/>
                </a:lnTo>
                <a:lnTo>
                  <a:pt x="0" y="94"/>
                </a:lnTo>
                <a:lnTo>
                  <a:pt x="8" y="64"/>
                </a:lnTo>
                <a:lnTo>
                  <a:pt x="23" y="40"/>
                </a:lnTo>
                <a:lnTo>
                  <a:pt x="31" y="31"/>
                </a:lnTo>
                <a:lnTo>
                  <a:pt x="41" y="23"/>
                </a:lnTo>
                <a:lnTo>
                  <a:pt x="51" y="16"/>
                </a:lnTo>
                <a:lnTo>
                  <a:pt x="63" y="10"/>
                </a:lnTo>
                <a:lnTo>
                  <a:pt x="74" y="6"/>
                </a:lnTo>
                <a:lnTo>
                  <a:pt x="87" y="3"/>
                </a:lnTo>
                <a:lnTo>
                  <a:pt x="101" y="2"/>
                </a:lnTo>
                <a:lnTo>
                  <a:pt x="116" y="0"/>
                </a:lnTo>
                <a:lnTo>
                  <a:pt x="132" y="20"/>
                </a:lnTo>
                <a:lnTo>
                  <a:pt x="147" y="38"/>
                </a:lnTo>
                <a:lnTo>
                  <a:pt x="164" y="57"/>
                </a:lnTo>
                <a:lnTo>
                  <a:pt x="181" y="75"/>
                </a:lnTo>
                <a:lnTo>
                  <a:pt x="198" y="93"/>
                </a:lnTo>
                <a:lnTo>
                  <a:pt x="215" y="112"/>
                </a:lnTo>
                <a:lnTo>
                  <a:pt x="233" y="130"/>
                </a:lnTo>
                <a:lnTo>
                  <a:pt x="250" y="149"/>
                </a:lnTo>
                <a:lnTo>
                  <a:pt x="268" y="164"/>
                </a:lnTo>
                <a:lnTo>
                  <a:pt x="287" y="178"/>
                </a:lnTo>
                <a:lnTo>
                  <a:pt x="305" y="193"/>
                </a:lnTo>
                <a:lnTo>
                  <a:pt x="323" y="208"/>
                </a:lnTo>
                <a:lnTo>
                  <a:pt x="342" y="223"/>
                </a:lnTo>
                <a:lnTo>
                  <a:pt x="361" y="237"/>
                </a:lnTo>
                <a:lnTo>
                  <a:pt x="380" y="249"/>
                </a:lnTo>
                <a:lnTo>
                  <a:pt x="399" y="262"/>
                </a:lnTo>
                <a:close/>
              </a:path>
            </a:pathLst>
          </a:custGeom>
          <a:solidFill>
            <a:srgbClr val="C6D1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5" name="Freeform 68"/>
          <p:cNvSpPr>
            <a:spLocks/>
          </p:cNvSpPr>
          <p:nvPr/>
        </p:nvSpPr>
        <p:spPr bwMode="auto">
          <a:xfrm>
            <a:off x="2597150" y="5310188"/>
            <a:ext cx="47625" cy="44450"/>
          </a:xfrm>
          <a:custGeom>
            <a:avLst/>
            <a:gdLst>
              <a:gd name="T0" fmla="*/ 2147483647 w 328"/>
              <a:gd name="T1" fmla="*/ 2147483647 h 302"/>
              <a:gd name="T2" fmla="*/ 2147483647 w 328"/>
              <a:gd name="T3" fmla="*/ 2147483647 h 302"/>
              <a:gd name="T4" fmla="*/ 2147483647 w 328"/>
              <a:gd name="T5" fmla="*/ 2147483647 h 302"/>
              <a:gd name="T6" fmla="*/ 2147483647 w 328"/>
              <a:gd name="T7" fmla="*/ 2147483647 h 302"/>
              <a:gd name="T8" fmla="*/ 2147483647 w 328"/>
              <a:gd name="T9" fmla="*/ 2147483647 h 302"/>
              <a:gd name="T10" fmla="*/ 2147483647 w 328"/>
              <a:gd name="T11" fmla="*/ 2147483647 h 302"/>
              <a:gd name="T12" fmla="*/ 2147483647 w 328"/>
              <a:gd name="T13" fmla="*/ 2147483647 h 302"/>
              <a:gd name="T14" fmla="*/ 2147483647 w 328"/>
              <a:gd name="T15" fmla="*/ 2147483647 h 302"/>
              <a:gd name="T16" fmla="*/ 2147483647 w 328"/>
              <a:gd name="T17" fmla="*/ 2147483647 h 302"/>
              <a:gd name="T18" fmla="*/ 2147483647 w 328"/>
              <a:gd name="T19" fmla="*/ 2147483647 h 302"/>
              <a:gd name="T20" fmla="*/ 2147483647 w 328"/>
              <a:gd name="T21" fmla="*/ 2147483647 h 302"/>
              <a:gd name="T22" fmla="*/ 2147483647 w 328"/>
              <a:gd name="T23" fmla="*/ 2147483647 h 302"/>
              <a:gd name="T24" fmla="*/ 2147483647 w 328"/>
              <a:gd name="T25" fmla="*/ 2147483647 h 302"/>
              <a:gd name="T26" fmla="*/ 2147483647 w 328"/>
              <a:gd name="T27" fmla="*/ 2147483647 h 302"/>
              <a:gd name="T28" fmla="*/ 2147483647 w 328"/>
              <a:gd name="T29" fmla="*/ 2147483647 h 302"/>
              <a:gd name="T30" fmla="*/ 2147483647 w 328"/>
              <a:gd name="T31" fmla="*/ 2147483647 h 302"/>
              <a:gd name="T32" fmla="*/ 2147483647 w 328"/>
              <a:gd name="T33" fmla="*/ 2147483647 h 302"/>
              <a:gd name="T34" fmla="*/ 2147483647 w 328"/>
              <a:gd name="T35" fmla="*/ 2147483647 h 302"/>
              <a:gd name="T36" fmla="*/ 2147483647 w 328"/>
              <a:gd name="T37" fmla="*/ 2147483647 h 302"/>
              <a:gd name="T38" fmla="*/ 2147483647 w 328"/>
              <a:gd name="T39" fmla="*/ 2147483647 h 302"/>
              <a:gd name="T40" fmla="*/ 2147483647 w 328"/>
              <a:gd name="T41" fmla="*/ 2147483647 h 302"/>
              <a:gd name="T42" fmla="*/ 2147483647 w 328"/>
              <a:gd name="T43" fmla="*/ 2147483647 h 302"/>
              <a:gd name="T44" fmla="*/ 2147483647 w 328"/>
              <a:gd name="T45" fmla="*/ 2147483647 h 302"/>
              <a:gd name="T46" fmla="*/ 2147483647 w 328"/>
              <a:gd name="T47" fmla="*/ 2147483647 h 302"/>
              <a:gd name="T48" fmla="*/ 2147483647 w 328"/>
              <a:gd name="T49" fmla="*/ 2147483647 h 302"/>
              <a:gd name="T50" fmla="*/ 0 w 328"/>
              <a:gd name="T51" fmla="*/ 2147483647 h 302"/>
              <a:gd name="T52" fmla="*/ 0 w 328"/>
              <a:gd name="T53" fmla="*/ 2147483647 h 302"/>
              <a:gd name="T54" fmla="*/ 2147483647 w 328"/>
              <a:gd name="T55" fmla="*/ 2147483647 h 302"/>
              <a:gd name="T56" fmla="*/ 2147483647 w 328"/>
              <a:gd name="T57" fmla="*/ 2147483647 h 302"/>
              <a:gd name="T58" fmla="*/ 2147483647 w 328"/>
              <a:gd name="T59" fmla="*/ 2147483647 h 302"/>
              <a:gd name="T60" fmla="*/ 2147483647 w 328"/>
              <a:gd name="T61" fmla="*/ 2147483647 h 302"/>
              <a:gd name="T62" fmla="*/ 2147483647 w 328"/>
              <a:gd name="T63" fmla="*/ 2147483647 h 302"/>
              <a:gd name="T64" fmla="*/ 2147483647 w 328"/>
              <a:gd name="T65" fmla="*/ 2147483647 h 302"/>
              <a:gd name="T66" fmla="*/ 2147483647 w 328"/>
              <a:gd name="T67" fmla="*/ 2147483647 h 302"/>
              <a:gd name="T68" fmla="*/ 2147483647 w 328"/>
              <a:gd name="T69" fmla="*/ 2147483647 h 302"/>
              <a:gd name="T70" fmla="*/ 2147483647 w 328"/>
              <a:gd name="T71" fmla="*/ 0 h 302"/>
              <a:gd name="T72" fmla="*/ 2147483647 w 328"/>
              <a:gd name="T73" fmla="*/ 2147483647 h 302"/>
              <a:gd name="T74" fmla="*/ 2147483647 w 328"/>
              <a:gd name="T75" fmla="*/ 2147483647 h 302"/>
              <a:gd name="T76" fmla="*/ 2147483647 w 328"/>
              <a:gd name="T77" fmla="*/ 2147483647 h 302"/>
              <a:gd name="T78" fmla="*/ 2147483647 w 328"/>
              <a:gd name="T79" fmla="*/ 2147483647 h 302"/>
              <a:gd name="T80" fmla="*/ 2147483647 w 328"/>
              <a:gd name="T81" fmla="*/ 2147483647 h 302"/>
              <a:gd name="T82" fmla="*/ 2147483647 w 328"/>
              <a:gd name="T83" fmla="*/ 2147483647 h 302"/>
              <a:gd name="T84" fmla="*/ 2147483647 w 328"/>
              <a:gd name="T85" fmla="*/ 2147483647 h 302"/>
              <a:gd name="T86" fmla="*/ 2147483647 w 328"/>
              <a:gd name="T87" fmla="*/ 2147483647 h 302"/>
              <a:gd name="T88" fmla="*/ 2147483647 w 328"/>
              <a:gd name="T89" fmla="*/ 2147483647 h 302"/>
              <a:gd name="T90" fmla="*/ 2147483647 w 328"/>
              <a:gd name="T91" fmla="*/ 2147483647 h 302"/>
              <a:gd name="T92" fmla="*/ 2147483647 w 328"/>
              <a:gd name="T93" fmla="*/ 2147483647 h 302"/>
              <a:gd name="T94" fmla="*/ 2147483647 w 328"/>
              <a:gd name="T95" fmla="*/ 2147483647 h 302"/>
              <a:gd name="T96" fmla="*/ 2147483647 w 328"/>
              <a:gd name="T97" fmla="*/ 2147483647 h 302"/>
              <a:gd name="T98" fmla="*/ 2147483647 w 328"/>
              <a:gd name="T99" fmla="*/ 2147483647 h 302"/>
              <a:gd name="T100" fmla="*/ 2147483647 w 328"/>
              <a:gd name="T101" fmla="*/ 2147483647 h 302"/>
              <a:gd name="T102" fmla="*/ 2147483647 w 328"/>
              <a:gd name="T103" fmla="*/ 2147483647 h 302"/>
              <a:gd name="T104" fmla="*/ 2147483647 w 328"/>
              <a:gd name="T105" fmla="*/ 2147483647 h 3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8"/>
              <a:gd name="T160" fmla="*/ 0 h 302"/>
              <a:gd name="T161" fmla="*/ 328 w 328"/>
              <a:gd name="T162" fmla="*/ 302 h 30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8" h="302">
                <a:moveTo>
                  <a:pt x="328" y="203"/>
                </a:moveTo>
                <a:lnTo>
                  <a:pt x="328" y="222"/>
                </a:lnTo>
                <a:lnTo>
                  <a:pt x="324" y="240"/>
                </a:lnTo>
                <a:lnTo>
                  <a:pt x="318" y="256"/>
                </a:lnTo>
                <a:lnTo>
                  <a:pt x="309" y="269"/>
                </a:lnTo>
                <a:lnTo>
                  <a:pt x="300" y="279"/>
                </a:lnTo>
                <a:lnTo>
                  <a:pt x="291" y="286"/>
                </a:lnTo>
                <a:lnTo>
                  <a:pt x="280" y="293"/>
                </a:lnTo>
                <a:lnTo>
                  <a:pt x="267" y="297"/>
                </a:lnTo>
                <a:lnTo>
                  <a:pt x="255" y="300"/>
                </a:lnTo>
                <a:lnTo>
                  <a:pt x="241" y="302"/>
                </a:lnTo>
                <a:lnTo>
                  <a:pt x="227" y="302"/>
                </a:lnTo>
                <a:lnTo>
                  <a:pt x="212" y="301"/>
                </a:lnTo>
                <a:lnTo>
                  <a:pt x="197" y="299"/>
                </a:lnTo>
                <a:lnTo>
                  <a:pt x="182" y="296"/>
                </a:lnTo>
                <a:lnTo>
                  <a:pt x="166" y="291"/>
                </a:lnTo>
                <a:lnTo>
                  <a:pt x="149" y="284"/>
                </a:lnTo>
                <a:lnTo>
                  <a:pt x="133" y="276"/>
                </a:lnTo>
                <a:lnTo>
                  <a:pt x="117" y="267"/>
                </a:lnTo>
                <a:lnTo>
                  <a:pt x="101" y="257"/>
                </a:lnTo>
                <a:lnTo>
                  <a:pt x="87" y="245"/>
                </a:lnTo>
                <a:lnTo>
                  <a:pt x="59" y="219"/>
                </a:lnTo>
                <a:lnTo>
                  <a:pt x="37" y="191"/>
                </a:lnTo>
                <a:lnTo>
                  <a:pt x="19" y="161"/>
                </a:lnTo>
                <a:lnTo>
                  <a:pt x="7" y="132"/>
                </a:lnTo>
                <a:lnTo>
                  <a:pt x="0" y="103"/>
                </a:lnTo>
                <a:lnTo>
                  <a:pt x="0" y="77"/>
                </a:lnTo>
                <a:lnTo>
                  <a:pt x="6" y="52"/>
                </a:lnTo>
                <a:lnTo>
                  <a:pt x="19" y="31"/>
                </a:lnTo>
                <a:lnTo>
                  <a:pt x="26" y="23"/>
                </a:lnTo>
                <a:lnTo>
                  <a:pt x="36" y="16"/>
                </a:lnTo>
                <a:lnTo>
                  <a:pt x="46" y="11"/>
                </a:lnTo>
                <a:lnTo>
                  <a:pt x="58" y="7"/>
                </a:lnTo>
                <a:lnTo>
                  <a:pt x="71" y="3"/>
                </a:lnTo>
                <a:lnTo>
                  <a:pt x="85" y="1"/>
                </a:lnTo>
                <a:lnTo>
                  <a:pt x="99" y="0"/>
                </a:lnTo>
                <a:lnTo>
                  <a:pt x="114" y="1"/>
                </a:lnTo>
                <a:lnTo>
                  <a:pt x="127" y="16"/>
                </a:lnTo>
                <a:lnTo>
                  <a:pt x="140" y="30"/>
                </a:lnTo>
                <a:lnTo>
                  <a:pt x="153" y="45"/>
                </a:lnTo>
                <a:lnTo>
                  <a:pt x="167" y="59"/>
                </a:lnTo>
                <a:lnTo>
                  <a:pt x="181" y="73"/>
                </a:lnTo>
                <a:lnTo>
                  <a:pt x="194" y="87"/>
                </a:lnTo>
                <a:lnTo>
                  <a:pt x="207" y="102"/>
                </a:lnTo>
                <a:lnTo>
                  <a:pt x="221" y="117"/>
                </a:lnTo>
                <a:lnTo>
                  <a:pt x="234" y="127"/>
                </a:lnTo>
                <a:lnTo>
                  <a:pt x="247" y="138"/>
                </a:lnTo>
                <a:lnTo>
                  <a:pt x="260" y="149"/>
                </a:lnTo>
                <a:lnTo>
                  <a:pt x="274" y="159"/>
                </a:lnTo>
                <a:lnTo>
                  <a:pt x="286" y="171"/>
                </a:lnTo>
                <a:lnTo>
                  <a:pt x="300" y="181"/>
                </a:lnTo>
                <a:lnTo>
                  <a:pt x="314" y="192"/>
                </a:lnTo>
                <a:lnTo>
                  <a:pt x="328" y="203"/>
                </a:lnTo>
                <a:close/>
              </a:path>
            </a:pathLst>
          </a:custGeom>
          <a:solidFill>
            <a:srgbClr val="CED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6" name="Freeform 69"/>
          <p:cNvSpPr>
            <a:spLocks/>
          </p:cNvSpPr>
          <p:nvPr/>
        </p:nvSpPr>
        <p:spPr bwMode="auto">
          <a:xfrm>
            <a:off x="2601913" y="5314950"/>
            <a:ext cx="36512" cy="34925"/>
          </a:xfrm>
          <a:custGeom>
            <a:avLst/>
            <a:gdLst>
              <a:gd name="T0" fmla="*/ 2147483647 w 257"/>
              <a:gd name="T1" fmla="*/ 2147483647 h 238"/>
              <a:gd name="T2" fmla="*/ 2147483647 w 257"/>
              <a:gd name="T3" fmla="*/ 2147483647 h 238"/>
              <a:gd name="T4" fmla="*/ 2147483647 w 257"/>
              <a:gd name="T5" fmla="*/ 2147483647 h 238"/>
              <a:gd name="T6" fmla="*/ 2147483647 w 257"/>
              <a:gd name="T7" fmla="*/ 2147483647 h 238"/>
              <a:gd name="T8" fmla="*/ 2147483647 w 257"/>
              <a:gd name="T9" fmla="*/ 2147483647 h 238"/>
              <a:gd name="T10" fmla="*/ 2147483647 w 257"/>
              <a:gd name="T11" fmla="*/ 2147483647 h 238"/>
              <a:gd name="T12" fmla="*/ 2147483647 w 257"/>
              <a:gd name="T13" fmla="*/ 2147483647 h 238"/>
              <a:gd name="T14" fmla="*/ 2147483647 w 257"/>
              <a:gd name="T15" fmla="*/ 2147483647 h 238"/>
              <a:gd name="T16" fmla="*/ 2147483647 w 257"/>
              <a:gd name="T17" fmla="*/ 2147483647 h 238"/>
              <a:gd name="T18" fmla="*/ 2147483647 w 257"/>
              <a:gd name="T19" fmla="*/ 2147483647 h 238"/>
              <a:gd name="T20" fmla="*/ 2147483647 w 257"/>
              <a:gd name="T21" fmla="*/ 2147483647 h 238"/>
              <a:gd name="T22" fmla="*/ 2147483647 w 257"/>
              <a:gd name="T23" fmla="*/ 2147483647 h 238"/>
              <a:gd name="T24" fmla="*/ 2147483647 w 257"/>
              <a:gd name="T25" fmla="*/ 2147483647 h 238"/>
              <a:gd name="T26" fmla="*/ 2147483647 w 257"/>
              <a:gd name="T27" fmla="*/ 2147483647 h 238"/>
              <a:gd name="T28" fmla="*/ 2147483647 w 257"/>
              <a:gd name="T29" fmla="*/ 2147483647 h 238"/>
              <a:gd name="T30" fmla="*/ 2147483647 w 257"/>
              <a:gd name="T31" fmla="*/ 2147483647 h 238"/>
              <a:gd name="T32" fmla="*/ 2147483647 w 257"/>
              <a:gd name="T33" fmla="*/ 2147483647 h 238"/>
              <a:gd name="T34" fmla="*/ 2147483647 w 257"/>
              <a:gd name="T35" fmla="*/ 2147483647 h 238"/>
              <a:gd name="T36" fmla="*/ 2147483647 w 257"/>
              <a:gd name="T37" fmla="*/ 2147483647 h 238"/>
              <a:gd name="T38" fmla="*/ 2147483647 w 257"/>
              <a:gd name="T39" fmla="*/ 2147483647 h 238"/>
              <a:gd name="T40" fmla="*/ 2147483647 w 257"/>
              <a:gd name="T41" fmla="*/ 2147483647 h 238"/>
              <a:gd name="T42" fmla="*/ 2147483647 w 257"/>
              <a:gd name="T43" fmla="*/ 2147483647 h 238"/>
              <a:gd name="T44" fmla="*/ 2147483647 w 257"/>
              <a:gd name="T45" fmla="*/ 2147483647 h 238"/>
              <a:gd name="T46" fmla="*/ 2147483647 w 257"/>
              <a:gd name="T47" fmla="*/ 2147483647 h 238"/>
              <a:gd name="T48" fmla="*/ 2147483647 w 257"/>
              <a:gd name="T49" fmla="*/ 2147483647 h 238"/>
              <a:gd name="T50" fmla="*/ 0 w 257"/>
              <a:gd name="T51" fmla="*/ 2147483647 h 238"/>
              <a:gd name="T52" fmla="*/ 0 w 257"/>
              <a:gd name="T53" fmla="*/ 2147483647 h 238"/>
              <a:gd name="T54" fmla="*/ 2147483647 w 257"/>
              <a:gd name="T55" fmla="*/ 2147483647 h 238"/>
              <a:gd name="T56" fmla="*/ 2147483647 w 257"/>
              <a:gd name="T57" fmla="*/ 2147483647 h 238"/>
              <a:gd name="T58" fmla="*/ 2147483647 w 257"/>
              <a:gd name="T59" fmla="*/ 2147483647 h 238"/>
              <a:gd name="T60" fmla="*/ 2147483647 w 257"/>
              <a:gd name="T61" fmla="*/ 2147483647 h 238"/>
              <a:gd name="T62" fmla="*/ 2147483647 w 257"/>
              <a:gd name="T63" fmla="*/ 2147483647 h 238"/>
              <a:gd name="T64" fmla="*/ 2147483647 w 257"/>
              <a:gd name="T65" fmla="*/ 2147483647 h 238"/>
              <a:gd name="T66" fmla="*/ 2147483647 w 257"/>
              <a:gd name="T67" fmla="*/ 0 h 238"/>
              <a:gd name="T68" fmla="*/ 2147483647 w 257"/>
              <a:gd name="T69" fmla="*/ 0 h 238"/>
              <a:gd name="T70" fmla="*/ 2147483647 w 257"/>
              <a:gd name="T71" fmla="*/ 2147483647 h 238"/>
              <a:gd name="T72" fmla="*/ 2147483647 w 257"/>
              <a:gd name="T73" fmla="*/ 2147483647 h 238"/>
              <a:gd name="T74" fmla="*/ 2147483647 w 257"/>
              <a:gd name="T75" fmla="*/ 2147483647 h 238"/>
              <a:gd name="T76" fmla="*/ 2147483647 w 257"/>
              <a:gd name="T77" fmla="*/ 2147483647 h 238"/>
              <a:gd name="T78" fmla="*/ 2147483647 w 257"/>
              <a:gd name="T79" fmla="*/ 2147483647 h 238"/>
              <a:gd name="T80" fmla="*/ 2147483647 w 257"/>
              <a:gd name="T81" fmla="*/ 2147483647 h 238"/>
              <a:gd name="T82" fmla="*/ 2147483647 w 257"/>
              <a:gd name="T83" fmla="*/ 2147483647 h 238"/>
              <a:gd name="T84" fmla="*/ 2147483647 w 257"/>
              <a:gd name="T85" fmla="*/ 2147483647 h 238"/>
              <a:gd name="T86" fmla="*/ 2147483647 w 257"/>
              <a:gd name="T87" fmla="*/ 2147483647 h 238"/>
              <a:gd name="T88" fmla="*/ 2147483647 w 257"/>
              <a:gd name="T89" fmla="*/ 2147483647 h 238"/>
              <a:gd name="T90" fmla="*/ 2147483647 w 257"/>
              <a:gd name="T91" fmla="*/ 2147483647 h 238"/>
              <a:gd name="T92" fmla="*/ 2147483647 w 257"/>
              <a:gd name="T93" fmla="*/ 2147483647 h 238"/>
              <a:gd name="T94" fmla="*/ 2147483647 w 257"/>
              <a:gd name="T95" fmla="*/ 2147483647 h 238"/>
              <a:gd name="T96" fmla="*/ 2147483647 w 257"/>
              <a:gd name="T97" fmla="*/ 2147483647 h 238"/>
              <a:gd name="T98" fmla="*/ 2147483647 w 257"/>
              <a:gd name="T99" fmla="*/ 2147483647 h 238"/>
              <a:gd name="T100" fmla="*/ 2147483647 w 257"/>
              <a:gd name="T101" fmla="*/ 2147483647 h 238"/>
              <a:gd name="T102" fmla="*/ 2147483647 w 257"/>
              <a:gd name="T103" fmla="*/ 2147483647 h 238"/>
              <a:gd name="T104" fmla="*/ 2147483647 w 257"/>
              <a:gd name="T105" fmla="*/ 2147483647 h 2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57"/>
              <a:gd name="T160" fmla="*/ 0 h 238"/>
              <a:gd name="T161" fmla="*/ 257 w 257"/>
              <a:gd name="T162" fmla="*/ 238 h 2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57" h="238">
                <a:moveTo>
                  <a:pt x="252" y="136"/>
                </a:moveTo>
                <a:lnTo>
                  <a:pt x="257" y="157"/>
                </a:lnTo>
                <a:lnTo>
                  <a:pt x="257" y="178"/>
                </a:lnTo>
                <a:lnTo>
                  <a:pt x="252" y="197"/>
                </a:lnTo>
                <a:lnTo>
                  <a:pt x="243" y="214"/>
                </a:lnTo>
                <a:lnTo>
                  <a:pt x="236" y="220"/>
                </a:lnTo>
                <a:lnTo>
                  <a:pt x="228" y="227"/>
                </a:lnTo>
                <a:lnTo>
                  <a:pt x="219" y="231"/>
                </a:lnTo>
                <a:lnTo>
                  <a:pt x="210" y="234"/>
                </a:lnTo>
                <a:lnTo>
                  <a:pt x="200" y="237"/>
                </a:lnTo>
                <a:lnTo>
                  <a:pt x="189" y="238"/>
                </a:lnTo>
                <a:lnTo>
                  <a:pt x="178" y="238"/>
                </a:lnTo>
                <a:lnTo>
                  <a:pt x="167" y="237"/>
                </a:lnTo>
                <a:lnTo>
                  <a:pt x="155" y="236"/>
                </a:lnTo>
                <a:lnTo>
                  <a:pt x="142" y="233"/>
                </a:lnTo>
                <a:lnTo>
                  <a:pt x="130" y="229"/>
                </a:lnTo>
                <a:lnTo>
                  <a:pt x="117" y="224"/>
                </a:lnTo>
                <a:lnTo>
                  <a:pt x="104" y="218"/>
                </a:lnTo>
                <a:lnTo>
                  <a:pt x="91" y="211"/>
                </a:lnTo>
                <a:lnTo>
                  <a:pt x="80" y="203"/>
                </a:lnTo>
                <a:lnTo>
                  <a:pt x="67" y="194"/>
                </a:lnTo>
                <a:lnTo>
                  <a:pt x="46" y="173"/>
                </a:lnTo>
                <a:lnTo>
                  <a:pt x="28" y="150"/>
                </a:lnTo>
                <a:lnTo>
                  <a:pt x="14" y="128"/>
                </a:lnTo>
                <a:lnTo>
                  <a:pt x="5" y="105"/>
                </a:lnTo>
                <a:lnTo>
                  <a:pt x="0" y="83"/>
                </a:lnTo>
                <a:lnTo>
                  <a:pt x="0" y="60"/>
                </a:lnTo>
                <a:lnTo>
                  <a:pt x="4" y="41"/>
                </a:lnTo>
                <a:lnTo>
                  <a:pt x="13" y="24"/>
                </a:lnTo>
                <a:lnTo>
                  <a:pt x="22" y="16"/>
                </a:lnTo>
                <a:lnTo>
                  <a:pt x="32" y="10"/>
                </a:lnTo>
                <a:lnTo>
                  <a:pt x="45" y="4"/>
                </a:lnTo>
                <a:lnTo>
                  <a:pt x="58" y="1"/>
                </a:lnTo>
                <a:lnTo>
                  <a:pt x="72" y="0"/>
                </a:lnTo>
                <a:lnTo>
                  <a:pt x="87" y="0"/>
                </a:lnTo>
                <a:lnTo>
                  <a:pt x="102" y="3"/>
                </a:lnTo>
                <a:lnTo>
                  <a:pt x="118" y="7"/>
                </a:lnTo>
                <a:lnTo>
                  <a:pt x="127" y="17"/>
                </a:lnTo>
                <a:lnTo>
                  <a:pt x="137" y="28"/>
                </a:lnTo>
                <a:lnTo>
                  <a:pt x="146" y="37"/>
                </a:lnTo>
                <a:lnTo>
                  <a:pt x="156" y="47"/>
                </a:lnTo>
                <a:lnTo>
                  <a:pt x="165" y="56"/>
                </a:lnTo>
                <a:lnTo>
                  <a:pt x="174" y="66"/>
                </a:lnTo>
                <a:lnTo>
                  <a:pt x="183" y="76"/>
                </a:lnTo>
                <a:lnTo>
                  <a:pt x="192" y="86"/>
                </a:lnTo>
                <a:lnTo>
                  <a:pt x="199" y="92"/>
                </a:lnTo>
                <a:lnTo>
                  <a:pt x="208" y="97"/>
                </a:lnTo>
                <a:lnTo>
                  <a:pt x="215" y="104"/>
                </a:lnTo>
                <a:lnTo>
                  <a:pt x="223" y="110"/>
                </a:lnTo>
                <a:lnTo>
                  <a:pt x="229" y="117"/>
                </a:lnTo>
                <a:lnTo>
                  <a:pt x="236" y="123"/>
                </a:lnTo>
                <a:lnTo>
                  <a:pt x="245" y="129"/>
                </a:lnTo>
                <a:lnTo>
                  <a:pt x="252" y="136"/>
                </a:lnTo>
                <a:close/>
              </a:path>
            </a:pathLst>
          </a:custGeom>
          <a:solidFill>
            <a:srgbClr val="D3D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7" name="Freeform 70"/>
          <p:cNvSpPr>
            <a:spLocks/>
          </p:cNvSpPr>
          <p:nvPr/>
        </p:nvSpPr>
        <p:spPr bwMode="auto">
          <a:xfrm>
            <a:off x="2605088" y="5319713"/>
            <a:ext cx="26987" cy="25400"/>
          </a:xfrm>
          <a:custGeom>
            <a:avLst/>
            <a:gdLst>
              <a:gd name="T0" fmla="*/ 2147483647 w 186"/>
              <a:gd name="T1" fmla="*/ 2147483647 h 173"/>
              <a:gd name="T2" fmla="*/ 2147483647 w 186"/>
              <a:gd name="T3" fmla="*/ 2147483647 h 173"/>
              <a:gd name="T4" fmla="*/ 2147483647 w 186"/>
              <a:gd name="T5" fmla="*/ 2147483647 h 173"/>
              <a:gd name="T6" fmla="*/ 2147483647 w 186"/>
              <a:gd name="T7" fmla="*/ 2147483647 h 173"/>
              <a:gd name="T8" fmla="*/ 2147483647 w 186"/>
              <a:gd name="T9" fmla="*/ 2147483647 h 173"/>
              <a:gd name="T10" fmla="*/ 2147483647 w 186"/>
              <a:gd name="T11" fmla="*/ 2147483647 h 173"/>
              <a:gd name="T12" fmla="*/ 2147483647 w 186"/>
              <a:gd name="T13" fmla="*/ 2147483647 h 173"/>
              <a:gd name="T14" fmla="*/ 2147483647 w 186"/>
              <a:gd name="T15" fmla="*/ 2147483647 h 173"/>
              <a:gd name="T16" fmla="*/ 2147483647 w 186"/>
              <a:gd name="T17" fmla="*/ 2147483647 h 173"/>
              <a:gd name="T18" fmla="*/ 2147483647 w 186"/>
              <a:gd name="T19" fmla="*/ 2147483647 h 173"/>
              <a:gd name="T20" fmla="*/ 2147483647 w 186"/>
              <a:gd name="T21" fmla="*/ 2147483647 h 173"/>
              <a:gd name="T22" fmla="*/ 2147483647 w 186"/>
              <a:gd name="T23" fmla="*/ 2147483647 h 173"/>
              <a:gd name="T24" fmla="*/ 2147483647 w 186"/>
              <a:gd name="T25" fmla="*/ 2147483647 h 173"/>
              <a:gd name="T26" fmla="*/ 2147483647 w 186"/>
              <a:gd name="T27" fmla="*/ 2147483647 h 173"/>
              <a:gd name="T28" fmla="*/ 2147483647 w 186"/>
              <a:gd name="T29" fmla="*/ 2147483647 h 173"/>
              <a:gd name="T30" fmla="*/ 2147483647 w 186"/>
              <a:gd name="T31" fmla="*/ 2147483647 h 173"/>
              <a:gd name="T32" fmla="*/ 2147483647 w 186"/>
              <a:gd name="T33" fmla="*/ 2147483647 h 173"/>
              <a:gd name="T34" fmla="*/ 2147483647 w 186"/>
              <a:gd name="T35" fmla="*/ 2147483647 h 173"/>
              <a:gd name="T36" fmla="*/ 2147483647 w 186"/>
              <a:gd name="T37" fmla="*/ 2147483647 h 173"/>
              <a:gd name="T38" fmla="*/ 2147483647 w 186"/>
              <a:gd name="T39" fmla="*/ 2147483647 h 173"/>
              <a:gd name="T40" fmla="*/ 2147483647 w 186"/>
              <a:gd name="T41" fmla="*/ 2147483647 h 173"/>
              <a:gd name="T42" fmla="*/ 0 w 186"/>
              <a:gd name="T43" fmla="*/ 2147483647 h 173"/>
              <a:gd name="T44" fmla="*/ 0 w 186"/>
              <a:gd name="T45" fmla="*/ 2147483647 h 173"/>
              <a:gd name="T46" fmla="*/ 2147483647 w 186"/>
              <a:gd name="T47" fmla="*/ 2147483647 h 173"/>
              <a:gd name="T48" fmla="*/ 2147483647 w 186"/>
              <a:gd name="T49" fmla="*/ 2147483647 h 173"/>
              <a:gd name="T50" fmla="*/ 2147483647 w 186"/>
              <a:gd name="T51" fmla="*/ 2147483647 h 173"/>
              <a:gd name="T52" fmla="*/ 2147483647 w 186"/>
              <a:gd name="T53" fmla="*/ 2147483647 h 173"/>
              <a:gd name="T54" fmla="*/ 2147483647 w 186"/>
              <a:gd name="T55" fmla="*/ 0 h 173"/>
              <a:gd name="T56" fmla="*/ 2147483647 w 186"/>
              <a:gd name="T57" fmla="*/ 0 h 173"/>
              <a:gd name="T58" fmla="*/ 2147483647 w 186"/>
              <a:gd name="T59" fmla="*/ 2147483647 h 173"/>
              <a:gd name="T60" fmla="*/ 2147483647 w 186"/>
              <a:gd name="T61" fmla="*/ 2147483647 h 173"/>
              <a:gd name="T62" fmla="*/ 2147483647 w 186"/>
              <a:gd name="T63" fmla="*/ 2147483647 h 173"/>
              <a:gd name="T64" fmla="*/ 2147483647 w 186"/>
              <a:gd name="T65" fmla="*/ 2147483647 h 1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6"/>
              <a:gd name="T100" fmla="*/ 0 h 173"/>
              <a:gd name="T101" fmla="*/ 186 w 186"/>
              <a:gd name="T102" fmla="*/ 173 h 1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6" h="173">
                <a:moveTo>
                  <a:pt x="138" y="33"/>
                </a:moveTo>
                <a:lnTo>
                  <a:pt x="153" y="48"/>
                </a:lnTo>
                <a:lnTo>
                  <a:pt x="166" y="63"/>
                </a:lnTo>
                <a:lnTo>
                  <a:pt x="176" y="80"/>
                </a:lnTo>
                <a:lnTo>
                  <a:pt x="183" y="96"/>
                </a:lnTo>
                <a:lnTo>
                  <a:pt x="186" y="112"/>
                </a:lnTo>
                <a:lnTo>
                  <a:pt x="186" y="128"/>
                </a:lnTo>
                <a:lnTo>
                  <a:pt x="183" y="142"/>
                </a:lnTo>
                <a:lnTo>
                  <a:pt x="177" y="155"/>
                </a:lnTo>
                <a:lnTo>
                  <a:pt x="166" y="164"/>
                </a:lnTo>
                <a:lnTo>
                  <a:pt x="152" y="170"/>
                </a:lnTo>
                <a:lnTo>
                  <a:pt x="138" y="173"/>
                </a:lnTo>
                <a:lnTo>
                  <a:pt x="121" y="173"/>
                </a:lnTo>
                <a:lnTo>
                  <a:pt x="103" y="168"/>
                </a:lnTo>
                <a:lnTo>
                  <a:pt x="85" y="162"/>
                </a:lnTo>
                <a:lnTo>
                  <a:pt x="67" y="151"/>
                </a:lnTo>
                <a:lnTo>
                  <a:pt x="49" y="139"/>
                </a:lnTo>
                <a:lnTo>
                  <a:pt x="33" y="124"/>
                </a:lnTo>
                <a:lnTo>
                  <a:pt x="20" y="109"/>
                </a:lnTo>
                <a:lnTo>
                  <a:pt x="11" y="92"/>
                </a:lnTo>
                <a:lnTo>
                  <a:pt x="3" y="75"/>
                </a:lnTo>
                <a:lnTo>
                  <a:pt x="0" y="59"/>
                </a:lnTo>
                <a:lnTo>
                  <a:pt x="0" y="43"/>
                </a:lnTo>
                <a:lnTo>
                  <a:pt x="3" y="30"/>
                </a:lnTo>
                <a:lnTo>
                  <a:pt x="11" y="18"/>
                </a:lnTo>
                <a:lnTo>
                  <a:pt x="20" y="8"/>
                </a:lnTo>
                <a:lnTo>
                  <a:pt x="33" y="3"/>
                </a:lnTo>
                <a:lnTo>
                  <a:pt x="49" y="0"/>
                </a:lnTo>
                <a:lnTo>
                  <a:pt x="65" y="0"/>
                </a:lnTo>
                <a:lnTo>
                  <a:pt x="83" y="4"/>
                </a:lnTo>
                <a:lnTo>
                  <a:pt x="102" y="10"/>
                </a:lnTo>
                <a:lnTo>
                  <a:pt x="120" y="20"/>
                </a:lnTo>
                <a:lnTo>
                  <a:pt x="138" y="33"/>
                </a:lnTo>
                <a:close/>
              </a:path>
            </a:pathLst>
          </a:custGeom>
          <a:solidFill>
            <a:srgbClr val="D8D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8" name="Freeform 71"/>
          <p:cNvSpPr>
            <a:spLocks/>
          </p:cNvSpPr>
          <p:nvPr/>
        </p:nvSpPr>
        <p:spPr bwMode="auto">
          <a:xfrm>
            <a:off x="2609850" y="5324475"/>
            <a:ext cx="17463" cy="15875"/>
          </a:xfrm>
          <a:custGeom>
            <a:avLst/>
            <a:gdLst>
              <a:gd name="T0" fmla="*/ 2147483647 w 117"/>
              <a:gd name="T1" fmla="*/ 2147483647 h 107"/>
              <a:gd name="T2" fmla="*/ 2147483647 w 117"/>
              <a:gd name="T3" fmla="*/ 2147483647 h 107"/>
              <a:gd name="T4" fmla="*/ 2147483647 w 117"/>
              <a:gd name="T5" fmla="*/ 2147483647 h 107"/>
              <a:gd name="T6" fmla="*/ 2147483647 w 117"/>
              <a:gd name="T7" fmla="*/ 2147483647 h 107"/>
              <a:gd name="T8" fmla="*/ 2147483647 w 117"/>
              <a:gd name="T9" fmla="*/ 2147483647 h 107"/>
              <a:gd name="T10" fmla="*/ 2147483647 w 117"/>
              <a:gd name="T11" fmla="*/ 2147483647 h 107"/>
              <a:gd name="T12" fmla="*/ 2147483647 w 117"/>
              <a:gd name="T13" fmla="*/ 2147483647 h 107"/>
              <a:gd name="T14" fmla="*/ 2147483647 w 117"/>
              <a:gd name="T15" fmla="*/ 2147483647 h 107"/>
              <a:gd name="T16" fmla="*/ 2147483647 w 117"/>
              <a:gd name="T17" fmla="*/ 2147483647 h 107"/>
              <a:gd name="T18" fmla="*/ 2147483647 w 117"/>
              <a:gd name="T19" fmla="*/ 2147483647 h 107"/>
              <a:gd name="T20" fmla="*/ 2147483647 w 117"/>
              <a:gd name="T21" fmla="*/ 2147483647 h 107"/>
              <a:gd name="T22" fmla="*/ 2147483647 w 117"/>
              <a:gd name="T23" fmla="*/ 2147483647 h 107"/>
              <a:gd name="T24" fmla="*/ 2147483647 w 117"/>
              <a:gd name="T25" fmla="*/ 2147483647 h 107"/>
              <a:gd name="T26" fmla="*/ 2147483647 w 117"/>
              <a:gd name="T27" fmla="*/ 2147483647 h 107"/>
              <a:gd name="T28" fmla="*/ 2147483647 w 117"/>
              <a:gd name="T29" fmla="*/ 2147483647 h 107"/>
              <a:gd name="T30" fmla="*/ 2147483647 w 117"/>
              <a:gd name="T31" fmla="*/ 2147483647 h 107"/>
              <a:gd name="T32" fmla="*/ 2147483647 w 117"/>
              <a:gd name="T33" fmla="*/ 2147483647 h 107"/>
              <a:gd name="T34" fmla="*/ 2147483647 w 117"/>
              <a:gd name="T35" fmla="*/ 2147483647 h 107"/>
              <a:gd name="T36" fmla="*/ 2147483647 w 117"/>
              <a:gd name="T37" fmla="*/ 2147483647 h 107"/>
              <a:gd name="T38" fmla="*/ 2147483647 w 117"/>
              <a:gd name="T39" fmla="*/ 2147483647 h 107"/>
              <a:gd name="T40" fmla="*/ 2147483647 w 117"/>
              <a:gd name="T41" fmla="*/ 2147483647 h 107"/>
              <a:gd name="T42" fmla="*/ 2147483647 w 117"/>
              <a:gd name="T43" fmla="*/ 2147483647 h 107"/>
              <a:gd name="T44" fmla="*/ 0 w 117"/>
              <a:gd name="T45" fmla="*/ 2147483647 h 107"/>
              <a:gd name="T46" fmla="*/ 2147483647 w 117"/>
              <a:gd name="T47" fmla="*/ 2147483647 h 107"/>
              <a:gd name="T48" fmla="*/ 2147483647 w 117"/>
              <a:gd name="T49" fmla="*/ 2147483647 h 107"/>
              <a:gd name="T50" fmla="*/ 2147483647 w 117"/>
              <a:gd name="T51" fmla="*/ 2147483647 h 107"/>
              <a:gd name="T52" fmla="*/ 2147483647 w 117"/>
              <a:gd name="T53" fmla="*/ 2147483647 h 107"/>
              <a:gd name="T54" fmla="*/ 2147483647 w 117"/>
              <a:gd name="T55" fmla="*/ 0 h 107"/>
              <a:gd name="T56" fmla="*/ 2147483647 w 117"/>
              <a:gd name="T57" fmla="*/ 2147483647 h 107"/>
              <a:gd name="T58" fmla="*/ 2147483647 w 117"/>
              <a:gd name="T59" fmla="*/ 2147483647 h 107"/>
              <a:gd name="T60" fmla="*/ 2147483647 w 117"/>
              <a:gd name="T61" fmla="*/ 2147483647 h 107"/>
              <a:gd name="T62" fmla="*/ 2147483647 w 117"/>
              <a:gd name="T63" fmla="*/ 2147483647 h 107"/>
              <a:gd name="T64" fmla="*/ 2147483647 w 117"/>
              <a:gd name="T65" fmla="*/ 2147483647 h 10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7"/>
              <a:gd name="T100" fmla="*/ 0 h 107"/>
              <a:gd name="T101" fmla="*/ 117 w 117"/>
              <a:gd name="T102" fmla="*/ 107 h 10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7" h="107">
                <a:moveTo>
                  <a:pt x="86" y="21"/>
                </a:moveTo>
                <a:lnTo>
                  <a:pt x="96" y="30"/>
                </a:lnTo>
                <a:lnTo>
                  <a:pt x="104" y="40"/>
                </a:lnTo>
                <a:lnTo>
                  <a:pt x="111" y="50"/>
                </a:lnTo>
                <a:lnTo>
                  <a:pt x="115" y="61"/>
                </a:lnTo>
                <a:lnTo>
                  <a:pt x="117" y="71"/>
                </a:lnTo>
                <a:lnTo>
                  <a:pt x="117" y="80"/>
                </a:lnTo>
                <a:lnTo>
                  <a:pt x="114" y="89"/>
                </a:lnTo>
                <a:lnTo>
                  <a:pt x="110" y="96"/>
                </a:lnTo>
                <a:lnTo>
                  <a:pt x="103" y="101"/>
                </a:lnTo>
                <a:lnTo>
                  <a:pt x="96" y="106"/>
                </a:lnTo>
                <a:lnTo>
                  <a:pt x="86" y="107"/>
                </a:lnTo>
                <a:lnTo>
                  <a:pt x="76" y="107"/>
                </a:lnTo>
                <a:lnTo>
                  <a:pt x="64" y="105"/>
                </a:lnTo>
                <a:lnTo>
                  <a:pt x="52" y="100"/>
                </a:lnTo>
                <a:lnTo>
                  <a:pt x="41" y="94"/>
                </a:lnTo>
                <a:lnTo>
                  <a:pt x="30" y="87"/>
                </a:lnTo>
                <a:lnTo>
                  <a:pt x="21" y="77"/>
                </a:lnTo>
                <a:lnTo>
                  <a:pt x="12" y="67"/>
                </a:lnTo>
                <a:lnTo>
                  <a:pt x="7" y="57"/>
                </a:lnTo>
                <a:lnTo>
                  <a:pt x="3" y="46"/>
                </a:lnTo>
                <a:lnTo>
                  <a:pt x="1" y="37"/>
                </a:lnTo>
                <a:lnTo>
                  <a:pt x="0" y="27"/>
                </a:lnTo>
                <a:lnTo>
                  <a:pt x="3" y="18"/>
                </a:lnTo>
                <a:lnTo>
                  <a:pt x="7" y="10"/>
                </a:lnTo>
                <a:lnTo>
                  <a:pt x="13" y="5"/>
                </a:lnTo>
                <a:lnTo>
                  <a:pt x="21" y="2"/>
                </a:lnTo>
                <a:lnTo>
                  <a:pt x="30" y="0"/>
                </a:lnTo>
                <a:lnTo>
                  <a:pt x="41" y="1"/>
                </a:lnTo>
                <a:lnTo>
                  <a:pt x="52" y="3"/>
                </a:lnTo>
                <a:lnTo>
                  <a:pt x="64" y="7"/>
                </a:lnTo>
                <a:lnTo>
                  <a:pt x="76" y="13"/>
                </a:lnTo>
                <a:lnTo>
                  <a:pt x="86" y="21"/>
                </a:lnTo>
                <a:close/>
              </a:path>
            </a:pathLst>
          </a:custGeom>
          <a:solidFill>
            <a:srgbClr val="DDE2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39" name="Freeform 72"/>
          <p:cNvSpPr>
            <a:spLocks/>
          </p:cNvSpPr>
          <p:nvPr/>
        </p:nvSpPr>
        <p:spPr bwMode="auto">
          <a:xfrm>
            <a:off x="2614613" y="5329238"/>
            <a:ext cx="6350" cy="6350"/>
          </a:xfrm>
          <a:custGeom>
            <a:avLst/>
            <a:gdLst>
              <a:gd name="T0" fmla="*/ 2147483647 w 47"/>
              <a:gd name="T1" fmla="*/ 2147483647 h 43"/>
              <a:gd name="T2" fmla="*/ 2147483647 w 47"/>
              <a:gd name="T3" fmla="*/ 2147483647 h 43"/>
              <a:gd name="T4" fmla="*/ 2147483647 w 47"/>
              <a:gd name="T5" fmla="*/ 2147483647 h 43"/>
              <a:gd name="T6" fmla="*/ 2147483647 w 47"/>
              <a:gd name="T7" fmla="*/ 2147483647 h 43"/>
              <a:gd name="T8" fmla="*/ 2147483647 w 47"/>
              <a:gd name="T9" fmla="*/ 2147483647 h 43"/>
              <a:gd name="T10" fmla="*/ 2147483647 w 47"/>
              <a:gd name="T11" fmla="*/ 2147483647 h 43"/>
              <a:gd name="T12" fmla="*/ 2147483647 w 47"/>
              <a:gd name="T13" fmla="*/ 2147483647 h 43"/>
              <a:gd name="T14" fmla="*/ 2147483647 w 47"/>
              <a:gd name="T15" fmla="*/ 2147483647 h 43"/>
              <a:gd name="T16" fmla="*/ 2147483647 w 47"/>
              <a:gd name="T17" fmla="*/ 2147483647 h 43"/>
              <a:gd name="T18" fmla="*/ 2147483647 w 47"/>
              <a:gd name="T19" fmla="*/ 2147483647 h 43"/>
              <a:gd name="T20" fmla="*/ 2147483647 w 47"/>
              <a:gd name="T21" fmla="*/ 2147483647 h 43"/>
              <a:gd name="T22" fmla="*/ 0 w 47"/>
              <a:gd name="T23" fmla="*/ 2147483647 h 43"/>
              <a:gd name="T24" fmla="*/ 2147483647 w 47"/>
              <a:gd name="T25" fmla="*/ 2147483647 h 43"/>
              <a:gd name="T26" fmla="*/ 2147483647 w 47"/>
              <a:gd name="T27" fmla="*/ 2147483647 h 43"/>
              <a:gd name="T28" fmla="*/ 2147483647 w 47"/>
              <a:gd name="T29" fmla="*/ 0 h 43"/>
              <a:gd name="T30" fmla="*/ 2147483647 w 47"/>
              <a:gd name="T31" fmla="*/ 0 h 43"/>
              <a:gd name="T32" fmla="*/ 2147483647 w 47"/>
              <a:gd name="T33" fmla="*/ 0 h 43"/>
              <a:gd name="T34" fmla="*/ 2147483647 w 47"/>
              <a:gd name="T35" fmla="*/ 2147483647 h 43"/>
              <a:gd name="T36" fmla="*/ 2147483647 w 47"/>
              <a:gd name="T37" fmla="*/ 2147483647 h 43"/>
              <a:gd name="T38" fmla="*/ 2147483647 w 47"/>
              <a:gd name="T39" fmla="*/ 2147483647 h 43"/>
              <a:gd name="T40" fmla="*/ 2147483647 w 47"/>
              <a:gd name="T41" fmla="*/ 2147483647 h 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"/>
              <a:gd name="T64" fmla="*/ 0 h 43"/>
              <a:gd name="T65" fmla="*/ 47 w 47"/>
              <a:gd name="T66" fmla="*/ 43 h 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" h="43">
                <a:moveTo>
                  <a:pt x="34" y="8"/>
                </a:moveTo>
                <a:lnTo>
                  <a:pt x="41" y="16"/>
                </a:lnTo>
                <a:lnTo>
                  <a:pt x="46" y="25"/>
                </a:lnTo>
                <a:lnTo>
                  <a:pt x="47" y="32"/>
                </a:lnTo>
                <a:lnTo>
                  <a:pt x="44" y="40"/>
                </a:lnTo>
                <a:lnTo>
                  <a:pt x="38" y="43"/>
                </a:lnTo>
                <a:lnTo>
                  <a:pt x="31" y="43"/>
                </a:lnTo>
                <a:lnTo>
                  <a:pt x="21" y="41"/>
                </a:lnTo>
                <a:lnTo>
                  <a:pt x="13" y="35"/>
                </a:lnTo>
                <a:lnTo>
                  <a:pt x="5" y="27"/>
                </a:lnTo>
                <a:lnTo>
                  <a:pt x="1" y="18"/>
                </a:lnTo>
                <a:lnTo>
                  <a:pt x="0" y="11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2" y="0"/>
                </a:lnTo>
                <a:lnTo>
                  <a:pt x="16" y="0"/>
                </a:lnTo>
                <a:lnTo>
                  <a:pt x="20" y="2"/>
                </a:lnTo>
                <a:lnTo>
                  <a:pt x="26" y="3"/>
                </a:lnTo>
                <a:lnTo>
                  <a:pt x="30" y="5"/>
                </a:lnTo>
                <a:lnTo>
                  <a:pt x="34" y="8"/>
                </a:lnTo>
                <a:close/>
              </a:path>
            </a:pathLst>
          </a:custGeom>
          <a:solidFill>
            <a:srgbClr val="E5EA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0" name="Freeform 73"/>
          <p:cNvSpPr>
            <a:spLocks/>
          </p:cNvSpPr>
          <p:nvPr/>
        </p:nvSpPr>
        <p:spPr bwMode="auto">
          <a:xfrm>
            <a:off x="2655888" y="5378450"/>
            <a:ext cx="14287" cy="6350"/>
          </a:xfrm>
          <a:custGeom>
            <a:avLst/>
            <a:gdLst>
              <a:gd name="T0" fmla="*/ 2147483647 w 98"/>
              <a:gd name="T1" fmla="*/ 2147483647 h 45"/>
              <a:gd name="T2" fmla="*/ 2147483647 w 98"/>
              <a:gd name="T3" fmla="*/ 2147483647 h 45"/>
              <a:gd name="T4" fmla="*/ 2147483647 w 98"/>
              <a:gd name="T5" fmla="*/ 2147483647 h 45"/>
              <a:gd name="T6" fmla="*/ 2147483647 w 98"/>
              <a:gd name="T7" fmla="*/ 2147483647 h 45"/>
              <a:gd name="T8" fmla="*/ 2147483647 w 98"/>
              <a:gd name="T9" fmla="*/ 2147483647 h 45"/>
              <a:gd name="T10" fmla="*/ 2147483647 w 98"/>
              <a:gd name="T11" fmla="*/ 2147483647 h 45"/>
              <a:gd name="T12" fmla="*/ 2147483647 w 98"/>
              <a:gd name="T13" fmla="*/ 2147483647 h 45"/>
              <a:gd name="T14" fmla="*/ 2147483647 w 98"/>
              <a:gd name="T15" fmla="*/ 2147483647 h 45"/>
              <a:gd name="T16" fmla="*/ 2147483647 w 98"/>
              <a:gd name="T17" fmla="*/ 2147483647 h 45"/>
              <a:gd name="T18" fmla="*/ 2147483647 w 98"/>
              <a:gd name="T19" fmla="*/ 2147483647 h 45"/>
              <a:gd name="T20" fmla="*/ 2147483647 w 98"/>
              <a:gd name="T21" fmla="*/ 2147483647 h 45"/>
              <a:gd name="T22" fmla="*/ 2147483647 w 98"/>
              <a:gd name="T23" fmla="*/ 2147483647 h 45"/>
              <a:gd name="T24" fmla="*/ 2147483647 w 98"/>
              <a:gd name="T25" fmla="*/ 2147483647 h 45"/>
              <a:gd name="T26" fmla="*/ 2147483647 w 98"/>
              <a:gd name="T27" fmla="*/ 2147483647 h 45"/>
              <a:gd name="T28" fmla="*/ 2147483647 w 98"/>
              <a:gd name="T29" fmla="*/ 2147483647 h 45"/>
              <a:gd name="T30" fmla="*/ 2147483647 w 98"/>
              <a:gd name="T31" fmla="*/ 2147483647 h 45"/>
              <a:gd name="T32" fmla="*/ 2147483647 w 98"/>
              <a:gd name="T33" fmla="*/ 2147483647 h 45"/>
              <a:gd name="T34" fmla="*/ 2147483647 w 98"/>
              <a:gd name="T35" fmla="*/ 2147483647 h 45"/>
              <a:gd name="T36" fmla="*/ 2147483647 w 98"/>
              <a:gd name="T37" fmla="*/ 2147483647 h 45"/>
              <a:gd name="T38" fmla="*/ 2147483647 w 98"/>
              <a:gd name="T39" fmla="*/ 2147483647 h 45"/>
              <a:gd name="T40" fmla="*/ 0 w 98"/>
              <a:gd name="T41" fmla="*/ 2147483647 h 45"/>
              <a:gd name="T42" fmla="*/ 2147483647 w 98"/>
              <a:gd name="T43" fmla="*/ 2147483647 h 45"/>
              <a:gd name="T44" fmla="*/ 2147483647 w 98"/>
              <a:gd name="T45" fmla="*/ 0 h 45"/>
              <a:gd name="T46" fmla="*/ 2147483647 w 98"/>
              <a:gd name="T47" fmla="*/ 0 h 45"/>
              <a:gd name="T48" fmla="*/ 2147483647 w 98"/>
              <a:gd name="T49" fmla="*/ 2147483647 h 45"/>
              <a:gd name="T50" fmla="*/ 2147483647 w 98"/>
              <a:gd name="T51" fmla="*/ 2147483647 h 45"/>
              <a:gd name="T52" fmla="*/ 2147483647 w 98"/>
              <a:gd name="T53" fmla="*/ 2147483647 h 45"/>
              <a:gd name="T54" fmla="*/ 2147483647 w 98"/>
              <a:gd name="T55" fmla="*/ 2147483647 h 45"/>
              <a:gd name="T56" fmla="*/ 2147483647 w 98"/>
              <a:gd name="T57" fmla="*/ 2147483647 h 4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8"/>
              <a:gd name="T88" fmla="*/ 0 h 45"/>
              <a:gd name="T89" fmla="*/ 98 w 98"/>
              <a:gd name="T90" fmla="*/ 45 h 4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8" h="45">
                <a:moveTo>
                  <a:pt x="98" y="34"/>
                </a:moveTo>
                <a:lnTo>
                  <a:pt x="93" y="36"/>
                </a:lnTo>
                <a:lnTo>
                  <a:pt x="87" y="39"/>
                </a:lnTo>
                <a:lnTo>
                  <a:pt x="79" y="41"/>
                </a:lnTo>
                <a:lnTo>
                  <a:pt x="73" y="42"/>
                </a:lnTo>
                <a:lnTo>
                  <a:pt x="65" y="43"/>
                </a:lnTo>
                <a:lnTo>
                  <a:pt x="59" y="44"/>
                </a:lnTo>
                <a:lnTo>
                  <a:pt x="52" y="45"/>
                </a:lnTo>
                <a:lnTo>
                  <a:pt x="44" y="45"/>
                </a:lnTo>
                <a:lnTo>
                  <a:pt x="44" y="38"/>
                </a:lnTo>
                <a:lnTo>
                  <a:pt x="42" y="31"/>
                </a:lnTo>
                <a:lnTo>
                  <a:pt x="37" y="26"/>
                </a:lnTo>
                <a:lnTo>
                  <a:pt x="32" y="22"/>
                </a:lnTo>
                <a:lnTo>
                  <a:pt x="24" y="19"/>
                </a:lnTo>
                <a:lnTo>
                  <a:pt x="18" y="16"/>
                </a:lnTo>
                <a:lnTo>
                  <a:pt x="10" y="12"/>
                </a:lnTo>
                <a:lnTo>
                  <a:pt x="5" y="9"/>
                </a:lnTo>
                <a:lnTo>
                  <a:pt x="4" y="9"/>
                </a:lnTo>
                <a:lnTo>
                  <a:pt x="3" y="9"/>
                </a:lnTo>
                <a:lnTo>
                  <a:pt x="2" y="9"/>
                </a:lnTo>
                <a:lnTo>
                  <a:pt x="0" y="9"/>
                </a:lnTo>
                <a:lnTo>
                  <a:pt x="22" y="3"/>
                </a:lnTo>
                <a:lnTo>
                  <a:pt x="42" y="0"/>
                </a:lnTo>
                <a:lnTo>
                  <a:pt x="59" y="0"/>
                </a:lnTo>
                <a:lnTo>
                  <a:pt x="73" y="2"/>
                </a:lnTo>
                <a:lnTo>
                  <a:pt x="83" y="7"/>
                </a:lnTo>
                <a:lnTo>
                  <a:pt x="92" y="14"/>
                </a:lnTo>
                <a:lnTo>
                  <a:pt x="96" y="24"/>
                </a:lnTo>
                <a:lnTo>
                  <a:pt x="98" y="34"/>
                </a:lnTo>
                <a:close/>
              </a:path>
            </a:pathLst>
          </a:custGeom>
          <a:solidFill>
            <a:srgbClr val="91A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1" name="Freeform 74"/>
          <p:cNvSpPr>
            <a:spLocks/>
          </p:cNvSpPr>
          <p:nvPr/>
        </p:nvSpPr>
        <p:spPr bwMode="auto">
          <a:xfrm>
            <a:off x="2584450" y="5278438"/>
            <a:ext cx="12700" cy="9525"/>
          </a:xfrm>
          <a:custGeom>
            <a:avLst/>
            <a:gdLst>
              <a:gd name="T0" fmla="*/ 2147483647 w 90"/>
              <a:gd name="T1" fmla="*/ 2147483647 h 69"/>
              <a:gd name="T2" fmla="*/ 2147483647 w 90"/>
              <a:gd name="T3" fmla="*/ 2147483647 h 69"/>
              <a:gd name="T4" fmla="*/ 2147483647 w 90"/>
              <a:gd name="T5" fmla="*/ 2147483647 h 69"/>
              <a:gd name="T6" fmla="*/ 2147483647 w 90"/>
              <a:gd name="T7" fmla="*/ 2147483647 h 69"/>
              <a:gd name="T8" fmla="*/ 2147483647 w 90"/>
              <a:gd name="T9" fmla="*/ 2147483647 h 69"/>
              <a:gd name="T10" fmla="*/ 2147483647 w 90"/>
              <a:gd name="T11" fmla="*/ 2147483647 h 69"/>
              <a:gd name="T12" fmla="*/ 2147483647 w 90"/>
              <a:gd name="T13" fmla="*/ 2147483647 h 69"/>
              <a:gd name="T14" fmla="*/ 2147483647 w 90"/>
              <a:gd name="T15" fmla="*/ 2147483647 h 69"/>
              <a:gd name="T16" fmla="*/ 2147483647 w 90"/>
              <a:gd name="T17" fmla="*/ 2147483647 h 69"/>
              <a:gd name="T18" fmla="*/ 2147483647 w 90"/>
              <a:gd name="T19" fmla="*/ 2147483647 h 69"/>
              <a:gd name="T20" fmla="*/ 0 w 90"/>
              <a:gd name="T21" fmla="*/ 2147483647 h 69"/>
              <a:gd name="T22" fmla="*/ 0 w 90"/>
              <a:gd name="T23" fmla="*/ 2147483647 h 69"/>
              <a:gd name="T24" fmla="*/ 2147483647 w 90"/>
              <a:gd name="T25" fmla="*/ 2147483647 h 69"/>
              <a:gd name="T26" fmla="*/ 2147483647 w 90"/>
              <a:gd name="T27" fmla="*/ 2147483647 h 69"/>
              <a:gd name="T28" fmla="*/ 2147483647 w 90"/>
              <a:gd name="T29" fmla="*/ 2147483647 h 69"/>
              <a:gd name="T30" fmla="*/ 2147483647 w 90"/>
              <a:gd name="T31" fmla="*/ 2147483647 h 69"/>
              <a:gd name="T32" fmla="*/ 2147483647 w 90"/>
              <a:gd name="T33" fmla="*/ 2147483647 h 69"/>
              <a:gd name="T34" fmla="*/ 2147483647 w 90"/>
              <a:gd name="T35" fmla="*/ 0 h 69"/>
              <a:gd name="T36" fmla="*/ 2147483647 w 90"/>
              <a:gd name="T37" fmla="*/ 0 h 69"/>
              <a:gd name="T38" fmla="*/ 2147483647 w 90"/>
              <a:gd name="T39" fmla="*/ 2147483647 h 69"/>
              <a:gd name="T40" fmla="*/ 2147483647 w 90"/>
              <a:gd name="T41" fmla="*/ 2147483647 h 69"/>
              <a:gd name="T42" fmla="*/ 2147483647 w 90"/>
              <a:gd name="T43" fmla="*/ 2147483647 h 69"/>
              <a:gd name="T44" fmla="*/ 2147483647 w 90"/>
              <a:gd name="T45" fmla="*/ 2147483647 h 69"/>
              <a:gd name="T46" fmla="*/ 2147483647 w 90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0"/>
              <a:gd name="T73" fmla="*/ 0 h 69"/>
              <a:gd name="T74" fmla="*/ 90 w 90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0" h="69">
                <a:moveTo>
                  <a:pt x="90" y="25"/>
                </a:moveTo>
                <a:lnTo>
                  <a:pt x="82" y="34"/>
                </a:lnTo>
                <a:lnTo>
                  <a:pt x="74" y="42"/>
                </a:lnTo>
                <a:lnTo>
                  <a:pt x="66" y="48"/>
                </a:lnTo>
                <a:lnTo>
                  <a:pt x="56" y="55"/>
                </a:lnTo>
                <a:lnTo>
                  <a:pt x="45" y="60"/>
                </a:lnTo>
                <a:lnTo>
                  <a:pt x="35" y="64"/>
                </a:lnTo>
                <a:lnTo>
                  <a:pt x="24" y="68"/>
                </a:lnTo>
                <a:lnTo>
                  <a:pt x="14" y="69"/>
                </a:lnTo>
                <a:lnTo>
                  <a:pt x="0" y="51"/>
                </a:lnTo>
                <a:lnTo>
                  <a:pt x="13" y="35"/>
                </a:lnTo>
                <a:lnTo>
                  <a:pt x="24" y="22"/>
                </a:lnTo>
                <a:lnTo>
                  <a:pt x="36" y="12"/>
                </a:lnTo>
                <a:lnTo>
                  <a:pt x="48" y="6"/>
                </a:lnTo>
                <a:lnTo>
                  <a:pt x="58" y="2"/>
                </a:lnTo>
                <a:lnTo>
                  <a:pt x="69" y="0"/>
                </a:lnTo>
                <a:lnTo>
                  <a:pt x="77" y="0"/>
                </a:lnTo>
                <a:lnTo>
                  <a:pt x="86" y="2"/>
                </a:lnTo>
                <a:lnTo>
                  <a:pt x="87" y="7"/>
                </a:lnTo>
                <a:lnTo>
                  <a:pt x="88" y="14"/>
                </a:lnTo>
                <a:lnTo>
                  <a:pt x="89" y="20"/>
                </a:lnTo>
                <a:lnTo>
                  <a:pt x="90" y="25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2" name="Freeform 75"/>
          <p:cNvSpPr>
            <a:spLocks/>
          </p:cNvSpPr>
          <p:nvPr/>
        </p:nvSpPr>
        <p:spPr bwMode="auto">
          <a:xfrm>
            <a:off x="2690813" y="5376863"/>
            <a:ext cx="12700" cy="9525"/>
          </a:xfrm>
          <a:custGeom>
            <a:avLst/>
            <a:gdLst>
              <a:gd name="T0" fmla="*/ 2147483647 w 89"/>
              <a:gd name="T1" fmla="*/ 2147483647 h 63"/>
              <a:gd name="T2" fmla="*/ 2147483647 w 89"/>
              <a:gd name="T3" fmla="*/ 2147483647 h 63"/>
              <a:gd name="T4" fmla="*/ 2147483647 w 89"/>
              <a:gd name="T5" fmla="*/ 2147483647 h 63"/>
              <a:gd name="T6" fmla="*/ 2147483647 w 89"/>
              <a:gd name="T7" fmla="*/ 2147483647 h 63"/>
              <a:gd name="T8" fmla="*/ 2147483647 w 89"/>
              <a:gd name="T9" fmla="*/ 2147483647 h 63"/>
              <a:gd name="T10" fmla="*/ 2147483647 w 89"/>
              <a:gd name="T11" fmla="*/ 2147483647 h 63"/>
              <a:gd name="T12" fmla="*/ 2147483647 w 89"/>
              <a:gd name="T13" fmla="*/ 2147483647 h 63"/>
              <a:gd name="T14" fmla="*/ 2147483647 w 89"/>
              <a:gd name="T15" fmla="*/ 2147483647 h 63"/>
              <a:gd name="T16" fmla="*/ 2147483647 w 89"/>
              <a:gd name="T17" fmla="*/ 2147483647 h 63"/>
              <a:gd name="T18" fmla="*/ 2147483647 w 89"/>
              <a:gd name="T19" fmla="*/ 2147483647 h 63"/>
              <a:gd name="T20" fmla="*/ 0 w 89"/>
              <a:gd name="T21" fmla="*/ 2147483647 h 63"/>
              <a:gd name="T22" fmla="*/ 0 w 89"/>
              <a:gd name="T23" fmla="*/ 2147483647 h 63"/>
              <a:gd name="T24" fmla="*/ 2147483647 w 89"/>
              <a:gd name="T25" fmla="*/ 2147483647 h 63"/>
              <a:gd name="T26" fmla="*/ 2147483647 w 89"/>
              <a:gd name="T27" fmla="*/ 2147483647 h 63"/>
              <a:gd name="T28" fmla="*/ 2147483647 w 89"/>
              <a:gd name="T29" fmla="*/ 2147483647 h 63"/>
              <a:gd name="T30" fmla="*/ 2147483647 w 89"/>
              <a:gd name="T31" fmla="*/ 2147483647 h 63"/>
              <a:gd name="T32" fmla="*/ 2147483647 w 89"/>
              <a:gd name="T33" fmla="*/ 2147483647 h 63"/>
              <a:gd name="T34" fmla="*/ 2147483647 w 89"/>
              <a:gd name="T35" fmla="*/ 2147483647 h 63"/>
              <a:gd name="T36" fmla="*/ 2147483647 w 89"/>
              <a:gd name="T37" fmla="*/ 2147483647 h 63"/>
              <a:gd name="T38" fmla="*/ 2147483647 w 89"/>
              <a:gd name="T39" fmla="*/ 0 h 63"/>
              <a:gd name="T40" fmla="*/ 2147483647 w 89"/>
              <a:gd name="T41" fmla="*/ 2147483647 h 63"/>
              <a:gd name="T42" fmla="*/ 2147483647 w 89"/>
              <a:gd name="T43" fmla="*/ 2147483647 h 63"/>
              <a:gd name="T44" fmla="*/ 2147483647 w 89"/>
              <a:gd name="T45" fmla="*/ 2147483647 h 63"/>
              <a:gd name="T46" fmla="*/ 2147483647 w 89"/>
              <a:gd name="T47" fmla="*/ 2147483647 h 63"/>
              <a:gd name="T48" fmla="*/ 2147483647 w 89"/>
              <a:gd name="T49" fmla="*/ 2147483647 h 63"/>
              <a:gd name="T50" fmla="*/ 2147483647 w 89"/>
              <a:gd name="T51" fmla="*/ 2147483647 h 63"/>
              <a:gd name="T52" fmla="*/ 2147483647 w 89"/>
              <a:gd name="T53" fmla="*/ 2147483647 h 63"/>
              <a:gd name="T54" fmla="*/ 2147483647 w 89"/>
              <a:gd name="T55" fmla="*/ 2147483647 h 6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9"/>
              <a:gd name="T85" fmla="*/ 0 h 63"/>
              <a:gd name="T86" fmla="*/ 89 w 89"/>
              <a:gd name="T87" fmla="*/ 63 h 6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9" h="63">
                <a:moveTo>
                  <a:pt x="89" y="23"/>
                </a:moveTo>
                <a:lnTo>
                  <a:pt x="81" y="32"/>
                </a:lnTo>
                <a:lnTo>
                  <a:pt x="73" y="38"/>
                </a:lnTo>
                <a:lnTo>
                  <a:pt x="63" y="46"/>
                </a:lnTo>
                <a:lnTo>
                  <a:pt x="54" y="51"/>
                </a:lnTo>
                <a:lnTo>
                  <a:pt x="43" y="55"/>
                </a:lnTo>
                <a:lnTo>
                  <a:pt x="34" y="59"/>
                </a:lnTo>
                <a:lnTo>
                  <a:pt x="23" y="62"/>
                </a:lnTo>
                <a:lnTo>
                  <a:pt x="13" y="63"/>
                </a:lnTo>
                <a:lnTo>
                  <a:pt x="0" y="46"/>
                </a:lnTo>
                <a:lnTo>
                  <a:pt x="6" y="37"/>
                </a:lnTo>
                <a:lnTo>
                  <a:pt x="13" y="29"/>
                </a:lnTo>
                <a:lnTo>
                  <a:pt x="19" y="22"/>
                </a:lnTo>
                <a:lnTo>
                  <a:pt x="25" y="16"/>
                </a:lnTo>
                <a:lnTo>
                  <a:pt x="32" y="11"/>
                </a:lnTo>
                <a:lnTo>
                  <a:pt x="38" y="6"/>
                </a:lnTo>
                <a:lnTo>
                  <a:pt x="44" y="3"/>
                </a:lnTo>
                <a:lnTo>
                  <a:pt x="51" y="0"/>
                </a:lnTo>
                <a:lnTo>
                  <a:pt x="55" y="3"/>
                </a:lnTo>
                <a:lnTo>
                  <a:pt x="59" y="5"/>
                </a:lnTo>
                <a:lnTo>
                  <a:pt x="64" y="9"/>
                </a:lnTo>
                <a:lnTo>
                  <a:pt x="69" y="12"/>
                </a:lnTo>
                <a:lnTo>
                  <a:pt x="74" y="14"/>
                </a:lnTo>
                <a:lnTo>
                  <a:pt x="78" y="17"/>
                </a:lnTo>
                <a:lnTo>
                  <a:pt x="83" y="20"/>
                </a:lnTo>
                <a:lnTo>
                  <a:pt x="89" y="23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3" name="Freeform 76"/>
          <p:cNvSpPr>
            <a:spLocks/>
          </p:cNvSpPr>
          <p:nvPr/>
        </p:nvSpPr>
        <p:spPr bwMode="auto">
          <a:xfrm>
            <a:off x="2679700" y="5368925"/>
            <a:ext cx="12700" cy="9525"/>
          </a:xfrm>
          <a:custGeom>
            <a:avLst/>
            <a:gdLst>
              <a:gd name="T0" fmla="*/ 2147483647 w 88"/>
              <a:gd name="T1" fmla="*/ 2147483647 h 66"/>
              <a:gd name="T2" fmla="*/ 2147483647 w 88"/>
              <a:gd name="T3" fmla="*/ 2147483647 h 66"/>
              <a:gd name="T4" fmla="*/ 2147483647 w 88"/>
              <a:gd name="T5" fmla="*/ 2147483647 h 66"/>
              <a:gd name="T6" fmla="*/ 2147483647 w 88"/>
              <a:gd name="T7" fmla="*/ 2147483647 h 66"/>
              <a:gd name="T8" fmla="*/ 2147483647 w 88"/>
              <a:gd name="T9" fmla="*/ 2147483647 h 66"/>
              <a:gd name="T10" fmla="*/ 2147483647 w 88"/>
              <a:gd name="T11" fmla="*/ 2147483647 h 66"/>
              <a:gd name="T12" fmla="*/ 2147483647 w 88"/>
              <a:gd name="T13" fmla="*/ 2147483647 h 66"/>
              <a:gd name="T14" fmla="*/ 2147483647 w 88"/>
              <a:gd name="T15" fmla="*/ 2147483647 h 66"/>
              <a:gd name="T16" fmla="*/ 2147483647 w 88"/>
              <a:gd name="T17" fmla="*/ 2147483647 h 66"/>
              <a:gd name="T18" fmla="*/ 2147483647 w 88"/>
              <a:gd name="T19" fmla="*/ 2147483647 h 66"/>
              <a:gd name="T20" fmla="*/ 0 w 88"/>
              <a:gd name="T21" fmla="*/ 2147483647 h 66"/>
              <a:gd name="T22" fmla="*/ 0 w 88"/>
              <a:gd name="T23" fmla="*/ 2147483647 h 66"/>
              <a:gd name="T24" fmla="*/ 2147483647 w 88"/>
              <a:gd name="T25" fmla="*/ 2147483647 h 66"/>
              <a:gd name="T26" fmla="*/ 2147483647 w 88"/>
              <a:gd name="T27" fmla="*/ 2147483647 h 66"/>
              <a:gd name="T28" fmla="*/ 2147483647 w 88"/>
              <a:gd name="T29" fmla="*/ 2147483647 h 66"/>
              <a:gd name="T30" fmla="*/ 2147483647 w 88"/>
              <a:gd name="T31" fmla="*/ 2147483647 h 66"/>
              <a:gd name="T32" fmla="*/ 2147483647 w 88"/>
              <a:gd name="T33" fmla="*/ 2147483647 h 66"/>
              <a:gd name="T34" fmla="*/ 2147483647 w 88"/>
              <a:gd name="T35" fmla="*/ 2147483647 h 66"/>
              <a:gd name="T36" fmla="*/ 2147483647 w 88"/>
              <a:gd name="T37" fmla="*/ 2147483647 h 66"/>
              <a:gd name="T38" fmla="*/ 2147483647 w 88"/>
              <a:gd name="T39" fmla="*/ 0 h 66"/>
              <a:gd name="T40" fmla="*/ 2147483647 w 88"/>
              <a:gd name="T41" fmla="*/ 2147483647 h 66"/>
              <a:gd name="T42" fmla="*/ 2147483647 w 88"/>
              <a:gd name="T43" fmla="*/ 2147483647 h 66"/>
              <a:gd name="T44" fmla="*/ 2147483647 w 88"/>
              <a:gd name="T45" fmla="*/ 2147483647 h 66"/>
              <a:gd name="T46" fmla="*/ 2147483647 w 88"/>
              <a:gd name="T47" fmla="*/ 2147483647 h 66"/>
              <a:gd name="T48" fmla="*/ 2147483647 w 88"/>
              <a:gd name="T49" fmla="*/ 2147483647 h 66"/>
              <a:gd name="T50" fmla="*/ 2147483647 w 88"/>
              <a:gd name="T51" fmla="*/ 2147483647 h 66"/>
              <a:gd name="T52" fmla="*/ 2147483647 w 88"/>
              <a:gd name="T53" fmla="*/ 2147483647 h 66"/>
              <a:gd name="T54" fmla="*/ 2147483647 w 88"/>
              <a:gd name="T55" fmla="*/ 2147483647 h 6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8"/>
              <a:gd name="T85" fmla="*/ 0 h 66"/>
              <a:gd name="T86" fmla="*/ 88 w 88"/>
              <a:gd name="T87" fmla="*/ 66 h 6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8" h="66">
                <a:moveTo>
                  <a:pt x="88" y="24"/>
                </a:moveTo>
                <a:lnTo>
                  <a:pt x="81" y="33"/>
                </a:lnTo>
                <a:lnTo>
                  <a:pt x="73" y="40"/>
                </a:lnTo>
                <a:lnTo>
                  <a:pt x="63" y="47"/>
                </a:lnTo>
                <a:lnTo>
                  <a:pt x="53" y="53"/>
                </a:lnTo>
                <a:lnTo>
                  <a:pt x="43" y="57"/>
                </a:lnTo>
                <a:lnTo>
                  <a:pt x="32" y="61"/>
                </a:lnTo>
                <a:lnTo>
                  <a:pt x="22" y="65"/>
                </a:lnTo>
                <a:lnTo>
                  <a:pt x="11" y="66"/>
                </a:lnTo>
                <a:lnTo>
                  <a:pt x="0" y="47"/>
                </a:lnTo>
                <a:lnTo>
                  <a:pt x="7" y="37"/>
                </a:lnTo>
                <a:lnTo>
                  <a:pt x="13" y="29"/>
                </a:lnTo>
                <a:lnTo>
                  <a:pt x="21" y="22"/>
                </a:lnTo>
                <a:lnTo>
                  <a:pt x="28" y="16"/>
                </a:lnTo>
                <a:lnTo>
                  <a:pt x="34" y="11"/>
                </a:lnTo>
                <a:lnTo>
                  <a:pt x="42" y="6"/>
                </a:lnTo>
                <a:lnTo>
                  <a:pt x="48" y="3"/>
                </a:lnTo>
                <a:lnTo>
                  <a:pt x="55" y="0"/>
                </a:lnTo>
                <a:lnTo>
                  <a:pt x="59" y="3"/>
                </a:lnTo>
                <a:lnTo>
                  <a:pt x="63" y="5"/>
                </a:lnTo>
                <a:lnTo>
                  <a:pt x="67" y="8"/>
                </a:lnTo>
                <a:lnTo>
                  <a:pt x="71" y="12"/>
                </a:lnTo>
                <a:lnTo>
                  <a:pt x="76" y="15"/>
                </a:lnTo>
                <a:lnTo>
                  <a:pt x="80" y="18"/>
                </a:lnTo>
                <a:lnTo>
                  <a:pt x="84" y="21"/>
                </a:lnTo>
                <a:lnTo>
                  <a:pt x="88" y="24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4" name="Freeform 77"/>
          <p:cNvSpPr>
            <a:spLocks/>
          </p:cNvSpPr>
          <p:nvPr/>
        </p:nvSpPr>
        <p:spPr bwMode="auto">
          <a:xfrm>
            <a:off x="2597150" y="5292725"/>
            <a:ext cx="7938" cy="7938"/>
          </a:xfrm>
          <a:custGeom>
            <a:avLst/>
            <a:gdLst>
              <a:gd name="T0" fmla="*/ 2147483647 w 56"/>
              <a:gd name="T1" fmla="*/ 2147483647 h 53"/>
              <a:gd name="T2" fmla="*/ 2147483647 w 56"/>
              <a:gd name="T3" fmla="*/ 2147483647 h 53"/>
              <a:gd name="T4" fmla="*/ 2147483647 w 56"/>
              <a:gd name="T5" fmla="*/ 2147483647 h 53"/>
              <a:gd name="T6" fmla="*/ 2147483647 w 56"/>
              <a:gd name="T7" fmla="*/ 2147483647 h 53"/>
              <a:gd name="T8" fmla="*/ 2147483647 w 56"/>
              <a:gd name="T9" fmla="*/ 2147483647 h 53"/>
              <a:gd name="T10" fmla="*/ 2147483647 w 56"/>
              <a:gd name="T11" fmla="*/ 2147483647 h 53"/>
              <a:gd name="T12" fmla="*/ 2147483647 w 56"/>
              <a:gd name="T13" fmla="*/ 2147483647 h 53"/>
              <a:gd name="T14" fmla="*/ 2147483647 w 56"/>
              <a:gd name="T15" fmla="*/ 2147483647 h 53"/>
              <a:gd name="T16" fmla="*/ 2147483647 w 56"/>
              <a:gd name="T17" fmla="*/ 2147483647 h 53"/>
              <a:gd name="T18" fmla="*/ 2147483647 w 56"/>
              <a:gd name="T19" fmla="*/ 2147483647 h 53"/>
              <a:gd name="T20" fmla="*/ 0 w 56"/>
              <a:gd name="T21" fmla="*/ 2147483647 h 53"/>
              <a:gd name="T22" fmla="*/ 0 w 56"/>
              <a:gd name="T23" fmla="*/ 2147483647 h 53"/>
              <a:gd name="T24" fmla="*/ 2147483647 w 56"/>
              <a:gd name="T25" fmla="*/ 2147483647 h 53"/>
              <a:gd name="T26" fmla="*/ 2147483647 w 56"/>
              <a:gd name="T27" fmla="*/ 2147483647 h 53"/>
              <a:gd name="T28" fmla="*/ 2147483647 w 56"/>
              <a:gd name="T29" fmla="*/ 2147483647 h 53"/>
              <a:gd name="T30" fmla="*/ 2147483647 w 56"/>
              <a:gd name="T31" fmla="*/ 2147483647 h 53"/>
              <a:gd name="T32" fmla="*/ 2147483647 w 56"/>
              <a:gd name="T33" fmla="*/ 2147483647 h 53"/>
              <a:gd name="T34" fmla="*/ 2147483647 w 56"/>
              <a:gd name="T35" fmla="*/ 2147483647 h 53"/>
              <a:gd name="T36" fmla="*/ 2147483647 w 56"/>
              <a:gd name="T37" fmla="*/ 2147483647 h 53"/>
              <a:gd name="T38" fmla="*/ 2147483647 w 56"/>
              <a:gd name="T39" fmla="*/ 0 h 53"/>
              <a:gd name="T40" fmla="*/ 2147483647 w 56"/>
              <a:gd name="T41" fmla="*/ 2147483647 h 53"/>
              <a:gd name="T42" fmla="*/ 2147483647 w 56"/>
              <a:gd name="T43" fmla="*/ 2147483647 h 53"/>
              <a:gd name="T44" fmla="*/ 2147483647 w 56"/>
              <a:gd name="T45" fmla="*/ 2147483647 h 53"/>
              <a:gd name="T46" fmla="*/ 2147483647 w 56"/>
              <a:gd name="T47" fmla="*/ 2147483647 h 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6"/>
              <a:gd name="T73" fmla="*/ 0 h 53"/>
              <a:gd name="T74" fmla="*/ 56 w 56"/>
              <a:gd name="T75" fmla="*/ 53 h 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6" h="53">
                <a:moveTo>
                  <a:pt x="56" y="41"/>
                </a:moveTo>
                <a:lnTo>
                  <a:pt x="50" y="44"/>
                </a:lnTo>
                <a:lnTo>
                  <a:pt x="44" y="46"/>
                </a:lnTo>
                <a:lnTo>
                  <a:pt x="39" y="48"/>
                </a:lnTo>
                <a:lnTo>
                  <a:pt x="32" y="50"/>
                </a:lnTo>
                <a:lnTo>
                  <a:pt x="27" y="51"/>
                </a:lnTo>
                <a:lnTo>
                  <a:pt x="21" y="52"/>
                </a:lnTo>
                <a:lnTo>
                  <a:pt x="15" y="53"/>
                </a:lnTo>
                <a:lnTo>
                  <a:pt x="9" y="53"/>
                </a:lnTo>
                <a:lnTo>
                  <a:pt x="0" y="33"/>
                </a:lnTo>
                <a:lnTo>
                  <a:pt x="4" y="28"/>
                </a:lnTo>
                <a:lnTo>
                  <a:pt x="8" y="24"/>
                </a:lnTo>
                <a:lnTo>
                  <a:pt x="12" y="18"/>
                </a:lnTo>
                <a:lnTo>
                  <a:pt x="17" y="14"/>
                </a:lnTo>
                <a:lnTo>
                  <a:pt x="21" y="10"/>
                </a:lnTo>
                <a:lnTo>
                  <a:pt x="25" y="7"/>
                </a:lnTo>
                <a:lnTo>
                  <a:pt x="29" y="4"/>
                </a:lnTo>
                <a:lnTo>
                  <a:pt x="32" y="0"/>
                </a:lnTo>
                <a:lnTo>
                  <a:pt x="39" y="11"/>
                </a:lnTo>
                <a:lnTo>
                  <a:pt x="44" y="20"/>
                </a:lnTo>
                <a:lnTo>
                  <a:pt x="50" y="31"/>
                </a:lnTo>
                <a:lnTo>
                  <a:pt x="56" y="41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5" name="Freeform 78"/>
          <p:cNvSpPr>
            <a:spLocks/>
          </p:cNvSpPr>
          <p:nvPr/>
        </p:nvSpPr>
        <p:spPr bwMode="auto">
          <a:xfrm>
            <a:off x="2584450" y="5270500"/>
            <a:ext cx="11113" cy="9525"/>
          </a:xfrm>
          <a:custGeom>
            <a:avLst/>
            <a:gdLst>
              <a:gd name="T0" fmla="*/ 2147483647 w 82"/>
              <a:gd name="T1" fmla="*/ 2147483647 h 65"/>
              <a:gd name="T2" fmla="*/ 2147483647 w 82"/>
              <a:gd name="T3" fmla="*/ 2147483647 h 65"/>
              <a:gd name="T4" fmla="*/ 2147483647 w 82"/>
              <a:gd name="T5" fmla="*/ 2147483647 h 65"/>
              <a:gd name="T6" fmla="*/ 2147483647 w 82"/>
              <a:gd name="T7" fmla="*/ 2147483647 h 65"/>
              <a:gd name="T8" fmla="*/ 2147483647 w 82"/>
              <a:gd name="T9" fmla="*/ 2147483647 h 65"/>
              <a:gd name="T10" fmla="*/ 2147483647 w 82"/>
              <a:gd name="T11" fmla="*/ 2147483647 h 65"/>
              <a:gd name="T12" fmla="*/ 2147483647 w 82"/>
              <a:gd name="T13" fmla="*/ 2147483647 h 65"/>
              <a:gd name="T14" fmla="*/ 2147483647 w 82"/>
              <a:gd name="T15" fmla="*/ 2147483647 h 65"/>
              <a:gd name="T16" fmla="*/ 2147483647 w 82"/>
              <a:gd name="T17" fmla="*/ 2147483647 h 65"/>
              <a:gd name="T18" fmla="*/ 2147483647 w 82"/>
              <a:gd name="T19" fmla="*/ 2147483647 h 65"/>
              <a:gd name="T20" fmla="*/ 0 w 82"/>
              <a:gd name="T21" fmla="*/ 2147483647 h 65"/>
              <a:gd name="T22" fmla="*/ 0 w 82"/>
              <a:gd name="T23" fmla="*/ 2147483647 h 65"/>
              <a:gd name="T24" fmla="*/ 2147483647 w 82"/>
              <a:gd name="T25" fmla="*/ 2147483647 h 65"/>
              <a:gd name="T26" fmla="*/ 2147483647 w 82"/>
              <a:gd name="T27" fmla="*/ 2147483647 h 65"/>
              <a:gd name="T28" fmla="*/ 2147483647 w 82"/>
              <a:gd name="T29" fmla="*/ 2147483647 h 65"/>
              <a:gd name="T30" fmla="*/ 2147483647 w 82"/>
              <a:gd name="T31" fmla="*/ 2147483647 h 65"/>
              <a:gd name="T32" fmla="*/ 2147483647 w 82"/>
              <a:gd name="T33" fmla="*/ 2147483647 h 65"/>
              <a:gd name="T34" fmla="*/ 2147483647 w 82"/>
              <a:gd name="T35" fmla="*/ 2147483647 h 65"/>
              <a:gd name="T36" fmla="*/ 2147483647 w 82"/>
              <a:gd name="T37" fmla="*/ 0 h 65"/>
              <a:gd name="T38" fmla="*/ 2147483647 w 82"/>
              <a:gd name="T39" fmla="*/ 2147483647 h 65"/>
              <a:gd name="T40" fmla="*/ 2147483647 w 82"/>
              <a:gd name="T41" fmla="*/ 2147483647 h 65"/>
              <a:gd name="T42" fmla="*/ 2147483647 w 82"/>
              <a:gd name="T43" fmla="*/ 2147483647 h 65"/>
              <a:gd name="T44" fmla="*/ 2147483647 w 82"/>
              <a:gd name="T45" fmla="*/ 2147483647 h 65"/>
              <a:gd name="T46" fmla="*/ 2147483647 w 82"/>
              <a:gd name="T47" fmla="*/ 2147483647 h 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2"/>
              <a:gd name="T73" fmla="*/ 0 h 65"/>
              <a:gd name="T74" fmla="*/ 82 w 82"/>
              <a:gd name="T75" fmla="*/ 65 h 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2" h="65">
                <a:moveTo>
                  <a:pt x="82" y="38"/>
                </a:moveTo>
                <a:lnTo>
                  <a:pt x="73" y="43"/>
                </a:lnTo>
                <a:lnTo>
                  <a:pt x="65" y="48"/>
                </a:lnTo>
                <a:lnTo>
                  <a:pt x="56" y="54"/>
                </a:lnTo>
                <a:lnTo>
                  <a:pt x="48" y="58"/>
                </a:lnTo>
                <a:lnTo>
                  <a:pt x="38" y="61"/>
                </a:lnTo>
                <a:lnTo>
                  <a:pt x="30" y="63"/>
                </a:lnTo>
                <a:lnTo>
                  <a:pt x="20" y="64"/>
                </a:lnTo>
                <a:lnTo>
                  <a:pt x="12" y="65"/>
                </a:lnTo>
                <a:lnTo>
                  <a:pt x="0" y="45"/>
                </a:lnTo>
                <a:lnTo>
                  <a:pt x="12" y="32"/>
                </a:lnTo>
                <a:lnTo>
                  <a:pt x="22" y="22"/>
                </a:lnTo>
                <a:lnTo>
                  <a:pt x="33" y="13"/>
                </a:lnTo>
                <a:lnTo>
                  <a:pt x="43" y="7"/>
                </a:lnTo>
                <a:lnTo>
                  <a:pt x="53" y="3"/>
                </a:lnTo>
                <a:lnTo>
                  <a:pt x="62" y="1"/>
                </a:lnTo>
                <a:lnTo>
                  <a:pt x="71" y="0"/>
                </a:lnTo>
                <a:lnTo>
                  <a:pt x="79" y="1"/>
                </a:lnTo>
                <a:lnTo>
                  <a:pt x="79" y="10"/>
                </a:lnTo>
                <a:lnTo>
                  <a:pt x="79" y="19"/>
                </a:lnTo>
                <a:lnTo>
                  <a:pt x="80" y="28"/>
                </a:lnTo>
                <a:lnTo>
                  <a:pt x="82" y="38"/>
                </a:lnTo>
                <a:close/>
              </a:path>
            </a:pathLst>
          </a:custGeom>
          <a:solidFill>
            <a:srgbClr val="C69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6" name="Freeform 79"/>
          <p:cNvSpPr>
            <a:spLocks/>
          </p:cNvSpPr>
          <p:nvPr/>
        </p:nvSpPr>
        <p:spPr bwMode="auto">
          <a:xfrm>
            <a:off x="2517775" y="5211763"/>
            <a:ext cx="15875" cy="12700"/>
          </a:xfrm>
          <a:custGeom>
            <a:avLst/>
            <a:gdLst>
              <a:gd name="T0" fmla="*/ 2147483647 w 113"/>
              <a:gd name="T1" fmla="*/ 2147483647 h 87"/>
              <a:gd name="T2" fmla="*/ 2147483647 w 113"/>
              <a:gd name="T3" fmla="*/ 2147483647 h 87"/>
              <a:gd name="T4" fmla="*/ 2147483647 w 113"/>
              <a:gd name="T5" fmla="*/ 2147483647 h 87"/>
              <a:gd name="T6" fmla="*/ 2147483647 w 113"/>
              <a:gd name="T7" fmla="*/ 2147483647 h 87"/>
              <a:gd name="T8" fmla="*/ 2147483647 w 113"/>
              <a:gd name="T9" fmla="*/ 2147483647 h 87"/>
              <a:gd name="T10" fmla="*/ 2147483647 w 113"/>
              <a:gd name="T11" fmla="*/ 2147483647 h 87"/>
              <a:gd name="T12" fmla="*/ 2147483647 w 113"/>
              <a:gd name="T13" fmla="*/ 2147483647 h 87"/>
              <a:gd name="T14" fmla="*/ 2147483647 w 113"/>
              <a:gd name="T15" fmla="*/ 2147483647 h 87"/>
              <a:gd name="T16" fmla="*/ 0 w 113"/>
              <a:gd name="T17" fmla="*/ 2147483647 h 87"/>
              <a:gd name="T18" fmla="*/ 2147483647 w 113"/>
              <a:gd name="T19" fmla="*/ 2147483647 h 87"/>
              <a:gd name="T20" fmla="*/ 2147483647 w 113"/>
              <a:gd name="T21" fmla="*/ 2147483647 h 87"/>
              <a:gd name="T22" fmla="*/ 2147483647 w 113"/>
              <a:gd name="T23" fmla="*/ 2147483647 h 87"/>
              <a:gd name="T24" fmla="*/ 2147483647 w 113"/>
              <a:gd name="T25" fmla="*/ 2147483647 h 87"/>
              <a:gd name="T26" fmla="*/ 2147483647 w 113"/>
              <a:gd name="T27" fmla="*/ 2147483647 h 87"/>
              <a:gd name="T28" fmla="*/ 2147483647 w 113"/>
              <a:gd name="T29" fmla="*/ 2147483647 h 87"/>
              <a:gd name="T30" fmla="*/ 2147483647 w 113"/>
              <a:gd name="T31" fmla="*/ 2147483647 h 87"/>
              <a:gd name="T32" fmla="*/ 2147483647 w 113"/>
              <a:gd name="T33" fmla="*/ 0 h 87"/>
              <a:gd name="T34" fmla="*/ 2147483647 w 113"/>
              <a:gd name="T35" fmla="*/ 0 h 87"/>
              <a:gd name="T36" fmla="*/ 2147483647 w 113"/>
              <a:gd name="T37" fmla="*/ 2147483647 h 87"/>
              <a:gd name="T38" fmla="*/ 2147483647 w 113"/>
              <a:gd name="T39" fmla="*/ 2147483647 h 8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3"/>
              <a:gd name="T61" fmla="*/ 0 h 87"/>
              <a:gd name="T62" fmla="*/ 113 w 113"/>
              <a:gd name="T63" fmla="*/ 87 h 8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3" h="87">
                <a:moveTo>
                  <a:pt x="113" y="3"/>
                </a:moveTo>
                <a:lnTo>
                  <a:pt x="100" y="11"/>
                </a:lnTo>
                <a:lnTo>
                  <a:pt x="85" y="21"/>
                </a:lnTo>
                <a:lnTo>
                  <a:pt x="70" y="29"/>
                </a:lnTo>
                <a:lnTo>
                  <a:pt x="56" y="39"/>
                </a:lnTo>
                <a:lnTo>
                  <a:pt x="41" y="50"/>
                </a:lnTo>
                <a:lnTo>
                  <a:pt x="28" y="61"/>
                </a:lnTo>
                <a:lnTo>
                  <a:pt x="14" y="73"/>
                </a:lnTo>
                <a:lnTo>
                  <a:pt x="0" y="87"/>
                </a:lnTo>
                <a:lnTo>
                  <a:pt x="6" y="73"/>
                </a:lnTo>
                <a:lnTo>
                  <a:pt x="14" y="60"/>
                </a:lnTo>
                <a:lnTo>
                  <a:pt x="25" y="46"/>
                </a:lnTo>
                <a:lnTo>
                  <a:pt x="37" y="35"/>
                </a:lnTo>
                <a:lnTo>
                  <a:pt x="50" y="23"/>
                </a:lnTo>
                <a:lnTo>
                  <a:pt x="65" y="14"/>
                </a:lnTo>
                <a:lnTo>
                  <a:pt x="80" y="6"/>
                </a:lnTo>
                <a:lnTo>
                  <a:pt x="94" y="0"/>
                </a:lnTo>
                <a:lnTo>
                  <a:pt x="113" y="3"/>
                </a:lnTo>
                <a:close/>
              </a:path>
            </a:pathLst>
          </a:custGeom>
          <a:solidFill>
            <a:srgbClr val="FF9E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7" name="Freeform 80"/>
          <p:cNvSpPr>
            <a:spLocks/>
          </p:cNvSpPr>
          <p:nvPr/>
        </p:nvSpPr>
        <p:spPr bwMode="auto">
          <a:xfrm>
            <a:off x="2584450" y="5211763"/>
            <a:ext cx="30163" cy="47625"/>
          </a:xfrm>
          <a:custGeom>
            <a:avLst/>
            <a:gdLst>
              <a:gd name="T0" fmla="*/ 2147483647 w 216"/>
              <a:gd name="T1" fmla="*/ 0 h 328"/>
              <a:gd name="T2" fmla="*/ 2147483647 w 216"/>
              <a:gd name="T3" fmla="*/ 2147483647 h 328"/>
              <a:gd name="T4" fmla="*/ 2147483647 w 216"/>
              <a:gd name="T5" fmla="*/ 2147483647 h 328"/>
              <a:gd name="T6" fmla="*/ 2147483647 w 216"/>
              <a:gd name="T7" fmla="*/ 2147483647 h 328"/>
              <a:gd name="T8" fmla="*/ 2147483647 w 216"/>
              <a:gd name="T9" fmla="*/ 2147483647 h 328"/>
              <a:gd name="T10" fmla="*/ 2147483647 w 216"/>
              <a:gd name="T11" fmla="*/ 2147483647 h 328"/>
              <a:gd name="T12" fmla="*/ 2147483647 w 216"/>
              <a:gd name="T13" fmla="*/ 2147483647 h 328"/>
              <a:gd name="T14" fmla="*/ 2147483647 w 216"/>
              <a:gd name="T15" fmla="*/ 2147483647 h 328"/>
              <a:gd name="T16" fmla="*/ 2147483647 w 216"/>
              <a:gd name="T17" fmla="*/ 2147483647 h 328"/>
              <a:gd name="T18" fmla="*/ 2147483647 w 216"/>
              <a:gd name="T19" fmla="*/ 2147483647 h 328"/>
              <a:gd name="T20" fmla="*/ 2147483647 w 216"/>
              <a:gd name="T21" fmla="*/ 2147483647 h 328"/>
              <a:gd name="T22" fmla="*/ 2147483647 w 216"/>
              <a:gd name="T23" fmla="*/ 2147483647 h 328"/>
              <a:gd name="T24" fmla="*/ 2147483647 w 216"/>
              <a:gd name="T25" fmla="*/ 2147483647 h 328"/>
              <a:gd name="T26" fmla="*/ 2147483647 w 216"/>
              <a:gd name="T27" fmla="*/ 2147483647 h 328"/>
              <a:gd name="T28" fmla="*/ 2147483647 w 216"/>
              <a:gd name="T29" fmla="*/ 2147483647 h 328"/>
              <a:gd name="T30" fmla="*/ 2147483647 w 216"/>
              <a:gd name="T31" fmla="*/ 2147483647 h 328"/>
              <a:gd name="T32" fmla="*/ 2147483647 w 216"/>
              <a:gd name="T33" fmla="*/ 2147483647 h 328"/>
              <a:gd name="T34" fmla="*/ 2147483647 w 216"/>
              <a:gd name="T35" fmla="*/ 2147483647 h 328"/>
              <a:gd name="T36" fmla="*/ 2147483647 w 216"/>
              <a:gd name="T37" fmla="*/ 2147483647 h 328"/>
              <a:gd name="T38" fmla="*/ 2147483647 w 216"/>
              <a:gd name="T39" fmla="*/ 2147483647 h 328"/>
              <a:gd name="T40" fmla="*/ 2147483647 w 216"/>
              <a:gd name="T41" fmla="*/ 2147483647 h 328"/>
              <a:gd name="T42" fmla="*/ 2147483647 w 216"/>
              <a:gd name="T43" fmla="*/ 2147483647 h 328"/>
              <a:gd name="T44" fmla="*/ 2147483647 w 216"/>
              <a:gd name="T45" fmla="*/ 2147483647 h 328"/>
              <a:gd name="T46" fmla="*/ 2147483647 w 216"/>
              <a:gd name="T47" fmla="*/ 2147483647 h 328"/>
              <a:gd name="T48" fmla="*/ 2147483647 w 216"/>
              <a:gd name="T49" fmla="*/ 2147483647 h 328"/>
              <a:gd name="T50" fmla="*/ 2147483647 w 216"/>
              <a:gd name="T51" fmla="*/ 2147483647 h 328"/>
              <a:gd name="T52" fmla="*/ 2147483647 w 216"/>
              <a:gd name="T53" fmla="*/ 2147483647 h 328"/>
              <a:gd name="T54" fmla="*/ 0 w 216"/>
              <a:gd name="T55" fmla="*/ 2147483647 h 328"/>
              <a:gd name="T56" fmla="*/ 0 w 216"/>
              <a:gd name="T57" fmla="*/ 2147483647 h 328"/>
              <a:gd name="T58" fmla="*/ 2147483647 w 216"/>
              <a:gd name="T59" fmla="*/ 2147483647 h 328"/>
              <a:gd name="T60" fmla="*/ 2147483647 w 216"/>
              <a:gd name="T61" fmla="*/ 2147483647 h 328"/>
              <a:gd name="T62" fmla="*/ 2147483647 w 216"/>
              <a:gd name="T63" fmla="*/ 2147483647 h 328"/>
              <a:gd name="T64" fmla="*/ 2147483647 w 216"/>
              <a:gd name="T65" fmla="*/ 2147483647 h 328"/>
              <a:gd name="T66" fmla="*/ 2147483647 w 216"/>
              <a:gd name="T67" fmla="*/ 2147483647 h 328"/>
              <a:gd name="T68" fmla="*/ 2147483647 w 216"/>
              <a:gd name="T69" fmla="*/ 2147483647 h 328"/>
              <a:gd name="T70" fmla="*/ 2147483647 w 216"/>
              <a:gd name="T71" fmla="*/ 2147483647 h 328"/>
              <a:gd name="T72" fmla="*/ 2147483647 w 216"/>
              <a:gd name="T73" fmla="*/ 2147483647 h 328"/>
              <a:gd name="T74" fmla="*/ 2147483647 w 216"/>
              <a:gd name="T75" fmla="*/ 2147483647 h 328"/>
              <a:gd name="T76" fmla="*/ 2147483647 w 216"/>
              <a:gd name="T77" fmla="*/ 2147483647 h 328"/>
              <a:gd name="T78" fmla="*/ 2147483647 w 216"/>
              <a:gd name="T79" fmla="*/ 2147483647 h 328"/>
              <a:gd name="T80" fmla="*/ 2147483647 w 216"/>
              <a:gd name="T81" fmla="*/ 0 h 328"/>
              <a:gd name="T82" fmla="*/ 2147483647 w 216"/>
              <a:gd name="T83" fmla="*/ 0 h 328"/>
              <a:gd name="T84" fmla="*/ 2147483647 w 216"/>
              <a:gd name="T85" fmla="*/ 0 h 328"/>
              <a:gd name="T86" fmla="*/ 2147483647 w 216"/>
              <a:gd name="T87" fmla="*/ 0 h 32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"/>
              <a:gd name="T133" fmla="*/ 0 h 328"/>
              <a:gd name="T134" fmla="*/ 216 w 216"/>
              <a:gd name="T135" fmla="*/ 328 h 32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" h="328">
                <a:moveTo>
                  <a:pt x="81" y="0"/>
                </a:moveTo>
                <a:lnTo>
                  <a:pt x="95" y="27"/>
                </a:lnTo>
                <a:lnTo>
                  <a:pt x="112" y="53"/>
                </a:lnTo>
                <a:lnTo>
                  <a:pt x="131" y="77"/>
                </a:lnTo>
                <a:lnTo>
                  <a:pt x="150" y="103"/>
                </a:lnTo>
                <a:lnTo>
                  <a:pt x="169" y="127"/>
                </a:lnTo>
                <a:lnTo>
                  <a:pt x="186" y="152"/>
                </a:lnTo>
                <a:lnTo>
                  <a:pt x="203" y="178"/>
                </a:lnTo>
                <a:lnTo>
                  <a:pt x="216" y="205"/>
                </a:lnTo>
                <a:lnTo>
                  <a:pt x="204" y="213"/>
                </a:lnTo>
                <a:lnTo>
                  <a:pt x="192" y="221"/>
                </a:lnTo>
                <a:lnTo>
                  <a:pt x="181" y="230"/>
                </a:lnTo>
                <a:lnTo>
                  <a:pt x="169" y="238"/>
                </a:lnTo>
                <a:lnTo>
                  <a:pt x="157" y="248"/>
                </a:lnTo>
                <a:lnTo>
                  <a:pt x="146" y="256"/>
                </a:lnTo>
                <a:lnTo>
                  <a:pt x="134" y="266"/>
                </a:lnTo>
                <a:lnTo>
                  <a:pt x="121" y="274"/>
                </a:lnTo>
                <a:lnTo>
                  <a:pt x="110" y="283"/>
                </a:lnTo>
                <a:lnTo>
                  <a:pt x="97" y="291"/>
                </a:lnTo>
                <a:lnTo>
                  <a:pt x="86" y="300"/>
                </a:lnTo>
                <a:lnTo>
                  <a:pt x="73" y="306"/>
                </a:lnTo>
                <a:lnTo>
                  <a:pt x="60" y="313"/>
                </a:lnTo>
                <a:lnTo>
                  <a:pt x="47" y="319"/>
                </a:lnTo>
                <a:lnTo>
                  <a:pt x="34" y="324"/>
                </a:lnTo>
                <a:lnTo>
                  <a:pt x="21" y="328"/>
                </a:lnTo>
                <a:lnTo>
                  <a:pt x="10" y="309"/>
                </a:lnTo>
                <a:lnTo>
                  <a:pt x="3" y="288"/>
                </a:lnTo>
                <a:lnTo>
                  <a:pt x="0" y="265"/>
                </a:lnTo>
                <a:lnTo>
                  <a:pt x="0" y="240"/>
                </a:lnTo>
                <a:lnTo>
                  <a:pt x="1" y="216"/>
                </a:lnTo>
                <a:lnTo>
                  <a:pt x="3" y="192"/>
                </a:lnTo>
                <a:lnTo>
                  <a:pt x="6" y="167"/>
                </a:lnTo>
                <a:lnTo>
                  <a:pt x="9" y="145"/>
                </a:lnTo>
                <a:lnTo>
                  <a:pt x="14" y="125"/>
                </a:lnTo>
                <a:lnTo>
                  <a:pt x="17" y="104"/>
                </a:lnTo>
                <a:lnTo>
                  <a:pt x="21" y="81"/>
                </a:lnTo>
                <a:lnTo>
                  <a:pt x="26" y="61"/>
                </a:lnTo>
                <a:lnTo>
                  <a:pt x="34" y="41"/>
                </a:lnTo>
                <a:lnTo>
                  <a:pt x="43" y="24"/>
                </a:lnTo>
                <a:lnTo>
                  <a:pt x="56" y="10"/>
                </a:lnTo>
                <a:lnTo>
                  <a:pt x="74" y="0"/>
                </a:lnTo>
                <a:lnTo>
                  <a:pt x="81" y="0"/>
                </a:lnTo>
                <a:close/>
              </a:path>
            </a:pathLst>
          </a:custGeom>
          <a:solidFill>
            <a:srgbClr val="B7C1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8" name="Freeform 81"/>
          <p:cNvSpPr>
            <a:spLocks/>
          </p:cNvSpPr>
          <p:nvPr/>
        </p:nvSpPr>
        <p:spPr bwMode="auto">
          <a:xfrm>
            <a:off x="2584450" y="5213350"/>
            <a:ext cx="28575" cy="42863"/>
          </a:xfrm>
          <a:custGeom>
            <a:avLst/>
            <a:gdLst>
              <a:gd name="T0" fmla="*/ 2147483647 w 198"/>
              <a:gd name="T1" fmla="*/ 0 h 302"/>
              <a:gd name="T2" fmla="*/ 2147483647 w 198"/>
              <a:gd name="T3" fmla="*/ 2147483647 h 302"/>
              <a:gd name="T4" fmla="*/ 2147483647 w 198"/>
              <a:gd name="T5" fmla="*/ 2147483647 h 302"/>
              <a:gd name="T6" fmla="*/ 2147483647 w 198"/>
              <a:gd name="T7" fmla="*/ 2147483647 h 302"/>
              <a:gd name="T8" fmla="*/ 2147483647 w 198"/>
              <a:gd name="T9" fmla="*/ 2147483647 h 302"/>
              <a:gd name="T10" fmla="*/ 2147483647 w 198"/>
              <a:gd name="T11" fmla="*/ 2147483647 h 302"/>
              <a:gd name="T12" fmla="*/ 2147483647 w 198"/>
              <a:gd name="T13" fmla="*/ 2147483647 h 302"/>
              <a:gd name="T14" fmla="*/ 2147483647 w 198"/>
              <a:gd name="T15" fmla="*/ 2147483647 h 302"/>
              <a:gd name="T16" fmla="*/ 2147483647 w 198"/>
              <a:gd name="T17" fmla="*/ 2147483647 h 302"/>
              <a:gd name="T18" fmla="*/ 2147483647 w 198"/>
              <a:gd name="T19" fmla="*/ 2147483647 h 302"/>
              <a:gd name="T20" fmla="*/ 2147483647 w 198"/>
              <a:gd name="T21" fmla="*/ 2147483647 h 302"/>
              <a:gd name="T22" fmla="*/ 2147483647 w 198"/>
              <a:gd name="T23" fmla="*/ 2147483647 h 302"/>
              <a:gd name="T24" fmla="*/ 2147483647 w 198"/>
              <a:gd name="T25" fmla="*/ 2147483647 h 302"/>
              <a:gd name="T26" fmla="*/ 2147483647 w 198"/>
              <a:gd name="T27" fmla="*/ 2147483647 h 302"/>
              <a:gd name="T28" fmla="*/ 2147483647 w 198"/>
              <a:gd name="T29" fmla="*/ 2147483647 h 302"/>
              <a:gd name="T30" fmla="*/ 2147483647 w 198"/>
              <a:gd name="T31" fmla="*/ 2147483647 h 302"/>
              <a:gd name="T32" fmla="*/ 2147483647 w 198"/>
              <a:gd name="T33" fmla="*/ 2147483647 h 302"/>
              <a:gd name="T34" fmla="*/ 2147483647 w 198"/>
              <a:gd name="T35" fmla="*/ 2147483647 h 302"/>
              <a:gd name="T36" fmla="*/ 2147483647 w 198"/>
              <a:gd name="T37" fmla="*/ 2147483647 h 302"/>
              <a:gd name="T38" fmla="*/ 2147483647 w 198"/>
              <a:gd name="T39" fmla="*/ 2147483647 h 302"/>
              <a:gd name="T40" fmla="*/ 2147483647 w 198"/>
              <a:gd name="T41" fmla="*/ 2147483647 h 302"/>
              <a:gd name="T42" fmla="*/ 2147483647 w 198"/>
              <a:gd name="T43" fmla="*/ 2147483647 h 302"/>
              <a:gd name="T44" fmla="*/ 2147483647 w 198"/>
              <a:gd name="T45" fmla="*/ 2147483647 h 302"/>
              <a:gd name="T46" fmla="*/ 2147483647 w 198"/>
              <a:gd name="T47" fmla="*/ 2147483647 h 302"/>
              <a:gd name="T48" fmla="*/ 2147483647 w 198"/>
              <a:gd name="T49" fmla="*/ 2147483647 h 302"/>
              <a:gd name="T50" fmla="*/ 2147483647 w 198"/>
              <a:gd name="T51" fmla="*/ 2147483647 h 302"/>
              <a:gd name="T52" fmla="*/ 2147483647 w 198"/>
              <a:gd name="T53" fmla="*/ 2147483647 h 302"/>
              <a:gd name="T54" fmla="*/ 2147483647 w 198"/>
              <a:gd name="T55" fmla="*/ 2147483647 h 302"/>
              <a:gd name="T56" fmla="*/ 0 w 198"/>
              <a:gd name="T57" fmla="*/ 2147483647 h 302"/>
              <a:gd name="T58" fmla="*/ 2147483647 w 198"/>
              <a:gd name="T59" fmla="*/ 2147483647 h 302"/>
              <a:gd name="T60" fmla="*/ 2147483647 w 198"/>
              <a:gd name="T61" fmla="*/ 2147483647 h 302"/>
              <a:gd name="T62" fmla="*/ 2147483647 w 198"/>
              <a:gd name="T63" fmla="*/ 2147483647 h 302"/>
              <a:gd name="T64" fmla="*/ 2147483647 w 198"/>
              <a:gd name="T65" fmla="*/ 2147483647 h 302"/>
              <a:gd name="T66" fmla="*/ 2147483647 w 198"/>
              <a:gd name="T67" fmla="*/ 2147483647 h 302"/>
              <a:gd name="T68" fmla="*/ 2147483647 w 198"/>
              <a:gd name="T69" fmla="*/ 2147483647 h 302"/>
              <a:gd name="T70" fmla="*/ 2147483647 w 198"/>
              <a:gd name="T71" fmla="*/ 2147483647 h 302"/>
              <a:gd name="T72" fmla="*/ 2147483647 w 198"/>
              <a:gd name="T73" fmla="*/ 2147483647 h 302"/>
              <a:gd name="T74" fmla="*/ 2147483647 w 198"/>
              <a:gd name="T75" fmla="*/ 2147483647 h 302"/>
              <a:gd name="T76" fmla="*/ 2147483647 w 198"/>
              <a:gd name="T77" fmla="*/ 2147483647 h 302"/>
              <a:gd name="T78" fmla="*/ 2147483647 w 198"/>
              <a:gd name="T79" fmla="*/ 2147483647 h 302"/>
              <a:gd name="T80" fmla="*/ 2147483647 w 198"/>
              <a:gd name="T81" fmla="*/ 0 h 302"/>
              <a:gd name="T82" fmla="*/ 2147483647 w 198"/>
              <a:gd name="T83" fmla="*/ 0 h 302"/>
              <a:gd name="T84" fmla="*/ 2147483647 w 198"/>
              <a:gd name="T85" fmla="*/ 0 h 302"/>
              <a:gd name="T86" fmla="*/ 2147483647 w 198"/>
              <a:gd name="T87" fmla="*/ 0 h 302"/>
              <a:gd name="T88" fmla="*/ 2147483647 w 198"/>
              <a:gd name="T89" fmla="*/ 0 h 302"/>
              <a:gd name="T90" fmla="*/ 2147483647 w 198"/>
              <a:gd name="T91" fmla="*/ 0 h 302"/>
              <a:gd name="T92" fmla="*/ 2147483647 w 198"/>
              <a:gd name="T93" fmla="*/ 0 h 3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98"/>
              <a:gd name="T142" fmla="*/ 0 h 302"/>
              <a:gd name="T143" fmla="*/ 198 w 198"/>
              <a:gd name="T144" fmla="*/ 302 h 3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98" h="302">
                <a:moveTo>
                  <a:pt x="75" y="0"/>
                </a:moveTo>
                <a:lnTo>
                  <a:pt x="88" y="25"/>
                </a:lnTo>
                <a:lnTo>
                  <a:pt x="103" y="49"/>
                </a:lnTo>
                <a:lnTo>
                  <a:pt x="120" y="72"/>
                </a:lnTo>
                <a:lnTo>
                  <a:pt x="138" y="95"/>
                </a:lnTo>
                <a:lnTo>
                  <a:pt x="155" y="117"/>
                </a:lnTo>
                <a:lnTo>
                  <a:pt x="172" y="140"/>
                </a:lnTo>
                <a:lnTo>
                  <a:pt x="186" y="164"/>
                </a:lnTo>
                <a:lnTo>
                  <a:pt x="198" y="189"/>
                </a:lnTo>
                <a:lnTo>
                  <a:pt x="187" y="195"/>
                </a:lnTo>
                <a:lnTo>
                  <a:pt x="177" y="203"/>
                </a:lnTo>
                <a:lnTo>
                  <a:pt x="166" y="211"/>
                </a:lnTo>
                <a:lnTo>
                  <a:pt x="156" y="219"/>
                </a:lnTo>
                <a:lnTo>
                  <a:pt x="145" y="227"/>
                </a:lnTo>
                <a:lnTo>
                  <a:pt x="134" y="235"/>
                </a:lnTo>
                <a:lnTo>
                  <a:pt x="123" y="244"/>
                </a:lnTo>
                <a:lnTo>
                  <a:pt x="112" y="251"/>
                </a:lnTo>
                <a:lnTo>
                  <a:pt x="101" y="260"/>
                </a:lnTo>
                <a:lnTo>
                  <a:pt x="90" y="267"/>
                </a:lnTo>
                <a:lnTo>
                  <a:pt x="79" y="275"/>
                </a:lnTo>
                <a:lnTo>
                  <a:pt x="68" y="282"/>
                </a:lnTo>
                <a:lnTo>
                  <a:pt x="56" y="288"/>
                </a:lnTo>
                <a:lnTo>
                  <a:pt x="45" y="294"/>
                </a:lnTo>
                <a:lnTo>
                  <a:pt x="33" y="298"/>
                </a:lnTo>
                <a:lnTo>
                  <a:pt x="22" y="302"/>
                </a:lnTo>
                <a:lnTo>
                  <a:pt x="11" y="284"/>
                </a:lnTo>
                <a:lnTo>
                  <a:pt x="5" y="264"/>
                </a:lnTo>
                <a:lnTo>
                  <a:pt x="1" y="243"/>
                </a:lnTo>
                <a:lnTo>
                  <a:pt x="0" y="221"/>
                </a:lnTo>
                <a:lnTo>
                  <a:pt x="1" y="198"/>
                </a:lnTo>
                <a:lnTo>
                  <a:pt x="4" y="176"/>
                </a:lnTo>
                <a:lnTo>
                  <a:pt x="6" y="155"/>
                </a:lnTo>
                <a:lnTo>
                  <a:pt x="8" y="135"/>
                </a:lnTo>
                <a:lnTo>
                  <a:pt x="12" y="116"/>
                </a:lnTo>
                <a:lnTo>
                  <a:pt x="15" y="97"/>
                </a:lnTo>
                <a:lnTo>
                  <a:pt x="19" y="77"/>
                </a:lnTo>
                <a:lnTo>
                  <a:pt x="24" y="57"/>
                </a:lnTo>
                <a:lnTo>
                  <a:pt x="31" y="39"/>
                </a:lnTo>
                <a:lnTo>
                  <a:pt x="39" y="24"/>
                </a:lnTo>
                <a:lnTo>
                  <a:pt x="52" y="10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3" y="0"/>
                </a:lnTo>
                <a:lnTo>
                  <a:pt x="75" y="0"/>
                </a:lnTo>
                <a:close/>
              </a:path>
            </a:pathLst>
          </a:custGeom>
          <a:solidFill>
            <a:srgbClr val="AFBC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9" name="Freeform 82"/>
          <p:cNvSpPr>
            <a:spLocks/>
          </p:cNvSpPr>
          <p:nvPr/>
        </p:nvSpPr>
        <p:spPr bwMode="auto">
          <a:xfrm>
            <a:off x="2586038" y="5214938"/>
            <a:ext cx="26987" cy="39687"/>
          </a:xfrm>
          <a:custGeom>
            <a:avLst/>
            <a:gdLst>
              <a:gd name="T0" fmla="*/ 2147483647 w 179"/>
              <a:gd name="T1" fmla="*/ 0 h 272"/>
              <a:gd name="T2" fmla="*/ 2147483647 w 179"/>
              <a:gd name="T3" fmla="*/ 2147483647 h 272"/>
              <a:gd name="T4" fmla="*/ 2147483647 w 179"/>
              <a:gd name="T5" fmla="*/ 2147483647 h 272"/>
              <a:gd name="T6" fmla="*/ 2147483647 w 179"/>
              <a:gd name="T7" fmla="*/ 2147483647 h 272"/>
              <a:gd name="T8" fmla="*/ 2147483647 w 179"/>
              <a:gd name="T9" fmla="*/ 2147483647 h 272"/>
              <a:gd name="T10" fmla="*/ 2147483647 w 179"/>
              <a:gd name="T11" fmla="*/ 2147483647 h 272"/>
              <a:gd name="T12" fmla="*/ 2147483647 w 179"/>
              <a:gd name="T13" fmla="*/ 2147483647 h 272"/>
              <a:gd name="T14" fmla="*/ 2147483647 w 179"/>
              <a:gd name="T15" fmla="*/ 2147483647 h 272"/>
              <a:gd name="T16" fmla="*/ 2147483647 w 179"/>
              <a:gd name="T17" fmla="*/ 2147483647 h 272"/>
              <a:gd name="T18" fmla="*/ 2147483647 w 179"/>
              <a:gd name="T19" fmla="*/ 2147483647 h 272"/>
              <a:gd name="T20" fmla="*/ 2147483647 w 179"/>
              <a:gd name="T21" fmla="*/ 2147483647 h 272"/>
              <a:gd name="T22" fmla="*/ 2147483647 w 179"/>
              <a:gd name="T23" fmla="*/ 2147483647 h 272"/>
              <a:gd name="T24" fmla="*/ 2147483647 w 179"/>
              <a:gd name="T25" fmla="*/ 2147483647 h 272"/>
              <a:gd name="T26" fmla="*/ 2147483647 w 179"/>
              <a:gd name="T27" fmla="*/ 2147483647 h 272"/>
              <a:gd name="T28" fmla="*/ 2147483647 w 179"/>
              <a:gd name="T29" fmla="*/ 2147483647 h 272"/>
              <a:gd name="T30" fmla="*/ 2147483647 w 179"/>
              <a:gd name="T31" fmla="*/ 2147483647 h 272"/>
              <a:gd name="T32" fmla="*/ 2147483647 w 179"/>
              <a:gd name="T33" fmla="*/ 2147483647 h 272"/>
              <a:gd name="T34" fmla="*/ 2147483647 w 179"/>
              <a:gd name="T35" fmla="*/ 2147483647 h 272"/>
              <a:gd name="T36" fmla="*/ 0 w 179"/>
              <a:gd name="T37" fmla="*/ 2147483647 h 272"/>
              <a:gd name="T38" fmla="*/ 2147483647 w 179"/>
              <a:gd name="T39" fmla="*/ 2147483647 h 272"/>
              <a:gd name="T40" fmla="*/ 2147483647 w 179"/>
              <a:gd name="T41" fmla="*/ 2147483647 h 272"/>
              <a:gd name="T42" fmla="*/ 2147483647 w 179"/>
              <a:gd name="T43" fmla="*/ 2147483647 h 272"/>
              <a:gd name="T44" fmla="*/ 2147483647 w 179"/>
              <a:gd name="T45" fmla="*/ 2147483647 h 272"/>
              <a:gd name="T46" fmla="*/ 2147483647 w 179"/>
              <a:gd name="T47" fmla="*/ 2147483647 h 272"/>
              <a:gd name="T48" fmla="*/ 2147483647 w 179"/>
              <a:gd name="T49" fmla="*/ 2147483647 h 272"/>
              <a:gd name="T50" fmla="*/ 2147483647 w 179"/>
              <a:gd name="T51" fmla="*/ 2147483647 h 272"/>
              <a:gd name="T52" fmla="*/ 2147483647 w 179"/>
              <a:gd name="T53" fmla="*/ 2147483647 h 272"/>
              <a:gd name="T54" fmla="*/ 2147483647 w 179"/>
              <a:gd name="T55" fmla="*/ 2147483647 h 272"/>
              <a:gd name="T56" fmla="*/ 2147483647 w 179"/>
              <a:gd name="T57" fmla="*/ 0 h 272"/>
              <a:gd name="T58" fmla="*/ 2147483647 w 179"/>
              <a:gd name="T59" fmla="*/ 0 h 272"/>
              <a:gd name="T60" fmla="*/ 2147483647 w 179"/>
              <a:gd name="T61" fmla="*/ 0 h 272"/>
              <a:gd name="T62" fmla="*/ 2147483647 w 179"/>
              <a:gd name="T63" fmla="*/ 0 h 272"/>
              <a:gd name="T64" fmla="*/ 2147483647 w 179"/>
              <a:gd name="T65" fmla="*/ 0 h 272"/>
              <a:gd name="T66" fmla="*/ 2147483647 w 179"/>
              <a:gd name="T67" fmla="*/ 0 h 272"/>
              <a:gd name="T68" fmla="*/ 2147483647 w 179"/>
              <a:gd name="T69" fmla="*/ 0 h 2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9"/>
              <a:gd name="T106" fmla="*/ 0 h 272"/>
              <a:gd name="T107" fmla="*/ 179 w 179"/>
              <a:gd name="T108" fmla="*/ 272 h 27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9" h="272">
                <a:moveTo>
                  <a:pt x="68" y="0"/>
                </a:moveTo>
                <a:lnTo>
                  <a:pt x="79" y="22"/>
                </a:lnTo>
                <a:lnTo>
                  <a:pt x="93" y="43"/>
                </a:lnTo>
                <a:lnTo>
                  <a:pt x="108" y="63"/>
                </a:lnTo>
                <a:lnTo>
                  <a:pt x="124" y="84"/>
                </a:lnTo>
                <a:lnTo>
                  <a:pt x="139" y="104"/>
                </a:lnTo>
                <a:lnTo>
                  <a:pt x="154" y="125"/>
                </a:lnTo>
                <a:lnTo>
                  <a:pt x="168" y="147"/>
                </a:lnTo>
                <a:lnTo>
                  <a:pt x="179" y="169"/>
                </a:lnTo>
                <a:lnTo>
                  <a:pt x="159" y="182"/>
                </a:lnTo>
                <a:lnTo>
                  <a:pt x="139" y="197"/>
                </a:lnTo>
                <a:lnTo>
                  <a:pt x="120" y="212"/>
                </a:lnTo>
                <a:lnTo>
                  <a:pt x="100" y="227"/>
                </a:lnTo>
                <a:lnTo>
                  <a:pt x="79" y="242"/>
                </a:lnTo>
                <a:lnTo>
                  <a:pt x="59" y="254"/>
                </a:lnTo>
                <a:lnTo>
                  <a:pt x="38" y="265"/>
                </a:lnTo>
                <a:lnTo>
                  <a:pt x="17" y="272"/>
                </a:lnTo>
                <a:lnTo>
                  <a:pt x="3" y="238"/>
                </a:lnTo>
                <a:lnTo>
                  <a:pt x="0" y="199"/>
                </a:lnTo>
                <a:lnTo>
                  <a:pt x="3" y="159"/>
                </a:lnTo>
                <a:lnTo>
                  <a:pt x="7" y="121"/>
                </a:lnTo>
                <a:lnTo>
                  <a:pt x="10" y="104"/>
                </a:lnTo>
                <a:lnTo>
                  <a:pt x="14" y="86"/>
                </a:lnTo>
                <a:lnTo>
                  <a:pt x="17" y="68"/>
                </a:lnTo>
                <a:lnTo>
                  <a:pt x="21" y="50"/>
                </a:lnTo>
                <a:lnTo>
                  <a:pt x="27" y="34"/>
                </a:lnTo>
                <a:lnTo>
                  <a:pt x="36" y="20"/>
                </a:lnTo>
                <a:lnTo>
                  <a:pt x="46" y="8"/>
                </a:lnTo>
                <a:lnTo>
                  <a:pt x="61" y="0"/>
                </a:lnTo>
                <a:lnTo>
                  <a:pt x="63" y="0"/>
                </a:lnTo>
                <a:lnTo>
                  <a:pt x="64" y="0"/>
                </a:lnTo>
                <a:lnTo>
                  <a:pt x="66" y="0"/>
                </a:lnTo>
                <a:lnTo>
                  <a:pt x="68" y="0"/>
                </a:lnTo>
                <a:close/>
              </a:path>
            </a:pathLst>
          </a:custGeom>
          <a:solidFill>
            <a:srgbClr val="AAB5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0" name="Freeform 83"/>
          <p:cNvSpPr>
            <a:spLocks/>
          </p:cNvSpPr>
          <p:nvPr/>
        </p:nvSpPr>
        <p:spPr bwMode="auto">
          <a:xfrm>
            <a:off x="2587625" y="5216525"/>
            <a:ext cx="23813" cy="34925"/>
          </a:xfrm>
          <a:custGeom>
            <a:avLst/>
            <a:gdLst>
              <a:gd name="T0" fmla="*/ 2147483647 w 162"/>
              <a:gd name="T1" fmla="*/ 0 h 244"/>
              <a:gd name="T2" fmla="*/ 2147483647 w 162"/>
              <a:gd name="T3" fmla="*/ 2147483647 h 244"/>
              <a:gd name="T4" fmla="*/ 2147483647 w 162"/>
              <a:gd name="T5" fmla="*/ 2147483647 h 244"/>
              <a:gd name="T6" fmla="*/ 2147483647 w 162"/>
              <a:gd name="T7" fmla="*/ 2147483647 h 244"/>
              <a:gd name="T8" fmla="*/ 2147483647 w 162"/>
              <a:gd name="T9" fmla="*/ 2147483647 h 244"/>
              <a:gd name="T10" fmla="*/ 2147483647 w 162"/>
              <a:gd name="T11" fmla="*/ 2147483647 h 244"/>
              <a:gd name="T12" fmla="*/ 2147483647 w 162"/>
              <a:gd name="T13" fmla="*/ 2147483647 h 244"/>
              <a:gd name="T14" fmla="*/ 2147483647 w 162"/>
              <a:gd name="T15" fmla="*/ 2147483647 h 244"/>
              <a:gd name="T16" fmla="*/ 2147483647 w 162"/>
              <a:gd name="T17" fmla="*/ 2147483647 h 244"/>
              <a:gd name="T18" fmla="*/ 2147483647 w 162"/>
              <a:gd name="T19" fmla="*/ 2147483647 h 244"/>
              <a:gd name="T20" fmla="*/ 2147483647 w 162"/>
              <a:gd name="T21" fmla="*/ 2147483647 h 244"/>
              <a:gd name="T22" fmla="*/ 2147483647 w 162"/>
              <a:gd name="T23" fmla="*/ 2147483647 h 244"/>
              <a:gd name="T24" fmla="*/ 2147483647 w 162"/>
              <a:gd name="T25" fmla="*/ 2147483647 h 244"/>
              <a:gd name="T26" fmla="*/ 2147483647 w 162"/>
              <a:gd name="T27" fmla="*/ 2147483647 h 244"/>
              <a:gd name="T28" fmla="*/ 2147483647 w 162"/>
              <a:gd name="T29" fmla="*/ 2147483647 h 244"/>
              <a:gd name="T30" fmla="*/ 2147483647 w 162"/>
              <a:gd name="T31" fmla="*/ 2147483647 h 244"/>
              <a:gd name="T32" fmla="*/ 2147483647 w 162"/>
              <a:gd name="T33" fmla="*/ 2147483647 h 244"/>
              <a:gd name="T34" fmla="*/ 2147483647 w 162"/>
              <a:gd name="T35" fmla="*/ 2147483647 h 244"/>
              <a:gd name="T36" fmla="*/ 0 w 162"/>
              <a:gd name="T37" fmla="*/ 2147483647 h 244"/>
              <a:gd name="T38" fmla="*/ 2147483647 w 162"/>
              <a:gd name="T39" fmla="*/ 2147483647 h 244"/>
              <a:gd name="T40" fmla="*/ 2147483647 w 162"/>
              <a:gd name="T41" fmla="*/ 2147483647 h 244"/>
              <a:gd name="T42" fmla="*/ 2147483647 w 162"/>
              <a:gd name="T43" fmla="*/ 2147483647 h 244"/>
              <a:gd name="T44" fmla="*/ 2147483647 w 162"/>
              <a:gd name="T45" fmla="*/ 2147483647 h 244"/>
              <a:gd name="T46" fmla="*/ 2147483647 w 162"/>
              <a:gd name="T47" fmla="*/ 2147483647 h 244"/>
              <a:gd name="T48" fmla="*/ 2147483647 w 162"/>
              <a:gd name="T49" fmla="*/ 2147483647 h 244"/>
              <a:gd name="T50" fmla="*/ 2147483647 w 162"/>
              <a:gd name="T51" fmla="*/ 2147483647 h 244"/>
              <a:gd name="T52" fmla="*/ 2147483647 w 162"/>
              <a:gd name="T53" fmla="*/ 2147483647 h 244"/>
              <a:gd name="T54" fmla="*/ 2147483647 w 162"/>
              <a:gd name="T55" fmla="*/ 2147483647 h 244"/>
              <a:gd name="T56" fmla="*/ 2147483647 w 162"/>
              <a:gd name="T57" fmla="*/ 0 h 244"/>
              <a:gd name="T58" fmla="*/ 2147483647 w 162"/>
              <a:gd name="T59" fmla="*/ 0 h 244"/>
              <a:gd name="T60" fmla="*/ 2147483647 w 162"/>
              <a:gd name="T61" fmla="*/ 0 h 244"/>
              <a:gd name="T62" fmla="*/ 2147483647 w 162"/>
              <a:gd name="T63" fmla="*/ 0 h 244"/>
              <a:gd name="T64" fmla="*/ 2147483647 w 162"/>
              <a:gd name="T65" fmla="*/ 0 h 244"/>
              <a:gd name="T66" fmla="*/ 2147483647 w 162"/>
              <a:gd name="T67" fmla="*/ 0 h 244"/>
              <a:gd name="T68" fmla="*/ 2147483647 w 162"/>
              <a:gd name="T69" fmla="*/ 0 h 2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244"/>
              <a:gd name="T107" fmla="*/ 162 w 162"/>
              <a:gd name="T108" fmla="*/ 244 h 24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244">
                <a:moveTo>
                  <a:pt x="63" y="0"/>
                </a:moveTo>
                <a:lnTo>
                  <a:pt x="72" y="21"/>
                </a:lnTo>
                <a:lnTo>
                  <a:pt x="85" y="40"/>
                </a:lnTo>
                <a:lnTo>
                  <a:pt x="99" y="59"/>
                </a:lnTo>
                <a:lnTo>
                  <a:pt x="112" y="77"/>
                </a:lnTo>
                <a:lnTo>
                  <a:pt x="126" y="95"/>
                </a:lnTo>
                <a:lnTo>
                  <a:pt x="140" y="114"/>
                </a:lnTo>
                <a:lnTo>
                  <a:pt x="152" y="133"/>
                </a:lnTo>
                <a:lnTo>
                  <a:pt x="162" y="153"/>
                </a:lnTo>
                <a:lnTo>
                  <a:pt x="144" y="165"/>
                </a:lnTo>
                <a:lnTo>
                  <a:pt x="127" y="177"/>
                </a:lnTo>
                <a:lnTo>
                  <a:pt x="109" y="191"/>
                </a:lnTo>
                <a:lnTo>
                  <a:pt x="91" y="204"/>
                </a:lnTo>
                <a:lnTo>
                  <a:pt x="73" y="217"/>
                </a:lnTo>
                <a:lnTo>
                  <a:pt x="55" y="228"/>
                </a:lnTo>
                <a:lnTo>
                  <a:pt x="37" y="238"/>
                </a:lnTo>
                <a:lnTo>
                  <a:pt x="18" y="244"/>
                </a:lnTo>
                <a:lnTo>
                  <a:pt x="5" y="214"/>
                </a:lnTo>
                <a:lnTo>
                  <a:pt x="0" y="180"/>
                </a:lnTo>
                <a:lnTo>
                  <a:pt x="2" y="143"/>
                </a:lnTo>
                <a:lnTo>
                  <a:pt x="7" y="110"/>
                </a:lnTo>
                <a:lnTo>
                  <a:pt x="10" y="94"/>
                </a:lnTo>
                <a:lnTo>
                  <a:pt x="13" y="78"/>
                </a:lnTo>
                <a:lnTo>
                  <a:pt x="16" y="61"/>
                </a:lnTo>
                <a:lnTo>
                  <a:pt x="20" y="45"/>
                </a:lnTo>
                <a:lnTo>
                  <a:pt x="26" y="31"/>
                </a:lnTo>
                <a:lnTo>
                  <a:pt x="33" y="18"/>
                </a:lnTo>
                <a:lnTo>
                  <a:pt x="43" y="8"/>
                </a:lnTo>
                <a:lnTo>
                  <a:pt x="56" y="0"/>
                </a:lnTo>
                <a:lnTo>
                  <a:pt x="58" y="0"/>
                </a:lnTo>
                <a:lnTo>
                  <a:pt x="59" y="0"/>
                </a:lnTo>
                <a:lnTo>
                  <a:pt x="62" y="0"/>
                </a:lnTo>
                <a:lnTo>
                  <a:pt x="63" y="0"/>
                </a:lnTo>
                <a:close/>
              </a:path>
            </a:pathLst>
          </a:custGeom>
          <a:solidFill>
            <a:srgbClr val="A5B2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1" name="Freeform 84"/>
          <p:cNvSpPr>
            <a:spLocks/>
          </p:cNvSpPr>
          <p:nvPr/>
        </p:nvSpPr>
        <p:spPr bwMode="auto">
          <a:xfrm>
            <a:off x="2589213" y="5218113"/>
            <a:ext cx="20637" cy="30162"/>
          </a:xfrm>
          <a:custGeom>
            <a:avLst/>
            <a:gdLst>
              <a:gd name="T0" fmla="*/ 2147483647 w 140"/>
              <a:gd name="T1" fmla="*/ 0 h 216"/>
              <a:gd name="T2" fmla="*/ 2147483647 w 140"/>
              <a:gd name="T3" fmla="*/ 2147483647 h 216"/>
              <a:gd name="T4" fmla="*/ 2147483647 w 140"/>
              <a:gd name="T5" fmla="*/ 2147483647 h 216"/>
              <a:gd name="T6" fmla="*/ 2147483647 w 140"/>
              <a:gd name="T7" fmla="*/ 2147483647 h 216"/>
              <a:gd name="T8" fmla="*/ 2147483647 w 140"/>
              <a:gd name="T9" fmla="*/ 2147483647 h 216"/>
              <a:gd name="T10" fmla="*/ 2147483647 w 140"/>
              <a:gd name="T11" fmla="*/ 2147483647 h 216"/>
              <a:gd name="T12" fmla="*/ 2147483647 w 140"/>
              <a:gd name="T13" fmla="*/ 2147483647 h 216"/>
              <a:gd name="T14" fmla="*/ 2147483647 w 140"/>
              <a:gd name="T15" fmla="*/ 2147483647 h 216"/>
              <a:gd name="T16" fmla="*/ 2147483647 w 140"/>
              <a:gd name="T17" fmla="*/ 2147483647 h 216"/>
              <a:gd name="T18" fmla="*/ 2147483647 w 140"/>
              <a:gd name="T19" fmla="*/ 2147483647 h 216"/>
              <a:gd name="T20" fmla="*/ 2147483647 w 140"/>
              <a:gd name="T21" fmla="*/ 2147483647 h 216"/>
              <a:gd name="T22" fmla="*/ 2147483647 w 140"/>
              <a:gd name="T23" fmla="*/ 2147483647 h 216"/>
              <a:gd name="T24" fmla="*/ 2147483647 w 140"/>
              <a:gd name="T25" fmla="*/ 2147483647 h 216"/>
              <a:gd name="T26" fmla="*/ 2147483647 w 140"/>
              <a:gd name="T27" fmla="*/ 2147483647 h 216"/>
              <a:gd name="T28" fmla="*/ 2147483647 w 140"/>
              <a:gd name="T29" fmla="*/ 2147483647 h 216"/>
              <a:gd name="T30" fmla="*/ 2147483647 w 140"/>
              <a:gd name="T31" fmla="*/ 2147483647 h 216"/>
              <a:gd name="T32" fmla="*/ 2147483647 w 140"/>
              <a:gd name="T33" fmla="*/ 2147483647 h 216"/>
              <a:gd name="T34" fmla="*/ 2147483647 w 140"/>
              <a:gd name="T35" fmla="*/ 2147483647 h 216"/>
              <a:gd name="T36" fmla="*/ 0 w 140"/>
              <a:gd name="T37" fmla="*/ 2147483647 h 216"/>
              <a:gd name="T38" fmla="*/ 2147483647 w 140"/>
              <a:gd name="T39" fmla="*/ 2147483647 h 216"/>
              <a:gd name="T40" fmla="*/ 2147483647 w 140"/>
              <a:gd name="T41" fmla="*/ 2147483647 h 216"/>
              <a:gd name="T42" fmla="*/ 2147483647 w 140"/>
              <a:gd name="T43" fmla="*/ 2147483647 h 216"/>
              <a:gd name="T44" fmla="*/ 2147483647 w 140"/>
              <a:gd name="T45" fmla="*/ 2147483647 h 216"/>
              <a:gd name="T46" fmla="*/ 2147483647 w 140"/>
              <a:gd name="T47" fmla="*/ 2147483647 h 216"/>
              <a:gd name="T48" fmla="*/ 2147483647 w 140"/>
              <a:gd name="T49" fmla="*/ 2147483647 h 216"/>
              <a:gd name="T50" fmla="*/ 2147483647 w 140"/>
              <a:gd name="T51" fmla="*/ 2147483647 h 216"/>
              <a:gd name="T52" fmla="*/ 2147483647 w 140"/>
              <a:gd name="T53" fmla="*/ 2147483647 h 216"/>
              <a:gd name="T54" fmla="*/ 2147483647 w 140"/>
              <a:gd name="T55" fmla="*/ 2147483647 h 216"/>
              <a:gd name="T56" fmla="*/ 2147483647 w 140"/>
              <a:gd name="T57" fmla="*/ 0 h 216"/>
              <a:gd name="T58" fmla="*/ 2147483647 w 140"/>
              <a:gd name="T59" fmla="*/ 0 h 216"/>
              <a:gd name="T60" fmla="*/ 2147483647 w 140"/>
              <a:gd name="T61" fmla="*/ 0 h 216"/>
              <a:gd name="T62" fmla="*/ 2147483647 w 140"/>
              <a:gd name="T63" fmla="*/ 0 h 216"/>
              <a:gd name="T64" fmla="*/ 2147483647 w 140"/>
              <a:gd name="T65" fmla="*/ 0 h 216"/>
              <a:gd name="T66" fmla="*/ 2147483647 w 140"/>
              <a:gd name="T67" fmla="*/ 0 h 216"/>
              <a:gd name="T68" fmla="*/ 2147483647 w 140"/>
              <a:gd name="T69" fmla="*/ 0 h 21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0"/>
              <a:gd name="T106" fmla="*/ 0 h 216"/>
              <a:gd name="T107" fmla="*/ 140 w 140"/>
              <a:gd name="T108" fmla="*/ 216 h 21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0" h="216">
                <a:moveTo>
                  <a:pt x="53" y="0"/>
                </a:moveTo>
                <a:lnTo>
                  <a:pt x="62" y="18"/>
                </a:lnTo>
                <a:lnTo>
                  <a:pt x="73" y="35"/>
                </a:lnTo>
                <a:lnTo>
                  <a:pt x="84" y="51"/>
                </a:lnTo>
                <a:lnTo>
                  <a:pt x="97" y="67"/>
                </a:lnTo>
                <a:lnTo>
                  <a:pt x="110" y="84"/>
                </a:lnTo>
                <a:lnTo>
                  <a:pt x="121" y="100"/>
                </a:lnTo>
                <a:lnTo>
                  <a:pt x="132" y="117"/>
                </a:lnTo>
                <a:lnTo>
                  <a:pt x="140" y="135"/>
                </a:lnTo>
                <a:lnTo>
                  <a:pt x="126" y="145"/>
                </a:lnTo>
                <a:lnTo>
                  <a:pt x="111" y="157"/>
                </a:lnTo>
                <a:lnTo>
                  <a:pt x="95" y="168"/>
                </a:lnTo>
                <a:lnTo>
                  <a:pt x="80" y="180"/>
                </a:lnTo>
                <a:lnTo>
                  <a:pt x="64" y="192"/>
                </a:lnTo>
                <a:lnTo>
                  <a:pt x="47" y="202"/>
                </a:lnTo>
                <a:lnTo>
                  <a:pt x="30" y="211"/>
                </a:lnTo>
                <a:lnTo>
                  <a:pt x="14" y="216"/>
                </a:lnTo>
                <a:lnTo>
                  <a:pt x="2" y="190"/>
                </a:lnTo>
                <a:lnTo>
                  <a:pt x="0" y="158"/>
                </a:lnTo>
                <a:lnTo>
                  <a:pt x="2" y="125"/>
                </a:lnTo>
                <a:lnTo>
                  <a:pt x="6" y="95"/>
                </a:lnTo>
                <a:lnTo>
                  <a:pt x="8" y="82"/>
                </a:lnTo>
                <a:lnTo>
                  <a:pt x="11" y="68"/>
                </a:lnTo>
                <a:lnTo>
                  <a:pt x="14" y="54"/>
                </a:lnTo>
                <a:lnTo>
                  <a:pt x="17" y="40"/>
                </a:lnTo>
                <a:lnTo>
                  <a:pt x="22" y="28"/>
                </a:lnTo>
                <a:lnTo>
                  <a:pt x="28" y="17"/>
                </a:lnTo>
                <a:lnTo>
                  <a:pt x="37" y="7"/>
                </a:lnTo>
                <a:lnTo>
                  <a:pt x="48" y="0"/>
                </a:lnTo>
                <a:lnTo>
                  <a:pt x="49" y="0"/>
                </a:lnTo>
                <a:lnTo>
                  <a:pt x="52" y="0"/>
                </a:lnTo>
                <a:lnTo>
                  <a:pt x="53" y="0"/>
                </a:lnTo>
                <a:close/>
              </a:path>
            </a:pathLst>
          </a:custGeom>
          <a:solidFill>
            <a:srgbClr val="9EAD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2" name="Freeform 85"/>
          <p:cNvSpPr>
            <a:spLocks/>
          </p:cNvSpPr>
          <p:nvPr/>
        </p:nvSpPr>
        <p:spPr bwMode="auto">
          <a:xfrm>
            <a:off x="2590800" y="5219700"/>
            <a:ext cx="17463" cy="26988"/>
          </a:xfrm>
          <a:custGeom>
            <a:avLst/>
            <a:gdLst>
              <a:gd name="T0" fmla="*/ 2147483647 w 124"/>
              <a:gd name="T1" fmla="*/ 0 h 185"/>
              <a:gd name="T2" fmla="*/ 2147483647 w 124"/>
              <a:gd name="T3" fmla="*/ 2147483647 h 185"/>
              <a:gd name="T4" fmla="*/ 2147483647 w 124"/>
              <a:gd name="T5" fmla="*/ 2147483647 h 185"/>
              <a:gd name="T6" fmla="*/ 2147483647 w 124"/>
              <a:gd name="T7" fmla="*/ 2147483647 h 185"/>
              <a:gd name="T8" fmla="*/ 2147483647 w 124"/>
              <a:gd name="T9" fmla="*/ 2147483647 h 185"/>
              <a:gd name="T10" fmla="*/ 2147483647 w 124"/>
              <a:gd name="T11" fmla="*/ 2147483647 h 185"/>
              <a:gd name="T12" fmla="*/ 2147483647 w 124"/>
              <a:gd name="T13" fmla="*/ 2147483647 h 185"/>
              <a:gd name="T14" fmla="*/ 2147483647 w 124"/>
              <a:gd name="T15" fmla="*/ 2147483647 h 185"/>
              <a:gd name="T16" fmla="*/ 2147483647 w 124"/>
              <a:gd name="T17" fmla="*/ 2147483647 h 185"/>
              <a:gd name="T18" fmla="*/ 2147483647 w 124"/>
              <a:gd name="T19" fmla="*/ 2147483647 h 185"/>
              <a:gd name="T20" fmla="*/ 2147483647 w 124"/>
              <a:gd name="T21" fmla="*/ 2147483647 h 185"/>
              <a:gd name="T22" fmla="*/ 2147483647 w 124"/>
              <a:gd name="T23" fmla="*/ 2147483647 h 185"/>
              <a:gd name="T24" fmla="*/ 2147483647 w 124"/>
              <a:gd name="T25" fmla="*/ 2147483647 h 185"/>
              <a:gd name="T26" fmla="*/ 2147483647 w 124"/>
              <a:gd name="T27" fmla="*/ 2147483647 h 185"/>
              <a:gd name="T28" fmla="*/ 2147483647 w 124"/>
              <a:gd name="T29" fmla="*/ 2147483647 h 185"/>
              <a:gd name="T30" fmla="*/ 2147483647 w 124"/>
              <a:gd name="T31" fmla="*/ 2147483647 h 185"/>
              <a:gd name="T32" fmla="*/ 2147483647 w 124"/>
              <a:gd name="T33" fmla="*/ 2147483647 h 185"/>
              <a:gd name="T34" fmla="*/ 2147483647 w 124"/>
              <a:gd name="T35" fmla="*/ 2147483647 h 185"/>
              <a:gd name="T36" fmla="*/ 0 w 124"/>
              <a:gd name="T37" fmla="*/ 2147483647 h 185"/>
              <a:gd name="T38" fmla="*/ 2147483647 w 124"/>
              <a:gd name="T39" fmla="*/ 2147483647 h 185"/>
              <a:gd name="T40" fmla="*/ 2147483647 w 124"/>
              <a:gd name="T41" fmla="*/ 2147483647 h 185"/>
              <a:gd name="T42" fmla="*/ 2147483647 w 124"/>
              <a:gd name="T43" fmla="*/ 2147483647 h 185"/>
              <a:gd name="T44" fmla="*/ 2147483647 w 124"/>
              <a:gd name="T45" fmla="*/ 2147483647 h 185"/>
              <a:gd name="T46" fmla="*/ 2147483647 w 124"/>
              <a:gd name="T47" fmla="*/ 2147483647 h 185"/>
              <a:gd name="T48" fmla="*/ 2147483647 w 124"/>
              <a:gd name="T49" fmla="*/ 2147483647 h 185"/>
              <a:gd name="T50" fmla="*/ 2147483647 w 124"/>
              <a:gd name="T51" fmla="*/ 2147483647 h 185"/>
              <a:gd name="T52" fmla="*/ 2147483647 w 124"/>
              <a:gd name="T53" fmla="*/ 2147483647 h 185"/>
              <a:gd name="T54" fmla="*/ 2147483647 w 124"/>
              <a:gd name="T55" fmla="*/ 2147483647 h 185"/>
              <a:gd name="T56" fmla="*/ 2147483647 w 124"/>
              <a:gd name="T57" fmla="*/ 0 h 185"/>
              <a:gd name="T58" fmla="*/ 2147483647 w 124"/>
              <a:gd name="T59" fmla="*/ 0 h 185"/>
              <a:gd name="T60" fmla="*/ 2147483647 w 124"/>
              <a:gd name="T61" fmla="*/ 0 h 185"/>
              <a:gd name="T62" fmla="*/ 2147483647 w 124"/>
              <a:gd name="T63" fmla="*/ 0 h 185"/>
              <a:gd name="T64" fmla="*/ 2147483647 w 124"/>
              <a:gd name="T65" fmla="*/ 0 h 185"/>
              <a:gd name="T66" fmla="*/ 2147483647 w 124"/>
              <a:gd name="T67" fmla="*/ 0 h 185"/>
              <a:gd name="T68" fmla="*/ 2147483647 w 124"/>
              <a:gd name="T69" fmla="*/ 0 h 1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4"/>
              <a:gd name="T106" fmla="*/ 0 h 185"/>
              <a:gd name="T107" fmla="*/ 124 w 124"/>
              <a:gd name="T108" fmla="*/ 185 h 18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4" h="185">
                <a:moveTo>
                  <a:pt x="47" y="0"/>
                </a:moveTo>
                <a:lnTo>
                  <a:pt x="55" y="14"/>
                </a:lnTo>
                <a:lnTo>
                  <a:pt x="64" y="29"/>
                </a:lnTo>
                <a:lnTo>
                  <a:pt x="74" y="43"/>
                </a:lnTo>
                <a:lnTo>
                  <a:pt x="86" y="57"/>
                </a:lnTo>
                <a:lnTo>
                  <a:pt x="96" y="72"/>
                </a:lnTo>
                <a:lnTo>
                  <a:pt x="107" y="85"/>
                </a:lnTo>
                <a:lnTo>
                  <a:pt x="115" y="100"/>
                </a:lnTo>
                <a:lnTo>
                  <a:pt x="124" y="115"/>
                </a:lnTo>
                <a:lnTo>
                  <a:pt x="111" y="125"/>
                </a:lnTo>
                <a:lnTo>
                  <a:pt x="97" y="134"/>
                </a:lnTo>
                <a:lnTo>
                  <a:pt x="84" y="145"/>
                </a:lnTo>
                <a:lnTo>
                  <a:pt x="70" y="155"/>
                </a:lnTo>
                <a:lnTo>
                  <a:pt x="56" y="165"/>
                </a:lnTo>
                <a:lnTo>
                  <a:pt x="41" y="173"/>
                </a:lnTo>
                <a:lnTo>
                  <a:pt x="28" y="180"/>
                </a:lnTo>
                <a:lnTo>
                  <a:pt x="13" y="185"/>
                </a:lnTo>
                <a:lnTo>
                  <a:pt x="2" y="163"/>
                </a:lnTo>
                <a:lnTo>
                  <a:pt x="0" y="135"/>
                </a:lnTo>
                <a:lnTo>
                  <a:pt x="2" y="108"/>
                </a:lnTo>
                <a:lnTo>
                  <a:pt x="6" y="81"/>
                </a:lnTo>
                <a:lnTo>
                  <a:pt x="8" y="70"/>
                </a:lnTo>
                <a:lnTo>
                  <a:pt x="10" y="58"/>
                </a:lnTo>
                <a:lnTo>
                  <a:pt x="13" y="46"/>
                </a:lnTo>
                <a:lnTo>
                  <a:pt x="16" y="34"/>
                </a:lnTo>
                <a:lnTo>
                  <a:pt x="19" y="23"/>
                </a:lnTo>
                <a:lnTo>
                  <a:pt x="26" y="13"/>
                </a:lnTo>
                <a:lnTo>
                  <a:pt x="33" y="5"/>
                </a:lnTo>
                <a:lnTo>
                  <a:pt x="43" y="0"/>
                </a:lnTo>
                <a:lnTo>
                  <a:pt x="44" y="0"/>
                </a:lnTo>
                <a:lnTo>
                  <a:pt x="46" y="0"/>
                </a:lnTo>
                <a:lnTo>
                  <a:pt x="47" y="0"/>
                </a:lnTo>
                <a:close/>
              </a:path>
            </a:pathLst>
          </a:custGeom>
          <a:solidFill>
            <a:srgbClr val="96A5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3" name="Freeform 86"/>
          <p:cNvSpPr>
            <a:spLocks/>
          </p:cNvSpPr>
          <p:nvPr/>
        </p:nvSpPr>
        <p:spPr bwMode="auto">
          <a:xfrm>
            <a:off x="2590800" y="5221288"/>
            <a:ext cx="15875" cy="22225"/>
          </a:xfrm>
          <a:custGeom>
            <a:avLst/>
            <a:gdLst>
              <a:gd name="T0" fmla="*/ 2147483647 w 105"/>
              <a:gd name="T1" fmla="*/ 0 h 158"/>
              <a:gd name="T2" fmla="*/ 2147483647 w 105"/>
              <a:gd name="T3" fmla="*/ 2147483647 h 158"/>
              <a:gd name="T4" fmla="*/ 2147483647 w 105"/>
              <a:gd name="T5" fmla="*/ 2147483647 h 158"/>
              <a:gd name="T6" fmla="*/ 2147483647 w 105"/>
              <a:gd name="T7" fmla="*/ 2147483647 h 158"/>
              <a:gd name="T8" fmla="*/ 2147483647 w 105"/>
              <a:gd name="T9" fmla="*/ 2147483647 h 158"/>
              <a:gd name="T10" fmla="*/ 2147483647 w 105"/>
              <a:gd name="T11" fmla="*/ 2147483647 h 158"/>
              <a:gd name="T12" fmla="*/ 2147483647 w 105"/>
              <a:gd name="T13" fmla="*/ 2147483647 h 158"/>
              <a:gd name="T14" fmla="*/ 2147483647 w 105"/>
              <a:gd name="T15" fmla="*/ 2147483647 h 158"/>
              <a:gd name="T16" fmla="*/ 2147483647 w 105"/>
              <a:gd name="T17" fmla="*/ 2147483647 h 158"/>
              <a:gd name="T18" fmla="*/ 2147483647 w 105"/>
              <a:gd name="T19" fmla="*/ 2147483647 h 158"/>
              <a:gd name="T20" fmla="*/ 2147483647 w 105"/>
              <a:gd name="T21" fmla="*/ 2147483647 h 158"/>
              <a:gd name="T22" fmla="*/ 2147483647 w 105"/>
              <a:gd name="T23" fmla="*/ 2147483647 h 158"/>
              <a:gd name="T24" fmla="*/ 2147483647 w 105"/>
              <a:gd name="T25" fmla="*/ 2147483647 h 158"/>
              <a:gd name="T26" fmla="*/ 2147483647 w 105"/>
              <a:gd name="T27" fmla="*/ 2147483647 h 158"/>
              <a:gd name="T28" fmla="*/ 2147483647 w 105"/>
              <a:gd name="T29" fmla="*/ 2147483647 h 158"/>
              <a:gd name="T30" fmla="*/ 2147483647 w 105"/>
              <a:gd name="T31" fmla="*/ 2147483647 h 158"/>
              <a:gd name="T32" fmla="*/ 2147483647 w 105"/>
              <a:gd name="T33" fmla="*/ 2147483647 h 158"/>
              <a:gd name="T34" fmla="*/ 2147483647 w 105"/>
              <a:gd name="T35" fmla="*/ 2147483647 h 158"/>
              <a:gd name="T36" fmla="*/ 0 w 105"/>
              <a:gd name="T37" fmla="*/ 2147483647 h 158"/>
              <a:gd name="T38" fmla="*/ 2147483647 w 105"/>
              <a:gd name="T39" fmla="*/ 2147483647 h 158"/>
              <a:gd name="T40" fmla="*/ 2147483647 w 105"/>
              <a:gd name="T41" fmla="*/ 2147483647 h 158"/>
              <a:gd name="T42" fmla="*/ 2147483647 w 105"/>
              <a:gd name="T43" fmla="*/ 2147483647 h 158"/>
              <a:gd name="T44" fmla="*/ 2147483647 w 105"/>
              <a:gd name="T45" fmla="*/ 2147483647 h 158"/>
              <a:gd name="T46" fmla="*/ 2147483647 w 105"/>
              <a:gd name="T47" fmla="*/ 2147483647 h 158"/>
              <a:gd name="T48" fmla="*/ 2147483647 w 105"/>
              <a:gd name="T49" fmla="*/ 2147483647 h 158"/>
              <a:gd name="T50" fmla="*/ 2147483647 w 105"/>
              <a:gd name="T51" fmla="*/ 2147483647 h 158"/>
              <a:gd name="T52" fmla="*/ 2147483647 w 105"/>
              <a:gd name="T53" fmla="*/ 2147483647 h 158"/>
              <a:gd name="T54" fmla="*/ 2147483647 w 105"/>
              <a:gd name="T55" fmla="*/ 2147483647 h 158"/>
              <a:gd name="T56" fmla="*/ 2147483647 w 105"/>
              <a:gd name="T57" fmla="*/ 0 h 158"/>
              <a:gd name="T58" fmla="*/ 2147483647 w 105"/>
              <a:gd name="T59" fmla="*/ 0 h 158"/>
              <a:gd name="T60" fmla="*/ 2147483647 w 105"/>
              <a:gd name="T61" fmla="*/ 0 h 158"/>
              <a:gd name="T62" fmla="*/ 2147483647 w 105"/>
              <a:gd name="T63" fmla="*/ 0 h 158"/>
              <a:gd name="T64" fmla="*/ 2147483647 w 105"/>
              <a:gd name="T65" fmla="*/ 0 h 158"/>
              <a:gd name="T66" fmla="*/ 2147483647 w 105"/>
              <a:gd name="T67" fmla="*/ 0 h 158"/>
              <a:gd name="T68" fmla="*/ 2147483647 w 105"/>
              <a:gd name="T69" fmla="*/ 0 h 15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5"/>
              <a:gd name="T106" fmla="*/ 0 h 158"/>
              <a:gd name="T107" fmla="*/ 105 w 105"/>
              <a:gd name="T108" fmla="*/ 158 h 15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5" h="158">
                <a:moveTo>
                  <a:pt x="40" y="0"/>
                </a:moveTo>
                <a:lnTo>
                  <a:pt x="46" y="13"/>
                </a:lnTo>
                <a:lnTo>
                  <a:pt x="54" y="26"/>
                </a:lnTo>
                <a:lnTo>
                  <a:pt x="63" y="37"/>
                </a:lnTo>
                <a:lnTo>
                  <a:pt x="73" y="50"/>
                </a:lnTo>
                <a:lnTo>
                  <a:pt x="81" y="62"/>
                </a:lnTo>
                <a:lnTo>
                  <a:pt x="91" y="73"/>
                </a:lnTo>
                <a:lnTo>
                  <a:pt x="99" y="86"/>
                </a:lnTo>
                <a:lnTo>
                  <a:pt x="105" y="100"/>
                </a:lnTo>
                <a:lnTo>
                  <a:pt x="94" y="107"/>
                </a:lnTo>
                <a:lnTo>
                  <a:pt x="82" y="115"/>
                </a:lnTo>
                <a:lnTo>
                  <a:pt x="71" y="123"/>
                </a:lnTo>
                <a:lnTo>
                  <a:pt x="59" y="132"/>
                </a:lnTo>
                <a:lnTo>
                  <a:pt x="46" y="140"/>
                </a:lnTo>
                <a:lnTo>
                  <a:pt x="35" y="147"/>
                </a:lnTo>
                <a:lnTo>
                  <a:pt x="23" y="154"/>
                </a:lnTo>
                <a:lnTo>
                  <a:pt x="10" y="158"/>
                </a:lnTo>
                <a:lnTo>
                  <a:pt x="2" y="139"/>
                </a:lnTo>
                <a:lnTo>
                  <a:pt x="0" y="117"/>
                </a:lnTo>
                <a:lnTo>
                  <a:pt x="2" y="93"/>
                </a:lnTo>
                <a:lnTo>
                  <a:pt x="4" y="71"/>
                </a:lnTo>
                <a:lnTo>
                  <a:pt x="6" y="62"/>
                </a:lnTo>
                <a:lnTo>
                  <a:pt x="8" y="51"/>
                </a:lnTo>
                <a:lnTo>
                  <a:pt x="10" y="40"/>
                </a:lnTo>
                <a:lnTo>
                  <a:pt x="12" y="30"/>
                </a:lnTo>
                <a:lnTo>
                  <a:pt x="17" y="20"/>
                </a:lnTo>
                <a:lnTo>
                  <a:pt x="21" y="12"/>
                </a:lnTo>
                <a:lnTo>
                  <a:pt x="27" y="5"/>
                </a:lnTo>
                <a:lnTo>
                  <a:pt x="36" y="0"/>
                </a:lnTo>
                <a:lnTo>
                  <a:pt x="37" y="0"/>
                </a:lnTo>
                <a:lnTo>
                  <a:pt x="38" y="0"/>
                </a:lnTo>
                <a:lnTo>
                  <a:pt x="39" y="0"/>
                </a:lnTo>
                <a:lnTo>
                  <a:pt x="40" y="0"/>
                </a:lnTo>
                <a:close/>
              </a:path>
            </a:pathLst>
          </a:custGeom>
          <a:solidFill>
            <a:srgbClr val="93A3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4" name="Freeform 87"/>
          <p:cNvSpPr>
            <a:spLocks/>
          </p:cNvSpPr>
          <p:nvPr/>
        </p:nvSpPr>
        <p:spPr bwMode="auto">
          <a:xfrm>
            <a:off x="2592388" y="5222875"/>
            <a:ext cx="12700" cy="17463"/>
          </a:xfrm>
          <a:custGeom>
            <a:avLst/>
            <a:gdLst>
              <a:gd name="T0" fmla="*/ 2147483647 w 85"/>
              <a:gd name="T1" fmla="*/ 0 h 130"/>
              <a:gd name="T2" fmla="*/ 2147483647 w 85"/>
              <a:gd name="T3" fmla="*/ 2147483647 h 130"/>
              <a:gd name="T4" fmla="*/ 2147483647 w 85"/>
              <a:gd name="T5" fmla="*/ 2147483647 h 130"/>
              <a:gd name="T6" fmla="*/ 2147483647 w 85"/>
              <a:gd name="T7" fmla="*/ 2147483647 h 130"/>
              <a:gd name="T8" fmla="*/ 2147483647 w 85"/>
              <a:gd name="T9" fmla="*/ 2147483647 h 130"/>
              <a:gd name="T10" fmla="*/ 2147483647 w 85"/>
              <a:gd name="T11" fmla="*/ 2147483647 h 130"/>
              <a:gd name="T12" fmla="*/ 2147483647 w 85"/>
              <a:gd name="T13" fmla="*/ 2147483647 h 130"/>
              <a:gd name="T14" fmla="*/ 2147483647 w 85"/>
              <a:gd name="T15" fmla="*/ 2147483647 h 130"/>
              <a:gd name="T16" fmla="*/ 2147483647 w 85"/>
              <a:gd name="T17" fmla="*/ 2147483647 h 130"/>
              <a:gd name="T18" fmla="*/ 2147483647 w 85"/>
              <a:gd name="T19" fmla="*/ 2147483647 h 130"/>
              <a:gd name="T20" fmla="*/ 2147483647 w 85"/>
              <a:gd name="T21" fmla="*/ 2147483647 h 130"/>
              <a:gd name="T22" fmla="*/ 2147483647 w 85"/>
              <a:gd name="T23" fmla="*/ 2147483647 h 130"/>
              <a:gd name="T24" fmla="*/ 2147483647 w 85"/>
              <a:gd name="T25" fmla="*/ 2147483647 h 130"/>
              <a:gd name="T26" fmla="*/ 2147483647 w 85"/>
              <a:gd name="T27" fmla="*/ 2147483647 h 130"/>
              <a:gd name="T28" fmla="*/ 2147483647 w 85"/>
              <a:gd name="T29" fmla="*/ 2147483647 h 130"/>
              <a:gd name="T30" fmla="*/ 2147483647 w 85"/>
              <a:gd name="T31" fmla="*/ 2147483647 h 130"/>
              <a:gd name="T32" fmla="*/ 2147483647 w 85"/>
              <a:gd name="T33" fmla="*/ 2147483647 h 130"/>
              <a:gd name="T34" fmla="*/ 2147483647 w 85"/>
              <a:gd name="T35" fmla="*/ 2147483647 h 130"/>
              <a:gd name="T36" fmla="*/ 0 w 85"/>
              <a:gd name="T37" fmla="*/ 2147483647 h 130"/>
              <a:gd name="T38" fmla="*/ 2147483647 w 85"/>
              <a:gd name="T39" fmla="*/ 2147483647 h 130"/>
              <a:gd name="T40" fmla="*/ 2147483647 w 85"/>
              <a:gd name="T41" fmla="*/ 2147483647 h 130"/>
              <a:gd name="T42" fmla="*/ 2147483647 w 85"/>
              <a:gd name="T43" fmla="*/ 2147483647 h 130"/>
              <a:gd name="T44" fmla="*/ 2147483647 w 85"/>
              <a:gd name="T45" fmla="*/ 2147483647 h 130"/>
              <a:gd name="T46" fmla="*/ 2147483647 w 85"/>
              <a:gd name="T47" fmla="*/ 2147483647 h 130"/>
              <a:gd name="T48" fmla="*/ 2147483647 w 85"/>
              <a:gd name="T49" fmla="*/ 0 h 130"/>
              <a:gd name="T50" fmla="*/ 2147483647 w 85"/>
              <a:gd name="T51" fmla="*/ 0 h 130"/>
              <a:gd name="T52" fmla="*/ 2147483647 w 85"/>
              <a:gd name="T53" fmla="*/ 0 h 130"/>
              <a:gd name="T54" fmla="*/ 2147483647 w 85"/>
              <a:gd name="T55" fmla="*/ 0 h 130"/>
              <a:gd name="T56" fmla="*/ 2147483647 w 85"/>
              <a:gd name="T57" fmla="*/ 0 h 130"/>
              <a:gd name="T58" fmla="*/ 2147483647 w 85"/>
              <a:gd name="T59" fmla="*/ 0 h 130"/>
              <a:gd name="T60" fmla="*/ 2147483647 w 85"/>
              <a:gd name="T61" fmla="*/ 0 h 13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5"/>
              <a:gd name="T94" fmla="*/ 0 h 130"/>
              <a:gd name="T95" fmla="*/ 85 w 85"/>
              <a:gd name="T96" fmla="*/ 130 h 13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5" h="130">
                <a:moveTo>
                  <a:pt x="32" y="0"/>
                </a:moveTo>
                <a:lnTo>
                  <a:pt x="37" y="10"/>
                </a:lnTo>
                <a:lnTo>
                  <a:pt x="45" y="20"/>
                </a:lnTo>
                <a:lnTo>
                  <a:pt x="52" y="31"/>
                </a:lnTo>
                <a:lnTo>
                  <a:pt x="59" y="40"/>
                </a:lnTo>
                <a:lnTo>
                  <a:pt x="67" y="50"/>
                </a:lnTo>
                <a:lnTo>
                  <a:pt x="73" y="60"/>
                </a:lnTo>
                <a:lnTo>
                  <a:pt x="79" y="71"/>
                </a:lnTo>
                <a:lnTo>
                  <a:pt x="85" y="81"/>
                </a:lnTo>
                <a:lnTo>
                  <a:pt x="76" y="87"/>
                </a:lnTo>
                <a:lnTo>
                  <a:pt x="67" y="94"/>
                </a:lnTo>
                <a:lnTo>
                  <a:pt x="57" y="100"/>
                </a:lnTo>
                <a:lnTo>
                  <a:pt x="48" y="108"/>
                </a:lnTo>
                <a:lnTo>
                  <a:pt x="38" y="115"/>
                </a:lnTo>
                <a:lnTo>
                  <a:pt x="29" y="122"/>
                </a:lnTo>
                <a:lnTo>
                  <a:pt x="18" y="127"/>
                </a:lnTo>
                <a:lnTo>
                  <a:pt x="8" y="130"/>
                </a:lnTo>
                <a:lnTo>
                  <a:pt x="1" y="114"/>
                </a:lnTo>
                <a:lnTo>
                  <a:pt x="0" y="95"/>
                </a:lnTo>
                <a:lnTo>
                  <a:pt x="1" y="76"/>
                </a:lnTo>
                <a:lnTo>
                  <a:pt x="3" y="58"/>
                </a:lnTo>
                <a:lnTo>
                  <a:pt x="7" y="41"/>
                </a:lnTo>
                <a:lnTo>
                  <a:pt x="10" y="24"/>
                </a:lnTo>
                <a:lnTo>
                  <a:pt x="16" y="9"/>
                </a:lnTo>
                <a:lnTo>
                  <a:pt x="29" y="0"/>
                </a:lnTo>
                <a:lnTo>
                  <a:pt x="30" y="0"/>
                </a:lnTo>
                <a:lnTo>
                  <a:pt x="31" y="0"/>
                </a:lnTo>
                <a:lnTo>
                  <a:pt x="32" y="0"/>
                </a:lnTo>
                <a:close/>
              </a:path>
            </a:pathLst>
          </a:custGeom>
          <a:solidFill>
            <a:srgbClr val="8C9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5" name="Freeform 88"/>
          <p:cNvSpPr>
            <a:spLocks/>
          </p:cNvSpPr>
          <p:nvPr/>
        </p:nvSpPr>
        <p:spPr bwMode="auto">
          <a:xfrm>
            <a:off x="2593975" y="5222875"/>
            <a:ext cx="9525" cy="15875"/>
          </a:xfrm>
          <a:custGeom>
            <a:avLst/>
            <a:gdLst>
              <a:gd name="T0" fmla="*/ 2147483647 w 66"/>
              <a:gd name="T1" fmla="*/ 0 h 103"/>
              <a:gd name="T2" fmla="*/ 2147483647 w 66"/>
              <a:gd name="T3" fmla="*/ 2147483647 h 103"/>
              <a:gd name="T4" fmla="*/ 2147483647 w 66"/>
              <a:gd name="T5" fmla="*/ 2147483647 h 103"/>
              <a:gd name="T6" fmla="*/ 2147483647 w 66"/>
              <a:gd name="T7" fmla="*/ 2147483647 h 103"/>
              <a:gd name="T8" fmla="*/ 2147483647 w 66"/>
              <a:gd name="T9" fmla="*/ 2147483647 h 103"/>
              <a:gd name="T10" fmla="*/ 2147483647 w 66"/>
              <a:gd name="T11" fmla="*/ 2147483647 h 103"/>
              <a:gd name="T12" fmla="*/ 2147483647 w 66"/>
              <a:gd name="T13" fmla="*/ 2147483647 h 103"/>
              <a:gd name="T14" fmla="*/ 2147483647 w 66"/>
              <a:gd name="T15" fmla="*/ 2147483647 h 103"/>
              <a:gd name="T16" fmla="*/ 2147483647 w 66"/>
              <a:gd name="T17" fmla="*/ 2147483647 h 103"/>
              <a:gd name="T18" fmla="*/ 2147483647 w 66"/>
              <a:gd name="T19" fmla="*/ 2147483647 h 103"/>
              <a:gd name="T20" fmla="*/ 2147483647 w 66"/>
              <a:gd name="T21" fmla="*/ 2147483647 h 103"/>
              <a:gd name="T22" fmla="*/ 2147483647 w 66"/>
              <a:gd name="T23" fmla="*/ 2147483647 h 103"/>
              <a:gd name="T24" fmla="*/ 2147483647 w 66"/>
              <a:gd name="T25" fmla="*/ 2147483647 h 103"/>
              <a:gd name="T26" fmla="*/ 2147483647 w 66"/>
              <a:gd name="T27" fmla="*/ 2147483647 h 103"/>
              <a:gd name="T28" fmla="*/ 2147483647 w 66"/>
              <a:gd name="T29" fmla="*/ 2147483647 h 103"/>
              <a:gd name="T30" fmla="*/ 2147483647 w 66"/>
              <a:gd name="T31" fmla="*/ 2147483647 h 103"/>
              <a:gd name="T32" fmla="*/ 2147483647 w 66"/>
              <a:gd name="T33" fmla="*/ 2147483647 h 103"/>
              <a:gd name="T34" fmla="*/ 2147483647 w 66"/>
              <a:gd name="T35" fmla="*/ 2147483647 h 103"/>
              <a:gd name="T36" fmla="*/ 0 w 66"/>
              <a:gd name="T37" fmla="*/ 2147483647 h 103"/>
              <a:gd name="T38" fmla="*/ 2147483647 w 66"/>
              <a:gd name="T39" fmla="*/ 2147483647 h 103"/>
              <a:gd name="T40" fmla="*/ 2147483647 w 66"/>
              <a:gd name="T41" fmla="*/ 2147483647 h 103"/>
              <a:gd name="T42" fmla="*/ 2147483647 w 66"/>
              <a:gd name="T43" fmla="*/ 2147483647 h 103"/>
              <a:gd name="T44" fmla="*/ 2147483647 w 66"/>
              <a:gd name="T45" fmla="*/ 2147483647 h 103"/>
              <a:gd name="T46" fmla="*/ 2147483647 w 66"/>
              <a:gd name="T47" fmla="*/ 2147483647 h 103"/>
              <a:gd name="T48" fmla="*/ 2147483647 w 66"/>
              <a:gd name="T49" fmla="*/ 0 h 103"/>
              <a:gd name="T50" fmla="*/ 2147483647 w 66"/>
              <a:gd name="T51" fmla="*/ 0 h 103"/>
              <a:gd name="T52" fmla="*/ 2147483647 w 66"/>
              <a:gd name="T53" fmla="*/ 0 h 103"/>
              <a:gd name="T54" fmla="*/ 2147483647 w 66"/>
              <a:gd name="T55" fmla="*/ 0 h 103"/>
              <a:gd name="T56" fmla="*/ 2147483647 w 66"/>
              <a:gd name="T57" fmla="*/ 0 h 103"/>
              <a:gd name="T58" fmla="*/ 2147483647 w 66"/>
              <a:gd name="T59" fmla="*/ 0 h 103"/>
              <a:gd name="T60" fmla="*/ 2147483647 w 66"/>
              <a:gd name="T61" fmla="*/ 0 h 10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6"/>
              <a:gd name="T94" fmla="*/ 0 h 103"/>
              <a:gd name="T95" fmla="*/ 66 w 66"/>
              <a:gd name="T96" fmla="*/ 103 h 10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6" h="103">
                <a:moveTo>
                  <a:pt x="25" y="0"/>
                </a:moveTo>
                <a:lnTo>
                  <a:pt x="29" y="9"/>
                </a:lnTo>
                <a:lnTo>
                  <a:pt x="35" y="17"/>
                </a:lnTo>
                <a:lnTo>
                  <a:pt x="41" y="25"/>
                </a:lnTo>
                <a:lnTo>
                  <a:pt x="46" y="32"/>
                </a:lnTo>
                <a:lnTo>
                  <a:pt x="53" y="40"/>
                </a:lnTo>
                <a:lnTo>
                  <a:pt x="58" y="47"/>
                </a:lnTo>
                <a:lnTo>
                  <a:pt x="62" y="55"/>
                </a:lnTo>
                <a:lnTo>
                  <a:pt x="66" y="64"/>
                </a:lnTo>
                <a:lnTo>
                  <a:pt x="59" y="68"/>
                </a:lnTo>
                <a:lnTo>
                  <a:pt x="51" y="73"/>
                </a:lnTo>
                <a:lnTo>
                  <a:pt x="44" y="80"/>
                </a:lnTo>
                <a:lnTo>
                  <a:pt x="37" y="85"/>
                </a:lnTo>
                <a:lnTo>
                  <a:pt x="29" y="90"/>
                </a:lnTo>
                <a:lnTo>
                  <a:pt x="22" y="96"/>
                </a:lnTo>
                <a:lnTo>
                  <a:pt x="13" y="100"/>
                </a:lnTo>
                <a:lnTo>
                  <a:pt x="6" y="103"/>
                </a:lnTo>
                <a:lnTo>
                  <a:pt x="1" y="90"/>
                </a:lnTo>
                <a:lnTo>
                  <a:pt x="0" y="76"/>
                </a:lnTo>
                <a:lnTo>
                  <a:pt x="1" y="60"/>
                </a:lnTo>
                <a:lnTo>
                  <a:pt x="2" y="45"/>
                </a:lnTo>
                <a:lnTo>
                  <a:pt x="5" y="32"/>
                </a:lnTo>
                <a:lnTo>
                  <a:pt x="7" y="19"/>
                </a:lnTo>
                <a:lnTo>
                  <a:pt x="12" y="8"/>
                </a:lnTo>
                <a:lnTo>
                  <a:pt x="22" y="0"/>
                </a:lnTo>
                <a:lnTo>
                  <a:pt x="23" y="0"/>
                </a:lnTo>
                <a:lnTo>
                  <a:pt x="24" y="0"/>
                </a:lnTo>
                <a:lnTo>
                  <a:pt x="25" y="0"/>
                </a:lnTo>
                <a:close/>
              </a:path>
            </a:pathLst>
          </a:custGeom>
          <a:solidFill>
            <a:srgbClr val="8499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6" name="Freeform 89"/>
          <p:cNvSpPr>
            <a:spLocks/>
          </p:cNvSpPr>
          <p:nvPr/>
        </p:nvSpPr>
        <p:spPr bwMode="auto">
          <a:xfrm>
            <a:off x="2595563" y="5224463"/>
            <a:ext cx="6350" cy="11112"/>
          </a:xfrm>
          <a:custGeom>
            <a:avLst/>
            <a:gdLst>
              <a:gd name="T0" fmla="*/ 2147483647 w 49"/>
              <a:gd name="T1" fmla="*/ 0 h 74"/>
              <a:gd name="T2" fmla="*/ 2147483647 w 49"/>
              <a:gd name="T3" fmla="*/ 2147483647 h 74"/>
              <a:gd name="T4" fmla="*/ 2147483647 w 49"/>
              <a:gd name="T5" fmla="*/ 2147483647 h 74"/>
              <a:gd name="T6" fmla="*/ 2147483647 w 49"/>
              <a:gd name="T7" fmla="*/ 2147483647 h 74"/>
              <a:gd name="T8" fmla="*/ 2147483647 w 49"/>
              <a:gd name="T9" fmla="*/ 2147483647 h 74"/>
              <a:gd name="T10" fmla="*/ 2147483647 w 49"/>
              <a:gd name="T11" fmla="*/ 2147483647 h 74"/>
              <a:gd name="T12" fmla="*/ 2147483647 w 49"/>
              <a:gd name="T13" fmla="*/ 2147483647 h 74"/>
              <a:gd name="T14" fmla="*/ 2147483647 w 49"/>
              <a:gd name="T15" fmla="*/ 2147483647 h 74"/>
              <a:gd name="T16" fmla="*/ 2147483647 w 49"/>
              <a:gd name="T17" fmla="*/ 2147483647 h 74"/>
              <a:gd name="T18" fmla="*/ 2147483647 w 49"/>
              <a:gd name="T19" fmla="*/ 2147483647 h 74"/>
              <a:gd name="T20" fmla="*/ 2147483647 w 49"/>
              <a:gd name="T21" fmla="*/ 2147483647 h 74"/>
              <a:gd name="T22" fmla="*/ 2147483647 w 49"/>
              <a:gd name="T23" fmla="*/ 2147483647 h 74"/>
              <a:gd name="T24" fmla="*/ 2147483647 w 49"/>
              <a:gd name="T25" fmla="*/ 2147483647 h 74"/>
              <a:gd name="T26" fmla="*/ 2147483647 w 49"/>
              <a:gd name="T27" fmla="*/ 2147483647 h 74"/>
              <a:gd name="T28" fmla="*/ 0 w 49"/>
              <a:gd name="T29" fmla="*/ 2147483647 h 74"/>
              <a:gd name="T30" fmla="*/ 2147483647 w 49"/>
              <a:gd name="T31" fmla="*/ 2147483647 h 74"/>
              <a:gd name="T32" fmla="*/ 2147483647 w 49"/>
              <a:gd name="T33" fmla="*/ 2147483647 h 74"/>
              <a:gd name="T34" fmla="*/ 2147483647 w 49"/>
              <a:gd name="T35" fmla="*/ 2147483647 h 74"/>
              <a:gd name="T36" fmla="*/ 2147483647 w 49"/>
              <a:gd name="T37" fmla="*/ 2147483647 h 74"/>
              <a:gd name="T38" fmla="*/ 2147483647 w 49"/>
              <a:gd name="T39" fmla="*/ 2147483647 h 74"/>
              <a:gd name="T40" fmla="*/ 2147483647 w 49"/>
              <a:gd name="T41" fmla="*/ 0 h 74"/>
              <a:gd name="T42" fmla="*/ 2147483647 w 49"/>
              <a:gd name="T43" fmla="*/ 0 h 74"/>
              <a:gd name="T44" fmla="*/ 2147483647 w 49"/>
              <a:gd name="T45" fmla="*/ 0 h 74"/>
              <a:gd name="T46" fmla="*/ 2147483647 w 49"/>
              <a:gd name="T47" fmla="*/ 0 h 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9"/>
              <a:gd name="T73" fmla="*/ 0 h 74"/>
              <a:gd name="T74" fmla="*/ 49 w 49"/>
              <a:gd name="T75" fmla="*/ 74 h 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9" h="74">
                <a:moveTo>
                  <a:pt x="19" y="0"/>
                </a:moveTo>
                <a:lnTo>
                  <a:pt x="25" y="13"/>
                </a:lnTo>
                <a:lnTo>
                  <a:pt x="34" y="23"/>
                </a:lnTo>
                <a:lnTo>
                  <a:pt x="42" y="35"/>
                </a:lnTo>
                <a:lnTo>
                  <a:pt x="49" y="46"/>
                </a:lnTo>
                <a:lnTo>
                  <a:pt x="43" y="50"/>
                </a:lnTo>
                <a:lnTo>
                  <a:pt x="38" y="54"/>
                </a:lnTo>
                <a:lnTo>
                  <a:pt x="33" y="58"/>
                </a:lnTo>
                <a:lnTo>
                  <a:pt x="28" y="61"/>
                </a:lnTo>
                <a:lnTo>
                  <a:pt x="22" y="66"/>
                </a:lnTo>
                <a:lnTo>
                  <a:pt x="17" y="69"/>
                </a:lnTo>
                <a:lnTo>
                  <a:pt x="12" y="72"/>
                </a:lnTo>
                <a:lnTo>
                  <a:pt x="5" y="74"/>
                </a:lnTo>
                <a:lnTo>
                  <a:pt x="1" y="64"/>
                </a:lnTo>
                <a:lnTo>
                  <a:pt x="0" y="54"/>
                </a:lnTo>
                <a:lnTo>
                  <a:pt x="1" y="43"/>
                </a:lnTo>
                <a:lnTo>
                  <a:pt x="3" y="33"/>
                </a:lnTo>
                <a:lnTo>
                  <a:pt x="4" y="23"/>
                </a:lnTo>
                <a:lnTo>
                  <a:pt x="6" y="15"/>
                </a:lnTo>
                <a:lnTo>
                  <a:pt x="11" y="6"/>
                </a:lnTo>
                <a:lnTo>
                  <a:pt x="17" y="0"/>
                </a:lnTo>
                <a:lnTo>
                  <a:pt x="19" y="0"/>
                </a:lnTo>
                <a:close/>
              </a:path>
            </a:pathLst>
          </a:custGeom>
          <a:solidFill>
            <a:srgbClr val="7F96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7" name="Freeform 90"/>
          <p:cNvSpPr>
            <a:spLocks/>
          </p:cNvSpPr>
          <p:nvPr/>
        </p:nvSpPr>
        <p:spPr bwMode="auto">
          <a:xfrm>
            <a:off x="2520950" y="5211763"/>
            <a:ext cx="20638" cy="12700"/>
          </a:xfrm>
          <a:custGeom>
            <a:avLst/>
            <a:gdLst>
              <a:gd name="T0" fmla="*/ 2147483647 w 141"/>
              <a:gd name="T1" fmla="*/ 2147483647 h 84"/>
              <a:gd name="T2" fmla="*/ 2147483647 w 141"/>
              <a:gd name="T3" fmla="*/ 2147483647 h 84"/>
              <a:gd name="T4" fmla="*/ 2147483647 w 141"/>
              <a:gd name="T5" fmla="*/ 2147483647 h 84"/>
              <a:gd name="T6" fmla="*/ 2147483647 w 141"/>
              <a:gd name="T7" fmla="*/ 2147483647 h 84"/>
              <a:gd name="T8" fmla="*/ 2147483647 w 141"/>
              <a:gd name="T9" fmla="*/ 2147483647 h 84"/>
              <a:gd name="T10" fmla="*/ 2147483647 w 141"/>
              <a:gd name="T11" fmla="*/ 2147483647 h 84"/>
              <a:gd name="T12" fmla="*/ 2147483647 w 141"/>
              <a:gd name="T13" fmla="*/ 2147483647 h 84"/>
              <a:gd name="T14" fmla="*/ 2147483647 w 141"/>
              <a:gd name="T15" fmla="*/ 2147483647 h 84"/>
              <a:gd name="T16" fmla="*/ 2147483647 w 141"/>
              <a:gd name="T17" fmla="*/ 2147483647 h 84"/>
              <a:gd name="T18" fmla="*/ 2147483647 w 141"/>
              <a:gd name="T19" fmla="*/ 2147483647 h 84"/>
              <a:gd name="T20" fmla="*/ 0 w 141"/>
              <a:gd name="T21" fmla="*/ 2147483647 h 84"/>
              <a:gd name="T22" fmla="*/ 0 w 141"/>
              <a:gd name="T23" fmla="*/ 2147483647 h 84"/>
              <a:gd name="T24" fmla="*/ 2147483647 w 141"/>
              <a:gd name="T25" fmla="*/ 2147483647 h 84"/>
              <a:gd name="T26" fmla="*/ 2147483647 w 141"/>
              <a:gd name="T27" fmla="*/ 2147483647 h 84"/>
              <a:gd name="T28" fmla="*/ 2147483647 w 141"/>
              <a:gd name="T29" fmla="*/ 2147483647 h 84"/>
              <a:gd name="T30" fmla="*/ 2147483647 w 141"/>
              <a:gd name="T31" fmla="*/ 2147483647 h 84"/>
              <a:gd name="T32" fmla="*/ 2147483647 w 141"/>
              <a:gd name="T33" fmla="*/ 2147483647 h 84"/>
              <a:gd name="T34" fmla="*/ 2147483647 w 141"/>
              <a:gd name="T35" fmla="*/ 2147483647 h 84"/>
              <a:gd name="T36" fmla="*/ 2147483647 w 141"/>
              <a:gd name="T37" fmla="*/ 2147483647 h 84"/>
              <a:gd name="T38" fmla="*/ 2147483647 w 141"/>
              <a:gd name="T39" fmla="*/ 0 h 84"/>
              <a:gd name="T40" fmla="*/ 2147483647 w 141"/>
              <a:gd name="T41" fmla="*/ 0 h 84"/>
              <a:gd name="T42" fmla="*/ 2147483647 w 141"/>
              <a:gd name="T43" fmla="*/ 2147483647 h 84"/>
              <a:gd name="T44" fmla="*/ 2147483647 w 141"/>
              <a:gd name="T45" fmla="*/ 2147483647 h 8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1"/>
              <a:gd name="T70" fmla="*/ 0 h 84"/>
              <a:gd name="T71" fmla="*/ 141 w 141"/>
              <a:gd name="T72" fmla="*/ 84 h 8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1" h="84">
                <a:moveTo>
                  <a:pt x="141" y="28"/>
                </a:moveTo>
                <a:lnTo>
                  <a:pt x="136" y="37"/>
                </a:lnTo>
                <a:lnTo>
                  <a:pt x="130" y="42"/>
                </a:lnTo>
                <a:lnTo>
                  <a:pt x="120" y="47"/>
                </a:lnTo>
                <a:lnTo>
                  <a:pt x="110" y="49"/>
                </a:lnTo>
                <a:lnTo>
                  <a:pt x="99" y="51"/>
                </a:lnTo>
                <a:lnTo>
                  <a:pt x="88" y="53"/>
                </a:lnTo>
                <a:lnTo>
                  <a:pt x="78" y="56"/>
                </a:lnTo>
                <a:lnTo>
                  <a:pt x="68" y="60"/>
                </a:lnTo>
                <a:lnTo>
                  <a:pt x="0" y="84"/>
                </a:lnTo>
                <a:lnTo>
                  <a:pt x="10" y="71"/>
                </a:lnTo>
                <a:lnTo>
                  <a:pt x="24" y="58"/>
                </a:lnTo>
                <a:lnTo>
                  <a:pt x="39" y="46"/>
                </a:lnTo>
                <a:lnTo>
                  <a:pt x="57" y="34"/>
                </a:lnTo>
                <a:lnTo>
                  <a:pt x="75" y="23"/>
                </a:lnTo>
                <a:lnTo>
                  <a:pt x="94" y="14"/>
                </a:lnTo>
                <a:lnTo>
                  <a:pt x="113" y="6"/>
                </a:lnTo>
                <a:lnTo>
                  <a:pt x="132" y="0"/>
                </a:lnTo>
                <a:lnTo>
                  <a:pt x="141" y="28"/>
                </a:lnTo>
                <a:close/>
              </a:path>
            </a:pathLst>
          </a:custGeom>
          <a:solidFill>
            <a:srgbClr val="F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8" name="Freeform 91"/>
          <p:cNvSpPr>
            <a:spLocks/>
          </p:cNvSpPr>
          <p:nvPr/>
        </p:nvSpPr>
        <p:spPr bwMode="auto">
          <a:xfrm>
            <a:off x="2597150" y="5248275"/>
            <a:ext cx="192088" cy="136525"/>
          </a:xfrm>
          <a:custGeom>
            <a:avLst/>
            <a:gdLst>
              <a:gd name="T0" fmla="*/ 2147483647 w 1329"/>
              <a:gd name="T1" fmla="*/ 2147483647 h 945"/>
              <a:gd name="T2" fmla="*/ 2147483647 w 1329"/>
              <a:gd name="T3" fmla="*/ 2147483647 h 945"/>
              <a:gd name="T4" fmla="*/ 2147483647 w 1329"/>
              <a:gd name="T5" fmla="*/ 2147483647 h 945"/>
              <a:gd name="T6" fmla="*/ 2147483647 w 1329"/>
              <a:gd name="T7" fmla="*/ 2147483647 h 945"/>
              <a:gd name="T8" fmla="*/ 2147483647 w 1329"/>
              <a:gd name="T9" fmla="*/ 2147483647 h 945"/>
              <a:gd name="T10" fmla="*/ 2147483647 w 1329"/>
              <a:gd name="T11" fmla="*/ 2147483647 h 945"/>
              <a:gd name="T12" fmla="*/ 2147483647 w 1329"/>
              <a:gd name="T13" fmla="*/ 2147483647 h 945"/>
              <a:gd name="T14" fmla="*/ 2147483647 w 1329"/>
              <a:gd name="T15" fmla="*/ 2147483647 h 945"/>
              <a:gd name="T16" fmla="*/ 2147483647 w 1329"/>
              <a:gd name="T17" fmla="*/ 2147483647 h 945"/>
              <a:gd name="T18" fmla="*/ 2147483647 w 1329"/>
              <a:gd name="T19" fmla="*/ 2147483647 h 945"/>
              <a:gd name="T20" fmla="*/ 2147483647 w 1329"/>
              <a:gd name="T21" fmla="*/ 2147483647 h 945"/>
              <a:gd name="T22" fmla="*/ 2147483647 w 1329"/>
              <a:gd name="T23" fmla="*/ 2147483647 h 945"/>
              <a:gd name="T24" fmla="*/ 2147483647 w 1329"/>
              <a:gd name="T25" fmla="*/ 2147483647 h 945"/>
              <a:gd name="T26" fmla="*/ 2147483647 w 1329"/>
              <a:gd name="T27" fmla="*/ 2147483647 h 945"/>
              <a:gd name="T28" fmla="*/ 2147483647 w 1329"/>
              <a:gd name="T29" fmla="*/ 2147483647 h 945"/>
              <a:gd name="T30" fmla="*/ 2147483647 w 1329"/>
              <a:gd name="T31" fmla="*/ 2147483647 h 945"/>
              <a:gd name="T32" fmla="*/ 2147483647 w 1329"/>
              <a:gd name="T33" fmla="*/ 2147483647 h 945"/>
              <a:gd name="T34" fmla="*/ 2147483647 w 1329"/>
              <a:gd name="T35" fmla="*/ 2147483647 h 945"/>
              <a:gd name="T36" fmla="*/ 2147483647 w 1329"/>
              <a:gd name="T37" fmla="*/ 2147483647 h 945"/>
              <a:gd name="T38" fmla="*/ 2147483647 w 1329"/>
              <a:gd name="T39" fmla="*/ 2147483647 h 945"/>
              <a:gd name="T40" fmla="*/ 2147483647 w 1329"/>
              <a:gd name="T41" fmla="*/ 2147483647 h 945"/>
              <a:gd name="T42" fmla="*/ 2147483647 w 1329"/>
              <a:gd name="T43" fmla="*/ 2147483647 h 945"/>
              <a:gd name="T44" fmla="*/ 2147483647 w 1329"/>
              <a:gd name="T45" fmla="*/ 2147483647 h 945"/>
              <a:gd name="T46" fmla="*/ 2147483647 w 1329"/>
              <a:gd name="T47" fmla="*/ 2147483647 h 945"/>
              <a:gd name="T48" fmla="*/ 2147483647 w 1329"/>
              <a:gd name="T49" fmla="*/ 2147483647 h 945"/>
              <a:gd name="T50" fmla="*/ 2147483647 w 1329"/>
              <a:gd name="T51" fmla="*/ 2147483647 h 945"/>
              <a:gd name="T52" fmla="*/ 2147483647 w 1329"/>
              <a:gd name="T53" fmla="*/ 2147483647 h 945"/>
              <a:gd name="T54" fmla="*/ 2147483647 w 1329"/>
              <a:gd name="T55" fmla="*/ 2147483647 h 945"/>
              <a:gd name="T56" fmla="*/ 2147483647 w 1329"/>
              <a:gd name="T57" fmla="*/ 2147483647 h 945"/>
              <a:gd name="T58" fmla="*/ 2147483647 w 1329"/>
              <a:gd name="T59" fmla="*/ 2147483647 h 945"/>
              <a:gd name="T60" fmla="*/ 2147483647 w 1329"/>
              <a:gd name="T61" fmla="*/ 2147483647 h 945"/>
              <a:gd name="T62" fmla="*/ 2147483647 w 1329"/>
              <a:gd name="T63" fmla="*/ 2147483647 h 945"/>
              <a:gd name="T64" fmla="*/ 2147483647 w 1329"/>
              <a:gd name="T65" fmla="*/ 2147483647 h 945"/>
              <a:gd name="T66" fmla="*/ 2147483647 w 1329"/>
              <a:gd name="T67" fmla="*/ 2147483647 h 945"/>
              <a:gd name="T68" fmla="*/ 2147483647 w 1329"/>
              <a:gd name="T69" fmla="*/ 2147483647 h 945"/>
              <a:gd name="T70" fmla="*/ 2147483647 w 1329"/>
              <a:gd name="T71" fmla="*/ 2147483647 h 945"/>
              <a:gd name="T72" fmla="*/ 2147483647 w 1329"/>
              <a:gd name="T73" fmla="*/ 2147483647 h 945"/>
              <a:gd name="T74" fmla="*/ 2147483647 w 1329"/>
              <a:gd name="T75" fmla="*/ 2147483647 h 945"/>
              <a:gd name="T76" fmla="*/ 2147483647 w 1329"/>
              <a:gd name="T77" fmla="*/ 2147483647 h 945"/>
              <a:gd name="T78" fmla="*/ 2147483647 w 1329"/>
              <a:gd name="T79" fmla="*/ 2147483647 h 945"/>
              <a:gd name="T80" fmla="*/ 2147483647 w 1329"/>
              <a:gd name="T81" fmla="*/ 2147483647 h 945"/>
              <a:gd name="T82" fmla="*/ 2147483647 w 1329"/>
              <a:gd name="T83" fmla="*/ 2147483647 h 945"/>
              <a:gd name="T84" fmla="*/ 2147483647 w 1329"/>
              <a:gd name="T85" fmla="*/ 2147483647 h 945"/>
              <a:gd name="T86" fmla="*/ 2147483647 w 1329"/>
              <a:gd name="T87" fmla="*/ 2147483647 h 945"/>
              <a:gd name="T88" fmla="*/ 2147483647 w 1329"/>
              <a:gd name="T89" fmla="*/ 2147483647 h 945"/>
              <a:gd name="T90" fmla="*/ 2147483647 w 1329"/>
              <a:gd name="T91" fmla="*/ 2147483647 h 945"/>
              <a:gd name="T92" fmla="*/ 2147483647 w 1329"/>
              <a:gd name="T93" fmla="*/ 2147483647 h 945"/>
              <a:gd name="T94" fmla="*/ 2147483647 w 1329"/>
              <a:gd name="T95" fmla="*/ 0 h 945"/>
              <a:gd name="T96" fmla="*/ 2147483647 w 1329"/>
              <a:gd name="T97" fmla="*/ 2147483647 h 945"/>
              <a:gd name="T98" fmla="*/ 2147483647 w 1329"/>
              <a:gd name="T99" fmla="*/ 2147483647 h 94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29"/>
              <a:gd name="T151" fmla="*/ 0 h 945"/>
              <a:gd name="T152" fmla="*/ 1329 w 1329"/>
              <a:gd name="T153" fmla="*/ 945 h 94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29" h="945">
                <a:moveTo>
                  <a:pt x="236" y="5"/>
                </a:moveTo>
                <a:lnTo>
                  <a:pt x="275" y="35"/>
                </a:lnTo>
                <a:lnTo>
                  <a:pt x="314" y="64"/>
                </a:lnTo>
                <a:lnTo>
                  <a:pt x="354" y="94"/>
                </a:lnTo>
                <a:lnTo>
                  <a:pt x="393" y="123"/>
                </a:lnTo>
                <a:lnTo>
                  <a:pt x="433" y="151"/>
                </a:lnTo>
                <a:lnTo>
                  <a:pt x="474" y="180"/>
                </a:lnTo>
                <a:lnTo>
                  <a:pt x="513" y="209"/>
                </a:lnTo>
                <a:lnTo>
                  <a:pt x="553" y="237"/>
                </a:lnTo>
                <a:lnTo>
                  <a:pt x="592" y="266"/>
                </a:lnTo>
                <a:lnTo>
                  <a:pt x="631" y="295"/>
                </a:lnTo>
                <a:lnTo>
                  <a:pt x="669" y="325"/>
                </a:lnTo>
                <a:lnTo>
                  <a:pt x="707" y="356"/>
                </a:lnTo>
                <a:lnTo>
                  <a:pt x="745" y="388"/>
                </a:lnTo>
                <a:lnTo>
                  <a:pt x="781" y="420"/>
                </a:lnTo>
                <a:lnTo>
                  <a:pt x="818" y="453"/>
                </a:lnTo>
                <a:lnTo>
                  <a:pt x="853" y="488"/>
                </a:lnTo>
                <a:lnTo>
                  <a:pt x="869" y="496"/>
                </a:lnTo>
                <a:lnTo>
                  <a:pt x="884" y="505"/>
                </a:lnTo>
                <a:lnTo>
                  <a:pt x="897" y="517"/>
                </a:lnTo>
                <a:lnTo>
                  <a:pt x="910" y="530"/>
                </a:lnTo>
                <a:lnTo>
                  <a:pt x="922" y="543"/>
                </a:lnTo>
                <a:lnTo>
                  <a:pt x="933" y="558"/>
                </a:lnTo>
                <a:lnTo>
                  <a:pt x="944" y="572"/>
                </a:lnTo>
                <a:lnTo>
                  <a:pt x="955" y="586"/>
                </a:lnTo>
                <a:lnTo>
                  <a:pt x="967" y="603"/>
                </a:lnTo>
                <a:lnTo>
                  <a:pt x="980" y="621"/>
                </a:lnTo>
                <a:lnTo>
                  <a:pt x="992" y="639"/>
                </a:lnTo>
                <a:lnTo>
                  <a:pt x="1004" y="657"/>
                </a:lnTo>
                <a:lnTo>
                  <a:pt x="1016" y="675"/>
                </a:lnTo>
                <a:lnTo>
                  <a:pt x="1027" y="694"/>
                </a:lnTo>
                <a:lnTo>
                  <a:pt x="1040" y="712"/>
                </a:lnTo>
                <a:lnTo>
                  <a:pt x="1053" y="730"/>
                </a:lnTo>
                <a:lnTo>
                  <a:pt x="1066" y="747"/>
                </a:lnTo>
                <a:lnTo>
                  <a:pt x="1079" y="764"/>
                </a:lnTo>
                <a:lnTo>
                  <a:pt x="1094" y="780"/>
                </a:lnTo>
                <a:lnTo>
                  <a:pt x="1110" y="795"/>
                </a:lnTo>
                <a:lnTo>
                  <a:pt x="1126" y="809"/>
                </a:lnTo>
                <a:lnTo>
                  <a:pt x="1144" y="821"/>
                </a:lnTo>
                <a:lnTo>
                  <a:pt x="1163" y="833"/>
                </a:lnTo>
                <a:lnTo>
                  <a:pt x="1183" y="842"/>
                </a:lnTo>
                <a:lnTo>
                  <a:pt x="1202" y="853"/>
                </a:lnTo>
                <a:lnTo>
                  <a:pt x="1221" y="866"/>
                </a:lnTo>
                <a:lnTo>
                  <a:pt x="1239" y="878"/>
                </a:lnTo>
                <a:lnTo>
                  <a:pt x="1258" y="892"/>
                </a:lnTo>
                <a:lnTo>
                  <a:pt x="1275" y="906"/>
                </a:lnTo>
                <a:lnTo>
                  <a:pt x="1293" y="918"/>
                </a:lnTo>
                <a:lnTo>
                  <a:pt x="1311" y="932"/>
                </a:lnTo>
                <a:lnTo>
                  <a:pt x="1329" y="945"/>
                </a:lnTo>
                <a:lnTo>
                  <a:pt x="1297" y="939"/>
                </a:lnTo>
                <a:lnTo>
                  <a:pt x="1265" y="930"/>
                </a:lnTo>
                <a:lnTo>
                  <a:pt x="1235" y="921"/>
                </a:lnTo>
                <a:lnTo>
                  <a:pt x="1204" y="909"/>
                </a:lnTo>
                <a:lnTo>
                  <a:pt x="1174" y="896"/>
                </a:lnTo>
                <a:lnTo>
                  <a:pt x="1145" y="884"/>
                </a:lnTo>
                <a:lnTo>
                  <a:pt x="1116" y="869"/>
                </a:lnTo>
                <a:lnTo>
                  <a:pt x="1088" y="854"/>
                </a:lnTo>
                <a:lnTo>
                  <a:pt x="1059" y="838"/>
                </a:lnTo>
                <a:lnTo>
                  <a:pt x="1031" y="822"/>
                </a:lnTo>
                <a:lnTo>
                  <a:pt x="1002" y="806"/>
                </a:lnTo>
                <a:lnTo>
                  <a:pt x="973" y="790"/>
                </a:lnTo>
                <a:lnTo>
                  <a:pt x="944" y="775"/>
                </a:lnTo>
                <a:lnTo>
                  <a:pt x="915" y="761"/>
                </a:lnTo>
                <a:lnTo>
                  <a:pt x="886" y="747"/>
                </a:lnTo>
                <a:lnTo>
                  <a:pt x="856" y="734"/>
                </a:lnTo>
                <a:lnTo>
                  <a:pt x="846" y="745"/>
                </a:lnTo>
                <a:lnTo>
                  <a:pt x="834" y="747"/>
                </a:lnTo>
                <a:lnTo>
                  <a:pt x="820" y="744"/>
                </a:lnTo>
                <a:lnTo>
                  <a:pt x="808" y="738"/>
                </a:lnTo>
                <a:lnTo>
                  <a:pt x="795" y="733"/>
                </a:lnTo>
                <a:lnTo>
                  <a:pt x="783" y="733"/>
                </a:lnTo>
                <a:lnTo>
                  <a:pt x="772" y="739"/>
                </a:lnTo>
                <a:lnTo>
                  <a:pt x="763" y="756"/>
                </a:lnTo>
                <a:lnTo>
                  <a:pt x="754" y="758"/>
                </a:lnTo>
                <a:lnTo>
                  <a:pt x="745" y="758"/>
                </a:lnTo>
                <a:lnTo>
                  <a:pt x="737" y="755"/>
                </a:lnTo>
                <a:lnTo>
                  <a:pt x="728" y="752"/>
                </a:lnTo>
                <a:lnTo>
                  <a:pt x="721" y="750"/>
                </a:lnTo>
                <a:lnTo>
                  <a:pt x="715" y="750"/>
                </a:lnTo>
                <a:lnTo>
                  <a:pt x="708" y="753"/>
                </a:lnTo>
                <a:lnTo>
                  <a:pt x="702" y="762"/>
                </a:lnTo>
                <a:lnTo>
                  <a:pt x="706" y="777"/>
                </a:lnTo>
                <a:lnTo>
                  <a:pt x="697" y="775"/>
                </a:lnTo>
                <a:lnTo>
                  <a:pt x="688" y="772"/>
                </a:lnTo>
                <a:lnTo>
                  <a:pt x="680" y="770"/>
                </a:lnTo>
                <a:lnTo>
                  <a:pt x="671" y="766"/>
                </a:lnTo>
                <a:lnTo>
                  <a:pt x="664" y="763"/>
                </a:lnTo>
                <a:lnTo>
                  <a:pt x="655" y="758"/>
                </a:lnTo>
                <a:lnTo>
                  <a:pt x="648" y="753"/>
                </a:lnTo>
                <a:lnTo>
                  <a:pt x="640" y="749"/>
                </a:lnTo>
                <a:lnTo>
                  <a:pt x="625" y="752"/>
                </a:lnTo>
                <a:lnTo>
                  <a:pt x="611" y="753"/>
                </a:lnTo>
                <a:lnTo>
                  <a:pt x="596" y="752"/>
                </a:lnTo>
                <a:lnTo>
                  <a:pt x="582" y="750"/>
                </a:lnTo>
                <a:lnTo>
                  <a:pt x="569" y="746"/>
                </a:lnTo>
                <a:lnTo>
                  <a:pt x="555" y="740"/>
                </a:lnTo>
                <a:lnTo>
                  <a:pt x="542" y="735"/>
                </a:lnTo>
                <a:lnTo>
                  <a:pt x="530" y="729"/>
                </a:lnTo>
                <a:lnTo>
                  <a:pt x="523" y="730"/>
                </a:lnTo>
                <a:lnTo>
                  <a:pt x="517" y="728"/>
                </a:lnTo>
                <a:lnTo>
                  <a:pt x="511" y="725"/>
                </a:lnTo>
                <a:lnTo>
                  <a:pt x="505" y="718"/>
                </a:lnTo>
                <a:lnTo>
                  <a:pt x="500" y="713"/>
                </a:lnTo>
                <a:lnTo>
                  <a:pt x="495" y="707"/>
                </a:lnTo>
                <a:lnTo>
                  <a:pt x="489" y="700"/>
                </a:lnTo>
                <a:lnTo>
                  <a:pt x="484" y="696"/>
                </a:lnTo>
                <a:lnTo>
                  <a:pt x="447" y="682"/>
                </a:lnTo>
                <a:lnTo>
                  <a:pt x="410" y="666"/>
                </a:lnTo>
                <a:lnTo>
                  <a:pt x="374" y="647"/>
                </a:lnTo>
                <a:lnTo>
                  <a:pt x="339" y="626"/>
                </a:lnTo>
                <a:lnTo>
                  <a:pt x="304" y="603"/>
                </a:lnTo>
                <a:lnTo>
                  <a:pt x="272" y="577"/>
                </a:lnTo>
                <a:lnTo>
                  <a:pt x="240" y="551"/>
                </a:lnTo>
                <a:lnTo>
                  <a:pt x="209" y="521"/>
                </a:lnTo>
                <a:lnTo>
                  <a:pt x="180" y="491"/>
                </a:lnTo>
                <a:lnTo>
                  <a:pt x="151" y="460"/>
                </a:lnTo>
                <a:lnTo>
                  <a:pt x="125" y="427"/>
                </a:lnTo>
                <a:lnTo>
                  <a:pt x="99" y="394"/>
                </a:lnTo>
                <a:lnTo>
                  <a:pt x="76" y="360"/>
                </a:lnTo>
                <a:lnTo>
                  <a:pt x="54" y="325"/>
                </a:lnTo>
                <a:lnTo>
                  <a:pt x="34" y="290"/>
                </a:lnTo>
                <a:lnTo>
                  <a:pt x="16" y="255"/>
                </a:lnTo>
                <a:lnTo>
                  <a:pt x="8" y="234"/>
                </a:lnTo>
                <a:lnTo>
                  <a:pt x="3" y="211"/>
                </a:lnTo>
                <a:lnTo>
                  <a:pt x="0" y="186"/>
                </a:lnTo>
                <a:lnTo>
                  <a:pt x="0" y="161"/>
                </a:lnTo>
                <a:lnTo>
                  <a:pt x="2" y="135"/>
                </a:lnTo>
                <a:lnTo>
                  <a:pt x="7" y="112"/>
                </a:lnTo>
                <a:lnTo>
                  <a:pt x="16" y="90"/>
                </a:lnTo>
                <a:lnTo>
                  <a:pt x="28" y="70"/>
                </a:lnTo>
                <a:lnTo>
                  <a:pt x="38" y="60"/>
                </a:lnTo>
                <a:lnTo>
                  <a:pt x="50" y="51"/>
                </a:lnTo>
                <a:lnTo>
                  <a:pt x="61" y="42"/>
                </a:lnTo>
                <a:lnTo>
                  <a:pt x="73" y="35"/>
                </a:lnTo>
                <a:lnTo>
                  <a:pt x="85" y="27"/>
                </a:lnTo>
                <a:lnTo>
                  <a:pt x="97" y="21"/>
                </a:lnTo>
                <a:lnTo>
                  <a:pt x="110" y="16"/>
                </a:lnTo>
                <a:lnTo>
                  <a:pt x="124" y="10"/>
                </a:lnTo>
                <a:lnTo>
                  <a:pt x="136" y="6"/>
                </a:lnTo>
                <a:lnTo>
                  <a:pt x="150" y="3"/>
                </a:lnTo>
                <a:lnTo>
                  <a:pt x="164" y="1"/>
                </a:lnTo>
                <a:lnTo>
                  <a:pt x="178" y="0"/>
                </a:lnTo>
                <a:lnTo>
                  <a:pt x="192" y="0"/>
                </a:lnTo>
                <a:lnTo>
                  <a:pt x="206" y="0"/>
                </a:lnTo>
                <a:lnTo>
                  <a:pt x="221" y="2"/>
                </a:lnTo>
                <a:lnTo>
                  <a:pt x="236" y="5"/>
                </a:lnTo>
                <a:close/>
              </a:path>
            </a:pathLst>
          </a:custGeom>
          <a:solidFill>
            <a:srgbClr val="91A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9" name="Freeform 92"/>
          <p:cNvSpPr>
            <a:spLocks/>
          </p:cNvSpPr>
          <p:nvPr/>
        </p:nvSpPr>
        <p:spPr bwMode="auto">
          <a:xfrm>
            <a:off x="2609850" y="5259388"/>
            <a:ext cx="46038" cy="68262"/>
          </a:xfrm>
          <a:custGeom>
            <a:avLst/>
            <a:gdLst>
              <a:gd name="T0" fmla="*/ 2147483647 w 312"/>
              <a:gd name="T1" fmla="*/ 2147483647 h 473"/>
              <a:gd name="T2" fmla="*/ 2147483647 w 312"/>
              <a:gd name="T3" fmla="*/ 2147483647 h 473"/>
              <a:gd name="T4" fmla="*/ 2147483647 w 312"/>
              <a:gd name="T5" fmla="*/ 2147483647 h 473"/>
              <a:gd name="T6" fmla="*/ 2147483647 w 312"/>
              <a:gd name="T7" fmla="*/ 2147483647 h 473"/>
              <a:gd name="T8" fmla="*/ 2147483647 w 312"/>
              <a:gd name="T9" fmla="*/ 2147483647 h 473"/>
              <a:gd name="T10" fmla="*/ 2147483647 w 312"/>
              <a:gd name="T11" fmla="*/ 2147483647 h 473"/>
              <a:gd name="T12" fmla="*/ 2147483647 w 312"/>
              <a:gd name="T13" fmla="*/ 2147483647 h 473"/>
              <a:gd name="T14" fmla="*/ 2147483647 w 312"/>
              <a:gd name="T15" fmla="*/ 2147483647 h 473"/>
              <a:gd name="T16" fmla="*/ 2147483647 w 312"/>
              <a:gd name="T17" fmla="*/ 2147483647 h 473"/>
              <a:gd name="T18" fmla="*/ 2147483647 w 312"/>
              <a:gd name="T19" fmla="*/ 2147483647 h 473"/>
              <a:gd name="T20" fmla="*/ 2147483647 w 312"/>
              <a:gd name="T21" fmla="*/ 2147483647 h 473"/>
              <a:gd name="T22" fmla="*/ 2147483647 w 312"/>
              <a:gd name="T23" fmla="*/ 2147483647 h 473"/>
              <a:gd name="T24" fmla="*/ 2147483647 w 312"/>
              <a:gd name="T25" fmla="*/ 2147483647 h 473"/>
              <a:gd name="T26" fmla="*/ 2147483647 w 312"/>
              <a:gd name="T27" fmla="*/ 2147483647 h 473"/>
              <a:gd name="T28" fmla="*/ 2147483647 w 312"/>
              <a:gd name="T29" fmla="*/ 2147483647 h 473"/>
              <a:gd name="T30" fmla="*/ 2147483647 w 312"/>
              <a:gd name="T31" fmla="*/ 2147483647 h 473"/>
              <a:gd name="T32" fmla="*/ 2147483647 w 312"/>
              <a:gd name="T33" fmla="*/ 2147483647 h 473"/>
              <a:gd name="T34" fmla="*/ 2147483647 w 312"/>
              <a:gd name="T35" fmla="*/ 2147483647 h 473"/>
              <a:gd name="T36" fmla="*/ 2147483647 w 312"/>
              <a:gd name="T37" fmla="*/ 2147483647 h 473"/>
              <a:gd name="T38" fmla="*/ 2147483647 w 312"/>
              <a:gd name="T39" fmla="*/ 2147483647 h 473"/>
              <a:gd name="T40" fmla="*/ 2147483647 w 312"/>
              <a:gd name="T41" fmla="*/ 2147483647 h 473"/>
              <a:gd name="T42" fmla="*/ 2147483647 w 312"/>
              <a:gd name="T43" fmla="*/ 2147483647 h 473"/>
              <a:gd name="T44" fmla="*/ 2147483647 w 312"/>
              <a:gd name="T45" fmla="*/ 2147483647 h 473"/>
              <a:gd name="T46" fmla="*/ 2147483647 w 312"/>
              <a:gd name="T47" fmla="*/ 2147483647 h 473"/>
              <a:gd name="T48" fmla="*/ 2147483647 w 312"/>
              <a:gd name="T49" fmla="*/ 2147483647 h 473"/>
              <a:gd name="T50" fmla="*/ 2147483647 w 312"/>
              <a:gd name="T51" fmla="*/ 2147483647 h 473"/>
              <a:gd name="T52" fmla="*/ 2147483647 w 312"/>
              <a:gd name="T53" fmla="*/ 2147483647 h 473"/>
              <a:gd name="T54" fmla="*/ 2147483647 w 312"/>
              <a:gd name="T55" fmla="*/ 2147483647 h 473"/>
              <a:gd name="T56" fmla="*/ 2147483647 w 312"/>
              <a:gd name="T57" fmla="*/ 2147483647 h 473"/>
              <a:gd name="T58" fmla="*/ 2147483647 w 312"/>
              <a:gd name="T59" fmla="*/ 2147483647 h 473"/>
              <a:gd name="T60" fmla="*/ 2147483647 w 312"/>
              <a:gd name="T61" fmla="*/ 2147483647 h 473"/>
              <a:gd name="T62" fmla="*/ 2147483647 w 312"/>
              <a:gd name="T63" fmla="*/ 2147483647 h 473"/>
              <a:gd name="T64" fmla="*/ 2147483647 w 312"/>
              <a:gd name="T65" fmla="*/ 2147483647 h 473"/>
              <a:gd name="T66" fmla="*/ 0 w 312"/>
              <a:gd name="T67" fmla="*/ 2147483647 h 473"/>
              <a:gd name="T68" fmla="*/ 2147483647 w 312"/>
              <a:gd name="T69" fmla="*/ 2147483647 h 473"/>
              <a:gd name="T70" fmla="*/ 2147483647 w 312"/>
              <a:gd name="T71" fmla="*/ 2147483647 h 473"/>
              <a:gd name="T72" fmla="*/ 2147483647 w 312"/>
              <a:gd name="T73" fmla="*/ 2147483647 h 473"/>
              <a:gd name="T74" fmla="*/ 2147483647 w 312"/>
              <a:gd name="T75" fmla="*/ 2147483647 h 473"/>
              <a:gd name="T76" fmla="*/ 2147483647 w 312"/>
              <a:gd name="T77" fmla="*/ 2147483647 h 473"/>
              <a:gd name="T78" fmla="*/ 2147483647 w 312"/>
              <a:gd name="T79" fmla="*/ 2147483647 h 473"/>
              <a:gd name="T80" fmla="*/ 2147483647 w 312"/>
              <a:gd name="T81" fmla="*/ 2147483647 h 473"/>
              <a:gd name="T82" fmla="*/ 2147483647 w 312"/>
              <a:gd name="T83" fmla="*/ 2147483647 h 473"/>
              <a:gd name="T84" fmla="*/ 2147483647 w 312"/>
              <a:gd name="T85" fmla="*/ 0 h 473"/>
              <a:gd name="T86" fmla="*/ 2147483647 w 312"/>
              <a:gd name="T87" fmla="*/ 2147483647 h 473"/>
              <a:gd name="T88" fmla="*/ 2147483647 w 312"/>
              <a:gd name="T89" fmla="*/ 2147483647 h 473"/>
              <a:gd name="T90" fmla="*/ 2147483647 w 312"/>
              <a:gd name="T91" fmla="*/ 2147483647 h 473"/>
              <a:gd name="T92" fmla="*/ 2147483647 w 312"/>
              <a:gd name="T93" fmla="*/ 2147483647 h 473"/>
              <a:gd name="T94" fmla="*/ 2147483647 w 312"/>
              <a:gd name="T95" fmla="*/ 2147483647 h 473"/>
              <a:gd name="T96" fmla="*/ 2147483647 w 312"/>
              <a:gd name="T97" fmla="*/ 2147483647 h 473"/>
              <a:gd name="T98" fmla="*/ 2147483647 w 312"/>
              <a:gd name="T99" fmla="*/ 2147483647 h 473"/>
              <a:gd name="T100" fmla="*/ 2147483647 w 312"/>
              <a:gd name="T101" fmla="*/ 2147483647 h 473"/>
              <a:gd name="T102" fmla="*/ 2147483647 w 312"/>
              <a:gd name="T103" fmla="*/ 2147483647 h 473"/>
              <a:gd name="T104" fmla="*/ 2147483647 w 312"/>
              <a:gd name="T105" fmla="*/ 2147483647 h 4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12"/>
              <a:gd name="T160" fmla="*/ 0 h 473"/>
              <a:gd name="T161" fmla="*/ 312 w 312"/>
              <a:gd name="T162" fmla="*/ 473 h 4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12" h="473">
                <a:moveTo>
                  <a:pt x="191" y="49"/>
                </a:moveTo>
                <a:lnTo>
                  <a:pt x="312" y="385"/>
                </a:lnTo>
                <a:lnTo>
                  <a:pt x="307" y="398"/>
                </a:lnTo>
                <a:lnTo>
                  <a:pt x="303" y="411"/>
                </a:lnTo>
                <a:lnTo>
                  <a:pt x="299" y="425"/>
                </a:lnTo>
                <a:lnTo>
                  <a:pt x="295" y="439"/>
                </a:lnTo>
                <a:lnTo>
                  <a:pt x="288" y="452"/>
                </a:lnTo>
                <a:lnTo>
                  <a:pt x="279" y="462"/>
                </a:lnTo>
                <a:lnTo>
                  <a:pt x="267" y="470"/>
                </a:lnTo>
                <a:lnTo>
                  <a:pt x="251" y="473"/>
                </a:lnTo>
                <a:lnTo>
                  <a:pt x="237" y="469"/>
                </a:lnTo>
                <a:lnTo>
                  <a:pt x="223" y="463"/>
                </a:lnTo>
                <a:lnTo>
                  <a:pt x="210" y="456"/>
                </a:lnTo>
                <a:lnTo>
                  <a:pt x="199" y="448"/>
                </a:lnTo>
                <a:lnTo>
                  <a:pt x="186" y="439"/>
                </a:lnTo>
                <a:lnTo>
                  <a:pt x="175" y="429"/>
                </a:lnTo>
                <a:lnTo>
                  <a:pt x="165" y="418"/>
                </a:lnTo>
                <a:lnTo>
                  <a:pt x="154" y="407"/>
                </a:lnTo>
                <a:lnTo>
                  <a:pt x="145" y="395"/>
                </a:lnTo>
                <a:lnTo>
                  <a:pt x="135" y="383"/>
                </a:lnTo>
                <a:lnTo>
                  <a:pt x="126" y="370"/>
                </a:lnTo>
                <a:lnTo>
                  <a:pt x="116" y="358"/>
                </a:lnTo>
                <a:lnTo>
                  <a:pt x="108" y="346"/>
                </a:lnTo>
                <a:lnTo>
                  <a:pt x="98" y="334"/>
                </a:lnTo>
                <a:lnTo>
                  <a:pt x="90" y="322"/>
                </a:lnTo>
                <a:lnTo>
                  <a:pt x="80" y="311"/>
                </a:lnTo>
                <a:lnTo>
                  <a:pt x="65" y="281"/>
                </a:lnTo>
                <a:lnTo>
                  <a:pt x="50" y="251"/>
                </a:lnTo>
                <a:lnTo>
                  <a:pt x="36" y="221"/>
                </a:lnTo>
                <a:lnTo>
                  <a:pt x="22" y="190"/>
                </a:lnTo>
                <a:lnTo>
                  <a:pt x="11" y="158"/>
                </a:lnTo>
                <a:lnTo>
                  <a:pt x="4" y="125"/>
                </a:lnTo>
                <a:lnTo>
                  <a:pt x="0" y="91"/>
                </a:lnTo>
                <a:lnTo>
                  <a:pt x="1" y="57"/>
                </a:lnTo>
                <a:lnTo>
                  <a:pt x="6" y="49"/>
                </a:lnTo>
                <a:lnTo>
                  <a:pt x="13" y="39"/>
                </a:lnTo>
                <a:lnTo>
                  <a:pt x="19" y="30"/>
                </a:lnTo>
                <a:lnTo>
                  <a:pt x="27" y="21"/>
                </a:lnTo>
                <a:lnTo>
                  <a:pt x="36" y="13"/>
                </a:lnTo>
                <a:lnTo>
                  <a:pt x="45" y="7"/>
                </a:lnTo>
                <a:lnTo>
                  <a:pt x="55" y="2"/>
                </a:lnTo>
                <a:lnTo>
                  <a:pt x="65" y="0"/>
                </a:lnTo>
                <a:lnTo>
                  <a:pt x="83" y="1"/>
                </a:lnTo>
                <a:lnTo>
                  <a:pt x="100" y="2"/>
                </a:lnTo>
                <a:lnTo>
                  <a:pt x="117" y="5"/>
                </a:lnTo>
                <a:lnTo>
                  <a:pt x="134" y="11"/>
                </a:lnTo>
                <a:lnTo>
                  <a:pt x="150" y="17"/>
                </a:lnTo>
                <a:lnTo>
                  <a:pt x="165" y="26"/>
                </a:lnTo>
                <a:lnTo>
                  <a:pt x="178" y="36"/>
                </a:lnTo>
                <a:lnTo>
                  <a:pt x="191" y="49"/>
                </a:lnTo>
                <a:close/>
              </a:path>
            </a:pathLst>
          </a:custGeom>
          <a:solidFill>
            <a:srgbClr val="91A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0" name="Freeform 93"/>
          <p:cNvSpPr>
            <a:spLocks/>
          </p:cNvSpPr>
          <p:nvPr/>
        </p:nvSpPr>
        <p:spPr bwMode="auto">
          <a:xfrm>
            <a:off x="2611438" y="5260975"/>
            <a:ext cx="39687" cy="60325"/>
          </a:xfrm>
          <a:custGeom>
            <a:avLst/>
            <a:gdLst>
              <a:gd name="T0" fmla="*/ 2147483647 w 278"/>
              <a:gd name="T1" fmla="*/ 2147483647 h 420"/>
              <a:gd name="T2" fmla="*/ 2147483647 w 278"/>
              <a:gd name="T3" fmla="*/ 2147483647 h 420"/>
              <a:gd name="T4" fmla="*/ 2147483647 w 278"/>
              <a:gd name="T5" fmla="*/ 2147483647 h 420"/>
              <a:gd name="T6" fmla="*/ 2147483647 w 278"/>
              <a:gd name="T7" fmla="*/ 2147483647 h 420"/>
              <a:gd name="T8" fmla="*/ 2147483647 w 278"/>
              <a:gd name="T9" fmla="*/ 2147483647 h 420"/>
              <a:gd name="T10" fmla="*/ 2147483647 w 278"/>
              <a:gd name="T11" fmla="*/ 2147483647 h 420"/>
              <a:gd name="T12" fmla="*/ 2147483647 w 278"/>
              <a:gd name="T13" fmla="*/ 2147483647 h 420"/>
              <a:gd name="T14" fmla="*/ 2147483647 w 278"/>
              <a:gd name="T15" fmla="*/ 2147483647 h 420"/>
              <a:gd name="T16" fmla="*/ 2147483647 w 278"/>
              <a:gd name="T17" fmla="*/ 2147483647 h 420"/>
              <a:gd name="T18" fmla="*/ 2147483647 w 278"/>
              <a:gd name="T19" fmla="*/ 2147483647 h 420"/>
              <a:gd name="T20" fmla="*/ 2147483647 w 278"/>
              <a:gd name="T21" fmla="*/ 2147483647 h 420"/>
              <a:gd name="T22" fmla="*/ 2147483647 w 278"/>
              <a:gd name="T23" fmla="*/ 2147483647 h 420"/>
              <a:gd name="T24" fmla="*/ 2147483647 w 278"/>
              <a:gd name="T25" fmla="*/ 2147483647 h 420"/>
              <a:gd name="T26" fmla="*/ 2147483647 w 278"/>
              <a:gd name="T27" fmla="*/ 2147483647 h 420"/>
              <a:gd name="T28" fmla="*/ 2147483647 w 278"/>
              <a:gd name="T29" fmla="*/ 2147483647 h 420"/>
              <a:gd name="T30" fmla="*/ 2147483647 w 278"/>
              <a:gd name="T31" fmla="*/ 2147483647 h 420"/>
              <a:gd name="T32" fmla="*/ 2147483647 w 278"/>
              <a:gd name="T33" fmla="*/ 2147483647 h 420"/>
              <a:gd name="T34" fmla="*/ 2147483647 w 278"/>
              <a:gd name="T35" fmla="*/ 2147483647 h 420"/>
              <a:gd name="T36" fmla="*/ 2147483647 w 278"/>
              <a:gd name="T37" fmla="*/ 2147483647 h 420"/>
              <a:gd name="T38" fmla="*/ 2147483647 w 278"/>
              <a:gd name="T39" fmla="*/ 2147483647 h 420"/>
              <a:gd name="T40" fmla="*/ 2147483647 w 278"/>
              <a:gd name="T41" fmla="*/ 2147483647 h 420"/>
              <a:gd name="T42" fmla="*/ 2147483647 w 278"/>
              <a:gd name="T43" fmla="*/ 2147483647 h 420"/>
              <a:gd name="T44" fmla="*/ 2147483647 w 278"/>
              <a:gd name="T45" fmla="*/ 2147483647 h 420"/>
              <a:gd name="T46" fmla="*/ 2147483647 w 278"/>
              <a:gd name="T47" fmla="*/ 2147483647 h 420"/>
              <a:gd name="T48" fmla="*/ 2147483647 w 278"/>
              <a:gd name="T49" fmla="*/ 2147483647 h 420"/>
              <a:gd name="T50" fmla="*/ 2147483647 w 278"/>
              <a:gd name="T51" fmla="*/ 2147483647 h 420"/>
              <a:gd name="T52" fmla="*/ 2147483647 w 278"/>
              <a:gd name="T53" fmla="*/ 2147483647 h 420"/>
              <a:gd name="T54" fmla="*/ 2147483647 w 278"/>
              <a:gd name="T55" fmla="*/ 2147483647 h 420"/>
              <a:gd name="T56" fmla="*/ 2147483647 w 278"/>
              <a:gd name="T57" fmla="*/ 2147483647 h 420"/>
              <a:gd name="T58" fmla="*/ 2147483647 w 278"/>
              <a:gd name="T59" fmla="*/ 2147483647 h 420"/>
              <a:gd name="T60" fmla="*/ 2147483647 w 278"/>
              <a:gd name="T61" fmla="*/ 2147483647 h 420"/>
              <a:gd name="T62" fmla="*/ 2147483647 w 278"/>
              <a:gd name="T63" fmla="*/ 2147483647 h 420"/>
              <a:gd name="T64" fmla="*/ 0 w 278"/>
              <a:gd name="T65" fmla="*/ 2147483647 h 420"/>
              <a:gd name="T66" fmla="*/ 0 w 278"/>
              <a:gd name="T67" fmla="*/ 2147483647 h 420"/>
              <a:gd name="T68" fmla="*/ 2147483647 w 278"/>
              <a:gd name="T69" fmla="*/ 2147483647 h 420"/>
              <a:gd name="T70" fmla="*/ 2147483647 w 278"/>
              <a:gd name="T71" fmla="*/ 2147483647 h 420"/>
              <a:gd name="T72" fmla="*/ 2147483647 w 278"/>
              <a:gd name="T73" fmla="*/ 2147483647 h 420"/>
              <a:gd name="T74" fmla="*/ 2147483647 w 278"/>
              <a:gd name="T75" fmla="*/ 2147483647 h 420"/>
              <a:gd name="T76" fmla="*/ 2147483647 w 278"/>
              <a:gd name="T77" fmla="*/ 2147483647 h 420"/>
              <a:gd name="T78" fmla="*/ 2147483647 w 278"/>
              <a:gd name="T79" fmla="*/ 2147483647 h 420"/>
              <a:gd name="T80" fmla="*/ 2147483647 w 278"/>
              <a:gd name="T81" fmla="*/ 2147483647 h 420"/>
              <a:gd name="T82" fmla="*/ 2147483647 w 278"/>
              <a:gd name="T83" fmla="*/ 0 h 420"/>
              <a:gd name="T84" fmla="*/ 2147483647 w 278"/>
              <a:gd name="T85" fmla="*/ 0 h 420"/>
              <a:gd name="T86" fmla="*/ 2147483647 w 278"/>
              <a:gd name="T87" fmla="*/ 2147483647 h 420"/>
              <a:gd name="T88" fmla="*/ 2147483647 w 278"/>
              <a:gd name="T89" fmla="*/ 2147483647 h 420"/>
              <a:gd name="T90" fmla="*/ 2147483647 w 278"/>
              <a:gd name="T91" fmla="*/ 2147483647 h 420"/>
              <a:gd name="T92" fmla="*/ 2147483647 w 278"/>
              <a:gd name="T93" fmla="*/ 2147483647 h 420"/>
              <a:gd name="T94" fmla="*/ 2147483647 w 278"/>
              <a:gd name="T95" fmla="*/ 2147483647 h 420"/>
              <a:gd name="T96" fmla="*/ 2147483647 w 278"/>
              <a:gd name="T97" fmla="*/ 2147483647 h 420"/>
              <a:gd name="T98" fmla="*/ 2147483647 w 278"/>
              <a:gd name="T99" fmla="*/ 2147483647 h 420"/>
              <a:gd name="T100" fmla="*/ 2147483647 w 278"/>
              <a:gd name="T101" fmla="*/ 2147483647 h 420"/>
              <a:gd name="T102" fmla="*/ 2147483647 w 278"/>
              <a:gd name="T103" fmla="*/ 2147483647 h 4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8"/>
              <a:gd name="T157" fmla="*/ 0 h 420"/>
              <a:gd name="T158" fmla="*/ 278 w 278"/>
              <a:gd name="T159" fmla="*/ 420 h 4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8" h="420">
                <a:moveTo>
                  <a:pt x="171" y="42"/>
                </a:moveTo>
                <a:lnTo>
                  <a:pt x="184" y="81"/>
                </a:lnTo>
                <a:lnTo>
                  <a:pt x="198" y="119"/>
                </a:lnTo>
                <a:lnTo>
                  <a:pt x="212" y="156"/>
                </a:lnTo>
                <a:lnTo>
                  <a:pt x="225" y="194"/>
                </a:lnTo>
                <a:lnTo>
                  <a:pt x="238" y="231"/>
                </a:lnTo>
                <a:lnTo>
                  <a:pt x="252" y="269"/>
                </a:lnTo>
                <a:lnTo>
                  <a:pt x="265" y="306"/>
                </a:lnTo>
                <a:lnTo>
                  <a:pt x="278" y="344"/>
                </a:lnTo>
                <a:lnTo>
                  <a:pt x="274" y="355"/>
                </a:lnTo>
                <a:lnTo>
                  <a:pt x="270" y="366"/>
                </a:lnTo>
                <a:lnTo>
                  <a:pt x="267" y="378"/>
                </a:lnTo>
                <a:lnTo>
                  <a:pt x="262" y="390"/>
                </a:lnTo>
                <a:lnTo>
                  <a:pt x="257" y="401"/>
                </a:lnTo>
                <a:lnTo>
                  <a:pt x="250" y="410"/>
                </a:lnTo>
                <a:lnTo>
                  <a:pt x="239" y="416"/>
                </a:lnTo>
                <a:lnTo>
                  <a:pt x="224" y="420"/>
                </a:lnTo>
                <a:lnTo>
                  <a:pt x="199" y="411"/>
                </a:lnTo>
                <a:lnTo>
                  <a:pt x="177" y="398"/>
                </a:lnTo>
                <a:lnTo>
                  <a:pt x="157" y="382"/>
                </a:lnTo>
                <a:lnTo>
                  <a:pt x="138" y="362"/>
                </a:lnTo>
                <a:lnTo>
                  <a:pt x="121" y="340"/>
                </a:lnTo>
                <a:lnTo>
                  <a:pt x="104" y="319"/>
                </a:lnTo>
                <a:lnTo>
                  <a:pt x="88" y="297"/>
                </a:lnTo>
                <a:lnTo>
                  <a:pt x="71" y="277"/>
                </a:lnTo>
                <a:lnTo>
                  <a:pt x="58" y="250"/>
                </a:lnTo>
                <a:lnTo>
                  <a:pt x="45" y="224"/>
                </a:lnTo>
                <a:lnTo>
                  <a:pt x="32" y="196"/>
                </a:lnTo>
                <a:lnTo>
                  <a:pt x="20" y="169"/>
                </a:lnTo>
                <a:lnTo>
                  <a:pt x="11" y="141"/>
                </a:lnTo>
                <a:lnTo>
                  <a:pt x="3" y="111"/>
                </a:lnTo>
                <a:lnTo>
                  <a:pt x="0" y="82"/>
                </a:lnTo>
                <a:lnTo>
                  <a:pt x="0" y="51"/>
                </a:lnTo>
                <a:lnTo>
                  <a:pt x="5" y="44"/>
                </a:lnTo>
                <a:lnTo>
                  <a:pt x="11" y="35"/>
                </a:lnTo>
                <a:lnTo>
                  <a:pt x="17" y="27"/>
                </a:lnTo>
                <a:lnTo>
                  <a:pt x="24" y="19"/>
                </a:lnTo>
                <a:lnTo>
                  <a:pt x="33" y="12"/>
                </a:lnTo>
                <a:lnTo>
                  <a:pt x="41" y="6"/>
                </a:lnTo>
                <a:lnTo>
                  <a:pt x="50" y="2"/>
                </a:lnTo>
                <a:lnTo>
                  <a:pt x="59" y="0"/>
                </a:lnTo>
                <a:lnTo>
                  <a:pt x="75" y="0"/>
                </a:lnTo>
                <a:lnTo>
                  <a:pt x="91" y="2"/>
                </a:lnTo>
                <a:lnTo>
                  <a:pt x="106" y="4"/>
                </a:lnTo>
                <a:lnTo>
                  <a:pt x="121" y="9"/>
                </a:lnTo>
                <a:lnTo>
                  <a:pt x="134" y="15"/>
                </a:lnTo>
                <a:lnTo>
                  <a:pt x="147" y="22"/>
                </a:lnTo>
                <a:lnTo>
                  <a:pt x="160" y="31"/>
                </a:lnTo>
                <a:lnTo>
                  <a:pt x="171" y="42"/>
                </a:lnTo>
                <a:close/>
              </a:path>
            </a:pathLst>
          </a:custGeom>
          <a:solidFill>
            <a:srgbClr val="99AA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1" name="Freeform 94"/>
          <p:cNvSpPr>
            <a:spLocks/>
          </p:cNvSpPr>
          <p:nvPr/>
        </p:nvSpPr>
        <p:spPr bwMode="auto">
          <a:xfrm>
            <a:off x="2613025" y="5264150"/>
            <a:ext cx="34925" cy="52388"/>
          </a:xfrm>
          <a:custGeom>
            <a:avLst/>
            <a:gdLst>
              <a:gd name="T0" fmla="*/ 2147483647 w 244"/>
              <a:gd name="T1" fmla="*/ 2147483647 h 368"/>
              <a:gd name="T2" fmla="*/ 2147483647 w 244"/>
              <a:gd name="T3" fmla="*/ 2147483647 h 368"/>
              <a:gd name="T4" fmla="*/ 2147483647 w 244"/>
              <a:gd name="T5" fmla="*/ 2147483647 h 368"/>
              <a:gd name="T6" fmla="*/ 2147483647 w 244"/>
              <a:gd name="T7" fmla="*/ 2147483647 h 368"/>
              <a:gd name="T8" fmla="*/ 2147483647 w 244"/>
              <a:gd name="T9" fmla="*/ 2147483647 h 368"/>
              <a:gd name="T10" fmla="*/ 2147483647 w 244"/>
              <a:gd name="T11" fmla="*/ 2147483647 h 368"/>
              <a:gd name="T12" fmla="*/ 2147483647 w 244"/>
              <a:gd name="T13" fmla="*/ 2147483647 h 368"/>
              <a:gd name="T14" fmla="*/ 2147483647 w 244"/>
              <a:gd name="T15" fmla="*/ 2147483647 h 368"/>
              <a:gd name="T16" fmla="*/ 2147483647 w 244"/>
              <a:gd name="T17" fmla="*/ 2147483647 h 368"/>
              <a:gd name="T18" fmla="*/ 2147483647 w 244"/>
              <a:gd name="T19" fmla="*/ 2147483647 h 368"/>
              <a:gd name="T20" fmla="*/ 2147483647 w 244"/>
              <a:gd name="T21" fmla="*/ 2147483647 h 368"/>
              <a:gd name="T22" fmla="*/ 2147483647 w 244"/>
              <a:gd name="T23" fmla="*/ 2147483647 h 368"/>
              <a:gd name="T24" fmla="*/ 2147483647 w 244"/>
              <a:gd name="T25" fmla="*/ 2147483647 h 368"/>
              <a:gd name="T26" fmla="*/ 2147483647 w 244"/>
              <a:gd name="T27" fmla="*/ 2147483647 h 368"/>
              <a:gd name="T28" fmla="*/ 2147483647 w 244"/>
              <a:gd name="T29" fmla="*/ 2147483647 h 368"/>
              <a:gd name="T30" fmla="*/ 2147483647 w 244"/>
              <a:gd name="T31" fmla="*/ 2147483647 h 368"/>
              <a:gd name="T32" fmla="*/ 2147483647 w 244"/>
              <a:gd name="T33" fmla="*/ 2147483647 h 368"/>
              <a:gd name="T34" fmla="*/ 2147483647 w 244"/>
              <a:gd name="T35" fmla="*/ 2147483647 h 368"/>
              <a:gd name="T36" fmla="*/ 2147483647 w 244"/>
              <a:gd name="T37" fmla="*/ 2147483647 h 368"/>
              <a:gd name="T38" fmla="*/ 2147483647 w 244"/>
              <a:gd name="T39" fmla="*/ 2147483647 h 368"/>
              <a:gd name="T40" fmla="*/ 2147483647 w 244"/>
              <a:gd name="T41" fmla="*/ 2147483647 h 368"/>
              <a:gd name="T42" fmla="*/ 2147483647 w 244"/>
              <a:gd name="T43" fmla="*/ 2147483647 h 368"/>
              <a:gd name="T44" fmla="*/ 2147483647 w 244"/>
              <a:gd name="T45" fmla="*/ 2147483647 h 368"/>
              <a:gd name="T46" fmla="*/ 2147483647 w 244"/>
              <a:gd name="T47" fmla="*/ 2147483647 h 368"/>
              <a:gd name="T48" fmla="*/ 2147483647 w 244"/>
              <a:gd name="T49" fmla="*/ 2147483647 h 368"/>
              <a:gd name="T50" fmla="*/ 2147483647 w 244"/>
              <a:gd name="T51" fmla="*/ 2147483647 h 368"/>
              <a:gd name="T52" fmla="*/ 2147483647 w 244"/>
              <a:gd name="T53" fmla="*/ 2147483647 h 368"/>
              <a:gd name="T54" fmla="*/ 2147483647 w 244"/>
              <a:gd name="T55" fmla="*/ 2147483647 h 368"/>
              <a:gd name="T56" fmla="*/ 2147483647 w 244"/>
              <a:gd name="T57" fmla="*/ 2147483647 h 368"/>
              <a:gd name="T58" fmla="*/ 2147483647 w 244"/>
              <a:gd name="T59" fmla="*/ 2147483647 h 368"/>
              <a:gd name="T60" fmla="*/ 2147483647 w 244"/>
              <a:gd name="T61" fmla="*/ 2147483647 h 368"/>
              <a:gd name="T62" fmla="*/ 2147483647 w 244"/>
              <a:gd name="T63" fmla="*/ 2147483647 h 368"/>
              <a:gd name="T64" fmla="*/ 0 w 244"/>
              <a:gd name="T65" fmla="*/ 2147483647 h 368"/>
              <a:gd name="T66" fmla="*/ 0 w 244"/>
              <a:gd name="T67" fmla="*/ 2147483647 h 368"/>
              <a:gd name="T68" fmla="*/ 2147483647 w 244"/>
              <a:gd name="T69" fmla="*/ 2147483647 h 368"/>
              <a:gd name="T70" fmla="*/ 2147483647 w 244"/>
              <a:gd name="T71" fmla="*/ 2147483647 h 368"/>
              <a:gd name="T72" fmla="*/ 2147483647 w 244"/>
              <a:gd name="T73" fmla="*/ 2147483647 h 368"/>
              <a:gd name="T74" fmla="*/ 2147483647 w 244"/>
              <a:gd name="T75" fmla="*/ 2147483647 h 368"/>
              <a:gd name="T76" fmla="*/ 2147483647 w 244"/>
              <a:gd name="T77" fmla="*/ 2147483647 h 368"/>
              <a:gd name="T78" fmla="*/ 2147483647 w 244"/>
              <a:gd name="T79" fmla="*/ 2147483647 h 368"/>
              <a:gd name="T80" fmla="*/ 2147483647 w 244"/>
              <a:gd name="T81" fmla="*/ 2147483647 h 368"/>
              <a:gd name="T82" fmla="*/ 2147483647 w 244"/>
              <a:gd name="T83" fmla="*/ 0 h 368"/>
              <a:gd name="T84" fmla="*/ 2147483647 w 244"/>
              <a:gd name="T85" fmla="*/ 0 h 368"/>
              <a:gd name="T86" fmla="*/ 2147483647 w 244"/>
              <a:gd name="T87" fmla="*/ 2147483647 h 368"/>
              <a:gd name="T88" fmla="*/ 2147483647 w 244"/>
              <a:gd name="T89" fmla="*/ 2147483647 h 368"/>
              <a:gd name="T90" fmla="*/ 2147483647 w 244"/>
              <a:gd name="T91" fmla="*/ 2147483647 h 368"/>
              <a:gd name="T92" fmla="*/ 2147483647 w 244"/>
              <a:gd name="T93" fmla="*/ 2147483647 h 368"/>
              <a:gd name="T94" fmla="*/ 2147483647 w 244"/>
              <a:gd name="T95" fmla="*/ 2147483647 h 368"/>
              <a:gd name="T96" fmla="*/ 2147483647 w 244"/>
              <a:gd name="T97" fmla="*/ 2147483647 h 368"/>
              <a:gd name="T98" fmla="*/ 2147483647 w 244"/>
              <a:gd name="T99" fmla="*/ 2147483647 h 368"/>
              <a:gd name="T100" fmla="*/ 2147483647 w 244"/>
              <a:gd name="T101" fmla="*/ 2147483647 h 368"/>
              <a:gd name="T102" fmla="*/ 2147483647 w 244"/>
              <a:gd name="T103" fmla="*/ 2147483647 h 36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44"/>
              <a:gd name="T157" fmla="*/ 0 h 368"/>
              <a:gd name="T158" fmla="*/ 244 w 244"/>
              <a:gd name="T159" fmla="*/ 368 h 36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44" h="368">
                <a:moveTo>
                  <a:pt x="151" y="38"/>
                </a:moveTo>
                <a:lnTo>
                  <a:pt x="162" y="71"/>
                </a:lnTo>
                <a:lnTo>
                  <a:pt x="174" y="104"/>
                </a:lnTo>
                <a:lnTo>
                  <a:pt x="186" y="137"/>
                </a:lnTo>
                <a:lnTo>
                  <a:pt x="197" y="170"/>
                </a:lnTo>
                <a:lnTo>
                  <a:pt x="209" y="203"/>
                </a:lnTo>
                <a:lnTo>
                  <a:pt x="220" y="236"/>
                </a:lnTo>
                <a:lnTo>
                  <a:pt x="232" y="269"/>
                </a:lnTo>
                <a:lnTo>
                  <a:pt x="244" y="302"/>
                </a:lnTo>
                <a:lnTo>
                  <a:pt x="239" y="311"/>
                </a:lnTo>
                <a:lnTo>
                  <a:pt x="236" y="322"/>
                </a:lnTo>
                <a:lnTo>
                  <a:pt x="233" y="332"/>
                </a:lnTo>
                <a:lnTo>
                  <a:pt x="230" y="342"/>
                </a:lnTo>
                <a:lnTo>
                  <a:pt x="225" y="352"/>
                </a:lnTo>
                <a:lnTo>
                  <a:pt x="218" y="359"/>
                </a:lnTo>
                <a:lnTo>
                  <a:pt x="209" y="364"/>
                </a:lnTo>
                <a:lnTo>
                  <a:pt x="196" y="368"/>
                </a:lnTo>
                <a:lnTo>
                  <a:pt x="174" y="360"/>
                </a:lnTo>
                <a:lnTo>
                  <a:pt x="155" y="350"/>
                </a:lnTo>
                <a:lnTo>
                  <a:pt x="137" y="335"/>
                </a:lnTo>
                <a:lnTo>
                  <a:pt x="120" y="317"/>
                </a:lnTo>
                <a:lnTo>
                  <a:pt x="105" y="299"/>
                </a:lnTo>
                <a:lnTo>
                  <a:pt x="90" y="279"/>
                </a:lnTo>
                <a:lnTo>
                  <a:pt x="77" y="260"/>
                </a:lnTo>
                <a:lnTo>
                  <a:pt x="63" y="242"/>
                </a:lnTo>
                <a:lnTo>
                  <a:pt x="51" y="218"/>
                </a:lnTo>
                <a:lnTo>
                  <a:pt x="40" y="195"/>
                </a:lnTo>
                <a:lnTo>
                  <a:pt x="28" y="171"/>
                </a:lnTo>
                <a:lnTo>
                  <a:pt x="17" y="146"/>
                </a:lnTo>
                <a:lnTo>
                  <a:pt x="9" y="122"/>
                </a:lnTo>
                <a:lnTo>
                  <a:pt x="3" y="96"/>
                </a:lnTo>
                <a:lnTo>
                  <a:pt x="0" y="71"/>
                </a:lnTo>
                <a:lnTo>
                  <a:pt x="0" y="44"/>
                </a:lnTo>
                <a:lnTo>
                  <a:pt x="4" y="37"/>
                </a:lnTo>
                <a:lnTo>
                  <a:pt x="9" y="30"/>
                </a:lnTo>
                <a:lnTo>
                  <a:pt x="15" y="22"/>
                </a:lnTo>
                <a:lnTo>
                  <a:pt x="21" y="16"/>
                </a:lnTo>
                <a:lnTo>
                  <a:pt x="28" y="10"/>
                </a:lnTo>
                <a:lnTo>
                  <a:pt x="35" y="4"/>
                </a:lnTo>
                <a:lnTo>
                  <a:pt x="43" y="1"/>
                </a:lnTo>
                <a:lnTo>
                  <a:pt x="51" y="0"/>
                </a:lnTo>
                <a:lnTo>
                  <a:pt x="65" y="0"/>
                </a:lnTo>
                <a:lnTo>
                  <a:pt x="79" y="2"/>
                </a:lnTo>
                <a:lnTo>
                  <a:pt x="91" y="4"/>
                </a:lnTo>
                <a:lnTo>
                  <a:pt x="104" y="8"/>
                </a:lnTo>
                <a:lnTo>
                  <a:pt x="117" y="14"/>
                </a:lnTo>
                <a:lnTo>
                  <a:pt x="128" y="20"/>
                </a:lnTo>
                <a:lnTo>
                  <a:pt x="140" y="29"/>
                </a:lnTo>
                <a:lnTo>
                  <a:pt x="151" y="38"/>
                </a:lnTo>
                <a:close/>
              </a:path>
            </a:pathLst>
          </a:custGeom>
          <a:solidFill>
            <a:srgbClr val="A0A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2" name="Freeform 95"/>
          <p:cNvSpPr>
            <a:spLocks/>
          </p:cNvSpPr>
          <p:nvPr/>
        </p:nvSpPr>
        <p:spPr bwMode="auto">
          <a:xfrm>
            <a:off x="2613025" y="5265738"/>
            <a:ext cx="30163" cy="46037"/>
          </a:xfrm>
          <a:custGeom>
            <a:avLst/>
            <a:gdLst>
              <a:gd name="T0" fmla="*/ 2147483647 w 210"/>
              <a:gd name="T1" fmla="*/ 2147483647 h 319"/>
              <a:gd name="T2" fmla="*/ 2147483647 w 210"/>
              <a:gd name="T3" fmla="*/ 2147483647 h 319"/>
              <a:gd name="T4" fmla="*/ 2147483647 w 210"/>
              <a:gd name="T5" fmla="*/ 2147483647 h 319"/>
              <a:gd name="T6" fmla="*/ 2147483647 w 210"/>
              <a:gd name="T7" fmla="*/ 2147483647 h 319"/>
              <a:gd name="T8" fmla="*/ 2147483647 w 210"/>
              <a:gd name="T9" fmla="*/ 2147483647 h 319"/>
              <a:gd name="T10" fmla="*/ 2147483647 w 210"/>
              <a:gd name="T11" fmla="*/ 2147483647 h 319"/>
              <a:gd name="T12" fmla="*/ 2147483647 w 210"/>
              <a:gd name="T13" fmla="*/ 2147483647 h 319"/>
              <a:gd name="T14" fmla="*/ 2147483647 w 210"/>
              <a:gd name="T15" fmla="*/ 2147483647 h 319"/>
              <a:gd name="T16" fmla="*/ 2147483647 w 210"/>
              <a:gd name="T17" fmla="*/ 2147483647 h 319"/>
              <a:gd name="T18" fmla="*/ 2147483647 w 210"/>
              <a:gd name="T19" fmla="*/ 2147483647 h 319"/>
              <a:gd name="T20" fmla="*/ 2147483647 w 210"/>
              <a:gd name="T21" fmla="*/ 2147483647 h 319"/>
              <a:gd name="T22" fmla="*/ 2147483647 w 210"/>
              <a:gd name="T23" fmla="*/ 2147483647 h 319"/>
              <a:gd name="T24" fmla="*/ 2147483647 w 210"/>
              <a:gd name="T25" fmla="*/ 2147483647 h 319"/>
              <a:gd name="T26" fmla="*/ 2147483647 w 210"/>
              <a:gd name="T27" fmla="*/ 2147483647 h 319"/>
              <a:gd name="T28" fmla="*/ 2147483647 w 210"/>
              <a:gd name="T29" fmla="*/ 2147483647 h 319"/>
              <a:gd name="T30" fmla="*/ 2147483647 w 210"/>
              <a:gd name="T31" fmla="*/ 2147483647 h 319"/>
              <a:gd name="T32" fmla="*/ 2147483647 w 210"/>
              <a:gd name="T33" fmla="*/ 2147483647 h 319"/>
              <a:gd name="T34" fmla="*/ 2147483647 w 210"/>
              <a:gd name="T35" fmla="*/ 2147483647 h 319"/>
              <a:gd name="T36" fmla="*/ 2147483647 w 210"/>
              <a:gd name="T37" fmla="*/ 2147483647 h 319"/>
              <a:gd name="T38" fmla="*/ 2147483647 w 210"/>
              <a:gd name="T39" fmla="*/ 2147483647 h 319"/>
              <a:gd name="T40" fmla="*/ 2147483647 w 210"/>
              <a:gd name="T41" fmla="*/ 2147483647 h 319"/>
              <a:gd name="T42" fmla="*/ 2147483647 w 210"/>
              <a:gd name="T43" fmla="*/ 2147483647 h 319"/>
              <a:gd name="T44" fmla="*/ 2147483647 w 210"/>
              <a:gd name="T45" fmla="*/ 2147483647 h 319"/>
              <a:gd name="T46" fmla="*/ 2147483647 w 210"/>
              <a:gd name="T47" fmla="*/ 2147483647 h 319"/>
              <a:gd name="T48" fmla="*/ 2147483647 w 210"/>
              <a:gd name="T49" fmla="*/ 2147483647 h 319"/>
              <a:gd name="T50" fmla="*/ 2147483647 w 210"/>
              <a:gd name="T51" fmla="*/ 2147483647 h 319"/>
              <a:gd name="T52" fmla="*/ 2147483647 w 210"/>
              <a:gd name="T53" fmla="*/ 2147483647 h 319"/>
              <a:gd name="T54" fmla="*/ 2147483647 w 210"/>
              <a:gd name="T55" fmla="*/ 2147483647 h 319"/>
              <a:gd name="T56" fmla="*/ 2147483647 w 210"/>
              <a:gd name="T57" fmla="*/ 2147483647 h 319"/>
              <a:gd name="T58" fmla="*/ 2147483647 w 210"/>
              <a:gd name="T59" fmla="*/ 2147483647 h 319"/>
              <a:gd name="T60" fmla="*/ 2147483647 w 210"/>
              <a:gd name="T61" fmla="*/ 2147483647 h 319"/>
              <a:gd name="T62" fmla="*/ 2147483647 w 210"/>
              <a:gd name="T63" fmla="*/ 2147483647 h 319"/>
              <a:gd name="T64" fmla="*/ 0 w 210"/>
              <a:gd name="T65" fmla="*/ 2147483647 h 319"/>
              <a:gd name="T66" fmla="*/ 0 w 210"/>
              <a:gd name="T67" fmla="*/ 2147483647 h 319"/>
              <a:gd name="T68" fmla="*/ 2147483647 w 210"/>
              <a:gd name="T69" fmla="*/ 2147483647 h 319"/>
              <a:gd name="T70" fmla="*/ 2147483647 w 210"/>
              <a:gd name="T71" fmla="*/ 2147483647 h 319"/>
              <a:gd name="T72" fmla="*/ 2147483647 w 210"/>
              <a:gd name="T73" fmla="*/ 2147483647 h 319"/>
              <a:gd name="T74" fmla="*/ 2147483647 w 210"/>
              <a:gd name="T75" fmla="*/ 2147483647 h 319"/>
              <a:gd name="T76" fmla="*/ 2147483647 w 210"/>
              <a:gd name="T77" fmla="*/ 2147483647 h 319"/>
              <a:gd name="T78" fmla="*/ 2147483647 w 210"/>
              <a:gd name="T79" fmla="*/ 2147483647 h 319"/>
              <a:gd name="T80" fmla="*/ 2147483647 w 210"/>
              <a:gd name="T81" fmla="*/ 2147483647 h 319"/>
              <a:gd name="T82" fmla="*/ 2147483647 w 210"/>
              <a:gd name="T83" fmla="*/ 0 h 319"/>
              <a:gd name="T84" fmla="*/ 2147483647 w 210"/>
              <a:gd name="T85" fmla="*/ 0 h 319"/>
              <a:gd name="T86" fmla="*/ 2147483647 w 210"/>
              <a:gd name="T87" fmla="*/ 2147483647 h 319"/>
              <a:gd name="T88" fmla="*/ 2147483647 w 210"/>
              <a:gd name="T89" fmla="*/ 2147483647 h 319"/>
              <a:gd name="T90" fmla="*/ 2147483647 w 210"/>
              <a:gd name="T91" fmla="*/ 2147483647 h 319"/>
              <a:gd name="T92" fmla="*/ 2147483647 w 210"/>
              <a:gd name="T93" fmla="*/ 2147483647 h 319"/>
              <a:gd name="T94" fmla="*/ 2147483647 w 210"/>
              <a:gd name="T95" fmla="*/ 2147483647 h 319"/>
              <a:gd name="T96" fmla="*/ 2147483647 w 210"/>
              <a:gd name="T97" fmla="*/ 2147483647 h 319"/>
              <a:gd name="T98" fmla="*/ 2147483647 w 210"/>
              <a:gd name="T99" fmla="*/ 2147483647 h 319"/>
              <a:gd name="T100" fmla="*/ 2147483647 w 210"/>
              <a:gd name="T101" fmla="*/ 2147483647 h 319"/>
              <a:gd name="T102" fmla="*/ 2147483647 w 210"/>
              <a:gd name="T103" fmla="*/ 2147483647 h 3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10"/>
              <a:gd name="T157" fmla="*/ 0 h 319"/>
              <a:gd name="T158" fmla="*/ 210 w 210"/>
              <a:gd name="T159" fmla="*/ 319 h 31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10" h="319">
                <a:moveTo>
                  <a:pt x="128" y="33"/>
                </a:moveTo>
                <a:lnTo>
                  <a:pt x="138" y="61"/>
                </a:lnTo>
                <a:lnTo>
                  <a:pt x="149" y="90"/>
                </a:lnTo>
                <a:lnTo>
                  <a:pt x="158" y="118"/>
                </a:lnTo>
                <a:lnTo>
                  <a:pt x="169" y="147"/>
                </a:lnTo>
                <a:lnTo>
                  <a:pt x="180" y="176"/>
                </a:lnTo>
                <a:lnTo>
                  <a:pt x="190" y="203"/>
                </a:lnTo>
                <a:lnTo>
                  <a:pt x="200" y="232"/>
                </a:lnTo>
                <a:lnTo>
                  <a:pt x="210" y="260"/>
                </a:lnTo>
                <a:lnTo>
                  <a:pt x="206" y="269"/>
                </a:lnTo>
                <a:lnTo>
                  <a:pt x="204" y="278"/>
                </a:lnTo>
                <a:lnTo>
                  <a:pt x="201" y="288"/>
                </a:lnTo>
                <a:lnTo>
                  <a:pt x="198" y="296"/>
                </a:lnTo>
                <a:lnTo>
                  <a:pt x="193" y="305"/>
                </a:lnTo>
                <a:lnTo>
                  <a:pt x="188" y="311"/>
                </a:lnTo>
                <a:lnTo>
                  <a:pt x="180" y="317"/>
                </a:lnTo>
                <a:lnTo>
                  <a:pt x="169" y="319"/>
                </a:lnTo>
                <a:lnTo>
                  <a:pt x="150" y="312"/>
                </a:lnTo>
                <a:lnTo>
                  <a:pt x="133" y="302"/>
                </a:lnTo>
                <a:lnTo>
                  <a:pt x="117" y="289"/>
                </a:lnTo>
                <a:lnTo>
                  <a:pt x="104" y="274"/>
                </a:lnTo>
                <a:lnTo>
                  <a:pt x="90" y="258"/>
                </a:lnTo>
                <a:lnTo>
                  <a:pt x="77" y="241"/>
                </a:lnTo>
                <a:lnTo>
                  <a:pt x="65" y="225"/>
                </a:lnTo>
                <a:lnTo>
                  <a:pt x="53" y="210"/>
                </a:lnTo>
                <a:lnTo>
                  <a:pt x="43" y="189"/>
                </a:lnTo>
                <a:lnTo>
                  <a:pt x="33" y="169"/>
                </a:lnTo>
                <a:lnTo>
                  <a:pt x="23" y="149"/>
                </a:lnTo>
                <a:lnTo>
                  <a:pt x="15" y="128"/>
                </a:lnTo>
                <a:lnTo>
                  <a:pt x="7" y="107"/>
                </a:lnTo>
                <a:lnTo>
                  <a:pt x="2" y="86"/>
                </a:lnTo>
                <a:lnTo>
                  <a:pt x="0" y="63"/>
                </a:lnTo>
                <a:lnTo>
                  <a:pt x="0" y="40"/>
                </a:lnTo>
                <a:lnTo>
                  <a:pt x="4" y="34"/>
                </a:lnTo>
                <a:lnTo>
                  <a:pt x="8" y="27"/>
                </a:lnTo>
                <a:lnTo>
                  <a:pt x="13" y="21"/>
                </a:lnTo>
                <a:lnTo>
                  <a:pt x="19" y="15"/>
                </a:lnTo>
                <a:lnTo>
                  <a:pt x="24" y="9"/>
                </a:lnTo>
                <a:lnTo>
                  <a:pt x="31" y="5"/>
                </a:lnTo>
                <a:lnTo>
                  <a:pt x="37" y="2"/>
                </a:lnTo>
                <a:lnTo>
                  <a:pt x="44" y="0"/>
                </a:lnTo>
                <a:lnTo>
                  <a:pt x="56" y="0"/>
                </a:lnTo>
                <a:lnTo>
                  <a:pt x="68" y="2"/>
                </a:lnTo>
                <a:lnTo>
                  <a:pt x="79" y="4"/>
                </a:lnTo>
                <a:lnTo>
                  <a:pt x="90" y="7"/>
                </a:lnTo>
                <a:lnTo>
                  <a:pt x="100" y="12"/>
                </a:lnTo>
                <a:lnTo>
                  <a:pt x="110" y="18"/>
                </a:lnTo>
                <a:lnTo>
                  <a:pt x="119" y="24"/>
                </a:lnTo>
                <a:lnTo>
                  <a:pt x="128" y="33"/>
                </a:lnTo>
                <a:close/>
              </a:path>
            </a:pathLst>
          </a:custGeom>
          <a:solidFill>
            <a:srgbClr val="A8B7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3" name="Freeform 96"/>
          <p:cNvSpPr>
            <a:spLocks/>
          </p:cNvSpPr>
          <p:nvPr/>
        </p:nvSpPr>
        <p:spPr bwMode="auto">
          <a:xfrm>
            <a:off x="2614613" y="5268913"/>
            <a:ext cx="25400" cy="38100"/>
          </a:xfrm>
          <a:custGeom>
            <a:avLst/>
            <a:gdLst>
              <a:gd name="T0" fmla="*/ 2147483647 w 177"/>
              <a:gd name="T1" fmla="*/ 2147483647 h 267"/>
              <a:gd name="T2" fmla="*/ 2147483647 w 177"/>
              <a:gd name="T3" fmla="*/ 2147483647 h 267"/>
              <a:gd name="T4" fmla="*/ 2147483647 w 177"/>
              <a:gd name="T5" fmla="*/ 2147483647 h 267"/>
              <a:gd name="T6" fmla="*/ 2147483647 w 177"/>
              <a:gd name="T7" fmla="*/ 2147483647 h 267"/>
              <a:gd name="T8" fmla="*/ 2147483647 w 177"/>
              <a:gd name="T9" fmla="*/ 2147483647 h 267"/>
              <a:gd name="T10" fmla="*/ 2147483647 w 177"/>
              <a:gd name="T11" fmla="*/ 2147483647 h 267"/>
              <a:gd name="T12" fmla="*/ 2147483647 w 177"/>
              <a:gd name="T13" fmla="*/ 2147483647 h 267"/>
              <a:gd name="T14" fmla="*/ 2147483647 w 177"/>
              <a:gd name="T15" fmla="*/ 2147483647 h 267"/>
              <a:gd name="T16" fmla="*/ 2147483647 w 177"/>
              <a:gd name="T17" fmla="*/ 2147483647 h 267"/>
              <a:gd name="T18" fmla="*/ 2147483647 w 177"/>
              <a:gd name="T19" fmla="*/ 2147483647 h 267"/>
              <a:gd name="T20" fmla="*/ 2147483647 w 177"/>
              <a:gd name="T21" fmla="*/ 2147483647 h 267"/>
              <a:gd name="T22" fmla="*/ 2147483647 w 177"/>
              <a:gd name="T23" fmla="*/ 2147483647 h 267"/>
              <a:gd name="T24" fmla="*/ 2147483647 w 177"/>
              <a:gd name="T25" fmla="*/ 2147483647 h 267"/>
              <a:gd name="T26" fmla="*/ 2147483647 w 177"/>
              <a:gd name="T27" fmla="*/ 2147483647 h 267"/>
              <a:gd name="T28" fmla="*/ 2147483647 w 177"/>
              <a:gd name="T29" fmla="*/ 2147483647 h 267"/>
              <a:gd name="T30" fmla="*/ 2147483647 w 177"/>
              <a:gd name="T31" fmla="*/ 2147483647 h 267"/>
              <a:gd name="T32" fmla="*/ 2147483647 w 177"/>
              <a:gd name="T33" fmla="*/ 2147483647 h 267"/>
              <a:gd name="T34" fmla="*/ 2147483647 w 177"/>
              <a:gd name="T35" fmla="*/ 2147483647 h 267"/>
              <a:gd name="T36" fmla="*/ 2147483647 w 177"/>
              <a:gd name="T37" fmla="*/ 2147483647 h 267"/>
              <a:gd name="T38" fmla="*/ 2147483647 w 177"/>
              <a:gd name="T39" fmla="*/ 2147483647 h 267"/>
              <a:gd name="T40" fmla="*/ 2147483647 w 177"/>
              <a:gd name="T41" fmla="*/ 2147483647 h 267"/>
              <a:gd name="T42" fmla="*/ 2147483647 w 177"/>
              <a:gd name="T43" fmla="*/ 2147483647 h 267"/>
              <a:gd name="T44" fmla="*/ 2147483647 w 177"/>
              <a:gd name="T45" fmla="*/ 2147483647 h 267"/>
              <a:gd name="T46" fmla="*/ 2147483647 w 177"/>
              <a:gd name="T47" fmla="*/ 2147483647 h 267"/>
              <a:gd name="T48" fmla="*/ 2147483647 w 177"/>
              <a:gd name="T49" fmla="*/ 2147483647 h 267"/>
              <a:gd name="T50" fmla="*/ 2147483647 w 177"/>
              <a:gd name="T51" fmla="*/ 2147483647 h 267"/>
              <a:gd name="T52" fmla="*/ 2147483647 w 177"/>
              <a:gd name="T53" fmla="*/ 2147483647 h 267"/>
              <a:gd name="T54" fmla="*/ 2147483647 w 177"/>
              <a:gd name="T55" fmla="*/ 2147483647 h 267"/>
              <a:gd name="T56" fmla="*/ 2147483647 w 177"/>
              <a:gd name="T57" fmla="*/ 2147483647 h 267"/>
              <a:gd name="T58" fmla="*/ 2147483647 w 177"/>
              <a:gd name="T59" fmla="*/ 2147483647 h 267"/>
              <a:gd name="T60" fmla="*/ 2147483647 w 177"/>
              <a:gd name="T61" fmla="*/ 2147483647 h 267"/>
              <a:gd name="T62" fmla="*/ 2147483647 w 177"/>
              <a:gd name="T63" fmla="*/ 2147483647 h 267"/>
              <a:gd name="T64" fmla="*/ 0 w 177"/>
              <a:gd name="T65" fmla="*/ 2147483647 h 267"/>
              <a:gd name="T66" fmla="*/ 0 w 177"/>
              <a:gd name="T67" fmla="*/ 2147483647 h 267"/>
              <a:gd name="T68" fmla="*/ 2147483647 w 177"/>
              <a:gd name="T69" fmla="*/ 2147483647 h 267"/>
              <a:gd name="T70" fmla="*/ 2147483647 w 177"/>
              <a:gd name="T71" fmla="*/ 2147483647 h 267"/>
              <a:gd name="T72" fmla="*/ 2147483647 w 177"/>
              <a:gd name="T73" fmla="*/ 2147483647 h 267"/>
              <a:gd name="T74" fmla="*/ 2147483647 w 177"/>
              <a:gd name="T75" fmla="*/ 2147483647 h 267"/>
              <a:gd name="T76" fmla="*/ 2147483647 w 177"/>
              <a:gd name="T77" fmla="*/ 2147483647 h 267"/>
              <a:gd name="T78" fmla="*/ 2147483647 w 177"/>
              <a:gd name="T79" fmla="*/ 2147483647 h 267"/>
              <a:gd name="T80" fmla="*/ 2147483647 w 177"/>
              <a:gd name="T81" fmla="*/ 2147483647 h 267"/>
              <a:gd name="T82" fmla="*/ 2147483647 w 177"/>
              <a:gd name="T83" fmla="*/ 0 h 267"/>
              <a:gd name="T84" fmla="*/ 2147483647 w 177"/>
              <a:gd name="T85" fmla="*/ 0 h 267"/>
              <a:gd name="T86" fmla="*/ 2147483647 w 177"/>
              <a:gd name="T87" fmla="*/ 2147483647 h 267"/>
              <a:gd name="T88" fmla="*/ 2147483647 w 177"/>
              <a:gd name="T89" fmla="*/ 2147483647 h 267"/>
              <a:gd name="T90" fmla="*/ 2147483647 w 177"/>
              <a:gd name="T91" fmla="*/ 2147483647 h 267"/>
              <a:gd name="T92" fmla="*/ 2147483647 w 177"/>
              <a:gd name="T93" fmla="*/ 2147483647 h 267"/>
              <a:gd name="T94" fmla="*/ 2147483647 w 177"/>
              <a:gd name="T95" fmla="*/ 2147483647 h 267"/>
              <a:gd name="T96" fmla="*/ 2147483647 w 177"/>
              <a:gd name="T97" fmla="*/ 2147483647 h 267"/>
              <a:gd name="T98" fmla="*/ 2147483647 w 177"/>
              <a:gd name="T99" fmla="*/ 2147483647 h 267"/>
              <a:gd name="T100" fmla="*/ 2147483647 w 177"/>
              <a:gd name="T101" fmla="*/ 2147483647 h 267"/>
              <a:gd name="T102" fmla="*/ 2147483647 w 177"/>
              <a:gd name="T103" fmla="*/ 2147483647 h 26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7"/>
              <a:gd name="T157" fmla="*/ 0 h 267"/>
              <a:gd name="T158" fmla="*/ 177 w 177"/>
              <a:gd name="T159" fmla="*/ 267 h 26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7" h="267">
                <a:moveTo>
                  <a:pt x="109" y="27"/>
                </a:moveTo>
                <a:lnTo>
                  <a:pt x="118" y="51"/>
                </a:lnTo>
                <a:lnTo>
                  <a:pt x="125" y="74"/>
                </a:lnTo>
                <a:lnTo>
                  <a:pt x="133" y="98"/>
                </a:lnTo>
                <a:lnTo>
                  <a:pt x="142" y="122"/>
                </a:lnTo>
                <a:lnTo>
                  <a:pt x="150" y="145"/>
                </a:lnTo>
                <a:lnTo>
                  <a:pt x="160" y="169"/>
                </a:lnTo>
                <a:lnTo>
                  <a:pt x="168" y="193"/>
                </a:lnTo>
                <a:lnTo>
                  <a:pt x="177" y="216"/>
                </a:lnTo>
                <a:lnTo>
                  <a:pt x="174" y="223"/>
                </a:lnTo>
                <a:lnTo>
                  <a:pt x="172" y="231"/>
                </a:lnTo>
                <a:lnTo>
                  <a:pt x="169" y="239"/>
                </a:lnTo>
                <a:lnTo>
                  <a:pt x="166" y="248"/>
                </a:lnTo>
                <a:lnTo>
                  <a:pt x="163" y="254"/>
                </a:lnTo>
                <a:lnTo>
                  <a:pt x="158" y="260"/>
                </a:lnTo>
                <a:lnTo>
                  <a:pt x="151" y="265"/>
                </a:lnTo>
                <a:lnTo>
                  <a:pt x="142" y="267"/>
                </a:lnTo>
                <a:lnTo>
                  <a:pt x="126" y="261"/>
                </a:lnTo>
                <a:lnTo>
                  <a:pt x="112" y="253"/>
                </a:lnTo>
                <a:lnTo>
                  <a:pt x="99" y="241"/>
                </a:lnTo>
                <a:lnTo>
                  <a:pt x="87" y="229"/>
                </a:lnTo>
                <a:lnTo>
                  <a:pt x="75" y="215"/>
                </a:lnTo>
                <a:lnTo>
                  <a:pt x="65" y="201"/>
                </a:lnTo>
                <a:lnTo>
                  <a:pt x="55" y="186"/>
                </a:lnTo>
                <a:lnTo>
                  <a:pt x="45" y="173"/>
                </a:lnTo>
                <a:lnTo>
                  <a:pt x="36" y="157"/>
                </a:lnTo>
                <a:lnTo>
                  <a:pt x="28" y="141"/>
                </a:lnTo>
                <a:lnTo>
                  <a:pt x="20" y="123"/>
                </a:lnTo>
                <a:lnTo>
                  <a:pt x="13" y="106"/>
                </a:lnTo>
                <a:lnTo>
                  <a:pt x="7" y="88"/>
                </a:lnTo>
                <a:lnTo>
                  <a:pt x="2" y="69"/>
                </a:lnTo>
                <a:lnTo>
                  <a:pt x="0" y="50"/>
                </a:lnTo>
                <a:lnTo>
                  <a:pt x="0" y="30"/>
                </a:lnTo>
                <a:lnTo>
                  <a:pt x="3" y="26"/>
                </a:lnTo>
                <a:lnTo>
                  <a:pt x="7" y="21"/>
                </a:lnTo>
                <a:lnTo>
                  <a:pt x="11" y="16"/>
                </a:lnTo>
                <a:lnTo>
                  <a:pt x="16" y="10"/>
                </a:lnTo>
                <a:lnTo>
                  <a:pt x="20" y="6"/>
                </a:lnTo>
                <a:lnTo>
                  <a:pt x="26" y="3"/>
                </a:lnTo>
                <a:lnTo>
                  <a:pt x="31" y="1"/>
                </a:lnTo>
                <a:lnTo>
                  <a:pt x="37" y="0"/>
                </a:lnTo>
                <a:lnTo>
                  <a:pt x="47" y="0"/>
                </a:lnTo>
                <a:lnTo>
                  <a:pt x="57" y="1"/>
                </a:lnTo>
                <a:lnTo>
                  <a:pt x="66" y="3"/>
                </a:lnTo>
                <a:lnTo>
                  <a:pt x="75" y="5"/>
                </a:lnTo>
                <a:lnTo>
                  <a:pt x="85" y="9"/>
                </a:lnTo>
                <a:lnTo>
                  <a:pt x="93" y="13"/>
                </a:lnTo>
                <a:lnTo>
                  <a:pt x="102" y="20"/>
                </a:lnTo>
                <a:lnTo>
                  <a:pt x="109" y="27"/>
                </a:lnTo>
                <a:close/>
              </a:path>
            </a:pathLst>
          </a:custGeom>
          <a:solidFill>
            <a:srgbClr val="B2B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4" name="Freeform 97"/>
          <p:cNvSpPr>
            <a:spLocks/>
          </p:cNvSpPr>
          <p:nvPr/>
        </p:nvSpPr>
        <p:spPr bwMode="auto">
          <a:xfrm>
            <a:off x="2614613" y="5270500"/>
            <a:ext cx="20637" cy="30163"/>
          </a:xfrm>
          <a:custGeom>
            <a:avLst/>
            <a:gdLst>
              <a:gd name="T0" fmla="*/ 2147483647 w 141"/>
              <a:gd name="T1" fmla="*/ 2147483647 h 217"/>
              <a:gd name="T2" fmla="*/ 2147483647 w 141"/>
              <a:gd name="T3" fmla="*/ 2147483647 h 217"/>
              <a:gd name="T4" fmla="*/ 2147483647 w 141"/>
              <a:gd name="T5" fmla="*/ 2147483647 h 217"/>
              <a:gd name="T6" fmla="*/ 2147483647 w 141"/>
              <a:gd name="T7" fmla="*/ 2147483647 h 217"/>
              <a:gd name="T8" fmla="*/ 2147483647 w 141"/>
              <a:gd name="T9" fmla="*/ 2147483647 h 217"/>
              <a:gd name="T10" fmla="*/ 2147483647 w 141"/>
              <a:gd name="T11" fmla="*/ 2147483647 h 217"/>
              <a:gd name="T12" fmla="*/ 2147483647 w 141"/>
              <a:gd name="T13" fmla="*/ 2147483647 h 217"/>
              <a:gd name="T14" fmla="*/ 2147483647 w 141"/>
              <a:gd name="T15" fmla="*/ 2147483647 h 217"/>
              <a:gd name="T16" fmla="*/ 2147483647 w 141"/>
              <a:gd name="T17" fmla="*/ 2147483647 h 217"/>
              <a:gd name="T18" fmla="*/ 2147483647 w 141"/>
              <a:gd name="T19" fmla="*/ 2147483647 h 217"/>
              <a:gd name="T20" fmla="*/ 2147483647 w 141"/>
              <a:gd name="T21" fmla="*/ 2147483647 h 217"/>
              <a:gd name="T22" fmla="*/ 2147483647 w 141"/>
              <a:gd name="T23" fmla="*/ 2147483647 h 217"/>
              <a:gd name="T24" fmla="*/ 2147483647 w 141"/>
              <a:gd name="T25" fmla="*/ 2147483647 h 217"/>
              <a:gd name="T26" fmla="*/ 2147483647 w 141"/>
              <a:gd name="T27" fmla="*/ 2147483647 h 217"/>
              <a:gd name="T28" fmla="*/ 2147483647 w 141"/>
              <a:gd name="T29" fmla="*/ 2147483647 h 217"/>
              <a:gd name="T30" fmla="*/ 2147483647 w 141"/>
              <a:gd name="T31" fmla="*/ 2147483647 h 217"/>
              <a:gd name="T32" fmla="*/ 2147483647 w 141"/>
              <a:gd name="T33" fmla="*/ 2147483647 h 217"/>
              <a:gd name="T34" fmla="*/ 2147483647 w 141"/>
              <a:gd name="T35" fmla="*/ 2147483647 h 217"/>
              <a:gd name="T36" fmla="*/ 2147483647 w 141"/>
              <a:gd name="T37" fmla="*/ 2147483647 h 217"/>
              <a:gd name="T38" fmla="*/ 2147483647 w 141"/>
              <a:gd name="T39" fmla="*/ 2147483647 h 217"/>
              <a:gd name="T40" fmla="*/ 2147483647 w 141"/>
              <a:gd name="T41" fmla="*/ 2147483647 h 217"/>
              <a:gd name="T42" fmla="*/ 2147483647 w 141"/>
              <a:gd name="T43" fmla="*/ 2147483647 h 217"/>
              <a:gd name="T44" fmla="*/ 2147483647 w 141"/>
              <a:gd name="T45" fmla="*/ 2147483647 h 217"/>
              <a:gd name="T46" fmla="*/ 2147483647 w 141"/>
              <a:gd name="T47" fmla="*/ 2147483647 h 217"/>
              <a:gd name="T48" fmla="*/ 2147483647 w 141"/>
              <a:gd name="T49" fmla="*/ 2147483647 h 217"/>
              <a:gd name="T50" fmla="*/ 2147483647 w 141"/>
              <a:gd name="T51" fmla="*/ 2147483647 h 217"/>
              <a:gd name="T52" fmla="*/ 2147483647 w 141"/>
              <a:gd name="T53" fmla="*/ 2147483647 h 217"/>
              <a:gd name="T54" fmla="*/ 2147483647 w 141"/>
              <a:gd name="T55" fmla="*/ 2147483647 h 217"/>
              <a:gd name="T56" fmla="*/ 0 w 141"/>
              <a:gd name="T57" fmla="*/ 2147483647 h 217"/>
              <a:gd name="T58" fmla="*/ 0 w 141"/>
              <a:gd name="T59" fmla="*/ 2147483647 h 217"/>
              <a:gd name="T60" fmla="*/ 2147483647 w 141"/>
              <a:gd name="T61" fmla="*/ 2147483647 h 217"/>
              <a:gd name="T62" fmla="*/ 2147483647 w 141"/>
              <a:gd name="T63" fmla="*/ 2147483647 h 217"/>
              <a:gd name="T64" fmla="*/ 2147483647 w 141"/>
              <a:gd name="T65" fmla="*/ 2147483647 h 217"/>
              <a:gd name="T66" fmla="*/ 2147483647 w 141"/>
              <a:gd name="T67" fmla="*/ 0 h 217"/>
              <a:gd name="T68" fmla="*/ 2147483647 w 141"/>
              <a:gd name="T69" fmla="*/ 0 h 217"/>
              <a:gd name="T70" fmla="*/ 2147483647 w 141"/>
              <a:gd name="T71" fmla="*/ 2147483647 h 217"/>
              <a:gd name="T72" fmla="*/ 2147483647 w 141"/>
              <a:gd name="T73" fmla="*/ 2147483647 h 217"/>
              <a:gd name="T74" fmla="*/ 2147483647 w 141"/>
              <a:gd name="T75" fmla="*/ 2147483647 h 217"/>
              <a:gd name="T76" fmla="*/ 2147483647 w 141"/>
              <a:gd name="T77" fmla="*/ 2147483647 h 217"/>
              <a:gd name="T78" fmla="*/ 2147483647 w 141"/>
              <a:gd name="T79" fmla="*/ 2147483647 h 217"/>
              <a:gd name="T80" fmla="*/ 2147483647 w 141"/>
              <a:gd name="T81" fmla="*/ 2147483647 h 217"/>
              <a:gd name="T82" fmla="*/ 2147483647 w 141"/>
              <a:gd name="T83" fmla="*/ 2147483647 h 217"/>
              <a:gd name="T84" fmla="*/ 2147483647 w 141"/>
              <a:gd name="T85" fmla="*/ 2147483647 h 217"/>
              <a:gd name="T86" fmla="*/ 2147483647 w 141"/>
              <a:gd name="T87" fmla="*/ 2147483647 h 21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1"/>
              <a:gd name="T133" fmla="*/ 0 h 217"/>
              <a:gd name="T134" fmla="*/ 141 w 141"/>
              <a:gd name="T135" fmla="*/ 217 h 21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1" h="217">
                <a:moveTo>
                  <a:pt x="85" y="24"/>
                </a:moveTo>
                <a:lnTo>
                  <a:pt x="92" y="43"/>
                </a:lnTo>
                <a:lnTo>
                  <a:pt x="99" y="62"/>
                </a:lnTo>
                <a:lnTo>
                  <a:pt x="105" y="81"/>
                </a:lnTo>
                <a:lnTo>
                  <a:pt x="113" y="100"/>
                </a:lnTo>
                <a:lnTo>
                  <a:pt x="120" y="120"/>
                </a:lnTo>
                <a:lnTo>
                  <a:pt x="128" y="139"/>
                </a:lnTo>
                <a:lnTo>
                  <a:pt x="134" y="158"/>
                </a:lnTo>
                <a:lnTo>
                  <a:pt x="141" y="177"/>
                </a:lnTo>
                <a:lnTo>
                  <a:pt x="137" y="189"/>
                </a:lnTo>
                <a:lnTo>
                  <a:pt x="133" y="202"/>
                </a:lnTo>
                <a:lnTo>
                  <a:pt x="127" y="211"/>
                </a:lnTo>
                <a:lnTo>
                  <a:pt x="114" y="217"/>
                </a:lnTo>
                <a:lnTo>
                  <a:pt x="101" y="212"/>
                </a:lnTo>
                <a:lnTo>
                  <a:pt x="90" y="205"/>
                </a:lnTo>
                <a:lnTo>
                  <a:pt x="79" y="196"/>
                </a:lnTo>
                <a:lnTo>
                  <a:pt x="69" y="186"/>
                </a:lnTo>
                <a:lnTo>
                  <a:pt x="60" y="175"/>
                </a:lnTo>
                <a:lnTo>
                  <a:pt x="51" y="164"/>
                </a:lnTo>
                <a:lnTo>
                  <a:pt x="43" y="153"/>
                </a:lnTo>
                <a:lnTo>
                  <a:pt x="35" y="142"/>
                </a:lnTo>
                <a:lnTo>
                  <a:pt x="28" y="129"/>
                </a:lnTo>
                <a:lnTo>
                  <a:pt x="22" y="115"/>
                </a:lnTo>
                <a:lnTo>
                  <a:pt x="14" y="101"/>
                </a:lnTo>
                <a:lnTo>
                  <a:pt x="9" y="87"/>
                </a:lnTo>
                <a:lnTo>
                  <a:pt x="4" y="74"/>
                </a:lnTo>
                <a:lnTo>
                  <a:pt x="1" y="59"/>
                </a:lnTo>
                <a:lnTo>
                  <a:pt x="0" y="44"/>
                </a:lnTo>
                <a:lnTo>
                  <a:pt x="0" y="28"/>
                </a:lnTo>
                <a:lnTo>
                  <a:pt x="4" y="20"/>
                </a:lnTo>
                <a:lnTo>
                  <a:pt x="11" y="11"/>
                </a:lnTo>
                <a:lnTo>
                  <a:pt x="20" y="4"/>
                </a:lnTo>
                <a:lnTo>
                  <a:pt x="29" y="0"/>
                </a:lnTo>
                <a:lnTo>
                  <a:pt x="37" y="0"/>
                </a:lnTo>
                <a:lnTo>
                  <a:pt x="45" y="2"/>
                </a:lnTo>
                <a:lnTo>
                  <a:pt x="53" y="3"/>
                </a:lnTo>
                <a:lnTo>
                  <a:pt x="60" y="6"/>
                </a:lnTo>
                <a:lnTo>
                  <a:pt x="67" y="9"/>
                </a:lnTo>
                <a:lnTo>
                  <a:pt x="74" y="12"/>
                </a:lnTo>
                <a:lnTo>
                  <a:pt x="80" y="17"/>
                </a:lnTo>
                <a:lnTo>
                  <a:pt x="85" y="24"/>
                </a:lnTo>
                <a:close/>
              </a:path>
            </a:pathLst>
          </a:custGeom>
          <a:solidFill>
            <a:srgbClr val="BAC6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5" name="Freeform 98"/>
          <p:cNvSpPr>
            <a:spLocks/>
          </p:cNvSpPr>
          <p:nvPr/>
        </p:nvSpPr>
        <p:spPr bwMode="auto">
          <a:xfrm>
            <a:off x="2616200" y="5272088"/>
            <a:ext cx="15875" cy="23812"/>
          </a:xfrm>
          <a:custGeom>
            <a:avLst/>
            <a:gdLst>
              <a:gd name="T0" fmla="*/ 2147483647 w 108"/>
              <a:gd name="T1" fmla="*/ 2147483647 h 164"/>
              <a:gd name="T2" fmla="*/ 2147483647 w 108"/>
              <a:gd name="T3" fmla="*/ 2147483647 h 164"/>
              <a:gd name="T4" fmla="*/ 2147483647 w 108"/>
              <a:gd name="T5" fmla="*/ 2147483647 h 164"/>
              <a:gd name="T6" fmla="*/ 2147483647 w 108"/>
              <a:gd name="T7" fmla="*/ 2147483647 h 164"/>
              <a:gd name="T8" fmla="*/ 2147483647 w 108"/>
              <a:gd name="T9" fmla="*/ 2147483647 h 164"/>
              <a:gd name="T10" fmla="*/ 2147483647 w 108"/>
              <a:gd name="T11" fmla="*/ 2147483647 h 164"/>
              <a:gd name="T12" fmla="*/ 2147483647 w 108"/>
              <a:gd name="T13" fmla="*/ 2147483647 h 164"/>
              <a:gd name="T14" fmla="*/ 2147483647 w 108"/>
              <a:gd name="T15" fmla="*/ 2147483647 h 164"/>
              <a:gd name="T16" fmla="*/ 2147483647 w 108"/>
              <a:gd name="T17" fmla="*/ 2147483647 h 164"/>
              <a:gd name="T18" fmla="*/ 2147483647 w 108"/>
              <a:gd name="T19" fmla="*/ 2147483647 h 164"/>
              <a:gd name="T20" fmla="*/ 2147483647 w 108"/>
              <a:gd name="T21" fmla="*/ 2147483647 h 164"/>
              <a:gd name="T22" fmla="*/ 2147483647 w 108"/>
              <a:gd name="T23" fmla="*/ 2147483647 h 164"/>
              <a:gd name="T24" fmla="*/ 2147483647 w 108"/>
              <a:gd name="T25" fmla="*/ 2147483647 h 164"/>
              <a:gd name="T26" fmla="*/ 2147483647 w 108"/>
              <a:gd name="T27" fmla="*/ 2147483647 h 164"/>
              <a:gd name="T28" fmla="*/ 2147483647 w 108"/>
              <a:gd name="T29" fmla="*/ 2147483647 h 164"/>
              <a:gd name="T30" fmla="*/ 2147483647 w 108"/>
              <a:gd name="T31" fmla="*/ 2147483647 h 164"/>
              <a:gd name="T32" fmla="*/ 2147483647 w 108"/>
              <a:gd name="T33" fmla="*/ 2147483647 h 164"/>
              <a:gd name="T34" fmla="*/ 2147483647 w 108"/>
              <a:gd name="T35" fmla="*/ 2147483647 h 164"/>
              <a:gd name="T36" fmla="*/ 2147483647 w 108"/>
              <a:gd name="T37" fmla="*/ 2147483647 h 164"/>
              <a:gd name="T38" fmla="*/ 2147483647 w 108"/>
              <a:gd name="T39" fmla="*/ 2147483647 h 164"/>
              <a:gd name="T40" fmla="*/ 2147483647 w 108"/>
              <a:gd name="T41" fmla="*/ 2147483647 h 164"/>
              <a:gd name="T42" fmla="*/ 2147483647 w 108"/>
              <a:gd name="T43" fmla="*/ 2147483647 h 164"/>
              <a:gd name="T44" fmla="*/ 2147483647 w 108"/>
              <a:gd name="T45" fmla="*/ 2147483647 h 164"/>
              <a:gd name="T46" fmla="*/ 2147483647 w 108"/>
              <a:gd name="T47" fmla="*/ 2147483647 h 164"/>
              <a:gd name="T48" fmla="*/ 2147483647 w 108"/>
              <a:gd name="T49" fmla="*/ 2147483647 h 164"/>
              <a:gd name="T50" fmla="*/ 0 w 108"/>
              <a:gd name="T51" fmla="*/ 2147483647 h 164"/>
              <a:gd name="T52" fmla="*/ 2147483647 w 108"/>
              <a:gd name="T53" fmla="*/ 2147483647 h 164"/>
              <a:gd name="T54" fmla="*/ 2147483647 w 108"/>
              <a:gd name="T55" fmla="*/ 2147483647 h 164"/>
              <a:gd name="T56" fmla="*/ 2147483647 w 108"/>
              <a:gd name="T57" fmla="*/ 2147483647 h 164"/>
              <a:gd name="T58" fmla="*/ 2147483647 w 108"/>
              <a:gd name="T59" fmla="*/ 0 h 164"/>
              <a:gd name="T60" fmla="*/ 2147483647 w 108"/>
              <a:gd name="T61" fmla="*/ 0 h 164"/>
              <a:gd name="T62" fmla="*/ 2147483647 w 108"/>
              <a:gd name="T63" fmla="*/ 2147483647 h 164"/>
              <a:gd name="T64" fmla="*/ 2147483647 w 108"/>
              <a:gd name="T65" fmla="*/ 2147483647 h 164"/>
              <a:gd name="T66" fmla="*/ 2147483647 w 108"/>
              <a:gd name="T67" fmla="*/ 2147483647 h 164"/>
              <a:gd name="T68" fmla="*/ 2147483647 w 108"/>
              <a:gd name="T69" fmla="*/ 2147483647 h 164"/>
              <a:gd name="T70" fmla="*/ 2147483647 w 108"/>
              <a:gd name="T71" fmla="*/ 2147483647 h 164"/>
              <a:gd name="T72" fmla="*/ 2147483647 w 108"/>
              <a:gd name="T73" fmla="*/ 2147483647 h 164"/>
              <a:gd name="T74" fmla="*/ 2147483647 w 108"/>
              <a:gd name="T75" fmla="*/ 2147483647 h 164"/>
              <a:gd name="T76" fmla="*/ 2147483647 w 108"/>
              <a:gd name="T77" fmla="*/ 2147483647 h 164"/>
              <a:gd name="T78" fmla="*/ 2147483647 w 108"/>
              <a:gd name="T79" fmla="*/ 2147483647 h 1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08"/>
              <a:gd name="T121" fmla="*/ 0 h 164"/>
              <a:gd name="T122" fmla="*/ 108 w 108"/>
              <a:gd name="T123" fmla="*/ 164 h 16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08" h="164">
                <a:moveTo>
                  <a:pt x="66" y="17"/>
                </a:moveTo>
                <a:lnTo>
                  <a:pt x="71" y="32"/>
                </a:lnTo>
                <a:lnTo>
                  <a:pt x="76" y="47"/>
                </a:lnTo>
                <a:lnTo>
                  <a:pt x="81" y="62"/>
                </a:lnTo>
                <a:lnTo>
                  <a:pt x="87" y="76"/>
                </a:lnTo>
                <a:lnTo>
                  <a:pt x="92" y="90"/>
                </a:lnTo>
                <a:lnTo>
                  <a:pt x="97" y="105"/>
                </a:lnTo>
                <a:lnTo>
                  <a:pt x="103" y="119"/>
                </a:lnTo>
                <a:lnTo>
                  <a:pt x="108" y="134"/>
                </a:lnTo>
                <a:lnTo>
                  <a:pt x="105" y="143"/>
                </a:lnTo>
                <a:lnTo>
                  <a:pt x="101" y="153"/>
                </a:lnTo>
                <a:lnTo>
                  <a:pt x="96" y="160"/>
                </a:lnTo>
                <a:lnTo>
                  <a:pt x="87" y="164"/>
                </a:lnTo>
                <a:lnTo>
                  <a:pt x="76" y="160"/>
                </a:lnTo>
                <a:lnTo>
                  <a:pt x="68" y="155"/>
                </a:lnTo>
                <a:lnTo>
                  <a:pt x="60" y="149"/>
                </a:lnTo>
                <a:lnTo>
                  <a:pt x="53" y="141"/>
                </a:lnTo>
                <a:lnTo>
                  <a:pt x="45" y="133"/>
                </a:lnTo>
                <a:lnTo>
                  <a:pt x="39" y="124"/>
                </a:lnTo>
                <a:lnTo>
                  <a:pt x="33" y="116"/>
                </a:lnTo>
                <a:lnTo>
                  <a:pt x="26" y="107"/>
                </a:lnTo>
                <a:lnTo>
                  <a:pt x="16" y="86"/>
                </a:lnTo>
                <a:lnTo>
                  <a:pt x="7" y="65"/>
                </a:lnTo>
                <a:lnTo>
                  <a:pt x="1" y="43"/>
                </a:lnTo>
                <a:lnTo>
                  <a:pt x="0" y="19"/>
                </a:lnTo>
                <a:lnTo>
                  <a:pt x="3" y="13"/>
                </a:lnTo>
                <a:lnTo>
                  <a:pt x="8" y="8"/>
                </a:lnTo>
                <a:lnTo>
                  <a:pt x="15" y="2"/>
                </a:lnTo>
                <a:lnTo>
                  <a:pt x="21" y="0"/>
                </a:lnTo>
                <a:lnTo>
                  <a:pt x="27" y="0"/>
                </a:lnTo>
                <a:lnTo>
                  <a:pt x="34" y="1"/>
                </a:lnTo>
                <a:lnTo>
                  <a:pt x="39" y="2"/>
                </a:lnTo>
                <a:lnTo>
                  <a:pt x="45" y="5"/>
                </a:lnTo>
                <a:lnTo>
                  <a:pt x="51" y="7"/>
                </a:lnTo>
                <a:lnTo>
                  <a:pt x="56" y="10"/>
                </a:lnTo>
                <a:lnTo>
                  <a:pt x="61" y="13"/>
                </a:lnTo>
                <a:lnTo>
                  <a:pt x="66" y="17"/>
                </a:lnTo>
                <a:close/>
              </a:path>
            </a:pathLst>
          </a:custGeom>
          <a:solidFill>
            <a:srgbClr val="C4CE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6" name="Freeform 99"/>
          <p:cNvSpPr>
            <a:spLocks/>
          </p:cNvSpPr>
          <p:nvPr/>
        </p:nvSpPr>
        <p:spPr bwMode="auto">
          <a:xfrm>
            <a:off x="2616200" y="5275263"/>
            <a:ext cx="11113" cy="15875"/>
          </a:xfrm>
          <a:custGeom>
            <a:avLst/>
            <a:gdLst>
              <a:gd name="T0" fmla="*/ 2147483647 w 74"/>
              <a:gd name="T1" fmla="*/ 2147483647 h 114"/>
              <a:gd name="T2" fmla="*/ 2147483647 w 74"/>
              <a:gd name="T3" fmla="*/ 2147483647 h 114"/>
              <a:gd name="T4" fmla="*/ 2147483647 w 74"/>
              <a:gd name="T5" fmla="*/ 2147483647 h 114"/>
              <a:gd name="T6" fmla="*/ 2147483647 w 74"/>
              <a:gd name="T7" fmla="*/ 2147483647 h 114"/>
              <a:gd name="T8" fmla="*/ 2147483647 w 74"/>
              <a:gd name="T9" fmla="*/ 2147483647 h 114"/>
              <a:gd name="T10" fmla="*/ 2147483647 w 74"/>
              <a:gd name="T11" fmla="*/ 2147483647 h 114"/>
              <a:gd name="T12" fmla="*/ 2147483647 w 74"/>
              <a:gd name="T13" fmla="*/ 2147483647 h 114"/>
              <a:gd name="T14" fmla="*/ 2147483647 w 74"/>
              <a:gd name="T15" fmla="*/ 2147483647 h 114"/>
              <a:gd name="T16" fmla="*/ 2147483647 w 74"/>
              <a:gd name="T17" fmla="*/ 2147483647 h 114"/>
              <a:gd name="T18" fmla="*/ 2147483647 w 74"/>
              <a:gd name="T19" fmla="*/ 2147483647 h 114"/>
              <a:gd name="T20" fmla="*/ 2147483647 w 74"/>
              <a:gd name="T21" fmla="*/ 2147483647 h 114"/>
              <a:gd name="T22" fmla="*/ 2147483647 w 74"/>
              <a:gd name="T23" fmla="*/ 2147483647 h 114"/>
              <a:gd name="T24" fmla="*/ 2147483647 w 74"/>
              <a:gd name="T25" fmla="*/ 2147483647 h 114"/>
              <a:gd name="T26" fmla="*/ 2147483647 w 74"/>
              <a:gd name="T27" fmla="*/ 2147483647 h 114"/>
              <a:gd name="T28" fmla="*/ 2147483647 w 74"/>
              <a:gd name="T29" fmla="*/ 2147483647 h 114"/>
              <a:gd name="T30" fmla="*/ 2147483647 w 74"/>
              <a:gd name="T31" fmla="*/ 2147483647 h 114"/>
              <a:gd name="T32" fmla="*/ 2147483647 w 74"/>
              <a:gd name="T33" fmla="*/ 2147483647 h 114"/>
              <a:gd name="T34" fmla="*/ 2147483647 w 74"/>
              <a:gd name="T35" fmla="*/ 2147483647 h 114"/>
              <a:gd name="T36" fmla="*/ 2147483647 w 74"/>
              <a:gd name="T37" fmla="*/ 2147483647 h 114"/>
              <a:gd name="T38" fmla="*/ 2147483647 w 74"/>
              <a:gd name="T39" fmla="*/ 2147483647 h 114"/>
              <a:gd name="T40" fmla="*/ 2147483647 w 74"/>
              <a:gd name="T41" fmla="*/ 2147483647 h 114"/>
              <a:gd name="T42" fmla="*/ 0 w 74"/>
              <a:gd name="T43" fmla="*/ 2147483647 h 114"/>
              <a:gd name="T44" fmla="*/ 2147483647 w 74"/>
              <a:gd name="T45" fmla="*/ 2147483647 h 114"/>
              <a:gd name="T46" fmla="*/ 2147483647 w 74"/>
              <a:gd name="T47" fmla="*/ 2147483647 h 114"/>
              <a:gd name="T48" fmla="*/ 2147483647 w 74"/>
              <a:gd name="T49" fmla="*/ 2147483647 h 114"/>
              <a:gd name="T50" fmla="*/ 2147483647 w 74"/>
              <a:gd name="T51" fmla="*/ 0 h 114"/>
              <a:gd name="T52" fmla="*/ 2147483647 w 74"/>
              <a:gd name="T53" fmla="*/ 2147483647 h 114"/>
              <a:gd name="T54" fmla="*/ 2147483647 w 74"/>
              <a:gd name="T55" fmla="*/ 2147483647 h 114"/>
              <a:gd name="T56" fmla="*/ 2147483647 w 74"/>
              <a:gd name="T57" fmla="*/ 2147483647 h 114"/>
              <a:gd name="T58" fmla="*/ 2147483647 w 74"/>
              <a:gd name="T59" fmla="*/ 2147483647 h 114"/>
              <a:gd name="T60" fmla="*/ 2147483647 w 74"/>
              <a:gd name="T61" fmla="*/ 2147483647 h 114"/>
              <a:gd name="T62" fmla="*/ 2147483647 w 74"/>
              <a:gd name="T63" fmla="*/ 2147483647 h 1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114"/>
              <a:gd name="T98" fmla="*/ 74 w 74"/>
              <a:gd name="T99" fmla="*/ 114 h 11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114">
                <a:moveTo>
                  <a:pt x="47" y="13"/>
                </a:moveTo>
                <a:lnTo>
                  <a:pt x="54" y="33"/>
                </a:lnTo>
                <a:lnTo>
                  <a:pt x="61" y="52"/>
                </a:lnTo>
                <a:lnTo>
                  <a:pt x="68" y="72"/>
                </a:lnTo>
                <a:lnTo>
                  <a:pt x="74" y="92"/>
                </a:lnTo>
                <a:lnTo>
                  <a:pt x="72" y="99"/>
                </a:lnTo>
                <a:lnTo>
                  <a:pt x="70" y="105"/>
                </a:lnTo>
                <a:lnTo>
                  <a:pt x="67" y="110"/>
                </a:lnTo>
                <a:lnTo>
                  <a:pt x="61" y="114"/>
                </a:lnTo>
                <a:lnTo>
                  <a:pt x="54" y="111"/>
                </a:lnTo>
                <a:lnTo>
                  <a:pt x="48" y="107"/>
                </a:lnTo>
                <a:lnTo>
                  <a:pt x="43" y="103"/>
                </a:lnTo>
                <a:lnTo>
                  <a:pt x="37" y="97"/>
                </a:lnTo>
                <a:lnTo>
                  <a:pt x="33" y="91"/>
                </a:lnTo>
                <a:lnTo>
                  <a:pt x="29" y="86"/>
                </a:lnTo>
                <a:lnTo>
                  <a:pt x="25" y="80"/>
                </a:lnTo>
                <a:lnTo>
                  <a:pt x="20" y="74"/>
                </a:lnTo>
                <a:lnTo>
                  <a:pt x="13" y="60"/>
                </a:lnTo>
                <a:lnTo>
                  <a:pt x="6" y="46"/>
                </a:lnTo>
                <a:lnTo>
                  <a:pt x="1" y="30"/>
                </a:lnTo>
                <a:lnTo>
                  <a:pt x="0" y="14"/>
                </a:lnTo>
                <a:lnTo>
                  <a:pt x="3" y="10"/>
                </a:lnTo>
                <a:lnTo>
                  <a:pt x="8" y="6"/>
                </a:lnTo>
                <a:lnTo>
                  <a:pt x="12" y="2"/>
                </a:lnTo>
                <a:lnTo>
                  <a:pt x="16" y="0"/>
                </a:lnTo>
                <a:lnTo>
                  <a:pt x="25" y="1"/>
                </a:lnTo>
                <a:lnTo>
                  <a:pt x="32" y="3"/>
                </a:lnTo>
                <a:lnTo>
                  <a:pt x="39" y="8"/>
                </a:lnTo>
                <a:lnTo>
                  <a:pt x="47" y="13"/>
                </a:lnTo>
                <a:close/>
              </a:path>
            </a:pathLst>
          </a:custGeom>
          <a:solidFill>
            <a:srgbClr val="CCD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7" name="Freeform 100"/>
          <p:cNvSpPr>
            <a:spLocks/>
          </p:cNvSpPr>
          <p:nvPr/>
        </p:nvSpPr>
        <p:spPr bwMode="auto">
          <a:xfrm>
            <a:off x="2617788" y="5276850"/>
            <a:ext cx="6350" cy="7938"/>
          </a:xfrm>
          <a:custGeom>
            <a:avLst/>
            <a:gdLst>
              <a:gd name="T0" fmla="*/ 2147483647 w 40"/>
              <a:gd name="T1" fmla="*/ 2147483647 h 60"/>
              <a:gd name="T2" fmla="*/ 2147483647 w 40"/>
              <a:gd name="T3" fmla="*/ 2147483647 h 60"/>
              <a:gd name="T4" fmla="*/ 2147483647 w 40"/>
              <a:gd name="T5" fmla="*/ 2147483647 h 60"/>
              <a:gd name="T6" fmla="*/ 2147483647 w 40"/>
              <a:gd name="T7" fmla="*/ 2147483647 h 60"/>
              <a:gd name="T8" fmla="*/ 2147483647 w 40"/>
              <a:gd name="T9" fmla="*/ 2147483647 h 60"/>
              <a:gd name="T10" fmla="*/ 2147483647 w 40"/>
              <a:gd name="T11" fmla="*/ 2147483647 h 60"/>
              <a:gd name="T12" fmla="*/ 2147483647 w 40"/>
              <a:gd name="T13" fmla="*/ 2147483647 h 60"/>
              <a:gd name="T14" fmla="*/ 2147483647 w 40"/>
              <a:gd name="T15" fmla="*/ 2147483647 h 60"/>
              <a:gd name="T16" fmla="*/ 2147483647 w 40"/>
              <a:gd name="T17" fmla="*/ 2147483647 h 60"/>
              <a:gd name="T18" fmla="*/ 2147483647 w 40"/>
              <a:gd name="T19" fmla="*/ 2147483647 h 60"/>
              <a:gd name="T20" fmla="*/ 2147483647 w 40"/>
              <a:gd name="T21" fmla="*/ 2147483647 h 60"/>
              <a:gd name="T22" fmla="*/ 2147483647 w 40"/>
              <a:gd name="T23" fmla="*/ 2147483647 h 60"/>
              <a:gd name="T24" fmla="*/ 2147483647 w 40"/>
              <a:gd name="T25" fmla="*/ 2147483647 h 60"/>
              <a:gd name="T26" fmla="*/ 2147483647 w 40"/>
              <a:gd name="T27" fmla="*/ 2147483647 h 60"/>
              <a:gd name="T28" fmla="*/ 0 w 40"/>
              <a:gd name="T29" fmla="*/ 2147483647 h 60"/>
              <a:gd name="T30" fmla="*/ 2147483647 w 40"/>
              <a:gd name="T31" fmla="*/ 2147483647 h 60"/>
              <a:gd name="T32" fmla="*/ 2147483647 w 40"/>
              <a:gd name="T33" fmla="*/ 2147483647 h 60"/>
              <a:gd name="T34" fmla="*/ 2147483647 w 40"/>
              <a:gd name="T35" fmla="*/ 2147483647 h 60"/>
              <a:gd name="T36" fmla="*/ 2147483647 w 40"/>
              <a:gd name="T37" fmla="*/ 0 h 60"/>
              <a:gd name="T38" fmla="*/ 2147483647 w 40"/>
              <a:gd name="T39" fmla="*/ 0 h 60"/>
              <a:gd name="T40" fmla="*/ 2147483647 w 40"/>
              <a:gd name="T41" fmla="*/ 2147483647 h 60"/>
              <a:gd name="T42" fmla="*/ 2147483647 w 40"/>
              <a:gd name="T43" fmla="*/ 2147483647 h 60"/>
              <a:gd name="T44" fmla="*/ 2147483647 w 40"/>
              <a:gd name="T45" fmla="*/ 2147483647 h 60"/>
              <a:gd name="T46" fmla="*/ 2147483647 w 40"/>
              <a:gd name="T47" fmla="*/ 2147483647 h 60"/>
              <a:gd name="T48" fmla="*/ 2147483647 w 40"/>
              <a:gd name="T49" fmla="*/ 2147483647 h 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0"/>
              <a:gd name="T76" fmla="*/ 0 h 60"/>
              <a:gd name="T77" fmla="*/ 40 w 40"/>
              <a:gd name="T78" fmla="*/ 60 h 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0" h="60">
                <a:moveTo>
                  <a:pt x="25" y="8"/>
                </a:moveTo>
                <a:lnTo>
                  <a:pt x="40" y="49"/>
                </a:lnTo>
                <a:lnTo>
                  <a:pt x="39" y="53"/>
                </a:lnTo>
                <a:lnTo>
                  <a:pt x="38" y="56"/>
                </a:lnTo>
                <a:lnTo>
                  <a:pt x="36" y="59"/>
                </a:lnTo>
                <a:lnTo>
                  <a:pt x="32" y="60"/>
                </a:lnTo>
                <a:lnTo>
                  <a:pt x="26" y="57"/>
                </a:lnTo>
                <a:lnTo>
                  <a:pt x="21" y="52"/>
                </a:lnTo>
                <a:lnTo>
                  <a:pt x="15" y="46"/>
                </a:lnTo>
                <a:lnTo>
                  <a:pt x="11" y="39"/>
                </a:lnTo>
                <a:lnTo>
                  <a:pt x="7" y="32"/>
                </a:lnTo>
                <a:lnTo>
                  <a:pt x="3" y="24"/>
                </a:lnTo>
                <a:lnTo>
                  <a:pt x="1" y="17"/>
                </a:lnTo>
                <a:lnTo>
                  <a:pt x="0" y="9"/>
                </a:lnTo>
                <a:lnTo>
                  <a:pt x="2" y="5"/>
                </a:lnTo>
                <a:lnTo>
                  <a:pt x="4" y="2"/>
                </a:lnTo>
                <a:lnTo>
                  <a:pt x="6" y="1"/>
                </a:lnTo>
                <a:lnTo>
                  <a:pt x="9" y="0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5" y="8"/>
                </a:lnTo>
                <a:close/>
              </a:path>
            </a:pathLst>
          </a:custGeom>
          <a:solidFill>
            <a:srgbClr val="D6DD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8" name="Freeform 101"/>
          <p:cNvSpPr>
            <a:spLocks/>
          </p:cNvSpPr>
          <p:nvPr/>
        </p:nvSpPr>
        <p:spPr bwMode="auto">
          <a:xfrm>
            <a:off x="2689225" y="5321300"/>
            <a:ext cx="19050" cy="14288"/>
          </a:xfrm>
          <a:custGeom>
            <a:avLst/>
            <a:gdLst>
              <a:gd name="T0" fmla="*/ 2147483647 w 141"/>
              <a:gd name="T1" fmla="*/ 2147483647 h 101"/>
              <a:gd name="T2" fmla="*/ 2147483647 w 141"/>
              <a:gd name="T3" fmla="*/ 2147483647 h 101"/>
              <a:gd name="T4" fmla="*/ 2147483647 w 141"/>
              <a:gd name="T5" fmla="*/ 2147483647 h 101"/>
              <a:gd name="T6" fmla="*/ 2147483647 w 141"/>
              <a:gd name="T7" fmla="*/ 2147483647 h 101"/>
              <a:gd name="T8" fmla="*/ 2147483647 w 141"/>
              <a:gd name="T9" fmla="*/ 2147483647 h 101"/>
              <a:gd name="T10" fmla="*/ 2147483647 w 141"/>
              <a:gd name="T11" fmla="*/ 2147483647 h 101"/>
              <a:gd name="T12" fmla="*/ 2147483647 w 141"/>
              <a:gd name="T13" fmla="*/ 2147483647 h 101"/>
              <a:gd name="T14" fmla="*/ 2147483647 w 141"/>
              <a:gd name="T15" fmla="*/ 2147483647 h 101"/>
              <a:gd name="T16" fmla="*/ 2147483647 w 141"/>
              <a:gd name="T17" fmla="*/ 2147483647 h 101"/>
              <a:gd name="T18" fmla="*/ 2147483647 w 141"/>
              <a:gd name="T19" fmla="*/ 2147483647 h 101"/>
              <a:gd name="T20" fmla="*/ 2147483647 w 141"/>
              <a:gd name="T21" fmla="*/ 2147483647 h 101"/>
              <a:gd name="T22" fmla="*/ 2147483647 w 141"/>
              <a:gd name="T23" fmla="*/ 2147483647 h 101"/>
              <a:gd name="T24" fmla="*/ 2147483647 w 141"/>
              <a:gd name="T25" fmla="*/ 2147483647 h 101"/>
              <a:gd name="T26" fmla="*/ 2147483647 w 141"/>
              <a:gd name="T27" fmla="*/ 2147483647 h 101"/>
              <a:gd name="T28" fmla="*/ 2147483647 w 141"/>
              <a:gd name="T29" fmla="*/ 2147483647 h 101"/>
              <a:gd name="T30" fmla="*/ 2147483647 w 141"/>
              <a:gd name="T31" fmla="*/ 2147483647 h 101"/>
              <a:gd name="T32" fmla="*/ 0 w 141"/>
              <a:gd name="T33" fmla="*/ 2147483647 h 101"/>
              <a:gd name="T34" fmla="*/ 0 w 141"/>
              <a:gd name="T35" fmla="*/ 2147483647 h 101"/>
              <a:gd name="T36" fmla="*/ 0 w 141"/>
              <a:gd name="T37" fmla="*/ 2147483647 h 101"/>
              <a:gd name="T38" fmla="*/ 0 w 141"/>
              <a:gd name="T39" fmla="*/ 2147483647 h 101"/>
              <a:gd name="T40" fmla="*/ 2147483647 w 141"/>
              <a:gd name="T41" fmla="*/ 2147483647 h 101"/>
              <a:gd name="T42" fmla="*/ 2147483647 w 141"/>
              <a:gd name="T43" fmla="*/ 2147483647 h 101"/>
              <a:gd name="T44" fmla="*/ 2147483647 w 141"/>
              <a:gd name="T45" fmla="*/ 2147483647 h 101"/>
              <a:gd name="T46" fmla="*/ 2147483647 w 141"/>
              <a:gd name="T47" fmla="*/ 2147483647 h 101"/>
              <a:gd name="T48" fmla="*/ 2147483647 w 141"/>
              <a:gd name="T49" fmla="*/ 2147483647 h 101"/>
              <a:gd name="T50" fmla="*/ 2147483647 w 141"/>
              <a:gd name="T51" fmla="*/ 2147483647 h 101"/>
              <a:gd name="T52" fmla="*/ 2147483647 w 141"/>
              <a:gd name="T53" fmla="*/ 2147483647 h 101"/>
              <a:gd name="T54" fmla="*/ 2147483647 w 141"/>
              <a:gd name="T55" fmla="*/ 0 h 101"/>
              <a:gd name="T56" fmla="*/ 2147483647 w 141"/>
              <a:gd name="T57" fmla="*/ 0 h 101"/>
              <a:gd name="T58" fmla="*/ 2147483647 w 141"/>
              <a:gd name="T59" fmla="*/ 2147483647 h 101"/>
              <a:gd name="T60" fmla="*/ 2147483647 w 141"/>
              <a:gd name="T61" fmla="*/ 2147483647 h 101"/>
              <a:gd name="T62" fmla="*/ 2147483647 w 141"/>
              <a:gd name="T63" fmla="*/ 2147483647 h 101"/>
              <a:gd name="T64" fmla="*/ 2147483647 w 141"/>
              <a:gd name="T65" fmla="*/ 2147483647 h 101"/>
              <a:gd name="T66" fmla="*/ 2147483647 w 141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1"/>
              <a:gd name="T104" fmla="*/ 141 w 141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1">
                <a:moveTo>
                  <a:pt x="141" y="12"/>
                </a:moveTo>
                <a:lnTo>
                  <a:pt x="135" y="23"/>
                </a:lnTo>
                <a:lnTo>
                  <a:pt x="131" y="36"/>
                </a:lnTo>
                <a:lnTo>
                  <a:pt x="126" y="49"/>
                </a:lnTo>
                <a:lnTo>
                  <a:pt x="121" y="62"/>
                </a:lnTo>
                <a:lnTo>
                  <a:pt x="114" y="73"/>
                </a:lnTo>
                <a:lnTo>
                  <a:pt x="106" y="83"/>
                </a:lnTo>
                <a:lnTo>
                  <a:pt x="95" y="90"/>
                </a:lnTo>
                <a:lnTo>
                  <a:pt x="81" y="95"/>
                </a:lnTo>
                <a:lnTo>
                  <a:pt x="72" y="98"/>
                </a:lnTo>
                <a:lnTo>
                  <a:pt x="61" y="100"/>
                </a:lnTo>
                <a:lnTo>
                  <a:pt x="50" y="101"/>
                </a:lnTo>
                <a:lnTo>
                  <a:pt x="39" y="101"/>
                </a:lnTo>
                <a:lnTo>
                  <a:pt x="28" y="101"/>
                </a:lnTo>
                <a:lnTo>
                  <a:pt x="18" y="99"/>
                </a:lnTo>
                <a:lnTo>
                  <a:pt x="9" y="95"/>
                </a:lnTo>
                <a:lnTo>
                  <a:pt x="0" y="91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6" y="35"/>
                </a:lnTo>
                <a:lnTo>
                  <a:pt x="118" y="19"/>
                </a:lnTo>
                <a:lnTo>
                  <a:pt x="128" y="0"/>
                </a:lnTo>
                <a:lnTo>
                  <a:pt x="132" y="0"/>
                </a:lnTo>
                <a:lnTo>
                  <a:pt x="135" y="3"/>
                </a:lnTo>
                <a:lnTo>
                  <a:pt x="138" y="9"/>
                </a:lnTo>
                <a:lnTo>
                  <a:pt x="141" y="12"/>
                </a:lnTo>
                <a:close/>
              </a:path>
            </a:pathLst>
          </a:custGeom>
          <a:solidFill>
            <a:srgbClr val="3FB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69" name="Freeform 102"/>
          <p:cNvSpPr>
            <a:spLocks/>
          </p:cNvSpPr>
          <p:nvPr/>
        </p:nvSpPr>
        <p:spPr bwMode="auto">
          <a:xfrm>
            <a:off x="2693988" y="5329238"/>
            <a:ext cx="20637" cy="14287"/>
          </a:xfrm>
          <a:custGeom>
            <a:avLst/>
            <a:gdLst>
              <a:gd name="T0" fmla="*/ 2147483647 w 141"/>
              <a:gd name="T1" fmla="*/ 2147483647 h 103"/>
              <a:gd name="T2" fmla="*/ 2147483647 w 141"/>
              <a:gd name="T3" fmla="*/ 2147483647 h 103"/>
              <a:gd name="T4" fmla="*/ 2147483647 w 141"/>
              <a:gd name="T5" fmla="*/ 2147483647 h 103"/>
              <a:gd name="T6" fmla="*/ 2147483647 w 141"/>
              <a:gd name="T7" fmla="*/ 2147483647 h 103"/>
              <a:gd name="T8" fmla="*/ 2147483647 w 141"/>
              <a:gd name="T9" fmla="*/ 2147483647 h 103"/>
              <a:gd name="T10" fmla="*/ 2147483647 w 141"/>
              <a:gd name="T11" fmla="*/ 2147483647 h 103"/>
              <a:gd name="T12" fmla="*/ 2147483647 w 141"/>
              <a:gd name="T13" fmla="*/ 2147483647 h 103"/>
              <a:gd name="T14" fmla="*/ 2147483647 w 141"/>
              <a:gd name="T15" fmla="*/ 2147483647 h 103"/>
              <a:gd name="T16" fmla="*/ 2147483647 w 141"/>
              <a:gd name="T17" fmla="*/ 2147483647 h 103"/>
              <a:gd name="T18" fmla="*/ 2147483647 w 141"/>
              <a:gd name="T19" fmla="*/ 2147483647 h 103"/>
              <a:gd name="T20" fmla="*/ 2147483647 w 141"/>
              <a:gd name="T21" fmla="*/ 2147483647 h 103"/>
              <a:gd name="T22" fmla="*/ 2147483647 w 141"/>
              <a:gd name="T23" fmla="*/ 2147483647 h 103"/>
              <a:gd name="T24" fmla="*/ 2147483647 w 141"/>
              <a:gd name="T25" fmla="*/ 2147483647 h 103"/>
              <a:gd name="T26" fmla="*/ 2147483647 w 141"/>
              <a:gd name="T27" fmla="*/ 2147483647 h 103"/>
              <a:gd name="T28" fmla="*/ 2147483647 w 141"/>
              <a:gd name="T29" fmla="*/ 2147483647 h 103"/>
              <a:gd name="T30" fmla="*/ 2147483647 w 141"/>
              <a:gd name="T31" fmla="*/ 2147483647 h 103"/>
              <a:gd name="T32" fmla="*/ 0 w 141"/>
              <a:gd name="T33" fmla="*/ 2147483647 h 103"/>
              <a:gd name="T34" fmla="*/ 0 w 141"/>
              <a:gd name="T35" fmla="*/ 2147483647 h 103"/>
              <a:gd name="T36" fmla="*/ 0 w 141"/>
              <a:gd name="T37" fmla="*/ 2147483647 h 103"/>
              <a:gd name="T38" fmla="*/ 0 w 141"/>
              <a:gd name="T39" fmla="*/ 2147483647 h 103"/>
              <a:gd name="T40" fmla="*/ 2147483647 w 141"/>
              <a:gd name="T41" fmla="*/ 2147483647 h 103"/>
              <a:gd name="T42" fmla="*/ 2147483647 w 141"/>
              <a:gd name="T43" fmla="*/ 2147483647 h 103"/>
              <a:gd name="T44" fmla="*/ 2147483647 w 141"/>
              <a:gd name="T45" fmla="*/ 2147483647 h 103"/>
              <a:gd name="T46" fmla="*/ 2147483647 w 141"/>
              <a:gd name="T47" fmla="*/ 2147483647 h 103"/>
              <a:gd name="T48" fmla="*/ 2147483647 w 141"/>
              <a:gd name="T49" fmla="*/ 2147483647 h 103"/>
              <a:gd name="T50" fmla="*/ 2147483647 w 141"/>
              <a:gd name="T51" fmla="*/ 2147483647 h 103"/>
              <a:gd name="T52" fmla="*/ 2147483647 w 141"/>
              <a:gd name="T53" fmla="*/ 2147483647 h 103"/>
              <a:gd name="T54" fmla="*/ 2147483647 w 141"/>
              <a:gd name="T55" fmla="*/ 0 h 103"/>
              <a:gd name="T56" fmla="*/ 2147483647 w 141"/>
              <a:gd name="T57" fmla="*/ 0 h 103"/>
              <a:gd name="T58" fmla="*/ 2147483647 w 141"/>
              <a:gd name="T59" fmla="*/ 2147483647 h 103"/>
              <a:gd name="T60" fmla="*/ 2147483647 w 141"/>
              <a:gd name="T61" fmla="*/ 2147483647 h 103"/>
              <a:gd name="T62" fmla="*/ 2147483647 w 141"/>
              <a:gd name="T63" fmla="*/ 2147483647 h 103"/>
              <a:gd name="T64" fmla="*/ 2147483647 w 141"/>
              <a:gd name="T65" fmla="*/ 2147483647 h 103"/>
              <a:gd name="T66" fmla="*/ 2147483647 w 141"/>
              <a:gd name="T67" fmla="*/ 2147483647 h 10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3"/>
              <a:gd name="T104" fmla="*/ 141 w 141"/>
              <a:gd name="T105" fmla="*/ 103 h 10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3">
                <a:moveTo>
                  <a:pt x="141" y="12"/>
                </a:moveTo>
                <a:lnTo>
                  <a:pt x="136" y="24"/>
                </a:lnTo>
                <a:lnTo>
                  <a:pt x="131" y="37"/>
                </a:lnTo>
                <a:lnTo>
                  <a:pt x="126" y="50"/>
                </a:lnTo>
                <a:lnTo>
                  <a:pt x="121" y="63"/>
                </a:lnTo>
                <a:lnTo>
                  <a:pt x="113" y="74"/>
                </a:lnTo>
                <a:lnTo>
                  <a:pt x="105" y="84"/>
                </a:lnTo>
                <a:lnTo>
                  <a:pt x="94" y="91"/>
                </a:lnTo>
                <a:lnTo>
                  <a:pt x="82" y="97"/>
                </a:lnTo>
                <a:lnTo>
                  <a:pt x="72" y="99"/>
                </a:lnTo>
                <a:lnTo>
                  <a:pt x="63" y="101"/>
                </a:lnTo>
                <a:lnTo>
                  <a:pt x="52" y="102"/>
                </a:lnTo>
                <a:lnTo>
                  <a:pt x="40" y="103"/>
                </a:lnTo>
                <a:lnTo>
                  <a:pt x="30" y="102"/>
                </a:lnTo>
                <a:lnTo>
                  <a:pt x="19" y="101"/>
                </a:lnTo>
                <a:lnTo>
                  <a:pt x="9" y="98"/>
                </a:lnTo>
                <a:lnTo>
                  <a:pt x="0" y="94"/>
                </a:lnTo>
                <a:lnTo>
                  <a:pt x="0" y="86"/>
                </a:lnTo>
                <a:lnTo>
                  <a:pt x="18" y="80"/>
                </a:lnTo>
                <a:lnTo>
                  <a:pt x="37" y="74"/>
                </a:lnTo>
                <a:lnTo>
                  <a:pt x="56" y="67"/>
                </a:lnTo>
                <a:lnTo>
                  <a:pt x="74" y="59"/>
                </a:lnTo>
                <a:lnTo>
                  <a:pt x="91" y="48"/>
                </a:lnTo>
                <a:lnTo>
                  <a:pt x="107" y="35"/>
                </a:lnTo>
                <a:lnTo>
                  <a:pt x="119" y="19"/>
                </a:lnTo>
                <a:lnTo>
                  <a:pt x="128" y="0"/>
                </a:lnTo>
                <a:lnTo>
                  <a:pt x="133" y="0"/>
                </a:lnTo>
                <a:lnTo>
                  <a:pt x="137" y="5"/>
                </a:lnTo>
                <a:lnTo>
                  <a:pt x="138" y="9"/>
                </a:lnTo>
                <a:lnTo>
                  <a:pt x="141" y="12"/>
                </a:lnTo>
                <a:close/>
              </a:path>
            </a:pathLst>
          </a:custGeom>
          <a:solidFill>
            <a:srgbClr val="3FB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0" name="Freeform 103"/>
          <p:cNvSpPr>
            <a:spLocks/>
          </p:cNvSpPr>
          <p:nvPr/>
        </p:nvSpPr>
        <p:spPr bwMode="auto">
          <a:xfrm>
            <a:off x="2660650" y="5307013"/>
            <a:ext cx="20638" cy="14287"/>
          </a:xfrm>
          <a:custGeom>
            <a:avLst/>
            <a:gdLst>
              <a:gd name="T0" fmla="*/ 2147483647 w 138"/>
              <a:gd name="T1" fmla="*/ 2147483647 h 101"/>
              <a:gd name="T2" fmla="*/ 2147483647 w 138"/>
              <a:gd name="T3" fmla="*/ 2147483647 h 101"/>
              <a:gd name="T4" fmla="*/ 2147483647 w 138"/>
              <a:gd name="T5" fmla="*/ 2147483647 h 101"/>
              <a:gd name="T6" fmla="*/ 2147483647 w 138"/>
              <a:gd name="T7" fmla="*/ 2147483647 h 101"/>
              <a:gd name="T8" fmla="*/ 2147483647 w 138"/>
              <a:gd name="T9" fmla="*/ 2147483647 h 101"/>
              <a:gd name="T10" fmla="*/ 2147483647 w 138"/>
              <a:gd name="T11" fmla="*/ 2147483647 h 101"/>
              <a:gd name="T12" fmla="*/ 2147483647 w 138"/>
              <a:gd name="T13" fmla="*/ 2147483647 h 101"/>
              <a:gd name="T14" fmla="*/ 2147483647 w 138"/>
              <a:gd name="T15" fmla="*/ 2147483647 h 101"/>
              <a:gd name="T16" fmla="*/ 2147483647 w 138"/>
              <a:gd name="T17" fmla="*/ 2147483647 h 101"/>
              <a:gd name="T18" fmla="*/ 2147483647 w 138"/>
              <a:gd name="T19" fmla="*/ 2147483647 h 101"/>
              <a:gd name="T20" fmla="*/ 2147483647 w 138"/>
              <a:gd name="T21" fmla="*/ 2147483647 h 101"/>
              <a:gd name="T22" fmla="*/ 2147483647 w 138"/>
              <a:gd name="T23" fmla="*/ 2147483647 h 101"/>
              <a:gd name="T24" fmla="*/ 2147483647 w 138"/>
              <a:gd name="T25" fmla="*/ 2147483647 h 101"/>
              <a:gd name="T26" fmla="*/ 2147483647 w 138"/>
              <a:gd name="T27" fmla="*/ 2147483647 h 101"/>
              <a:gd name="T28" fmla="*/ 2147483647 w 138"/>
              <a:gd name="T29" fmla="*/ 2147483647 h 101"/>
              <a:gd name="T30" fmla="*/ 2147483647 w 138"/>
              <a:gd name="T31" fmla="*/ 2147483647 h 101"/>
              <a:gd name="T32" fmla="*/ 0 w 138"/>
              <a:gd name="T33" fmla="*/ 2147483647 h 101"/>
              <a:gd name="T34" fmla="*/ 0 w 138"/>
              <a:gd name="T35" fmla="*/ 2147483647 h 101"/>
              <a:gd name="T36" fmla="*/ 0 w 138"/>
              <a:gd name="T37" fmla="*/ 2147483647 h 101"/>
              <a:gd name="T38" fmla="*/ 0 w 138"/>
              <a:gd name="T39" fmla="*/ 2147483647 h 101"/>
              <a:gd name="T40" fmla="*/ 2147483647 w 138"/>
              <a:gd name="T41" fmla="*/ 2147483647 h 101"/>
              <a:gd name="T42" fmla="*/ 2147483647 w 138"/>
              <a:gd name="T43" fmla="*/ 2147483647 h 101"/>
              <a:gd name="T44" fmla="*/ 2147483647 w 138"/>
              <a:gd name="T45" fmla="*/ 2147483647 h 101"/>
              <a:gd name="T46" fmla="*/ 2147483647 w 138"/>
              <a:gd name="T47" fmla="*/ 2147483647 h 101"/>
              <a:gd name="T48" fmla="*/ 2147483647 w 138"/>
              <a:gd name="T49" fmla="*/ 2147483647 h 101"/>
              <a:gd name="T50" fmla="*/ 2147483647 w 138"/>
              <a:gd name="T51" fmla="*/ 2147483647 h 101"/>
              <a:gd name="T52" fmla="*/ 2147483647 w 138"/>
              <a:gd name="T53" fmla="*/ 2147483647 h 101"/>
              <a:gd name="T54" fmla="*/ 2147483647 w 138"/>
              <a:gd name="T55" fmla="*/ 0 h 101"/>
              <a:gd name="T56" fmla="*/ 2147483647 w 138"/>
              <a:gd name="T57" fmla="*/ 0 h 101"/>
              <a:gd name="T58" fmla="*/ 2147483647 w 138"/>
              <a:gd name="T59" fmla="*/ 2147483647 h 101"/>
              <a:gd name="T60" fmla="*/ 2147483647 w 138"/>
              <a:gd name="T61" fmla="*/ 2147483647 h 101"/>
              <a:gd name="T62" fmla="*/ 2147483647 w 138"/>
              <a:gd name="T63" fmla="*/ 2147483647 h 101"/>
              <a:gd name="T64" fmla="*/ 2147483647 w 138"/>
              <a:gd name="T65" fmla="*/ 2147483647 h 101"/>
              <a:gd name="T66" fmla="*/ 2147483647 w 138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8"/>
              <a:gd name="T103" fmla="*/ 0 h 101"/>
              <a:gd name="T104" fmla="*/ 138 w 138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8" h="101">
                <a:moveTo>
                  <a:pt x="138" y="12"/>
                </a:moveTo>
                <a:lnTo>
                  <a:pt x="134" y="23"/>
                </a:lnTo>
                <a:lnTo>
                  <a:pt x="130" y="35"/>
                </a:lnTo>
                <a:lnTo>
                  <a:pt x="125" y="48"/>
                </a:lnTo>
                <a:lnTo>
                  <a:pt x="119" y="60"/>
                </a:lnTo>
                <a:lnTo>
                  <a:pt x="113" y="72"/>
                </a:lnTo>
                <a:lnTo>
                  <a:pt x="104" y="82"/>
                </a:lnTo>
                <a:lnTo>
                  <a:pt x="94" y="90"/>
                </a:lnTo>
                <a:lnTo>
                  <a:pt x="81" y="95"/>
                </a:lnTo>
                <a:lnTo>
                  <a:pt x="72" y="97"/>
                </a:lnTo>
                <a:lnTo>
                  <a:pt x="62" y="99"/>
                </a:lnTo>
                <a:lnTo>
                  <a:pt x="51" y="100"/>
                </a:lnTo>
                <a:lnTo>
                  <a:pt x="40" y="101"/>
                </a:lnTo>
                <a:lnTo>
                  <a:pt x="28" y="100"/>
                </a:lnTo>
                <a:lnTo>
                  <a:pt x="18" y="99"/>
                </a:lnTo>
                <a:lnTo>
                  <a:pt x="8" y="95"/>
                </a:lnTo>
                <a:lnTo>
                  <a:pt x="0" y="91"/>
                </a:lnTo>
                <a:lnTo>
                  <a:pt x="0" y="85"/>
                </a:lnTo>
                <a:lnTo>
                  <a:pt x="19" y="78"/>
                </a:lnTo>
                <a:lnTo>
                  <a:pt x="37" y="72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4" y="35"/>
                </a:lnTo>
                <a:lnTo>
                  <a:pt x="117" y="19"/>
                </a:lnTo>
                <a:lnTo>
                  <a:pt x="126" y="0"/>
                </a:lnTo>
                <a:lnTo>
                  <a:pt x="132" y="0"/>
                </a:lnTo>
                <a:lnTo>
                  <a:pt x="134" y="4"/>
                </a:lnTo>
                <a:lnTo>
                  <a:pt x="136" y="8"/>
                </a:lnTo>
                <a:lnTo>
                  <a:pt x="138" y="12"/>
                </a:lnTo>
                <a:close/>
              </a:path>
            </a:pathLst>
          </a:custGeom>
          <a:solidFill>
            <a:srgbClr val="3FB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1" name="Freeform 104"/>
          <p:cNvSpPr>
            <a:spLocks/>
          </p:cNvSpPr>
          <p:nvPr/>
        </p:nvSpPr>
        <p:spPr bwMode="auto">
          <a:xfrm>
            <a:off x="2640013" y="5314950"/>
            <a:ext cx="19050" cy="14288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0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4"/>
                </a:lnTo>
                <a:lnTo>
                  <a:pt x="131" y="37"/>
                </a:lnTo>
                <a:lnTo>
                  <a:pt x="126" y="49"/>
                </a:lnTo>
                <a:lnTo>
                  <a:pt x="120" y="62"/>
                </a:lnTo>
                <a:lnTo>
                  <a:pt x="113" y="74"/>
                </a:lnTo>
                <a:lnTo>
                  <a:pt x="105" y="83"/>
                </a:lnTo>
                <a:lnTo>
                  <a:pt x="94" y="91"/>
                </a:lnTo>
                <a:lnTo>
                  <a:pt x="81" y="96"/>
                </a:lnTo>
                <a:lnTo>
                  <a:pt x="72" y="98"/>
                </a:lnTo>
                <a:lnTo>
                  <a:pt x="61" y="100"/>
                </a:lnTo>
                <a:lnTo>
                  <a:pt x="49" y="101"/>
                </a:lnTo>
                <a:lnTo>
                  <a:pt x="39" y="102"/>
                </a:lnTo>
                <a:lnTo>
                  <a:pt x="28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5" y="66"/>
                </a:lnTo>
                <a:lnTo>
                  <a:pt x="73" y="58"/>
                </a:lnTo>
                <a:lnTo>
                  <a:pt x="90" y="47"/>
                </a:lnTo>
                <a:lnTo>
                  <a:pt x="104" y="35"/>
                </a:lnTo>
                <a:lnTo>
                  <a:pt x="117" y="19"/>
                </a:lnTo>
                <a:lnTo>
                  <a:pt x="127" y="0"/>
                </a:lnTo>
                <a:lnTo>
                  <a:pt x="132" y="0"/>
                </a:lnTo>
                <a:lnTo>
                  <a:pt x="135" y="3"/>
                </a:lnTo>
                <a:lnTo>
                  <a:pt x="136" y="8"/>
                </a:lnTo>
                <a:lnTo>
                  <a:pt x="139" y="12"/>
                </a:lnTo>
                <a:close/>
              </a:path>
            </a:pathLst>
          </a:custGeom>
          <a:solidFill>
            <a:srgbClr val="3FB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2" name="Freeform 105"/>
          <p:cNvSpPr>
            <a:spLocks/>
          </p:cNvSpPr>
          <p:nvPr/>
        </p:nvSpPr>
        <p:spPr bwMode="auto">
          <a:xfrm>
            <a:off x="2679700" y="5330825"/>
            <a:ext cx="19050" cy="14288"/>
          </a:xfrm>
          <a:custGeom>
            <a:avLst/>
            <a:gdLst>
              <a:gd name="T0" fmla="*/ 2147483647 w 140"/>
              <a:gd name="T1" fmla="*/ 2147483647 h 102"/>
              <a:gd name="T2" fmla="*/ 2147483647 w 140"/>
              <a:gd name="T3" fmla="*/ 2147483647 h 102"/>
              <a:gd name="T4" fmla="*/ 2147483647 w 140"/>
              <a:gd name="T5" fmla="*/ 2147483647 h 102"/>
              <a:gd name="T6" fmla="*/ 2147483647 w 140"/>
              <a:gd name="T7" fmla="*/ 2147483647 h 102"/>
              <a:gd name="T8" fmla="*/ 2147483647 w 140"/>
              <a:gd name="T9" fmla="*/ 2147483647 h 102"/>
              <a:gd name="T10" fmla="*/ 2147483647 w 140"/>
              <a:gd name="T11" fmla="*/ 2147483647 h 102"/>
              <a:gd name="T12" fmla="*/ 2147483647 w 140"/>
              <a:gd name="T13" fmla="*/ 2147483647 h 102"/>
              <a:gd name="T14" fmla="*/ 2147483647 w 140"/>
              <a:gd name="T15" fmla="*/ 2147483647 h 102"/>
              <a:gd name="T16" fmla="*/ 2147483647 w 140"/>
              <a:gd name="T17" fmla="*/ 2147483647 h 102"/>
              <a:gd name="T18" fmla="*/ 2147483647 w 140"/>
              <a:gd name="T19" fmla="*/ 2147483647 h 102"/>
              <a:gd name="T20" fmla="*/ 2147483647 w 140"/>
              <a:gd name="T21" fmla="*/ 2147483647 h 102"/>
              <a:gd name="T22" fmla="*/ 2147483647 w 140"/>
              <a:gd name="T23" fmla="*/ 2147483647 h 102"/>
              <a:gd name="T24" fmla="*/ 2147483647 w 140"/>
              <a:gd name="T25" fmla="*/ 2147483647 h 102"/>
              <a:gd name="T26" fmla="*/ 2147483647 w 140"/>
              <a:gd name="T27" fmla="*/ 2147483647 h 102"/>
              <a:gd name="T28" fmla="*/ 2147483647 w 140"/>
              <a:gd name="T29" fmla="*/ 2147483647 h 102"/>
              <a:gd name="T30" fmla="*/ 2147483647 w 140"/>
              <a:gd name="T31" fmla="*/ 2147483647 h 102"/>
              <a:gd name="T32" fmla="*/ 0 w 140"/>
              <a:gd name="T33" fmla="*/ 2147483647 h 102"/>
              <a:gd name="T34" fmla="*/ 0 w 140"/>
              <a:gd name="T35" fmla="*/ 2147483647 h 102"/>
              <a:gd name="T36" fmla="*/ 0 w 140"/>
              <a:gd name="T37" fmla="*/ 2147483647 h 102"/>
              <a:gd name="T38" fmla="*/ 0 w 140"/>
              <a:gd name="T39" fmla="*/ 2147483647 h 102"/>
              <a:gd name="T40" fmla="*/ 2147483647 w 140"/>
              <a:gd name="T41" fmla="*/ 2147483647 h 102"/>
              <a:gd name="T42" fmla="*/ 2147483647 w 140"/>
              <a:gd name="T43" fmla="*/ 2147483647 h 102"/>
              <a:gd name="T44" fmla="*/ 2147483647 w 140"/>
              <a:gd name="T45" fmla="*/ 2147483647 h 102"/>
              <a:gd name="T46" fmla="*/ 2147483647 w 140"/>
              <a:gd name="T47" fmla="*/ 2147483647 h 102"/>
              <a:gd name="T48" fmla="*/ 2147483647 w 140"/>
              <a:gd name="T49" fmla="*/ 2147483647 h 102"/>
              <a:gd name="T50" fmla="*/ 2147483647 w 140"/>
              <a:gd name="T51" fmla="*/ 2147483647 h 102"/>
              <a:gd name="T52" fmla="*/ 2147483647 w 140"/>
              <a:gd name="T53" fmla="*/ 2147483647 h 102"/>
              <a:gd name="T54" fmla="*/ 2147483647 w 140"/>
              <a:gd name="T55" fmla="*/ 2147483647 h 102"/>
              <a:gd name="T56" fmla="*/ 2147483647 w 140"/>
              <a:gd name="T57" fmla="*/ 0 h 102"/>
              <a:gd name="T58" fmla="*/ 2147483647 w 140"/>
              <a:gd name="T59" fmla="*/ 2147483647 h 102"/>
              <a:gd name="T60" fmla="*/ 2147483647 w 140"/>
              <a:gd name="T61" fmla="*/ 2147483647 h 102"/>
              <a:gd name="T62" fmla="*/ 2147483647 w 140"/>
              <a:gd name="T63" fmla="*/ 2147483647 h 102"/>
              <a:gd name="T64" fmla="*/ 2147483647 w 140"/>
              <a:gd name="T65" fmla="*/ 2147483647 h 102"/>
              <a:gd name="T66" fmla="*/ 2147483647 w 140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2"/>
              <a:gd name="T104" fmla="*/ 140 w 140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2">
                <a:moveTo>
                  <a:pt x="140" y="12"/>
                </a:moveTo>
                <a:lnTo>
                  <a:pt x="135" y="23"/>
                </a:lnTo>
                <a:lnTo>
                  <a:pt x="131" y="36"/>
                </a:lnTo>
                <a:lnTo>
                  <a:pt x="125" y="50"/>
                </a:lnTo>
                <a:lnTo>
                  <a:pt x="120" y="62"/>
                </a:lnTo>
                <a:lnTo>
                  <a:pt x="113" y="73"/>
                </a:lnTo>
                <a:lnTo>
                  <a:pt x="104" y="83"/>
                </a:lnTo>
                <a:lnTo>
                  <a:pt x="94" y="90"/>
                </a:lnTo>
                <a:lnTo>
                  <a:pt x="80" y="95"/>
                </a:lnTo>
                <a:lnTo>
                  <a:pt x="70" y="98"/>
                </a:lnTo>
                <a:lnTo>
                  <a:pt x="60" y="100"/>
                </a:lnTo>
                <a:lnTo>
                  <a:pt x="49" y="102"/>
                </a:lnTo>
                <a:lnTo>
                  <a:pt x="39" y="102"/>
                </a:lnTo>
                <a:lnTo>
                  <a:pt x="27" y="101"/>
                </a:lnTo>
                <a:lnTo>
                  <a:pt x="18" y="100"/>
                </a:lnTo>
                <a:lnTo>
                  <a:pt x="8" y="95"/>
                </a:lnTo>
                <a:lnTo>
                  <a:pt x="0" y="91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6"/>
                </a:lnTo>
                <a:lnTo>
                  <a:pt x="74" y="58"/>
                </a:lnTo>
                <a:lnTo>
                  <a:pt x="90" y="49"/>
                </a:lnTo>
                <a:lnTo>
                  <a:pt x="105" y="36"/>
                </a:lnTo>
                <a:lnTo>
                  <a:pt x="118" y="20"/>
                </a:lnTo>
                <a:lnTo>
                  <a:pt x="127" y="1"/>
                </a:lnTo>
                <a:lnTo>
                  <a:pt x="133" y="0"/>
                </a:lnTo>
                <a:lnTo>
                  <a:pt x="135" y="3"/>
                </a:lnTo>
                <a:lnTo>
                  <a:pt x="137" y="9"/>
                </a:lnTo>
                <a:lnTo>
                  <a:pt x="140" y="12"/>
                </a:lnTo>
                <a:close/>
              </a:path>
            </a:pathLst>
          </a:custGeom>
          <a:solidFill>
            <a:srgbClr val="7F7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3" name="Freeform 106"/>
          <p:cNvSpPr>
            <a:spLocks/>
          </p:cNvSpPr>
          <p:nvPr/>
        </p:nvSpPr>
        <p:spPr bwMode="auto">
          <a:xfrm>
            <a:off x="2674938" y="5318125"/>
            <a:ext cx="20637" cy="15875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0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4"/>
                </a:lnTo>
                <a:lnTo>
                  <a:pt x="131" y="37"/>
                </a:lnTo>
                <a:lnTo>
                  <a:pt x="126" y="50"/>
                </a:lnTo>
                <a:lnTo>
                  <a:pt x="120" y="63"/>
                </a:lnTo>
                <a:lnTo>
                  <a:pt x="113" y="75"/>
                </a:lnTo>
                <a:lnTo>
                  <a:pt x="105" y="84"/>
                </a:lnTo>
                <a:lnTo>
                  <a:pt x="94" y="91"/>
                </a:lnTo>
                <a:lnTo>
                  <a:pt x="80" y="97"/>
                </a:lnTo>
                <a:lnTo>
                  <a:pt x="71" y="99"/>
                </a:lnTo>
                <a:lnTo>
                  <a:pt x="61" y="101"/>
                </a:lnTo>
                <a:lnTo>
                  <a:pt x="50" y="102"/>
                </a:lnTo>
                <a:lnTo>
                  <a:pt x="39" y="102"/>
                </a:lnTo>
                <a:lnTo>
                  <a:pt x="28" y="102"/>
                </a:lnTo>
                <a:lnTo>
                  <a:pt x="18" y="101"/>
                </a:lnTo>
                <a:lnTo>
                  <a:pt x="8" y="98"/>
                </a:lnTo>
                <a:lnTo>
                  <a:pt x="0" y="93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7"/>
                </a:lnTo>
                <a:lnTo>
                  <a:pt x="74" y="59"/>
                </a:lnTo>
                <a:lnTo>
                  <a:pt x="91" y="48"/>
                </a:lnTo>
                <a:lnTo>
                  <a:pt x="106" y="35"/>
                </a:lnTo>
                <a:lnTo>
                  <a:pt x="118" y="19"/>
                </a:lnTo>
                <a:lnTo>
                  <a:pt x="128" y="0"/>
                </a:lnTo>
                <a:lnTo>
                  <a:pt x="133" y="0"/>
                </a:lnTo>
                <a:lnTo>
                  <a:pt x="135" y="4"/>
                </a:lnTo>
                <a:lnTo>
                  <a:pt x="137" y="9"/>
                </a:lnTo>
                <a:lnTo>
                  <a:pt x="139" y="12"/>
                </a:lnTo>
                <a:close/>
              </a:path>
            </a:pathLst>
          </a:custGeom>
          <a:solidFill>
            <a:srgbClr val="7F7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4" name="Freeform 107"/>
          <p:cNvSpPr>
            <a:spLocks/>
          </p:cNvSpPr>
          <p:nvPr/>
        </p:nvSpPr>
        <p:spPr bwMode="auto">
          <a:xfrm>
            <a:off x="2701925" y="5330825"/>
            <a:ext cx="20638" cy="14288"/>
          </a:xfrm>
          <a:custGeom>
            <a:avLst/>
            <a:gdLst>
              <a:gd name="T0" fmla="*/ 2147483647 w 142"/>
              <a:gd name="T1" fmla="*/ 2147483647 h 102"/>
              <a:gd name="T2" fmla="*/ 2147483647 w 142"/>
              <a:gd name="T3" fmla="*/ 2147483647 h 102"/>
              <a:gd name="T4" fmla="*/ 2147483647 w 142"/>
              <a:gd name="T5" fmla="*/ 2147483647 h 102"/>
              <a:gd name="T6" fmla="*/ 2147483647 w 142"/>
              <a:gd name="T7" fmla="*/ 2147483647 h 102"/>
              <a:gd name="T8" fmla="*/ 2147483647 w 142"/>
              <a:gd name="T9" fmla="*/ 2147483647 h 102"/>
              <a:gd name="T10" fmla="*/ 2147483647 w 142"/>
              <a:gd name="T11" fmla="*/ 2147483647 h 102"/>
              <a:gd name="T12" fmla="*/ 2147483647 w 142"/>
              <a:gd name="T13" fmla="*/ 2147483647 h 102"/>
              <a:gd name="T14" fmla="*/ 2147483647 w 142"/>
              <a:gd name="T15" fmla="*/ 2147483647 h 102"/>
              <a:gd name="T16" fmla="*/ 2147483647 w 142"/>
              <a:gd name="T17" fmla="*/ 2147483647 h 102"/>
              <a:gd name="T18" fmla="*/ 2147483647 w 142"/>
              <a:gd name="T19" fmla="*/ 2147483647 h 102"/>
              <a:gd name="T20" fmla="*/ 2147483647 w 142"/>
              <a:gd name="T21" fmla="*/ 2147483647 h 102"/>
              <a:gd name="T22" fmla="*/ 2147483647 w 142"/>
              <a:gd name="T23" fmla="*/ 2147483647 h 102"/>
              <a:gd name="T24" fmla="*/ 2147483647 w 142"/>
              <a:gd name="T25" fmla="*/ 2147483647 h 102"/>
              <a:gd name="T26" fmla="*/ 2147483647 w 142"/>
              <a:gd name="T27" fmla="*/ 2147483647 h 102"/>
              <a:gd name="T28" fmla="*/ 2147483647 w 142"/>
              <a:gd name="T29" fmla="*/ 2147483647 h 102"/>
              <a:gd name="T30" fmla="*/ 2147483647 w 142"/>
              <a:gd name="T31" fmla="*/ 2147483647 h 102"/>
              <a:gd name="T32" fmla="*/ 0 w 142"/>
              <a:gd name="T33" fmla="*/ 2147483647 h 102"/>
              <a:gd name="T34" fmla="*/ 0 w 142"/>
              <a:gd name="T35" fmla="*/ 2147483647 h 102"/>
              <a:gd name="T36" fmla="*/ 0 w 142"/>
              <a:gd name="T37" fmla="*/ 2147483647 h 102"/>
              <a:gd name="T38" fmla="*/ 0 w 142"/>
              <a:gd name="T39" fmla="*/ 2147483647 h 102"/>
              <a:gd name="T40" fmla="*/ 2147483647 w 142"/>
              <a:gd name="T41" fmla="*/ 2147483647 h 102"/>
              <a:gd name="T42" fmla="*/ 2147483647 w 142"/>
              <a:gd name="T43" fmla="*/ 2147483647 h 102"/>
              <a:gd name="T44" fmla="*/ 2147483647 w 142"/>
              <a:gd name="T45" fmla="*/ 2147483647 h 102"/>
              <a:gd name="T46" fmla="*/ 2147483647 w 142"/>
              <a:gd name="T47" fmla="*/ 2147483647 h 102"/>
              <a:gd name="T48" fmla="*/ 2147483647 w 142"/>
              <a:gd name="T49" fmla="*/ 2147483647 h 102"/>
              <a:gd name="T50" fmla="*/ 2147483647 w 142"/>
              <a:gd name="T51" fmla="*/ 2147483647 h 102"/>
              <a:gd name="T52" fmla="*/ 2147483647 w 142"/>
              <a:gd name="T53" fmla="*/ 2147483647 h 102"/>
              <a:gd name="T54" fmla="*/ 2147483647 w 142"/>
              <a:gd name="T55" fmla="*/ 2147483647 h 102"/>
              <a:gd name="T56" fmla="*/ 2147483647 w 142"/>
              <a:gd name="T57" fmla="*/ 0 h 102"/>
              <a:gd name="T58" fmla="*/ 2147483647 w 142"/>
              <a:gd name="T59" fmla="*/ 2147483647 h 102"/>
              <a:gd name="T60" fmla="*/ 2147483647 w 142"/>
              <a:gd name="T61" fmla="*/ 2147483647 h 102"/>
              <a:gd name="T62" fmla="*/ 2147483647 w 142"/>
              <a:gd name="T63" fmla="*/ 2147483647 h 102"/>
              <a:gd name="T64" fmla="*/ 2147483647 w 142"/>
              <a:gd name="T65" fmla="*/ 2147483647 h 102"/>
              <a:gd name="T66" fmla="*/ 2147483647 w 142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2"/>
              <a:gd name="T103" fmla="*/ 0 h 102"/>
              <a:gd name="T104" fmla="*/ 142 w 142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2" h="102">
                <a:moveTo>
                  <a:pt x="142" y="12"/>
                </a:moveTo>
                <a:lnTo>
                  <a:pt x="136" y="23"/>
                </a:lnTo>
                <a:lnTo>
                  <a:pt x="132" y="36"/>
                </a:lnTo>
                <a:lnTo>
                  <a:pt x="127" y="50"/>
                </a:lnTo>
                <a:lnTo>
                  <a:pt x="122" y="62"/>
                </a:lnTo>
                <a:lnTo>
                  <a:pt x="114" y="73"/>
                </a:lnTo>
                <a:lnTo>
                  <a:pt x="106" y="83"/>
                </a:lnTo>
                <a:lnTo>
                  <a:pt x="95" y="90"/>
                </a:lnTo>
                <a:lnTo>
                  <a:pt x="81" y="95"/>
                </a:lnTo>
                <a:lnTo>
                  <a:pt x="72" y="98"/>
                </a:lnTo>
                <a:lnTo>
                  <a:pt x="61" y="100"/>
                </a:lnTo>
                <a:lnTo>
                  <a:pt x="51" y="102"/>
                </a:lnTo>
                <a:lnTo>
                  <a:pt x="40" y="102"/>
                </a:lnTo>
                <a:lnTo>
                  <a:pt x="30" y="101"/>
                </a:lnTo>
                <a:lnTo>
                  <a:pt x="19" y="100"/>
                </a:lnTo>
                <a:lnTo>
                  <a:pt x="8" y="95"/>
                </a:lnTo>
                <a:lnTo>
                  <a:pt x="0" y="91"/>
                </a:lnTo>
                <a:lnTo>
                  <a:pt x="0" y="86"/>
                </a:lnTo>
                <a:lnTo>
                  <a:pt x="19" y="80"/>
                </a:lnTo>
                <a:lnTo>
                  <a:pt x="38" y="73"/>
                </a:lnTo>
                <a:lnTo>
                  <a:pt x="56" y="66"/>
                </a:lnTo>
                <a:lnTo>
                  <a:pt x="75" y="58"/>
                </a:lnTo>
                <a:lnTo>
                  <a:pt x="91" y="49"/>
                </a:lnTo>
                <a:lnTo>
                  <a:pt x="107" y="36"/>
                </a:lnTo>
                <a:lnTo>
                  <a:pt x="118" y="20"/>
                </a:lnTo>
                <a:lnTo>
                  <a:pt x="128" y="1"/>
                </a:lnTo>
                <a:lnTo>
                  <a:pt x="133" y="0"/>
                </a:lnTo>
                <a:lnTo>
                  <a:pt x="136" y="3"/>
                </a:lnTo>
                <a:lnTo>
                  <a:pt x="138" y="9"/>
                </a:lnTo>
                <a:lnTo>
                  <a:pt x="142" y="12"/>
                </a:lnTo>
                <a:close/>
              </a:path>
            </a:pathLst>
          </a:custGeom>
          <a:solidFill>
            <a:srgbClr val="7F7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5" name="Freeform 108"/>
          <p:cNvSpPr>
            <a:spLocks/>
          </p:cNvSpPr>
          <p:nvPr/>
        </p:nvSpPr>
        <p:spPr bwMode="auto">
          <a:xfrm>
            <a:off x="2717800" y="5338763"/>
            <a:ext cx="19050" cy="14287"/>
          </a:xfrm>
          <a:custGeom>
            <a:avLst/>
            <a:gdLst>
              <a:gd name="T0" fmla="*/ 2147483647 w 138"/>
              <a:gd name="T1" fmla="*/ 2147483647 h 102"/>
              <a:gd name="T2" fmla="*/ 2147483647 w 138"/>
              <a:gd name="T3" fmla="*/ 2147483647 h 102"/>
              <a:gd name="T4" fmla="*/ 2147483647 w 138"/>
              <a:gd name="T5" fmla="*/ 2147483647 h 102"/>
              <a:gd name="T6" fmla="*/ 2147483647 w 138"/>
              <a:gd name="T7" fmla="*/ 2147483647 h 102"/>
              <a:gd name="T8" fmla="*/ 2147483647 w 138"/>
              <a:gd name="T9" fmla="*/ 2147483647 h 102"/>
              <a:gd name="T10" fmla="*/ 2147483647 w 138"/>
              <a:gd name="T11" fmla="*/ 2147483647 h 102"/>
              <a:gd name="T12" fmla="*/ 2147483647 w 138"/>
              <a:gd name="T13" fmla="*/ 2147483647 h 102"/>
              <a:gd name="T14" fmla="*/ 2147483647 w 138"/>
              <a:gd name="T15" fmla="*/ 2147483647 h 102"/>
              <a:gd name="T16" fmla="*/ 2147483647 w 138"/>
              <a:gd name="T17" fmla="*/ 2147483647 h 102"/>
              <a:gd name="T18" fmla="*/ 2147483647 w 138"/>
              <a:gd name="T19" fmla="*/ 2147483647 h 102"/>
              <a:gd name="T20" fmla="*/ 2147483647 w 138"/>
              <a:gd name="T21" fmla="*/ 2147483647 h 102"/>
              <a:gd name="T22" fmla="*/ 2147483647 w 138"/>
              <a:gd name="T23" fmla="*/ 2147483647 h 102"/>
              <a:gd name="T24" fmla="*/ 2147483647 w 138"/>
              <a:gd name="T25" fmla="*/ 2147483647 h 102"/>
              <a:gd name="T26" fmla="*/ 2147483647 w 138"/>
              <a:gd name="T27" fmla="*/ 2147483647 h 102"/>
              <a:gd name="T28" fmla="*/ 2147483647 w 138"/>
              <a:gd name="T29" fmla="*/ 2147483647 h 102"/>
              <a:gd name="T30" fmla="*/ 2147483647 w 138"/>
              <a:gd name="T31" fmla="*/ 2147483647 h 102"/>
              <a:gd name="T32" fmla="*/ 0 w 138"/>
              <a:gd name="T33" fmla="*/ 2147483647 h 102"/>
              <a:gd name="T34" fmla="*/ 0 w 138"/>
              <a:gd name="T35" fmla="*/ 2147483647 h 102"/>
              <a:gd name="T36" fmla="*/ 0 w 138"/>
              <a:gd name="T37" fmla="*/ 2147483647 h 102"/>
              <a:gd name="T38" fmla="*/ 0 w 138"/>
              <a:gd name="T39" fmla="*/ 2147483647 h 102"/>
              <a:gd name="T40" fmla="*/ 2147483647 w 138"/>
              <a:gd name="T41" fmla="*/ 2147483647 h 102"/>
              <a:gd name="T42" fmla="*/ 2147483647 w 138"/>
              <a:gd name="T43" fmla="*/ 2147483647 h 102"/>
              <a:gd name="T44" fmla="*/ 2147483647 w 138"/>
              <a:gd name="T45" fmla="*/ 2147483647 h 102"/>
              <a:gd name="T46" fmla="*/ 2147483647 w 138"/>
              <a:gd name="T47" fmla="*/ 2147483647 h 102"/>
              <a:gd name="T48" fmla="*/ 2147483647 w 138"/>
              <a:gd name="T49" fmla="*/ 2147483647 h 102"/>
              <a:gd name="T50" fmla="*/ 2147483647 w 138"/>
              <a:gd name="T51" fmla="*/ 2147483647 h 102"/>
              <a:gd name="T52" fmla="*/ 2147483647 w 138"/>
              <a:gd name="T53" fmla="*/ 2147483647 h 102"/>
              <a:gd name="T54" fmla="*/ 2147483647 w 138"/>
              <a:gd name="T55" fmla="*/ 2147483647 h 102"/>
              <a:gd name="T56" fmla="*/ 2147483647 w 138"/>
              <a:gd name="T57" fmla="*/ 0 h 102"/>
              <a:gd name="T58" fmla="*/ 2147483647 w 138"/>
              <a:gd name="T59" fmla="*/ 2147483647 h 102"/>
              <a:gd name="T60" fmla="*/ 2147483647 w 138"/>
              <a:gd name="T61" fmla="*/ 2147483647 h 102"/>
              <a:gd name="T62" fmla="*/ 2147483647 w 138"/>
              <a:gd name="T63" fmla="*/ 2147483647 h 102"/>
              <a:gd name="T64" fmla="*/ 2147483647 w 138"/>
              <a:gd name="T65" fmla="*/ 2147483647 h 102"/>
              <a:gd name="T66" fmla="*/ 2147483647 w 138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8"/>
              <a:gd name="T103" fmla="*/ 0 h 102"/>
              <a:gd name="T104" fmla="*/ 138 w 138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8" h="102">
                <a:moveTo>
                  <a:pt x="138" y="11"/>
                </a:moveTo>
                <a:lnTo>
                  <a:pt x="134" y="23"/>
                </a:lnTo>
                <a:lnTo>
                  <a:pt x="130" y="36"/>
                </a:lnTo>
                <a:lnTo>
                  <a:pt x="125" y="49"/>
                </a:lnTo>
                <a:lnTo>
                  <a:pt x="119" y="62"/>
                </a:lnTo>
                <a:lnTo>
                  <a:pt x="113" y="73"/>
                </a:lnTo>
                <a:lnTo>
                  <a:pt x="104" y="83"/>
                </a:lnTo>
                <a:lnTo>
                  <a:pt x="93" y="90"/>
                </a:lnTo>
                <a:lnTo>
                  <a:pt x="79" y="96"/>
                </a:lnTo>
                <a:lnTo>
                  <a:pt x="70" y="98"/>
                </a:lnTo>
                <a:lnTo>
                  <a:pt x="60" y="100"/>
                </a:lnTo>
                <a:lnTo>
                  <a:pt x="49" y="101"/>
                </a:lnTo>
                <a:lnTo>
                  <a:pt x="38" y="102"/>
                </a:lnTo>
                <a:lnTo>
                  <a:pt x="27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5" y="66"/>
                </a:lnTo>
                <a:lnTo>
                  <a:pt x="73" y="59"/>
                </a:lnTo>
                <a:lnTo>
                  <a:pt x="90" y="48"/>
                </a:lnTo>
                <a:lnTo>
                  <a:pt x="104" y="36"/>
                </a:lnTo>
                <a:lnTo>
                  <a:pt x="117" y="20"/>
                </a:lnTo>
                <a:lnTo>
                  <a:pt x="126" y="1"/>
                </a:lnTo>
                <a:lnTo>
                  <a:pt x="132" y="0"/>
                </a:lnTo>
                <a:lnTo>
                  <a:pt x="134" y="3"/>
                </a:lnTo>
                <a:lnTo>
                  <a:pt x="136" y="8"/>
                </a:lnTo>
                <a:lnTo>
                  <a:pt x="138" y="11"/>
                </a:lnTo>
                <a:close/>
              </a:path>
            </a:pathLst>
          </a:custGeom>
          <a:solidFill>
            <a:srgbClr val="7F7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6" name="Freeform 109"/>
          <p:cNvSpPr>
            <a:spLocks/>
          </p:cNvSpPr>
          <p:nvPr/>
        </p:nvSpPr>
        <p:spPr bwMode="auto">
          <a:xfrm>
            <a:off x="2659063" y="5314950"/>
            <a:ext cx="20637" cy="14288"/>
          </a:xfrm>
          <a:custGeom>
            <a:avLst/>
            <a:gdLst>
              <a:gd name="T0" fmla="*/ 2147483647 w 139"/>
              <a:gd name="T1" fmla="*/ 2147483647 h 101"/>
              <a:gd name="T2" fmla="*/ 2147483647 w 139"/>
              <a:gd name="T3" fmla="*/ 2147483647 h 101"/>
              <a:gd name="T4" fmla="*/ 2147483647 w 139"/>
              <a:gd name="T5" fmla="*/ 2147483647 h 101"/>
              <a:gd name="T6" fmla="*/ 2147483647 w 139"/>
              <a:gd name="T7" fmla="*/ 2147483647 h 101"/>
              <a:gd name="T8" fmla="*/ 2147483647 w 139"/>
              <a:gd name="T9" fmla="*/ 2147483647 h 101"/>
              <a:gd name="T10" fmla="*/ 2147483647 w 139"/>
              <a:gd name="T11" fmla="*/ 2147483647 h 101"/>
              <a:gd name="T12" fmla="*/ 2147483647 w 139"/>
              <a:gd name="T13" fmla="*/ 2147483647 h 101"/>
              <a:gd name="T14" fmla="*/ 2147483647 w 139"/>
              <a:gd name="T15" fmla="*/ 2147483647 h 101"/>
              <a:gd name="T16" fmla="*/ 2147483647 w 139"/>
              <a:gd name="T17" fmla="*/ 2147483647 h 101"/>
              <a:gd name="T18" fmla="*/ 2147483647 w 139"/>
              <a:gd name="T19" fmla="*/ 2147483647 h 101"/>
              <a:gd name="T20" fmla="*/ 2147483647 w 139"/>
              <a:gd name="T21" fmla="*/ 2147483647 h 101"/>
              <a:gd name="T22" fmla="*/ 2147483647 w 139"/>
              <a:gd name="T23" fmla="*/ 2147483647 h 101"/>
              <a:gd name="T24" fmla="*/ 2147483647 w 139"/>
              <a:gd name="T25" fmla="*/ 2147483647 h 101"/>
              <a:gd name="T26" fmla="*/ 2147483647 w 139"/>
              <a:gd name="T27" fmla="*/ 2147483647 h 101"/>
              <a:gd name="T28" fmla="*/ 2147483647 w 139"/>
              <a:gd name="T29" fmla="*/ 2147483647 h 101"/>
              <a:gd name="T30" fmla="*/ 2147483647 w 139"/>
              <a:gd name="T31" fmla="*/ 2147483647 h 101"/>
              <a:gd name="T32" fmla="*/ 0 w 139"/>
              <a:gd name="T33" fmla="*/ 2147483647 h 101"/>
              <a:gd name="T34" fmla="*/ 0 w 139"/>
              <a:gd name="T35" fmla="*/ 2147483647 h 101"/>
              <a:gd name="T36" fmla="*/ 0 w 139"/>
              <a:gd name="T37" fmla="*/ 2147483647 h 101"/>
              <a:gd name="T38" fmla="*/ 0 w 139"/>
              <a:gd name="T39" fmla="*/ 2147483647 h 101"/>
              <a:gd name="T40" fmla="*/ 2147483647 w 139"/>
              <a:gd name="T41" fmla="*/ 2147483647 h 101"/>
              <a:gd name="T42" fmla="*/ 2147483647 w 139"/>
              <a:gd name="T43" fmla="*/ 2147483647 h 101"/>
              <a:gd name="T44" fmla="*/ 2147483647 w 139"/>
              <a:gd name="T45" fmla="*/ 2147483647 h 101"/>
              <a:gd name="T46" fmla="*/ 2147483647 w 139"/>
              <a:gd name="T47" fmla="*/ 2147483647 h 101"/>
              <a:gd name="T48" fmla="*/ 2147483647 w 139"/>
              <a:gd name="T49" fmla="*/ 2147483647 h 101"/>
              <a:gd name="T50" fmla="*/ 2147483647 w 139"/>
              <a:gd name="T51" fmla="*/ 2147483647 h 101"/>
              <a:gd name="T52" fmla="*/ 2147483647 w 139"/>
              <a:gd name="T53" fmla="*/ 2147483647 h 101"/>
              <a:gd name="T54" fmla="*/ 2147483647 w 139"/>
              <a:gd name="T55" fmla="*/ 0 h 101"/>
              <a:gd name="T56" fmla="*/ 2147483647 w 139"/>
              <a:gd name="T57" fmla="*/ 0 h 101"/>
              <a:gd name="T58" fmla="*/ 2147483647 w 139"/>
              <a:gd name="T59" fmla="*/ 2147483647 h 101"/>
              <a:gd name="T60" fmla="*/ 2147483647 w 139"/>
              <a:gd name="T61" fmla="*/ 2147483647 h 101"/>
              <a:gd name="T62" fmla="*/ 2147483647 w 139"/>
              <a:gd name="T63" fmla="*/ 2147483647 h 101"/>
              <a:gd name="T64" fmla="*/ 2147483647 w 139"/>
              <a:gd name="T65" fmla="*/ 2147483647 h 101"/>
              <a:gd name="T66" fmla="*/ 2147483647 w 139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1"/>
              <a:gd name="T104" fmla="*/ 139 w 139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1">
                <a:moveTo>
                  <a:pt x="139" y="12"/>
                </a:moveTo>
                <a:lnTo>
                  <a:pt x="134" y="23"/>
                </a:lnTo>
                <a:lnTo>
                  <a:pt x="129" y="36"/>
                </a:lnTo>
                <a:lnTo>
                  <a:pt x="124" y="49"/>
                </a:lnTo>
                <a:lnTo>
                  <a:pt x="119" y="61"/>
                </a:lnTo>
                <a:lnTo>
                  <a:pt x="112" y="73"/>
                </a:lnTo>
                <a:lnTo>
                  <a:pt x="104" y="83"/>
                </a:lnTo>
                <a:lnTo>
                  <a:pt x="93" y="90"/>
                </a:lnTo>
                <a:lnTo>
                  <a:pt x="81" y="94"/>
                </a:lnTo>
                <a:lnTo>
                  <a:pt x="72" y="96"/>
                </a:lnTo>
                <a:lnTo>
                  <a:pt x="62" y="98"/>
                </a:lnTo>
                <a:lnTo>
                  <a:pt x="51" y="101"/>
                </a:lnTo>
                <a:lnTo>
                  <a:pt x="40" y="101"/>
                </a:lnTo>
                <a:lnTo>
                  <a:pt x="30" y="101"/>
                </a:lnTo>
                <a:lnTo>
                  <a:pt x="19" y="98"/>
                </a:lnTo>
                <a:lnTo>
                  <a:pt x="9" y="95"/>
                </a:lnTo>
                <a:lnTo>
                  <a:pt x="0" y="91"/>
                </a:lnTo>
                <a:lnTo>
                  <a:pt x="0" y="86"/>
                </a:lnTo>
                <a:lnTo>
                  <a:pt x="19" y="79"/>
                </a:lnTo>
                <a:lnTo>
                  <a:pt x="37" y="73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6" y="35"/>
                </a:lnTo>
                <a:lnTo>
                  <a:pt x="118" y="19"/>
                </a:lnTo>
                <a:lnTo>
                  <a:pt x="127" y="0"/>
                </a:lnTo>
                <a:lnTo>
                  <a:pt x="132" y="0"/>
                </a:lnTo>
                <a:lnTo>
                  <a:pt x="135" y="3"/>
                </a:lnTo>
                <a:lnTo>
                  <a:pt x="137" y="8"/>
                </a:lnTo>
                <a:lnTo>
                  <a:pt x="139" y="12"/>
                </a:lnTo>
                <a:close/>
              </a:path>
            </a:pathLst>
          </a:custGeom>
          <a:solidFill>
            <a:srgbClr val="7F7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7" name="Freeform 110"/>
          <p:cNvSpPr>
            <a:spLocks/>
          </p:cNvSpPr>
          <p:nvPr/>
        </p:nvSpPr>
        <p:spPr bwMode="auto">
          <a:xfrm>
            <a:off x="2641600" y="5305425"/>
            <a:ext cx="19050" cy="14288"/>
          </a:xfrm>
          <a:custGeom>
            <a:avLst/>
            <a:gdLst>
              <a:gd name="T0" fmla="*/ 2147483647 w 139"/>
              <a:gd name="T1" fmla="*/ 2147483647 h 100"/>
              <a:gd name="T2" fmla="*/ 2147483647 w 139"/>
              <a:gd name="T3" fmla="*/ 2147483647 h 100"/>
              <a:gd name="T4" fmla="*/ 2147483647 w 139"/>
              <a:gd name="T5" fmla="*/ 2147483647 h 100"/>
              <a:gd name="T6" fmla="*/ 2147483647 w 139"/>
              <a:gd name="T7" fmla="*/ 2147483647 h 100"/>
              <a:gd name="T8" fmla="*/ 2147483647 w 139"/>
              <a:gd name="T9" fmla="*/ 2147483647 h 100"/>
              <a:gd name="T10" fmla="*/ 2147483647 w 139"/>
              <a:gd name="T11" fmla="*/ 2147483647 h 100"/>
              <a:gd name="T12" fmla="*/ 2147483647 w 139"/>
              <a:gd name="T13" fmla="*/ 2147483647 h 100"/>
              <a:gd name="T14" fmla="*/ 2147483647 w 139"/>
              <a:gd name="T15" fmla="*/ 2147483647 h 100"/>
              <a:gd name="T16" fmla="*/ 2147483647 w 139"/>
              <a:gd name="T17" fmla="*/ 2147483647 h 100"/>
              <a:gd name="T18" fmla="*/ 2147483647 w 139"/>
              <a:gd name="T19" fmla="*/ 2147483647 h 100"/>
              <a:gd name="T20" fmla="*/ 2147483647 w 139"/>
              <a:gd name="T21" fmla="*/ 2147483647 h 100"/>
              <a:gd name="T22" fmla="*/ 2147483647 w 139"/>
              <a:gd name="T23" fmla="*/ 2147483647 h 100"/>
              <a:gd name="T24" fmla="*/ 2147483647 w 139"/>
              <a:gd name="T25" fmla="*/ 2147483647 h 100"/>
              <a:gd name="T26" fmla="*/ 2147483647 w 139"/>
              <a:gd name="T27" fmla="*/ 2147483647 h 100"/>
              <a:gd name="T28" fmla="*/ 2147483647 w 139"/>
              <a:gd name="T29" fmla="*/ 2147483647 h 100"/>
              <a:gd name="T30" fmla="*/ 2147483647 w 139"/>
              <a:gd name="T31" fmla="*/ 2147483647 h 100"/>
              <a:gd name="T32" fmla="*/ 0 w 139"/>
              <a:gd name="T33" fmla="*/ 2147483647 h 100"/>
              <a:gd name="T34" fmla="*/ 0 w 139"/>
              <a:gd name="T35" fmla="*/ 2147483647 h 100"/>
              <a:gd name="T36" fmla="*/ 0 w 139"/>
              <a:gd name="T37" fmla="*/ 2147483647 h 100"/>
              <a:gd name="T38" fmla="*/ 0 w 139"/>
              <a:gd name="T39" fmla="*/ 2147483647 h 100"/>
              <a:gd name="T40" fmla="*/ 2147483647 w 139"/>
              <a:gd name="T41" fmla="*/ 2147483647 h 100"/>
              <a:gd name="T42" fmla="*/ 2147483647 w 139"/>
              <a:gd name="T43" fmla="*/ 2147483647 h 100"/>
              <a:gd name="T44" fmla="*/ 2147483647 w 139"/>
              <a:gd name="T45" fmla="*/ 2147483647 h 100"/>
              <a:gd name="T46" fmla="*/ 2147483647 w 139"/>
              <a:gd name="T47" fmla="*/ 2147483647 h 100"/>
              <a:gd name="T48" fmla="*/ 2147483647 w 139"/>
              <a:gd name="T49" fmla="*/ 2147483647 h 100"/>
              <a:gd name="T50" fmla="*/ 2147483647 w 139"/>
              <a:gd name="T51" fmla="*/ 2147483647 h 100"/>
              <a:gd name="T52" fmla="*/ 2147483647 w 139"/>
              <a:gd name="T53" fmla="*/ 2147483647 h 100"/>
              <a:gd name="T54" fmla="*/ 2147483647 w 139"/>
              <a:gd name="T55" fmla="*/ 0 h 100"/>
              <a:gd name="T56" fmla="*/ 2147483647 w 139"/>
              <a:gd name="T57" fmla="*/ 2147483647 h 100"/>
              <a:gd name="T58" fmla="*/ 2147483647 w 139"/>
              <a:gd name="T59" fmla="*/ 2147483647 h 100"/>
              <a:gd name="T60" fmla="*/ 2147483647 w 139"/>
              <a:gd name="T61" fmla="*/ 2147483647 h 100"/>
              <a:gd name="T62" fmla="*/ 2147483647 w 139"/>
              <a:gd name="T63" fmla="*/ 2147483647 h 100"/>
              <a:gd name="T64" fmla="*/ 2147483647 w 139"/>
              <a:gd name="T65" fmla="*/ 2147483647 h 100"/>
              <a:gd name="T66" fmla="*/ 2147483647 w 139"/>
              <a:gd name="T67" fmla="*/ 2147483647 h 1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0"/>
              <a:gd name="T104" fmla="*/ 139 w 139"/>
              <a:gd name="T105" fmla="*/ 100 h 1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0">
                <a:moveTo>
                  <a:pt x="139" y="13"/>
                </a:moveTo>
                <a:lnTo>
                  <a:pt x="133" y="25"/>
                </a:lnTo>
                <a:lnTo>
                  <a:pt x="129" y="37"/>
                </a:lnTo>
                <a:lnTo>
                  <a:pt x="125" y="49"/>
                </a:lnTo>
                <a:lnTo>
                  <a:pt x="120" y="61"/>
                </a:lnTo>
                <a:lnTo>
                  <a:pt x="112" y="72"/>
                </a:lnTo>
                <a:lnTo>
                  <a:pt x="104" y="82"/>
                </a:lnTo>
                <a:lnTo>
                  <a:pt x="93" y="89"/>
                </a:lnTo>
                <a:lnTo>
                  <a:pt x="80" y="94"/>
                </a:lnTo>
                <a:lnTo>
                  <a:pt x="70" y="96"/>
                </a:lnTo>
                <a:lnTo>
                  <a:pt x="61" y="98"/>
                </a:lnTo>
                <a:lnTo>
                  <a:pt x="50" y="100"/>
                </a:lnTo>
                <a:lnTo>
                  <a:pt x="39" y="100"/>
                </a:lnTo>
                <a:lnTo>
                  <a:pt x="29" y="100"/>
                </a:lnTo>
                <a:lnTo>
                  <a:pt x="18" y="98"/>
                </a:lnTo>
                <a:lnTo>
                  <a:pt x="9" y="95"/>
                </a:lnTo>
                <a:lnTo>
                  <a:pt x="0" y="90"/>
                </a:lnTo>
                <a:lnTo>
                  <a:pt x="0" y="85"/>
                </a:lnTo>
                <a:lnTo>
                  <a:pt x="18" y="79"/>
                </a:lnTo>
                <a:lnTo>
                  <a:pt x="37" y="71"/>
                </a:lnTo>
                <a:lnTo>
                  <a:pt x="55" y="64"/>
                </a:lnTo>
                <a:lnTo>
                  <a:pt x="73" y="56"/>
                </a:lnTo>
                <a:lnTo>
                  <a:pt x="90" y="46"/>
                </a:lnTo>
                <a:lnTo>
                  <a:pt x="105" y="34"/>
                </a:lnTo>
                <a:lnTo>
                  <a:pt x="118" y="19"/>
                </a:lnTo>
                <a:lnTo>
                  <a:pt x="127" y="0"/>
                </a:lnTo>
                <a:lnTo>
                  <a:pt x="132" y="1"/>
                </a:lnTo>
                <a:lnTo>
                  <a:pt x="135" y="5"/>
                </a:lnTo>
                <a:lnTo>
                  <a:pt x="137" y="10"/>
                </a:lnTo>
                <a:lnTo>
                  <a:pt x="139" y="13"/>
                </a:lnTo>
                <a:close/>
              </a:path>
            </a:pathLst>
          </a:custGeom>
          <a:solidFill>
            <a:srgbClr val="7F7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8" name="Freeform 111"/>
          <p:cNvSpPr>
            <a:spLocks/>
          </p:cNvSpPr>
          <p:nvPr/>
        </p:nvSpPr>
        <p:spPr bwMode="auto">
          <a:xfrm>
            <a:off x="2628900" y="5310188"/>
            <a:ext cx="23813" cy="7937"/>
          </a:xfrm>
          <a:custGeom>
            <a:avLst/>
            <a:gdLst>
              <a:gd name="T0" fmla="*/ 2147483647 w 161"/>
              <a:gd name="T1" fmla="*/ 2147483647 h 54"/>
              <a:gd name="T2" fmla="*/ 2147483647 w 161"/>
              <a:gd name="T3" fmla="*/ 2147483647 h 54"/>
              <a:gd name="T4" fmla="*/ 2147483647 w 161"/>
              <a:gd name="T5" fmla="*/ 2147483647 h 54"/>
              <a:gd name="T6" fmla="*/ 2147483647 w 161"/>
              <a:gd name="T7" fmla="*/ 2147483647 h 54"/>
              <a:gd name="T8" fmla="*/ 2147483647 w 161"/>
              <a:gd name="T9" fmla="*/ 2147483647 h 54"/>
              <a:gd name="T10" fmla="*/ 2147483647 w 161"/>
              <a:gd name="T11" fmla="*/ 2147483647 h 54"/>
              <a:gd name="T12" fmla="*/ 2147483647 w 161"/>
              <a:gd name="T13" fmla="*/ 2147483647 h 54"/>
              <a:gd name="T14" fmla="*/ 2147483647 w 161"/>
              <a:gd name="T15" fmla="*/ 2147483647 h 54"/>
              <a:gd name="T16" fmla="*/ 2147483647 w 161"/>
              <a:gd name="T17" fmla="*/ 2147483647 h 54"/>
              <a:gd name="T18" fmla="*/ 2147483647 w 161"/>
              <a:gd name="T19" fmla="*/ 2147483647 h 54"/>
              <a:gd name="T20" fmla="*/ 2147483647 w 161"/>
              <a:gd name="T21" fmla="*/ 2147483647 h 54"/>
              <a:gd name="T22" fmla="*/ 2147483647 w 161"/>
              <a:gd name="T23" fmla="*/ 2147483647 h 54"/>
              <a:gd name="T24" fmla="*/ 2147483647 w 161"/>
              <a:gd name="T25" fmla="*/ 2147483647 h 54"/>
              <a:gd name="T26" fmla="*/ 2147483647 w 161"/>
              <a:gd name="T27" fmla="*/ 2147483647 h 54"/>
              <a:gd name="T28" fmla="*/ 2147483647 w 161"/>
              <a:gd name="T29" fmla="*/ 2147483647 h 54"/>
              <a:gd name="T30" fmla="*/ 2147483647 w 161"/>
              <a:gd name="T31" fmla="*/ 2147483647 h 54"/>
              <a:gd name="T32" fmla="*/ 0 w 161"/>
              <a:gd name="T33" fmla="*/ 2147483647 h 54"/>
              <a:gd name="T34" fmla="*/ 0 w 161"/>
              <a:gd name="T35" fmla="*/ 2147483647 h 54"/>
              <a:gd name="T36" fmla="*/ 2147483647 w 161"/>
              <a:gd name="T37" fmla="*/ 0 h 54"/>
              <a:gd name="T38" fmla="*/ 2147483647 w 161"/>
              <a:gd name="T39" fmla="*/ 0 h 54"/>
              <a:gd name="T40" fmla="*/ 2147483647 w 161"/>
              <a:gd name="T41" fmla="*/ 2147483647 h 54"/>
              <a:gd name="T42" fmla="*/ 2147483647 w 161"/>
              <a:gd name="T43" fmla="*/ 2147483647 h 54"/>
              <a:gd name="T44" fmla="*/ 2147483647 w 161"/>
              <a:gd name="T45" fmla="*/ 2147483647 h 54"/>
              <a:gd name="T46" fmla="*/ 2147483647 w 161"/>
              <a:gd name="T47" fmla="*/ 2147483647 h 54"/>
              <a:gd name="T48" fmla="*/ 2147483647 w 161"/>
              <a:gd name="T49" fmla="*/ 2147483647 h 54"/>
              <a:gd name="T50" fmla="*/ 2147483647 w 161"/>
              <a:gd name="T51" fmla="*/ 2147483647 h 54"/>
              <a:gd name="T52" fmla="*/ 2147483647 w 161"/>
              <a:gd name="T53" fmla="*/ 2147483647 h 54"/>
              <a:gd name="T54" fmla="*/ 2147483647 w 161"/>
              <a:gd name="T55" fmla="*/ 0 h 54"/>
              <a:gd name="T56" fmla="*/ 2147483647 w 161"/>
              <a:gd name="T57" fmla="*/ 2147483647 h 54"/>
              <a:gd name="T58" fmla="*/ 2147483647 w 161"/>
              <a:gd name="T59" fmla="*/ 2147483647 h 54"/>
              <a:gd name="T60" fmla="*/ 2147483647 w 161"/>
              <a:gd name="T61" fmla="*/ 2147483647 h 54"/>
              <a:gd name="T62" fmla="*/ 2147483647 w 161"/>
              <a:gd name="T63" fmla="*/ 2147483647 h 54"/>
              <a:gd name="T64" fmla="*/ 2147483647 w 161"/>
              <a:gd name="T65" fmla="*/ 2147483647 h 54"/>
              <a:gd name="T66" fmla="*/ 2147483647 w 161"/>
              <a:gd name="T67" fmla="*/ 2147483647 h 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1"/>
              <a:gd name="T103" fmla="*/ 0 h 54"/>
              <a:gd name="T104" fmla="*/ 161 w 161"/>
              <a:gd name="T105" fmla="*/ 54 h 5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1" h="54">
                <a:moveTo>
                  <a:pt x="160" y="16"/>
                </a:moveTo>
                <a:lnTo>
                  <a:pt x="149" y="22"/>
                </a:lnTo>
                <a:lnTo>
                  <a:pt x="138" y="30"/>
                </a:lnTo>
                <a:lnTo>
                  <a:pt x="128" y="37"/>
                </a:lnTo>
                <a:lnTo>
                  <a:pt x="116" y="44"/>
                </a:lnTo>
                <a:lnTo>
                  <a:pt x="103" y="50"/>
                </a:lnTo>
                <a:lnTo>
                  <a:pt x="92" y="53"/>
                </a:lnTo>
                <a:lnTo>
                  <a:pt x="78" y="54"/>
                </a:lnTo>
                <a:lnTo>
                  <a:pt x="64" y="50"/>
                </a:lnTo>
                <a:lnTo>
                  <a:pt x="55" y="47"/>
                </a:lnTo>
                <a:lnTo>
                  <a:pt x="45" y="43"/>
                </a:lnTo>
                <a:lnTo>
                  <a:pt x="36" y="38"/>
                </a:lnTo>
                <a:lnTo>
                  <a:pt x="27" y="33"/>
                </a:lnTo>
                <a:lnTo>
                  <a:pt x="18" y="26"/>
                </a:lnTo>
                <a:lnTo>
                  <a:pt x="10" y="20"/>
                </a:lnTo>
                <a:lnTo>
                  <a:pt x="4" y="13"/>
                </a:lnTo>
                <a:lnTo>
                  <a:pt x="0" y="4"/>
                </a:lnTo>
                <a:lnTo>
                  <a:pt x="2" y="0"/>
                </a:lnTo>
                <a:lnTo>
                  <a:pt x="21" y="4"/>
                </a:lnTo>
                <a:lnTo>
                  <a:pt x="40" y="9"/>
                </a:lnTo>
                <a:lnTo>
                  <a:pt x="59" y="14"/>
                </a:lnTo>
                <a:lnTo>
                  <a:pt x="79" y="17"/>
                </a:lnTo>
                <a:lnTo>
                  <a:pt x="99" y="18"/>
                </a:lnTo>
                <a:lnTo>
                  <a:pt x="118" y="16"/>
                </a:lnTo>
                <a:lnTo>
                  <a:pt x="137" y="9"/>
                </a:lnTo>
                <a:lnTo>
                  <a:pt x="155" y="0"/>
                </a:lnTo>
                <a:lnTo>
                  <a:pt x="161" y="3"/>
                </a:lnTo>
                <a:lnTo>
                  <a:pt x="161" y="7"/>
                </a:lnTo>
                <a:lnTo>
                  <a:pt x="160" y="12"/>
                </a:lnTo>
                <a:lnTo>
                  <a:pt x="160" y="16"/>
                </a:lnTo>
                <a:close/>
              </a:path>
            </a:pathLst>
          </a:custGeom>
          <a:solidFill>
            <a:srgbClr val="728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9" name="Freeform 112"/>
          <p:cNvSpPr>
            <a:spLocks/>
          </p:cNvSpPr>
          <p:nvPr/>
        </p:nvSpPr>
        <p:spPr bwMode="auto">
          <a:xfrm>
            <a:off x="2614613" y="5300663"/>
            <a:ext cx="23812" cy="9525"/>
          </a:xfrm>
          <a:custGeom>
            <a:avLst/>
            <a:gdLst>
              <a:gd name="T0" fmla="*/ 2147483647 w 162"/>
              <a:gd name="T1" fmla="*/ 2147483647 h 57"/>
              <a:gd name="T2" fmla="*/ 2147483647 w 162"/>
              <a:gd name="T3" fmla="*/ 2147483647 h 57"/>
              <a:gd name="T4" fmla="*/ 2147483647 w 162"/>
              <a:gd name="T5" fmla="*/ 2147483647 h 57"/>
              <a:gd name="T6" fmla="*/ 2147483647 w 162"/>
              <a:gd name="T7" fmla="*/ 2147483647 h 57"/>
              <a:gd name="T8" fmla="*/ 2147483647 w 162"/>
              <a:gd name="T9" fmla="*/ 2147483647 h 57"/>
              <a:gd name="T10" fmla="*/ 2147483647 w 162"/>
              <a:gd name="T11" fmla="*/ 2147483647 h 57"/>
              <a:gd name="T12" fmla="*/ 2147483647 w 162"/>
              <a:gd name="T13" fmla="*/ 2147483647 h 57"/>
              <a:gd name="T14" fmla="*/ 2147483647 w 162"/>
              <a:gd name="T15" fmla="*/ 2147483647 h 57"/>
              <a:gd name="T16" fmla="*/ 2147483647 w 162"/>
              <a:gd name="T17" fmla="*/ 2147483647 h 57"/>
              <a:gd name="T18" fmla="*/ 2147483647 w 162"/>
              <a:gd name="T19" fmla="*/ 2147483647 h 57"/>
              <a:gd name="T20" fmla="*/ 2147483647 w 162"/>
              <a:gd name="T21" fmla="*/ 2147483647 h 57"/>
              <a:gd name="T22" fmla="*/ 2147483647 w 162"/>
              <a:gd name="T23" fmla="*/ 2147483647 h 57"/>
              <a:gd name="T24" fmla="*/ 2147483647 w 162"/>
              <a:gd name="T25" fmla="*/ 2147483647 h 57"/>
              <a:gd name="T26" fmla="*/ 2147483647 w 162"/>
              <a:gd name="T27" fmla="*/ 2147483647 h 57"/>
              <a:gd name="T28" fmla="*/ 2147483647 w 162"/>
              <a:gd name="T29" fmla="*/ 2147483647 h 57"/>
              <a:gd name="T30" fmla="*/ 2147483647 w 162"/>
              <a:gd name="T31" fmla="*/ 2147483647 h 57"/>
              <a:gd name="T32" fmla="*/ 0 w 162"/>
              <a:gd name="T33" fmla="*/ 2147483647 h 57"/>
              <a:gd name="T34" fmla="*/ 0 w 162"/>
              <a:gd name="T35" fmla="*/ 2147483647 h 57"/>
              <a:gd name="T36" fmla="*/ 2147483647 w 162"/>
              <a:gd name="T37" fmla="*/ 0 h 57"/>
              <a:gd name="T38" fmla="*/ 2147483647 w 162"/>
              <a:gd name="T39" fmla="*/ 0 h 57"/>
              <a:gd name="T40" fmla="*/ 2147483647 w 162"/>
              <a:gd name="T41" fmla="*/ 2147483647 h 57"/>
              <a:gd name="T42" fmla="*/ 2147483647 w 162"/>
              <a:gd name="T43" fmla="*/ 2147483647 h 57"/>
              <a:gd name="T44" fmla="*/ 2147483647 w 162"/>
              <a:gd name="T45" fmla="*/ 2147483647 h 57"/>
              <a:gd name="T46" fmla="*/ 2147483647 w 162"/>
              <a:gd name="T47" fmla="*/ 2147483647 h 57"/>
              <a:gd name="T48" fmla="*/ 2147483647 w 162"/>
              <a:gd name="T49" fmla="*/ 2147483647 h 57"/>
              <a:gd name="T50" fmla="*/ 2147483647 w 162"/>
              <a:gd name="T51" fmla="*/ 2147483647 h 57"/>
              <a:gd name="T52" fmla="*/ 2147483647 w 162"/>
              <a:gd name="T53" fmla="*/ 2147483647 h 57"/>
              <a:gd name="T54" fmla="*/ 2147483647 w 162"/>
              <a:gd name="T55" fmla="*/ 0 h 57"/>
              <a:gd name="T56" fmla="*/ 2147483647 w 162"/>
              <a:gd name="T57" fmla="*/ 2147483647 h 57"/>
              <a:gd name="T58" fmla="*/ 2147483647 w 162"/>
              <a:gd name="T59" fmla="*/ 2147483647 h 57"/>
              <a:gd name="T60" fmla="*/ 2147483647 w 162"/>
              <a:gd name="T61" fmla="*/ 2147483647 h 57"/>
              <a:gd name="T62" fmla="*/ 2147483647 w 162"/>
              <a:gd name="T63" fmla="*/ 2147483647 h 57"/>
              <a:gd name="T64" fmla="*/ 2147483647 w 162"/>
              <a:gd name="T65" fmla="*/ 2147483647 h 57"/>
              <a:gd name="T66" fmla="*/ 2147483647 w 162"/>
              <a:gd name="T67" fmla="*/ 2147483647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2"/>
              <a:gd name="T103" fmla="*/ 0 h 57"/>
              <a:gd name="T104" fmla="*/ 162 w 162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2" h="57">
                <a:moveTo>
                  <a:pt x="162" y="17"/>
                </a:moveTo>
                <a:lnTo>
                  <a:pt x="152" y="24"/>
                </a:lnTo>
                <a:lnTo>
                  <a:pt x="140" y="32"/>
                </a:lnTo>
                <a:lnTo>
                  <a:pt x="128" y="40"/>
                </a:lnTo>
                <a:lnTo>
                  <a:pt x="117" y="47"/>
                </a:lnTo>
                <a:lnTo>
                  <a:pt x="105" y="54"/>
                </a:lnTo>
                <a:lnTo>
                  <a:pt x="92" y="57"/>
                </a:lnTo>
                <a:lnTo>
                  <a:pt x="79" y="57"/>
                </a:lnTo>
                <a:lnTo>
                  <a:pt x="65" y="54"/>
                </a:lnTo>
                <a:lnTo>
                  <a:pt x="55" y="50"/>
                </a:lnTo>
                <a:lnTo>
                  <a:pt x="47" y="46"/>
                </a:lnTo>
                <a:lnTo>
                  <a:pt x="37" y="41"/>
                </a:lnTo>
                <a:lnTo>
                  <a:pt x="28" y="36"/>
                </a:lnTo>
                <a:lnTo>
                  <a:pt x="19" y="29"/>
                </a:lnTo>
                <a:lnTo>
                  <a:pt x="12" y="22"/>
                </a:lnTo>
                <a:lnTo>
                  <a:pt x="6" y="14"/>
                </a:lnTo>
                <a:lnTo>
                  <a:pt x="0" y="6"/>
                </a:lnTo>
                <a:lnTo>
                  <a:pt x="5" y="0"/>
                </a:lnTo>
                <a:lnTo>
                  <a:pt x="24" y="5"/>
                </a:lnTo>
                <a:lnTo>
                  <a:pt x="43" y="10"/>
                </a:lnTo>
                <a:lnTo>
                  <a:pt x="62" y="14"/>
                </a:lnTo>
                <a:lnTo>
                  <a:pt x="82" y="18"/>
                </a:lnTo>
                <a:lnTo>
                  <a:pt x="101" y="19"/>
                </a:lnTo>
                <a:lnTo>
                  <a:pt x="120" y="17"/>
                </a:lnTo>
                <a:lnTo>
                  <a:pt x="139" y="10"/>
                </a:lnTo>
                <a:lnTo>
                  <a:pt x="158" y="0"/>
                </a:lnTo>
                <a:lnTo>
                  <a:pt x="162" y="3"/>
                </a:lnTo>
                <a:lnTo>
                  <a:pt x="162" y="7"/>
                </a:lnTo>
                <a:lnTo>
                  <a:pt x="161" y="12"/>
                </a:lnTo>
                <a:lnTo>
                  <a:pt x="162" y="17"/>
                </a:lnTo>
                <a:close/>
              </a:path>
            </a:pathLst>
          </a:custGeom>
          <a:solidFill>
            <a:srgbClr val="51A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" name="Freeform 113"/>
          <p:cNvSpPr>
            <a:spLocks/>
          </p:cNvSpPr>
          <p:nvPr/>
        </p:nvSpPr>
        <p:spPr bwMode="auto">
          <a:xfrm>
            <a:off x="2652713" y="5337175"/>
            <a:ext cx="22225" cy="7938"/>
          </a:xfrm>
          <a:custGeom>
            <a:avLst/>
            <a:gdLst>
              <a:gd name="T0" fmla="*/ 2147483647 w 160"/>
              <a:gd name="T1" fmla="*/ 2147483647 h 57"/>
              <a:gd name="T2" fmla="*/ 2147483647 w 160"/>
              <a:gd name="T3" fmla="*/ 2147483647 h 57"/>
              <a:gd name="T4" fmla="*/ 2147483647 w 160"/>
              <a:gd name="T5" fmla="*/ 2147483647 h 57"/>
              <a:gd name="T6" fmla="*/ 2147483647 w 160"/>
              <a:gd name="T7" fmla="*/ 2147483647 h 57"/>
              <a:gd name="T8" fmla="*/ 2147483647 w 160"/>
              <a:gd name="T9" fmla="*/ 2147483647 h 57"/>
              <a:gd name="T10" fmla="*/ 2147483647 w 160"/>
              <a:gd name="T11" fmla="*/ 2147483647 h 57"/>
              <a:gd name="T12" fmla="*/ 2147483647 w 160"/>
              <a:gd name="T13" fmla="*/ 2147483647 h 57"/>
              <a:gd name="T14" fmla="*/ 2147483647 w 160"/>
              <a:gd name="T15" fmla="*/ 2147483647 h 57"/>
              <a:gd name="T16" fmla="*/ 2147483647 w 160"/>
              <a:gd name="T17" fmla="*/ 2147483647 h 57"/>
              <a:gd name="T18" fmla="*/ 2147483647 w 160"/>
              <a:gd name="T19" fmla="*/ 2147483647 h 57"/>
              <a:gd name="T20" fmla="*/ 2147483647 w 160"/>
              <a:gd name="T21" fmla="*/ 2147483647 h 57"/>
              <a:gd name="T22" fmla="*/ 2147483647 w 160"/>
              <a:gd name="T23" fmla="*/ 2147483647 h 57"/>
              <a:gd name="T24" fmla="*/ 2147483647 w 160"/>
              <a:gd name="T25" fmla="*/ 2147483647 h 57"/>
              <a:gd name="T26" fmla="*/ 2147483647 w 160"/>
              <a:gd name="T27" fmla="*/ 2147483647 h 57"/>
              <a:gd name="T28" fmla="*/ 2147483647 w 160"/>
              <a:gd name="T29" fmla="*/ 2147483647 h 57"/>
              <a:gd name="T30" fmla="*/ 2147483647 w 160"/>
              <a:gd name="T31" fmla="*/ 2147483647 h 57"/>
              <a:gd name="T32" fmla="*/ 0 w 160"/>
              <a:gd name="T33" fmla="*/ 2147483647 h 57"/>
              <a:gd name="T34" fmla="*/ 0 w 160"/>
              <a:gd name="T35" fmla="*/ 2147483647 h 57"/>
              <a:gd name="T36" fmla="*/ 2147483647 w 160"/>
              <a:gd name="T37" fmla="*/ 0 h 57"/>
              <a:gd name="T38" fmla="*/ 2147483647 w 160"/>
              <a:gd name="T39" fmla="*/ 0 h 57"/>
              <a:gd name="T40" fmla="*/ 2147483647 w 160"/>
              <a:gd name="T41" fmla="*/ 2147483647 h 57"/>
              <a:gd name="T42" fmla="*/ 2147483647 w 160"/>
              <a:gd name="T43" fmla="*/ 2147483647 h 57"/>
              <a:gd name="T44" fmla="*/ 2147483647 w 160"/>
              <a:gd name="T45" fmla="*/ 2147483647 h 57"/>
              <a:gd name="T46" fmla="*/ 2147483647 w 160"/>
              <a:gd name="T47" fmla="*/ 2147483647 h 57"/>
              <a:gd name="T48" fmla="*/ 2147483647 w 160"/>
              <a:gd name="T49" fmla="*/ 2147483647 h 57"/>
              <a:gd name="T50" fmla="*/ 2147483647 w 160"/>
              <a:gd name="T51" fmla="*/ 2147483647 h 57"/>
              <a:gd name="T52" fmla="*/ 2147483647 w 160"/>
              <a:gd name="T53" fmla="*/ 2147483647 h 57"/>
              <a:gd name="T54" fmla="*/ 2147483647 w 160"/>
              <a:gd name="T55" fmla="*/ 0 h 57"/>
              <a:gd name="T56" fmla="*/ 2147483647 w 160"/>
              <a:gd name="T57" fmla="*/ 2147483647 h 57"/>
              <a:gd name="T58" fmla="*/ 2147483647 w 160"/>
              <a:gd name="T59" fmla="*/ 2147483647 h 57"/>
              <a:gd name="T60" fmla="*/ 2147483647 w 160"/>
              <a:gd name="T61" fmla="*/ 2147483647 h 57"/>
              <a:gd name="T62" fmla="*/ 2147483647 w 160"/>
              <a:gd name="T63" fmla="*/ 2147483647 h 57"/>
              <a:gd name="T64" fmla="*/ 2147483647 w 160"/>
              <a:gd name="T65" fmla="*/ 2147483647 h 57"/>
              <a:gd name="T66" fmla="*/ 2147483647 w 160"/>
              <a:gd name="T67" fmla="*/ 2147483647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0"/>
              <a:gd name="T103" fmla="*/ 0 h 57"/>
              <a:gd name="T104" fmla="*/ 160 w 160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0" h="57">
                <a:moveTo>
                  <a:pt x="158" y="15"/>
                </a:moveTo>
                <a:lnTo>
                  <a:pt x="149" y="23"/>
                </a:lnTo>
                <a:lnTo>
                  <a:pt x="139" y="31"/>
                </a:lnTo>
                <a:lnTo>
                  <a:pt x="129" y="40"/>
                </a:lnTo>
                <a:lnTo>
                  <a:pt x="117" y="47"/>
                </a:lnTo>
                <a:lnTo>
                  <a:pt x="105" y="54"/>
                </a:lnTo>
                <a:lnTo>
                  <a:pt x="93" y="57"/>
                </a:lnTo>
                <a:lnTo>
                  <a:pt x="80" y="57"/>
                </a:lnTo>
                <a:lnTo>
                  <a:pt x="66" y="54"/>
                </a:lnTo>
                <a:lnTo>
                  <a:pt x="57" y="50"/>
                </a:lnTo>
                <a:lnTo>
                  <a:pt x="47" y="46"/>
                </a:lnTo>
                <a:lnTo>
                  <a:pt x="38" y="41"/>
                </a:lnTo>
                <a:lnTo>
                  <a:pt x="28" y="36"/>
                </a:lnTo>
                <a:lnTo>
                  <a:pt x="20" y="29"/>
                </a:lnTo>
                <a:lnTo>
                  <a:pt x="11" y="23"/>
                </a:lnTo>
                <a:lnTo>
                  <a:pt x="5" y="14"/>
                </a:lnTo>
                <a:lnTo>
                  <a:pt x="0" y="6"/>
                </a:lnTo>
                <a:lnTo>
                  <a:pt x="4" y="0"/>
                </a:lnTo>
                <a:lnTo>
                  <a:pt x="23" y="5"/>
                </a:lnTo>
                <a:lnTo>
                  <a:pt x="42" y="10"/>
                </a:lnTo>
                <a:lnTo>
                  <a:pt x="61" y="14"/>
                </a:lnTo>
                <a:lnTo>
                  <a:pt x="80" y="18"/>
                </a:lnTo>
                <a:lnTo>
                  <a:pt x="100" y="19"/>
                </a:lnTo>
                <a:lnTo>
                  <a:pt x="119" y="17"/>
                </a:lnTo>
                <a:lnTo>
                  <a:pt x="137" y="10"/>
                </a:lnTo>
                <a:lnTo>
                  <a:pt x="155" y="0"/>
                </a:lnTo>
                <a:lnTo>
                  <a:pt x="160" y="3"/>
                </a:lnTo>
                <a:lnTo>
                  <a:pt x="160" y="7"/>
                </a:lnTo>
                <a:lnTo>
                  <a:pt x="159" y="11"/>
                </a:lnTo>
                <a:lnTo>
                  <a:pt x="158" y="15"/>
                </a:lnTo>
                <a:close/>
              </a:path>
            </a:pathLst>
          </a:custGeom>
          <a:solidFill>
            <a:srgbClr val="728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1" name="Freeform 114"/>
          <p:cNvSpPr>
            <a:spLocks/>
          </p:cNvSpPr>
          <p:nvPr/>
        </p:nvSpPr>
        <p:spPr bwMode="auto">
          <a:xfrm>
            <a:off x="2678113" y="5343525"/>
            <a:ext cx="23812" cy="7938"/>
          </a:xfrm>
          <a:custGeom>
            <a:avLst/>
            <a:gdLst>
              <a:gd name="T0" fmla="*/ 2147483647 w 162"/>
              <a:gd name="T1" fmla="*/ 2147483647 h 55"/>
              <a:gd name="T2" fmla="*/ 2147483647 w 162"/>
              <a:gd name="T3" fmla="*/ 2147483647 h 55"/>
              <a:gd name="T4" fmla="*/ 2147483647 w 162"/>
              <a:gd name="T5" fmla="*/ 2147483647 h 55"/>
              <a:gd name="T6" fmla="*/ 2147483647 w 162"/>
              <a:gd name="T7" fmla="*/ 2147483647 h 55"/>
              <a:gd name="T8" fmla="*/ 2147483647 w 162"/>
              <a:gd name="T9" fmla="*/ 2147483647 h 55"/>
              <a:gd name="T10" fmla="*/ 2147483647 w 162"/>
              <a:gd name="T11" fmla="*/ 2147483647 h 55"/>
              <a:gd name="T12" fmla="*/ 2147483647 w 162"/>
              <a:gd name="T13" fmla="*/ 2147483647 h 55"/>
              <a:gd name="T14" fmla="*/ 2147483647 w 162"/>
              <a:gd name="T15" fmla="*/ 2147483647 h 55"/>
              <a:gd name="T16" fmla="*/ 2147483647 w 162"/>
              <a:gd name="T17" fmla="*/ 2147483647 h 55"/>
              <a:gd name="T18" fmla="*/ 2147483647 w 162"/>
              <a:gd name="T19" fmla="*/ 2147483647 h 55"/>
              <a:gd name="T20" fmla="*/ 2147483647 w 162"/>
              <a:gd name="T21" fmla="*/ 2147483647 h 55"/>
              <a:gd name="T22" fmla="*/ 2147483647 w 162"/>
              <a:gd name="T23" fmla="*/ 2147483647 h 55"/>
              <a:gd name="T24" fmla="*/ 2147483647 w 162"/>
              <a:gd name="T25" fmla="*/ 2147483647 h 55"/>
              <a:gd name="T26" fmla="*/ 2147483647 w 162"/>
              <a:gd name="T27" fmla="*/ 2147483647 h 55"/>
              <a:gd name="T28" fmla="*/ 2147483647 w 162"/>
              <a:gd name="T29" fmla="*/ 2147483647 h 55"/>
              <a:gd name="T30" fmla="*/ 2147483647 w 162"/>
              <a:gd name="T31" fmla="*/ 2147483647 h 55"/>
              <a:gd name="T32" fmla="*/ 0 w 162"/>
              <a:gd name="T33" fmla="*/ 2147483647 h 55"/>
              <a:gd name="T34" fmla="*/ 0 w 162"/>
              <a:gd name="T35" fmla="*/ 2147483647 h 55"/>
              <a:gd name="T36" fmla="*/ 2147483647 w 162"/>
              <a:gd name="T37" fmla="*/ 0 h 55"/>
              <a:gd name="T38" fmla="*/ 2147483647 w 162"/>
              <a:gd name="T39" fmla="*/ 0 h 55"/>
              <a:gd name="T40" fmla="*/ 2147483647 w 162"/>
              <a:gd name="T41" fmla="*/ 2147483647 h 55"/>
              <a:gd name="T42" fmla="*/ 2147483647 w 162"/>
              <a:gd name="T43" fmla="*/ 2147483647 h 55"/>
              <a:gd name="T44" fmla="*/ 2147483647 w 162"/>
              <a:gd name="T45" fmla="*/ 2147483647 h 55"/>
              <a:gd name="T46" fmla="*/ 2147483647 w 162"/>
              <a:gd name="T47" fmla="*/ 2147483647 h 55"/>
              <a:gd name="T48" fmla="*/ 2147483647 w 162"/>
              <a:gd name="T49" fmla="*/ 2147483647 h 55"/>
              <a:gd name="T50" fmla="*/ 2147483647 w 162"/>
              <a:gd name="T51" fmla="*/ 2147483647 h 55"/>
              <a:gd name="T52" fmla="*/ 2147483647 w 162"/>
              <a:gd name="T53" fmla="*/ 2147483647 h 55"/>
              <a:gd name="T54" fmla="*/ 2147483647 w 162"/>
              <a:gd name="T55" fmla="*/ 0 h 55"/>
              <a:gd name="T56" fmla="*/ 2147483647 w 162"/>
              <a:gd name="T57" fmla="*/ 2147483647 h 55"/>
              <a:gd name="T58" fmla="*/ 2147483647 w 162"/>
              <a:gd name="T59" fmla="*/ 2147483647 h 55"/>
              <a:gd name="T60" fmla="*/ 2147483647 w 162"/>
              <a:gd name="T61" fmla="*/ 2147483647 h 55"/>
              <a:gd name="T62" fmla="*/ 2147483647 w 162"/>
              <a:gd name="T63" fmla="*/ 2147483647 h 55"/>
              <a:gd name="T64" fmla="*/ 2147483647 w 162"/>
              <a:gd name="T65" fmla="*/ 2147483647 h 55"/>
              <a:gd name="T66" fmla="*/ 2147483647 w 162"/>
              <a:gd name="T67" fmla="*/ 2147483647 h 5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2"/>
              <a:gd name="T103" fmla="*/ 0 h 55"/>
              <a:gd name="T104" fmla="*/ 162 w 162"/>
              <a:gd name="T105" fmla="*/ 55 h 5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2" h="55">
                <a:moveTo>
                  <a:pt x="162" y="16"/>
                </a:moveTo>
                <a:lnTo>
                  <a:pt x="152" y="23"/>
                </a:lnTo>
                <a:lnTo>
                  <a:pt x="140" y="31"/>
                </a:lnTo>
                <a:lnTo>
                  <a:pt x="129" y="38"/>
                </a:lnTo>
                <a:lnTo>
                  <a:pt x="118" y="46"/>
                </a:lnTo>
                <a:lnTo>
                  <a:pt x="106" y="52"/>
                </a:lnTo>
                <a:lnTo>
                  <a:pt x="93" y="55"/>
                </a:lnTo>
                <a:lnTo>
                  <a:pt x="80" y="55"/>
                </a:lnTo>
                <a:lnTo>
                  <a:pt x="66" y="52"/>
                </a:lnTo>
                <a:lnTo>
                  <a:pt x="56" y="49"/>
                </a:lnTo>
                <a:lnTo>
                  <a:pt x="47" y="45"/>
                </a:lnTo>
                <a:lnTo>
                  <a:pt x="37" y="39"/>
                </a:lnTo>
                <a:lnTo>
                  <a:pt x="29" y="34"/>
                </a:lnTo>
                <a:lnTo>
                  <a:pt x="19" y="28"/>
                </a:lnTo>
                <a:lnTo>
                  <a:pt x="12" y="20"/>
                </a:lnTo>
                <a:lnTo>
                  <a:pt x="6" y="13"/>
                </a:lnTo>
                <a:lnTo>
                  <a:pt x="0" y="4"/>
                </a:lnTo>
                <a:lnTo>
                  <a:pt x="4" y="0"/>
                </a:lnTo>
                <a:lnTo>
                  <a:pt x="23" y="5"/>
                </a:lnTo>
                <a:lnTo>
                  <a:pt x="42" y="10"/>
                </a:lnTo>
                <a:lnTo>
                  <a:pt x="62" y="15"/>
                </a:lnTo>
                <a:lnTo>
                  <a:pt x="81" y="18"/>
                </a:lnTo>
                <a:lnTo>
                  <a:pt x="101" y="19"/>
                </a:lnTo>
                <a:lnTo>
                  <a:pt x="120" y="17"/>
                </a:lnTo>
                <a:lnTo>
                  <a:pt x="139" y="11"/>
                </a:lnTo>
                <a:lnTo>
                  <a:pt x="157" y="0"/>
                </a:lnTo>
                <a:lnTo>
                  <a:pt x="162" y="2"/>
                </a:lnTo>
                <a:lnTo>
                  <a:pt x="162" y="6"/>
                </a:lnTo>
                <a:lnTo>
                  <a:pt x="161" y="11"/>
                </a:lnTo>
                <a:lnTo>
                  <a:pt x="162" y="16"/>
                </a:lnTo>
                <a:close/>
              </a:path>
            </a:pathLst>
          </a:custGeom>
          <a:solidFill>
            <a:srgbClr val="728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2" name="Freeform 115"/>
          <p:cNvSpPr>
            <a:spLocks/>
          </p:cNvSpPr>
          <p:nvPr/>
        </p:nvSpPr>
        <p:spPr bwMode="auto">
          <a:xfrm>
            <a:off x="2673350" y="5324475"/>
            <a:ext cx="20638" cy="14288"/>
          </a:xfrm>
          <a:custGeom>
            <a:avLst/>
            <a:gdLst>
              <a:gd name="T0" fmla="*/ 2147483647 w 140"/>
              <a:gd name="T1" fmla="*/ 2147483647 h 102"/>
              <a:gd name="T2" fmla="*/ 2147483647 w 140"/>
              <a:gd name="T3" fmla="*/ 2147483647 h 102"/>
              <a:gd name="T4" fmla="*/ 2147483647 w 140"/>
              <a:gd name="T5" fmla="*/ 2147483647 h 102"/>
              <a:gd name="T6" fmla="*/ 2147483647 w 140"/>
              <a:gd name="T7" fmla="*/ 2147483647 h 102"/>
              <a:gd name="T8" fmla="*/ 2147483647 w 140"/>
              <a:gd name="T9" fmla="*/ 2147483647 h 102"/>
              <a:gd name="T10" fmla="*/ 2147483647 w 140"/>
              <a:gd name="T11" fmla="*/ 2147483647 h 102"/>
              <a:gd name="T12" fmla="*/ 2147483647 w 140"/>
              <a:gd name="T13" fmla="*/ 2147483647 h 102"/>
              <a:gd name="T14" fmla="*/ 2147483647 w 140"/>
              <a:gd name="T15" fmla="*/ 2147483647 h 102"/>
              <a:gd name="T16" fmla="*/ 2147483647 w 140"/>
              <a:gd name="T17" fmla="*/ 2147483647 h 102"/>
              <a:gd name="T18" fmla="*/ 2147483647 w 140"/>
              <a:gd name="T19" fmla="*/ 2147483647 h 102"/>
              <a:gd name="T20" fmla="*/ 2147483647 w 140"/>
              <a:gd name="T21" fmla="*/ 2147483647 h 102"/>
              <a:gd name="T22" fmla="*/ 2147483647 w 140"/>
              <a:gd name="T23" fmla="*/ 2147483647 h 102"/>
              <a:gd name="T24" fmla="*/ 2147483647 w 140"/>
              <a:gd name="T25" fmla="*/ 2147483647 h 102"/>
              <a:gd name="T26" fmla="*/ 2147483647 w 140"/>
              <a:gd name="T27" fmla="*/ 2147483647 h 102"/>
              <a:gd name="T28" fmla="*/ 2147483647 w 140"/>
              <a:gd name="T29" fmla="*/ 2147483647 h 102"/>
              <a:gd name="T30" fmla="*/ 2147483647 w 140"/>
              <a:gd name="T31" fmla="*/ 2147483647 h 102"/>
              <a:gd name="T32" fmla="*/ 0 w 140"/>
              <a:gd name="T33" fmla="*/ 2147483647 h 102"/>
              <a:gd name="T34" fmla="*/ 0 w 140"/>
              <a:gd name="T35" fmla="*/ 2147483647 h 102"/>
              <a:gd name="T36" fmla="*/ 0 w 140"/>
              <a:gd name="T37" fmla="*/ 2147483647 h 102"/>
              <a:gd name="T38" fmla="*/ 0 w 140"/>
              <a:gd name="T39" fmla="*/ 2147483647 h 102"/>
              <a:gd name="T40" fmla="*/ 2147483647 w 140"/>
              <a:gd name="T41" fmla="*/ 2147483647 h 102"/>
              <a:gd name="T42" fmla="*/ 2147483647 w 140"/>
              <a:gd name="T43" fmla="*/ 2147483647 h 102"/>
              <a:gd name="T44" fmla="*/ 2147483647 w 140"/>
              <a:gd name="T45" fmla="*/ 2147483647 h 102"/>
              <a:gd name="T46" fmla="*/ 2147483647 w 140"/>
              <a:gd name="T47" fmla="*/ 2147483647 h 102"/>
              <a:gd name="T48" fmla="*/ 2147483647 w 140"/>
              <a:gd name="T49" fmla="*/ 2147483647 h 102"/>
              <a:gd name="T50" fmla="*/ 2147483647 w 140"/>
              <a:gd name="T51" fmla="*/ 2147483647 h 102"/>
              <a:gd name="T52" fmla="*/ 2147483647 w 140"/>
              <a:gd name="T53" fmla="*/ 2147483647 h 102"/>
              <a:gd name="T54" fmla="*/ 2147483647 w 140"/>
              <a:gd name="T55" fmla="*/ 0 h 102"/>
              <a:gd name="T56" fmla="*/ 2147483647 w 140"/>
              <a:gd name="T57" fmla="*/ 2147483647 h 102"/>
              <a:gd name="T58" fmla="*/ 2147483647 w 140"/>
              <a:gd name="T59" fmla="*/ 2147483647 h 102"/>
              <a:gd name="T60" fmla="*/ 2147483647 w 140"/>
              <a:gd name="T61" fmla="*/ 2147483647 h 102"/>
              <a:gd name="T62" fmla="*/ 2147483647 w 140"/>
              <a:gd name="T63" fmla="*/ 2147483647 h 102"/>
              <a:gd name="T64" fmla="*/ 2147483647 w 140"/>
              <a:gd name="T65" fmla="*/ 2147483647 h 102"/>
              <a:gd name="T66" fmla="*/ 2147483647 w 140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2"/>
              <a:gd name="T104" fmla="*/ 140 w 140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2">
                <a:moveTo>
                  <a:pt x="140" y="11"/>
                </a:moveTo>
                <a:lnTo>
                  <a:pt x="136" y="23"/>
                </a:lnTo>
                <a:lnTo>
                  <a:pt x="132" y="37"/>
                </a:lnTo>
                <a:lnTo>
                  <a:pt x="126" y="49"/>
                </a:lnTo>
                <a:lnTo>
                  <a:pt x="121" y="62"/>
                </a:lnTo>
                <a:lnTo>
                  <a:pt x="114" y="74"/>
                </a:lnTo>
                <a:lnTo>
                  <a:pt x="105" y="83"/>
                </a:lnTo>
                <a:lnTo>
                  <a:pt x="95" y="91"/>
                </a:lnTo>
                <a:lnTo>
                  <a:pt x="81" y="96"/>
                </a:lnTo>
                <a:lnTo>
                  <a:pt x="72" y="98"/>
                </a:lnTo>
                <a:lnTo>
                  <a:pt x="61" y="100"/>
                </a:lnTo>
                <a:lnTo>
                  <a:pt x="50" y="101"/>
                </a:lnTo>
                <a:lnTo>
                  <a:pt x="39" y="102"/>
                </a:lnTo>
                <a:lnTo>
                  <a:pt x="28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6"/>
                </a:lnTo>
                <a:lnTo>
                  <a:pt x="18" y="80"/>
                </a:lnTo>
                <a:lnTo>
                  <a:pt x="37" y="74"/>
                </a:lnTo>
                <a:lnTo>
                  <a:pt x="56" y="66"/>
                </a:lnTo>
                <a:lnTo>
                  <a:pt x="75" y="58"/>
                </a:lnTo>
                <a:lnTo>
                  <a:pt x="92" y="47"/>
                </a:lnTo>
                <a:lnTo>
                  <a:pt x="106" y="35"/>
                </a:lnTo>
                <a:lnTo>
                  <a:pt x="119" y="19"/>
                </a:lnTo>
                <a:lnTo>
                  <a:pt x="129" y="0"/>
                </a:lnTo>
                <a:lnTo>
                  <a:pt x="134" y="1"/>
                </a:lnTo>
                <a:lnTo>
                  <a:pt x="136" y="4"/>
                </a:lnTo>
                <a:lnTo>
                  <a:pt x="138" y="8"/>
                </a:lnTo>
                <a:lnTo>
                  <a:pt x="140" y="11"/>
                </a:lnTo>
                <a:close/>
              </a:path>
            </a:pathLst>
          </a:custGeom>
          <a:solidFill>
            <a:srgbClr val="B7C1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3" name="Freeform 116"/>
          <p:cNvSpPr>
            <a:spLocks/>
          </p:cNvSpPr>
          <p:nvPr/>
        </p:nvSpPr>
        <p:spPr bwMode="auto">
          <a:xfrm>
            <a:off x="2687638" y="5335588"/>
            <a:ext cx="19050" cy="15875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2147483647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5"/>
                </a:lnTo>
                <a:lnTo>
                  <a:pt x="131" y="37"/>
                </a:lnTo>
                <a:lnTo>
                  <a:pt x="126" y="50"/>
                </a:lnTo>
                <a:lnTo>
                  <a:pt x="121" y="63"/>
                </a:lnTo>
                <a:lnTo>
                  <a:pt x="114" y="73"/>
                </a:lnTo>
                <a:lnTo>
                  <a:pt x="105" y="83"/>
                </a:lnTo>
                <a:lnTo>
                  <a:pt x="94" y="91"/>
                </a:lnTo>
                <a:lnTo>
                  <a:pt x="80" y="96"/>
                </a:lnTo>
                <a:lnTo>
                  <a:pt x="70" y="98"/>
                </a:lnTo>
                <a:lnTo>
                  <a:pt x="61" y="100"/>
                </a:lnTo>
                <a:lnTo>
                  <a:pt x="50" y="101"/>
                </a:lnTo>
                <a:lnTo>
                  <a:pt x="40" y="102"/>
                </a:lnTo>
                <a:lnTo>
                  <a:pt x="28" y="102"/>
                </a:lnTo>
                <a:lnTo>
                  <a:pt x="19" y="101"/>
                </a:lnTo>
                <a:lnTo>
                  <a:pt x="8" y="98"/>
                </a:lnTo>
                <a:lnTo>
                  <a:pt x="0" y="94"/>
                </a:lnTo>
                <a:lnTo>
                  <a:pt x="0" y="87"/>
                </a:lnTo>
                <a:lnTo>
                  <a:pt x="19" y="81"/>
                </a:lnTo>
                <a:lnTo>
                  <a:pt x="38" y="73"/>
                </a:lnTo>
                <a:lnTo>
                  <a:pt x="56" y="67"/>
                </a:lnTo>
                <a:lnTo>
                  <a:pt x="75" y="59"/>
                </a:lnTo>
                <a:lnTo>
                  <a:pt x="90" y="49"/>
                </a:lnTo>
                <a:lnTo>
                  <a:pt x="106" y="36"/>
                </a:lnTo>
                <a:lnTo>
                  <a:pt x="118" y="20"/>
                </a:lnTo>
                <a:lnTo>
                  <a:pt x="127" y="1"/>
                </a:lnTo>
                <a:lnTo>
                  <a:pt x="133" y="0"/>
                </a:lnTo>
                <a:lnTo>
                  <a:pt x="136" y="3"/>
                </a:lnTo>
                <a:lnTo>
                  <a:pt x="137" y="9"/>
                </a:lnTo>
                <a:lnTo>
                  <a:pt x="139" y="12"/>
                </a:lnTo>
                <a:close/>
              </a:path>
            </a:pathLst>
          </a:custGeom>
          <a:solidFill>
            <a:srgbClr val="B7C1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4" name="Freeform 117"/>
          <p:cNvSpPr>
            <a:spLocks/>
          </p:cNvSpPr>
          <p:nvPr/>
        </p:nvSpPr>
        <p:spPr bwMode="auto">
          <a:xfrm>
            <a:off x="2706688" y="5337175"/>
            <a:ext cx="19050" cy="14288"/>
          </a:xfrm>
          <a:custGeom>
            <a:avLst/>
            <a:gdLst>
              <a:gd name="T0" fmla="*/ 2147483647 w 140"/>
              <a:gd name="T1" fmla="*/ 2147483647 h 101"/>
              <a:gd name="T2" fmla="*/ 2147483647 w 140"/>
              <a:gd name="T3" fmla="*/ 2147483647 h 101"/>
              <a:gd name="T4" fmla="*/ 2147483647 w 140"/>
              <a:gd name="T5" fmla="*/ 2147483647 h 101"/>
              <a:gd name="T6" fmla="*/ 2147483647 w 140"/>
              <a:gd name="T7" fmla="*/ 2147483647 h 101"/>
              <a:gd name="T8" fmla="*/ 2147483647 w 140"/>
              <a:gd name="T9" fmla="*/ 2147483647 h 101"/>
              <a:gd name="T10" fmla="*/ 2147483647 w 140"/>
              <a:gd name="T11" fmla="*/ 2147483647 h 101"/>
              <a:gd name="T12" fmla="*/ 2147483647 w 140"/>
              <a:gd name="T13" fmla="*/ 2147483647 h 101"/>
              <a:gd name="T14" fmla="*/ 2147483647 w 140"/>
              <a:gd name="T15" fmla="*/ 2147483647 h 101"/>
              <a:gd name="T16" fmla="*/ 2147483647 w 140"/>
              <a:gd name="T17" fmla="*/ 2147483647 h 101"/>
              <a:gd name="T18" fmla="*/ 2147483647 w 140"/>
              <a:gd name="T19" fmla="*/ 2147483647 h 101"/>
              <a:gd name="T20" fmla="*/ 2147483647 w 140"/>
              <a:gd name="T21" fmla="*/ 2147483647 h 101"/>
              <a:gd name="T22" fmla="*/ 2147483647 w 140"/>
              <a:gd name="T23" fmla="*/ 2147483647 h 101"/>
              <a:gd name="T24" fmla="*/ 2147483647 w 140"/>
              <a:gd name="T25" fmla="*/ 2147483647 h 101"/>
              <a:gd name="T26" fmla="*/ 2147483647 w 140"/>
              <a:gd name="T27" fmla="*/ 2147483647 h 101"/>
              <a:gd name="T28" fmla="*/ 2147483647 w 140"/>
              <a:gd name="T29" fmla="*/ 2147483647 h 101"/>
              <a:gd name="T30" fmla="*/ 2147483647 w 140"/>
              <a:gd name="T31" fmla="*/ 2147483647 h 101"/>
              <a:gd name="T32" fmla="*/ 0 w 140"/>
              <a:gd name="T33" fmla="*/ 2147483647 h 101"/>
              <a:gd name="T34" fmla="*/ 0 w 140"/>
              <a:gd name="T35" fmla="*/ 2147483647 h 101"/>
              <a:gd name="T36" fmla="*/ 0 w 140"/>
              <a:gd name="T37" fmla="*/ 2147483647 h 101"/>
              <a:gd name="T38" fmla="*/ 0 w 140"/>
              <a:gd name="T39" fmla="*/ 2147483647 h 101"/>
              <a:gd name="T40" fmla="*/ 2147483647 w 140"/>
              <a:gd name="T41" fmla="*/ 2147483647 h 101"/>
              <a:gd name="T42" fmla="*/ 2147483647 w 140"/>
              <a:gd name="T43" fmla="*/ 2147483647 h 101"/>
              <a:gd name="T44" fmla="*/ 2147483647 w 140"/>
              <a:gd name="T45" fmla="*/ 2147483647 h 101"/>
              <a:gd name="T46" fmla="*/ 2147483647 w 140"/>
              <a:gd name="T47" fmla="*/ 2147483647 h 101"/>
              <a:gd name="T48" fmla="*/ 2147483647 w 140"/>
              <a:gd name="T49" fmla="*/ 2147483647 h 101"/>
              <a:gd name="T50" fmla="*/ 2147483647 w 140"/>
              <a:gd name="T51" fmla="*/ 2147483647 h 101"/>
              <a:gd name="T52" fmla="*/ 2147483647 w 140"/>
              <a:gd name="T53" fmla="*/ 2147483647 h 101"/>
              <a:gd name="T54" fmla="*/ 2147483647 w 140"/>
              <a:gd name="T55" fmla="*/ 0 h 101"/>
              <a:gd name="T56" fmla="*/ 2147483647 w 140"/>
              <a:gd name="T57" fmla="*/ 0 h 101"/>
              <a:gd name="T58" fmla="*/ 2147483647 w 140"/>
              <a:gd name="T59" fmla="*/ 2147483647 h 101"/>
              <a:gd name="T60" fmla="*/ 2147483647 w 140"/>
              <a:gd name="T61" fmla="*/ 2147483647 h 101"/>
              <a:gd name="T62" fmla="*/ 2147483647 w 140"/>
              <a:gd name="T63" fmla="*/ 2147483647 h 101"/>
              <a:gd name="T64" fmla="*/ 2147483647 w 140"/>
              <a:gd name="T65" fmla="*/ 2147483647 h 101"/>
              <a:gd name="T66" fmla="*/ 2147483647 w 140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1"/>
              <a:gd name="T104" fmla="*/ 140 w 140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1">
                <a:moveTo>
                  <a:pt x="140" y="12"/>
                </a:moveTo>
                <a:lnTo>
                  <a:pt x="136" y="24"/>
                </a:lnTo>
                <a:lnTo>
                  <a:pt x="132" y="37"/>
                </a:lnTo>
                <a:lnTo>
                  <a:pt x="127" y="49"/>
                </a:lnTo>
                <a:lnTo>
                  <a:pt x="121" y="62"/>
                </a:lnTo>
                <a:lnTo>
                  <a:pt x="115" y="74"/>
                </a:lnTo>
                <a:lnTo>
                  <a:pt x="106" y="83"/>
                </a:lnTo>
                <a:lnTo>
                  <a:pt x="95" y="91"/>
                </a:lnTo>
                <a:lnTo>
                  <a:pt x="81" y="96"/>
                </a:lnTo>
                <a:lnTo>
                  <a:pt x="72" y="98"/>
                </a:lnTo>
                <a:lnTo>
                  <a:pt x="62" y="99"/>
                </a:lnTo>
                <a:lnTo>
                  <a:pt x="51" y="101"/>
                </a:lnTo>
                <a:lnTo>
                  <a:pt x="40" y="101"/>
                </a:lnTo>
                <a:lnTo>
                  <a:pt x="29" y="101"/>
                </a:lnTo>
                <a:lnTo>
                  <a:pt x="19" y="100"/>
                </a:lnTo>
                <a:lnTo>
                  <a:pt x="8" y="97"/>
                </a:lnTo>
                <a:lnTo>
                  <a:pt x="0" y="93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6" y="65"/>
                </a:lnTo>
                <a:lnTo>
                  <a:pt x="75" y="58"/>
                </a:lnTo>
                <a:lnTo>
                  <a:pt x="92" y="47"/>
                </a:lnTo>
                <a:lnTo>
                  <a:pt x="106" y="34"/>
                </a:lnTo>
                <a:lnTo>
                  <a:pt x="118" y="20"/>
                </a:lnTo>
                <a:lnTo>
                  <a:pt x="128" y="0"/>
                </a:lnTo>
                <a:lnTo>
                  <a:pt x="133" y="0"/>
                </a:lnTo>
                <a:lnTo>
                  <a:pt x="136" y="3"/>
                </a:lnTo>
                <a:lnTo>
                  <a:pt x="137" y="8"/>
                </a:lnTo>
                <a:lnTo>
                  <a:pt x="140" y="12"/>
                </a:lnTo>
                <a:close/>
              </a:path>
            </a:pathLst>
          </a:custGeom>
          <a:solidFill>
            <a:srgbClr val="B7C1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5" name="Freeform 118"/>
          <p:cNvSpPr>
            <a:spLocks/>
          </p:cNvSpPr>
          <p:nvPr/>
        </p:nvSpPr>
        <p:spPr bwMode="auto">
          <a:xfrm>
            <a:off x="2662238" y="5321300"/>
            <a:ext cx="19050" cy="15875"/>
          </a:xfrm>
          <a:custGeom>
            <a:avLst/>
            <a:gdLst>
              <a:gd name="T0" fmla="*/ 2147483647 w 137"/>
              <a:gd name="T1" fmla="*/ 2147483647 h 101"/>
              <a:gd name="T2" fmla="*/ 2147483647 w 137"/>
              <a:gd name="T3" fmla="*/ 2147483647 h 101"/>
              <a:gd name="T4" fmla="*/ 2147483647 w 137"/>
              <a:gd name="T5" fmla="*/ 2147483647 h 101"/>
              <a:gd name="T6" fmla="*/ 2147483647 w 137"/>
              <a:gd name="T7" fmla="*/ 2147483647 h 101"/>
              <a:gd name="T8" fmla="*/ 2147483647 w 137"/>
              <a:gd name="T9" fmla="*/ 2147483647 h 101"/>
              <a:gd name="T10" fmla="*/ 2147483647 w 137"/>
              <a:gd name="T11" fmla="*/ 2147483647 h 101"/>
              <a:gd name="T12" fmla="*/ 2147483647 w 137"/>
              <a:gd name="T13" fmla="*/ 2147483647 h 101"/>
              <a:gd name="T14" fmla="*/ 2147483647 w 137"/>
              <a:gd name="T15" fmla="*/ 2147483647 h 101"/>
              <a:gd name="T16" fmla="*/ 2147483647 w 137"/>
              <a:gd name="T17" fmla="*/ 2147483647 h 101"/>
              <a:gd name="T18" fmla="*/ 2147483647 w 137"/>
              <a:gd name="T19" fmla="*/ 2147483647 h 101"/>
              <a:gd name="T20" fmla="*/ 2147483647 w 137"/>
              <a:gd name="T21" fmla="*/ 2147483647 h 101"/>
              <a:gd name="T22" fmla="*/ 2147483647 w 137"/>
              <a:gd name="T23" fmla="*/ 2147483647 h 101"/>
              <a:gd name="T24" fmla="*/ 2147483647 w 137"/>
              <a:gd name="T25" fmla="*/ 2147483647 h 101"/>
              <a:gd name="T26" fmla="*/ 2147483647 w 137"/>
              <a:gd name="T27" fmla="*/ 2147483647 h 101"/>
              <a:gd name="T28" fmla="*/ 2147483647 w 137"/>
              <a:gd name="T29" fmla="*/ 2147483647 h 101"/>
              <a:gd name="T30" fmla="*/ 2147483647 w 137"/>
              <a:gd name="T31" fmla="*/ 2147483647 h 101"/>
              <a:gd name="T32" fmla="*/ 0 w 137"/>
              <a:gd name="T33" fmla="*/ 2147483647 h 101"/>
              <a:gd name="T34" fmla="*/ 0 w 137"/>
              <a:gd name="T35" fmla="*/ 2147483647 h 101"/>
              <a:gd name="T36" fmla="*/ 0 w 137"/>
              <a:gd name="T37" fmla="*/ 2147483647 h 101"/>
              <a:gd name="T38" fmla="*/ 0 w 137"/>
              <a:gd name="T39" fmla="*/ 2147483647 h 101"/>
              <a:gd name="T40" fmla="*/ 2147483647 w 137"/>
              <a:gd name="T41" fmla="*/ 2147483647 h 101"/>
              <a:gd name="T42" fmla="*/ 2147483647 w 137"/>
              <a:gd name="T43" fmla="*/ 2147483647 h 101"/>
              <a:gd name="T44" fmla="*/ 2147483647 w 137"/>
              <a:gd name="T45" fmla="*/ 2147483647 h 101"/>
              <a:gd name="T46" fmla="*/ 2147483647 w 137"/>
              <a:gd name="T47" fmla="*/ 2147483647 h 101"/>
              <a:gd name="T48" fmla="*/ 2147483647 w 137"/>
              <a:gd name="T49" fmla="*/ 2147483647 h 101"/>
              <a:gd name="T50" fmla="*/ 2147483647 w 137"/>
              <a:gd name="T51" fmla="*/ 2147483647 h 101"/>
              <a:gd name="T52" fmla="*/ 2147483647 w 137"/>
              <a:gd name="T53" fmla="*/ 2147483647 h 101"/>
              <a:gd name="T54" fmla="*/ 2147483647 w 137"/>
              <a:gd name="T55" fmla="*/ 0 h 101"/>
              <a:gd name="T56" fmla="*/ 2147483647 w 137"/>
              <a:gd name="T57" fmla="*/ 0 h 101"/>
              <a:gd name="T58" fmla="*/ 2147483647 w 137"/>
              <a:gd name="T59" fmla="*/ 2147483647 h 101"/>
              <a:gd name="T60" fmla="*/ 2147483647 w 137"/>
              <a:gd name="T61" fmla="*/ 2147483647 h 101"/>
              <a:gd name="T62" fmla="*/ 2147483647 w 137"/>
              <a:gd name="T63" fmla="*/ 2147483647 h 101"/>
              <a:gd name="T64" fmla="*/ 2147483647 w 137"/>
              <a:gd name="T65" fmla="*/ 2147483647 h 101"/>
              <a:gd name="T66" fmla="*/ 2147483647 w 137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7"/>
              <a:gd name="T103" fmla="*/ 0 h 101"/>
              <a:gd name="T104" fmla="*/ 137 w 137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7" h="101">
                <a:moveTo>
                  <a:pt x="137" y="11"/>
                </a:moveTo>
                <a:lnTo>
                  <a:pt x="133" y="23"/>
                </a:lnTo>
                <a:lnTo>
                  <a:pt x="129" y="36"/>
                </a:lnTo>
                <a:lnTo>
                  <a:pt x="124" y="49"/>
                </a:lnTo>
                <a:lnTo>
                  <a:pt x="118" y="61"/>
                </a:lnTo>
                <a:lnTo>
                  <a:pt x="112" y="73"/>
                </a:lnTo>
                <a:lnTo>
                  <a:pt x="104" y="83"/>
                </a:lnTo>
                <a:lnTo>
                  <a:pt x="93" y="91"/>
                </a:lnTo>
                <a:lnTo>
                  <a:pt x="80" y="96"/>
                </a:lnTo>
                <a:lnTo>
                  <a:pt x="71" y="98"/>
                </a:lnTo>
                <a:lnTo>
                  <a:pt x="60" y="99"/>
                </a:lnTo>
                <a:lnTo>
                  <a:pt x="50" y="100"/>
                </a:lnTo>
                <a:lnTo>
                  <a:pt x="39" y="101"/>
                </a:lnTo>
                <a:lnTo>
                  <a:pt x="28" y="100"/>
                </a:lnTo>
                <a:lnTo>
                  <a:pt x="18" y="99"/>
                </a:lnTo>
                <a:lnTo>
                  <a:pt x="9" y="96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6" y="73"/>
                </a:lnTo>
                <a:lnTo>
                  <a:pt x="55" y="66"/>
                </a:lnTo>
                <a:lnTo>
                  <a:pt x="72" y="58"/>
                </a:lnTo>
                <a:lnTo>
                  <a:pt x="89" y="48"/>
                </a:lnTo>
                <a:lnTo>
                  <a:pt x="104" y="36"/>
                </a:lnTo>
                <a:lnTo>
                  <a:pt x="115" y="20"/>
                </a:lnTo>
                <a:lnTo>
                  <a:pt x="125" y="0"/>
                </a:lnTo>
                <a:lnTo>
                  <a:pt x="130" y="0"/>
                </a:lnTo>
                <a:lnTo>
                  <a:pt x="133" y="3"/>
                </a:lnTo>
                <a:lnTo>
                  <a:pt x="134" y="7"/>
                </a:lnTo>
                <a:lnTo>
                  <a:pt x="137" y="11"/>
                </a:lnTo>
                <a:close/>
              </a:path>
            </a:pathLst>
          </a:custGeom>
          <a:solidFill>
            <a:srgbClr val="B7C1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6" name="Freeform 119"/>
          <p:cNvSpPr>
            <a:spLocks/>
          </p:cNvSpPr>
          <p:nvPr/>
        </p:nvSpPr>
        <p:spPr bwMode="auto">
          <a:xfrm>
            <a:off x="2649538" y="5311775"/>
            <a:ext cx="20637" cy="15875"/>
          </a:xfrm>
          <a:custGeom>
            <a:avLst/>
            <a:gdLst>
              <a:gd name="T0" fmla="*/ 2147483647 w 141"/>
              <a:gd name="T1" fmla="*/ 2147483647 h 101"/>
              <a:gd name="T2" fmla="*/ 2147483647 w 141"/>
              <a:gd name="T3" fmla="*/ 2147483647 h 101"/>
              <a:gd name="T4" fmla="*/ 2147483647 w 141"/>
              <a:gd name="T5" fmla="*/ 2147483647 h 101"/>
              <a:gd name="T6" fmla="*/ 2147483647 w 141"/>
              <a:gd name="T7" fmla="*/ 2147483647 h 101"/>
              <a:gd name="T8" fmla="*/ 2147483647 w 141"/>
              <a:gd name="T9" fmla="*/ 2147483647 h 101"/>
              <a:gd name="T10" fmla="*/ 2147483647 w 141"/>
              <a:gd name="T11" fmla="*/ 2147483647 h 101"/>
              <a:gd name="T12" fmla="*/ 2147483647 w 141"/>
              <a:gd name="T13" fmla="*/ 2147483647 h 101"/>
              <a:gd name="T14" fmla="*/ 2147483647 w 141"/>
              <a:gd name="T15" fmla="*/ 2147483647 h 101"/>
              <a:gd name="T16" fmla="*/ 2147483647 w 141"/>
              <a:gd name="T17" fmla="*/ 2147483647 h 101"/>
              <a:gd name="T18" fmla="*/ 2147483647 w 141"/>
              <a:gd name="T19" fmla="*/ 2147483647 h 101"/>
              <a:gd name="T20" fmla="*/ 2147483647 w 141"/>
              <a:gd name="T21" fmla="*/ 2147483647 h 101"/>
              <a:gd name="T22" fmla="*/ 2147483647 w 141"/>
              <a:gd name="T23" fmla="*/ 2147483647 h 101"/>
              <a:gd name="T24" fmla="*/ 2147483647 w 141"/>
              <a:gd name="T25" fmla="*/ 2147483647 h 101"/>
              <a:gd name="T26" fmla="*/ 2147483647 w 141"/>
              <a:gd name="T27" fmla="*/ 2147483647 h 101"/>
              <a:gd name="T28" fmla="*/ 2147483647 w 141"/>
              <a:gd name="T29" fmla="*/ 2147483647 h 101"/>
              <a:gd name="T30" fmla="*/ 2147483647 w 141"/>
              <a:gd name="T31" fmla="*/ 2147483647 h 101"/>
              <a:gd name="T32" fmla="*/ 0 w 141"/>
              <a:gd name="T33" fmla="*/ 2147483647 h 101"/>
              <a:gd name="T34" fmla="*/ 0 w 141"/>
              <a:gd name="T35" fmla="*/ 2147483647 h 101"/>
              <a:gd name="T36" fmla="*/ 0 w 141"/>
              <a:gd name="T37" fmla="*/ 2147483647 h 101"/>
              <a:gd name="T38" fmla="*/ 0 w 141"/>
              <a:gd name="T39" fmla="*/ 2147483647 h 101"/>
              <a:gd name="T40" fmla="*/ 2147483647 w 141"/>
              <a:gd name="T41" fmla="*/ 2147483647 h 101"/>
              <a:gd name="T42" fmla="*/ 2147483647 w 141"/>
              <a:gd name="T43" fmla="*/ 2147483647 h 101"/>
              <a:gd name="T44" fmla="*/ 2147483647 w 141"/>
              <a:gd name="T45" fmla="*/ 2147483647 h 101"/>
              <a:gd name="T46" fmla="*/ 2147483647 w 141"/>
              <a:gd name="T47" fmla="*/ 2147483647 h 101"/>
              <a:gd name="T48" fmla="*/ 2147483647 w 141"/>
              <a:gd name="T49" fmla="*/ 2147483647 h 101"/>
              <a:gd name="T50" fmla="*/ 2147483647 w 141"/>
              <a:gd name="T51" fmla="*/ 2147483647 h 101"/>
              <a:gd name="T52" fmla="*/ 2147483647 w 141"/>
              <a:gd name="T53" fmla="*/ 2147483647 h 101"/>
              <a:gd name="T54" fmla="*/ 2147483647 w 141"/>
              <a:gd name="T55" fmla="*/ 2147483647 h 101"/>
              <a:gd name="T56" fmla="*/ 2147483647 w 141"/>
              <a:gd name="T57" fmla="*/ 0 h 101"/>
              <a:gd name="T58" fmla="*/ 2147483647 w 141"/>
              <a:gd name="T59" fmla="*/ 2147483647 h 101"/>
              <a:gd name="T60" fmla="*/ 2147483647 w 141"/>
              <a:gd name="T61" fmla="*/ 2147483647 h 101"/>
              <a:gd name="T62" fmla="*/ 2147483647 w 141"/>
              <a:gd name="T63" fmla="*/ 2147483647 h 101"/>
              <a:gd name="T64" fmla="*/ 2147483647 w 141"/>
              <a:gd name="T65" fmla="*/ 2147483647 h 101"/>
              <a:gd name="T66" fmla="*/ 2147483647 w 141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1"/>
              <a:gd name="T104" fmla="*/ 141 w 141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1">
                <a:moveTo>
                  <a:pt x="141" y="11"/>
                </a:moveTo>
                <a:lnTo>
                  <a:pt x="136" y="22"/>
                </a:lnTo>
                <a:lnTo>
                  <a:pt x="131" y="36"/>
                </a:lnTo>
                <a:lnTo>
                  <a:pt x="126" y="49"/>
                </a:lnTo>
                <a:lnTo>
                  <a:pt x="121" y="61"/>
                </a:lnTo>
                <a:lnTo>
                  <a:pt x="113" y="73"/>
                </a:lnTo>
                <a:lnTo>
                  <a:pt x="105" y="83"/>
                </a:lnTo>
                <a:lnTo>
                  <a:pt x="94" y="90"/>
                </a:lnTo>
                <a:lnTo>
                  <a:pt x="81" y="95"/>
                </a:lnTo>
                <a:lnTo>
                  <a:pt x="71" y="97"/>
                </a:lnTo>
                <a:lnTo>
                  <a:pt x="62" y="99"/>
                </a:lnTo>
                <a:lnTo>
                  <a:pt x="51" y="100"/>
                </a:lnTo>
                <a:lnTo>
                  <a:pt x="40" y="101"/>
                </a:lnTo>
                <a:lnTo>
                  <a:pt x="29" y="100"/>
                </a:lnTo>
                <a:lnTo>
                  <a:pt x="19" y="99"/>
                </a:lnTo>
                <a:lnTo>
                  <a:pt x="9" y="95"/>
                </a:lnTo>
                <a:lnTo>
                  <a:pt x="0" y="91"/>
                </a:lnTo>
                <a:lnTo>
                  <a:pt x="0" y="84"/>
                </a:lnTo>
                <a:lnTo>
                  <a:pt x="18" y="77"/>
                </a:lnTo>
                <a:lnTo>
                  <a:pt x="37" y="72"/>
                </a:lnTo>
                <a:lnTo>
                  <a:pt x="56" y="65"/>
                </a:lnTo>
                <a:lnTo>
                  <a:pt x="74" y="57"/>
                </a:lnTo>
                <a:lnTo>
                  <a:pt x="91" y="48"/>
                </a:lnTo>
                <a:lnTo>
                  <a:pt x="106" y="35"/>
                </a:lnTo>
                <a:lnTo>
                  <a:pt x="119" y="20"/>
                </a:lnTo>
                <a:lnTo>
                  <a:pt x="127" y="1"/>
                </a:lnTo>
                <a:lnTo>
                  <a:pt x="134" y="0"/>
                </a:lnTo>
                <a:lnTo>
                  <a:pt x="136" y="3"/>
                </a:lnTo>
                <a:lnTo>
                  <a:pt x="138" y="7"/>
                </a:lnTo>
                <a:lnTo>
                  <a:pt x="141" y="11"/>
                </a:lnTo>
                <a:close/>
              </a:path>
            </a:pathLst>
          </a:custGeom>
          <a:solidFill>
            <a:srgbClr val="B7C1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7" name="Freeform 120"/>
          <p:cNvSpPr>
            <a:spLocks/>
          </p:cNvSpPr>
          <p:nvPr/>
        </p:nvSpPr>
        <p:spPr bwMode="auto">
          <a:xfrm>
            <a:off x="2676525" y="5356225"/>
            <a:ext cx="65088" cy="14288"/>
          </a:xfrm>
          <a:custGeom>
            <a:avLst/>
            <a:gdLst>
              <a:gd name="T0" fmla="*/ 2147483647 w 447"/>
              <a:gd name="T1" fmla="*/ 2147483647 h 99"/>
              <a:gd name="T2" fmla="*/ 2147483647 w 447"/>
              <a:gd name="T3" fmla="*/ 2147483647 h 99"/>
              <a:gd name="T4" fmla="*/ 2147483647 w 447"/>
              <a:gd name="T5" fmla="*/ 2147483647 h 99"/>
              <a:gd name="T6" fmla="*/ 2147483647 w 447"/>
              <a:gd name="T7" fmla="*/ 2147483647 h 99"/>
              <a:gd name="T8" fmla="*/ 2147483647 w 447"/>
              <a:gd name="T9" fmla="*/ 2147483647 h 99"/>
              <a:gd name="T10" fmla="*/ 2147483647 w 447"/>
              <a:gd name="T11" fmla="*/ 2147483647 h 99"/>
              <a:gd name="T12" fmla="*/ 2147483647 w 447"/>
              <a:gd name="T13" fmla="*/ 2147483647 h 99"/>
              <a:gd name="T14" fmla="*/ 2147483647 w 447"/>
              <a:gd name="T15" fmla="*/ 2147483647 h 99"/>
              <a:gd name="T16" fmla="*/ 2147483647 w 447"/>
              <a:gd name="T17" fmla="*/ 2147483647 h 99"/>
              <a:gd name="T18" fmla="*/ 2147483647 w 447"/>
              <a:gd name="T19" fmla="*/ 2147483647 h 99"/>
              <a:gd name="T20" fmla="*/ 2147483647 w 447"/>
              <a:gd name="T21" fmla="*/ 2147483647 h 99"/>
              <a:gd name="T22" fmla="*/ 2147483647 w 447"/>
              <a:gd name="T23" fmla="*/ 2147483647 h 99"/>
              <a:gd name="T24" fmla="*/ 2147483647 w 447"/>
              <a:gd name="T25" fmla="*/ 2147483647 h 99"/>
              <a:gd name="T26" fmla="*/ 2147483647 w 447"/>
              <a:gd name="T27" fmla="*/ 2147483647 h 99"/>
              <a:gd name="T28" fmla="*/ 2147483647 w 447"/>
              <a:gd name="T29" fmla="*/ 2147483647 h 99"/>
              <a:gd name="T30" fmla="*/ 2147483647 w 447"/>
              <a:gd name="T31" fmla="*/ 2147483647 h 99"/>
              <a:gd name="T32" fmla="*/ 2147483647 w 447"/>
              <a:gd name="T33" fmla="*/ 2147483647 h 99"/>
              <a:gd name="T34" fmla="*/ 2147483647 w 447"/>
              <a:gd name="T35" fmla="*/ 2147483647 h 99"/>
              <a:gd name="T36" fmla="*/ 2147483647 w 447"/>
              <a:gd name="T37" fmla="*/ 2147483647 h 99"/>
              <a:gd name="T38" fmla="*/ 2147483647 w 447"/>
              <a:gd name="T39" fmla="*/ 2147483647 h 99"/>
              <a:gd name="T40" fmla="*/ 2147483647 w 447"/>
              <a:gd name="T41" fmla="*/ 2147483647 h 99"/>
              <a:gd name="T42" fmla="*/ 2147483647 w 447"/>
              <a:gd name="T43" fmla="*/ 2147483647 h 99"/>
              <a:gd name="T44" fmla="*/ 2147483647 w 447"/>
              <a:gd name="T45" fmla="*/ 2147483647 h 99"/>
              <a:gd name="T46" fmla="*/ 2147483647 w 447"/>
              <a:gd name="T47" fmla="*/ 2147483647 h 99"/>
              <a:gd name="T48" fmla="*/ 2147483647 w 447"/>
              <a:gd name="T49" fmla="*/ 2147483647 h 99"/>
              <a:gd name="T50" fmla="*/ 2147483647 w 447"/>
              <a:gd name="T51" fmla="*/ 2147483647 h 99"/>
              <a:gd name="T52" fmla="*/ 2147483647 w 447"/>
              <a:gd name="T53" fmla="*/ 2147483647 h 99"/>
              <a:gd name="T54" fmla="*/ 2147483647 w 447"/>
              <a:gd name="T55" fmla="*/ 2147483647 h 99"/>
              <a:gd name="T56" fmla="*/ 2147483647 w 447"/>
              <a:gd name="T57" fmla="*/ 2147483647 h 99"/>
              <a:gd name="T58" fmla="*/ 2147483647 w 447"/>
              <a:gd name="T59" fmla="*/ 2147483647 h 99"/>
              <a:gd name="T60" fmla="*/ 2147483647 w 447"/>
              <a:gd name="T61" fmla="*/ 2147483647 h 99"/>
              <a:gd name="T62" fmla="*/ 2147483647 w 447"/>
              <a:gd name="T63" fmla="*/ 2147483647 h 99"/>
              <a:gd name="T64" fmla="*/ 2147483647 w 447"/>
              <a:gd name="T65" fmla="*/ 2147483647 h 99"/>
              <a:gd name="T66" fmla="*/ 2147483647 w 447"/>
              <a:gd name="T67" fmla="*/ 0 h 99"/>
              <a:gd name="T68" fmla="*/ 2147483647 w 447"/>
              <a:gd name="T69" fmla="*/ 2147483647 h 99"/>
              <a:gd name="T70" fmla="*/ 2147483647 w 447"/>
              <a:gd name="T71" fmla="*/ 2147483647 h 99"/>
              <a:gd name="T72" fmla="*/ 2147483647 w 447"/>
              <a:gd name="T73" fmla="*/ 2147483647 h 99"/>
              <a:gd name="T74" fmla="*/ 2147483647 w 447"/>
              <a:gd name="T75" fmla="*/ 2147483647 h 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447"/>
              <a:gd name="T115" fmla="*/ 0 h 99"/>
              <a:gd name="T116" fmla="*/ 447 w 447"/>
              <a:gd name="T117" fmla="*/ 99 h 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447" h="99">
                <a:moveTo>
                  <a:pt x="346" y="17"/>
                </a:moveTo>
                <a:lnTo>
                  <a:pt x="447" y="73"/>
                </a:lnTo>
                <a:lnTo>
                  <a:pt x="433" y="78"/>
                </a:lnTo>
                <a:lnTo>
                  <a:pt x="419" y="81"/>
                </a:lnTo>
                <a:lnTo>
                  <a:pt x="407" y="83"/>
                </a:lnTo>
                <a:lnTo>
                  <a:pt x="393" y="81"/>
                </a:lnTo>
                <a:lnTo>
                  <a:pt x="380" y="79"/>
                </a:lnTo>
                <a:lnTo>
                  <a:pt x="368" y="77"/>
                </a:lnTo>
                <a:lnTo>
                  <a:pt x="355" y="73"/>
                </a:lnTo>
                <a:lnTo>
                  <a:pt x="343" y="70"/>
                </a:lnTo>
                <a:lnTo>
                  <a:pt x="331" y="67"/>
                </a:lnTo>
                <a:lnTo>
                  <a:pt x="318" y="63"/>
                </a:lnTo>
                <a:lnTo>
                  <a:pt x="306" y="61"/>
                </a:lnTo>
                <a:lnTo>
                  <a:pt x="295" y="60"/>
                </a:lnTo>
                <a:lnTo>
                  <a:pt x="282" y="61"/>
                </a:lnTo>
                <a:lnTo>
                  <a:pt x="270" y="63"/>
                </a:lnTo>
                <a:lnTo>
                  <a:pt x="258" y="69"/>
                </a:lnTo>
                <a:lnTo>
                  <a:pt x="246" y="76"/>
                </a:lnTo>
                <a:lnTo>
                  <a:pt x="235" y="78"/>
                </a:lnTo>
                <a:lnTo>
                  <a:pt x="224" y="77"/>
                </a:lnTo>
                <a:lnTo>
                  <a:pt x="212" y="75"/>
                </a:lnTo>
                <a:lnTo>
                  <a:pt x="202" y="72"/>
                </a:lnTo>
                <a:lnTo>
                  <a:pt x="192" y="70"/>
                </a:lnTo>
                <a:lnTo>
                  <a:pt x="184" y="71"/>
                </a:lnTo>
                <a:lnTo>
                  <a:pt x="176" y="76"/>
                </a:lnTo>
                <a:lnTo>
                  <a:pt x="171" y="88"/>
                </a:lnTo>
                <a:lnTo>
                  <a:pt x="158" y="94"/>
                </a:lnTo>
                <a:lnTo>
                  <a:pt x="146" y="98"/>
                </a:lnTo>
                <a:lnTo>
                  <a:pt x="134" y="99"/>
                </a:lnTo>
                <a:lnTo>
                  <a:pt x="122" y="99"/>
                </a:lnTo>
                <a:lnTo>
                  <a:pt x="111" y="97"/>
                </a:lnTo>
                <a:lnTo>
                  <a:pt x="100" y="93"/>
                </a:lnTo>
                <a:lnTo>
                  <a:pt x="90" y="88"/>
                </a:lnTo>
                <a:lnTo>
                  <a:pt x="79" y="80"/>
                </a:lnTo>
                <a:lnTo>
                  <a:pt x="69" y="73"/>
                </a:lnTo>
                <a:lnTo>
                  <a:pt x="59" y="66"/>
                </a:lnTo>
                <a:lnTo>
                  <a:pt x="49" y="56"/>
                </a:lnTo>
                <a:lnTo>
                  <a:pt x="40" y="48"/>
                </a:lnTo>
                <a:lnTo>
                  <a:pt x="29" y="38"/>
                </a:lnTo>
                <a:lnTo>
                  <a:pt x="20" y="30"/>
                </a:lnTo>
                <a:lnTo>
                  <a:pt x="9" y="21"/>
                </a:lnTo>
                <a:lnTo>
                  <a:pt x="0" y="14"/>
                </a:lnTo>
                <a:lnTo>
                  <a:pt x="8" y="14"/>
                </a:lnTo>
                <a:lnTo>
                  <a:pt x="18" y="16"/>
                </a:lnTo>
                <a:lnTo>
                  <a:pt x="28" y="17"/>
                </a:lnTo>
                <a:lnTo>
                  <a:pt x="40" y="18"/>
                </a:lnTo>
                <a:lnTo>
                  <a:pt x="50" y="20"/>
                </a:lnTo>
                <a:lnTo>
                  <a:pt x="62" y="20"/>
                </a:lnTo>
                <a:lnTo>
                  <a:pt x="72" y="19"/>
                </a:lnTo>
                <a:lnTo>
                  <a:pt x="81" y="17"/>
                </a:lnTo>
                <a:lnTo>
                  <a:pt x="93" y="22"/>
                </a:lnTo>
                <a:lnTo>
                  <a:pt x="104" y="27"/>
                </a:lnTo>
                <a:lnTo>
                  <a:pt x="116" y="34"/>
                </a:lnTo>
                <a:lnTo>
                  <a:pt x="128" y="39"/>
                </a:lnTo>
                <a:lnTo>
                  <a:pt x="140" y="43"/>
                </a:lnTo>
                <a:lnTo>
                  <a:pt x="152" y="44"/>
                </a:lnTo>
                <a:lnTo>
                  <a:pt x="165" y="44"/>
                </a:lnTo>
                <a:lnTo>
                  <a:pt x="177" y="40"/>
                </a:lnTo>
                <a:lnTo>
                  <a:pt x="171" y="20"/>
                </a:lnTo>
                <a:lnTo>
                  <a:pt x="187" y="29"/>
                </a:lnTo>
                <a:lnTo>
                  <a:pt x="202" y="29"/>
                </a:lnTo>
                <a:lnTo>
                  <a:pt x="214" y="22"/>
                </a:lnTo>
                <a:lnTo>
                  <a:pt x="226" y="14"/>
                </a:lnTo>
                <a:lnTo>
                  <a:pt x="238" y="4"/>
                </a:lnTo>
                <a:lnTo>
                  <a:pt x="250" y="0"/>
                </a:lnTo>
                <a:lnTo>
                  <a:pt x="264" y="2"/>
                </a:lnTo>
                <a:lnTo>
                  <a:pt x="280" y="14"/>
                </a:lnTo>
                <a:lnTo>
                  <a:pt x="286" y="15"/>
                </a:lnTo>
                <a:lnTo>
                  <a:pt x="291" y="13"/>
                </a:lnTo>
                <a:lnTo>
                  <a:pt x="297" y="9"/>
                </a:lnTo>
                <a:lnTo>
                  <a:pt x="301" y="5"/>
                </a:lnTo>
                <a:lnTo>
                  <a:pt x="346" y="17"/>
                </a:lnTo>
                <a:close/>
              </a:path>
            </a:pathLst>
          </a:custGeom>
          <a:solidFill>
            <a:srgbClr val="DD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8" name="Freeform 121"/>
          <p:cNvSpPr>
            <a:spLocks/>
          </p:cNvSpPr>
          <p:nvPr/>
        </p:nvSpPr>
        <p:spPr bwMode="auto">
          <a:xfrm>
            <a:off x="2706688" y="5367338"/>
            <a:ext cx="101600" cy="33337"/>
          </a:xfrm>
          <a:custGeom>
            <a:avLst/>
            <a:gdLst>
              <a:gd name="T0" fmla="*/ 2147483647 w 696"/>
              <a:gd name="T1" fmla="*/ 2147483647 h 235"/>
              <a:gd name="T2" fmla="*/ 2147483647 w 696"/>
              <a:gd name="T3" fmla="*/ 2147483647 h 235"/>
              <a:gd name="T4" fmla="*/ 2147483647 w 696"/>
              <a:gd name="T5" fmla="*/ 2147483647 h 235"/>
              <a:gd name="T6" fmla="*/ 2147483647 w 696"/>
              <a:gd name="T7" fmla="*/ 2147483647 h 235"/>
              <a:gd name="T8" fmla="*/ 2147483647 w 696"/>
              <a:gd name="T9" fmla="*/ 2147483647 h 235"/>
              <a:gd name="T10" fmla="*/ 2147483647 w 696"/>
              <a:gd name="T11" fmla="*/ 2147483647 h 235"/>
              <a:gd name="T12" fmla="*/ 2147483647 w 696"/>
              <a:gd name="T13" fmla="*/ 2147483647 h 235"/>
              <a:gd name="T14" fmla="*/ 2147483647 w 696"/>
              <a:gd name="T15" fmla="*/ 2147483647 h 235"/>
              <a:gd name="T16" fmla="*/ 2147483647 w 696"/>
              <a:gd name="T17" fmla="*/ 2147483647 h 235"/>
              <a:gd name="T18" fmla="*/ 2147483647 w 696"/>
              <a:gd name="T19" fmla="*/ 2147483647 h 235"/>
              <a:gd name="T20" fmla="*/ 2147483647 w 696"/>
              <a:gd name="T21" fmla="*/ 2147483647 h 235"/>
              <a:gd name="T22" fmla="*/ 2147483647 w 696"/>
              <a:gd name="T23" fmla="*/ 2147483647 h 235"/>
              <a:gd name="T24" fmla="*/ 2147483647 w 696"/>
              <a:gd name="T25" fmla="*/ 2147483647 h 235"/>
              <a:gd name="T26" fmla="*/ 2147483647 w 696"/>
              <a:gd name="T27" fmla="*/ 2147483647 h 235"/>
              <a:gd name="T28" fmla="*/ 2147483647 w 696"/>
              <a:gd name="T29" fmla="*/ 2147483647 h 235"/>
              <a:gd name="T30" fmla="*/ 2147483647 w 696"/>
              <a:gd name="T31" fmla="*/ 2147483647 h 235"/>
              <a:gd name="T32" fmla="*/ 2147483647 w 696"/>
              <a:gd name="T33" fmla="*/ 2147483647 h 235"/>
              <a:gd name="T34" fmla="*/ 2147483647 w 696"/>
              <a:gd name="T35" fmla="*/ 2147483647 h 235"/>
              <a:gd name="T36" fmla="*/ 2147483647 w 696"/>
              <a:gd name="T37" fmla="*/ 2147483647 h 235"/>
              <a:gd name="T38" fmla="*/ 2147483647 w 696"/>
              <a:gd name="T39" fmla="*/ 2147483647 h 235"/>
              <a:gd name="T40" fmla="*/ 2147483647 w 696"/>
              <a:gd name="T41" fmla="*/ 2147483647 h 235"/>
              <a:gd name="T42" fmla="*/ 2147483647 w 696"/>
              <a:gd name="T43" fmla="*/ 2147483647 h 235"/>
              <a:gd name="T44" fmla="*/ 2147483647 w 696"/>
              <a:gd name="T45" fmla="*/ 2147483647 h 235"/>
              <a:gd name="T46" fmla="*/ 2147483647 w 696"/>
              <a:gd name="T47" fmla="*/ 2147483647 h 235"/>
              <a:gd name="T48" fmla="*/ 2147483647 w 696"/>
              <a:gd name="T49" fmla="*/ 2147483647 h 235"/>
              <a:gd name="T50" fmla="*/ 2147483647 w 696"/>
              <a:gd name="T51" fmla="*/ 2147483647 h 235"/>
              <a:gd name="T52" fmla="*/ 2147483647 w 696"/>
              <a:gd name="T53" fmla="*/ 2147483647 h 235"/>
              <a:gd name="T54" fmla="*/ 2147483647 w 696"/>
              <a:gd name="T55" fmla="*/ 2147483647 h 235"/>
              <a:gd name="T56" fmla="*/ 2147483647 w 696"/>
              <a:gd name="T57" fmla="*/ 2147483647 h 235"/>
              <a:gd name="T58" fmla="*/ 2147483647 w 696"/>
              <a:gd name="T59" fmla="*/ 2147483647 h 235"/>
              <a:gd name="T60" fmla="*/ 2147483647 w 696"/>
              <a:gd name="T61" fmla="*/ 2147483647 h 235"/>
              <a:gd name="T62" fmla="*/ 2147483647 w 696"/>
              <a:gd name="T63" fmla="*/ 2147483647 h 235"/>
              <a:gd name="T64" fmla="*/ 2147483647 w 696"/>
              <a:gd name="T65" fmla="*/ 2147483647 h 235"/>
              <a:gd name="T66" fmla="*/ 2147483647 w 696"/>
              <a:gd name="T67" fmla="*/ 2147483647 h 235"/>
              <a:gd name="T68" fmla="*/ 2147483647 w 696"/>
              <a:gd name="T69" fmla="*/ 2147483647 h 235"/>
              <a:gd name="T70" fmla="*/ 2147483647 w 696"/>
              <a:gd name="T71" fmla="*/ 2147483647 h 235"/>
              <a:gd name="T72" fmla="*/ 2147483647 w 696"/>
              <a:gd name="T73" fmla="*/ 2147483647 h 235"/>
              <a:gd name="T74" fmla="*/ 2147483647 w 696"/>
              <a:gd name="T75" fmla="*/ 2147483647 h 235"/>
              <a:gd name="T76" fmla="*/ 2147483647 w 696"/>
              <a:gd name="T77" fmla="*/ 2147483647 h 235"/>
              <a:gd name="T78" fmla="*/ 2147483647 w 696"/>
              <a:gd name="T79" fmla="*/ 2147483647 h 235"/>
              <a:gd name="T80" fmla="*/ 2147483647 w 696"/>
              <a:gd name="T81" fmla="*/ 2147483647 h 235"/>
              <a:gd name="T82" fmla="*/ 2147483647 w 696"/>
              <a:gd name="T83" fmla="*/ 2147483647 h 235"/>
              <a:gd name="T84" fmla="*/ 2147483647 w 696"/>
              <a:gd name="T85" fmla="*/ 2147483647 h 235"/>
              <a:gd name="T86" fmla="*/ 2147483647 w 696"/>
              <a:gd name="T87" fmla="*/ 2147483647 h 235"/>
              <a:gd name="T88" fmla="*/ 2147483647 w 696"/>
              <a:gd name="T89" fmla="*/ 2147483647 h 235"/>
              <a:gd name="T90" fmla="*/ 2147483647 w 696"/>
              <a:gd name="T91" fmla="*/ 2147483647 h 235"/>
              <a:gd name="T92" fmla="*/ 2147483647 w 696"/>
              <a:gd name="T93" fmla="*/ 2147483647 h 235"/>
              <a:gd name="T94" fmla="*/ 2147483647 w 696"/>
              <a:gd name="T95" fmla="*/ 2147483647 h 235"/>
              <a:gd name="T96" fmla="*/ 0 w 696"/>
              <a:gd name="T97" fmla="*/ 2147483647 h 235"/>
              <a:gd name="T98" fmla="*/ 2147483647 w 696"/>
              <a:gd name="T99" fmla="*/ 2147483647 h 235"/>
              <a:gd name="T100" fmla="*/ 2147483647 w 696"/>
              <a:gd name="T101" fmla="*/ 2147483647 h 235"/>
              <a:gd name="T102" fmla="*/ 2147483647 w 696"/>
              <a:gd name="T103" fmla="*/ 2147483647 h 235"/>
              <a:gd name="T104" fmla="*/ 2147483647 w 696"/>
              <a:gd name="T105" fmla="*/ 2147483647 h 235"/>
              <a:gd name="T106" fmla="*/ 2147483647 w 696"/>
              <a:gd name="T107" fmla="*/ 2147483647 h 235"/>
              <a:gd name="T108" fmla="*/ 2147483647 w 696"/>
              <a:gd name="T109" fmla="*/ 2147483647 h 235"/>
              <a:gd name="T110" fmla="*/ 2147483647 w 696"/>
              <a:gd name="T111" fmla="*/ 2147483647 h 235"/>
              <a:gd name="T112" fmla="*/ 2147483647 w 696"/>
              <a:gd name="T113" fmla="*/ 0 h 235"/>
              <a:gd name="T114" fmla="*/ 2147483647 w 696"/>
              <a:gd name="T115" fmla="*/ 0 h 235"/>
              <a:gd name="T116" fmla="*/ 2147483647 w 696"/>
              <a:gd name="T117" fmla="*/ 2147483647 h 235"/>
              <a:gd name="T118" fmla="*/ 2147483647 w 696"/>
              <a:gd name="T119" fmla="*/ 2147483647 h 2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96"/>
              <a:gd name="T181" fmla="*/ 0 h 235"/>
              <a:gd name="T182" fmla="*/ 696 w 696"/>
              <a:gd name="T183" fmla="*/ 235 h 2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96" h="235">
                <a:moveTo>
                  <a:pt x="127" y="44"/>
                </a:moveTo>
                <a:lnTo>
                  <a:pt x="153" y="57"/>
                </a:lnTo>
                <a:lnTo>
                  <a:pt x="180" y="68"/>
                </a:lnTo>
                <a:lnTo>
                  <a:pt x="206" y="80"/>
                </a:lnTo>
                <a:lnTo>
                  <a:pt x="233" y="91"/>
                </a:lnTo>
                <a:lnTo>
                  <a:pt x="260" y="103"/>
                </a:lnTo>
                <a:lnTo>
                  <a:pt x="286" y="114"/>
                </a:lnTo>
                <a:lnTo>
                  <a:pt x="314" y="125"/>
                </a:lnTo>
                <a:lnTo>
                  <a:pt x="341" y="135"/>
                </a:lnTo>
                <a:lnTo>
                  <a:pt x="368" y="146"/>
                </a:lnTo>
                <a:lnTo>
                  <a:pt x="396" y="155"/>
                </a:lnTo>
                <a:lnTo>
                  <a:pt x="424" y="164"/>
                </a:lnTo>
                <a:lnTo>
                  <a:pt x="451" y="172"/>
                </a:lnTo>
                <a:lnTo>
                  <a:pt x="480" y="180"/>
                </a:lnTo>
                <a:lnTo>
                  <a:pt x="507" y="189"/>
                </a:lnTo>
                <a:lnTo>
                  <a:pt x="536" y="196"/>
                </a:lnTo>
                <a:lnTo>
                  <a:pt x="564" y="203"/>
                </a:lnTo>
                <a:lnTo>
                  <a:pt x="581" y="205"/>
                </a:lnTo>
                <a:lnTo>
                  <a:pt x="600" y="204"/>
                </a:lnTo>
                <a:lnTo>
                  <a:pt x="619" y="203"/>
                </a:lnTo>
                <a:lnTo>
                  <a:pt x="638" y="202"/>
                </a:lnTo>
                <a:lnTo>
                  <a:pt x="655" y="203"/>
                </a:lnTo>
                <a:lnTo>
                  <a:pt x="672" y="207"/>
                </a:lnTo>
                <a:lnTo>
                  <a:pt x="685" y="217"/>
                </a:lnTo>
                <a:lnTo>
                  <a:pt x="696" y="233"/>
                </a:lnTo>
                <a:lnTo>
                  <a:pt x="655" y="235"/>
                </a:lnTo>
                <a:lnTo>
                  <a:pt x="616" y="233"/>
                </a:lnTo>
                <a:lnTo>
                  <a:pt x="577" y="230"/>
                </a:lnTo>
                <a:lnTo>
                  <a:pt x="540" y="225"/>
                </a:lnTo>
                <a:lnTo>
                  <a:pt x="502" y="219"/>
                </a:lnTo>
                <a:lnTo>
                  <a:pt x="466" y="210"/>
                </a:lnTo>
                <a:lnTo>
                  <a:pt x="429" y="200"/>
                </a:lnTo>
                <a:lnTo>
                  <a:pt x="394" y="189"/>
                </a:lnTo>
                <a:lnTo>
                  <a:pt x="358" y="177"/>
                </a:lnTo>
                <a:lnTo>
                  <a:pt x="323" y="165"/>
                </a:lnTo>
                <a:lnTo>
                  <a:pt x="289" y="152"/>
                </a:lnTo>
                <a:lnTo>
                  <a:pt x="255" y="138"/>
                </a:lnTo>
                <a:lnTo>
                  <a:pt x="220" y="124"/>
                </a:lnTo>
                <a:lnTo>
                  <a:pt x="185" y="112"/>
                </a:lnTo>
                <a:lnTo>
                  <a:pt x="151" y="98"/>
                </a:lnTo>
                <a:lnTo>
                  <a:pt x="116" y="85"/>
                </a:lnTo>
                <a:lnTo>
                  <a:pt x="101" y="76"/>
                </a:lnTo>
                <a:lnTo>
                  <a:pt x="87" y="67"/>
                </a:lnTo>
                <a:lnTo>
                  <a:pt x="72" y="60"/>
                </a:lnTo>
                <a:lnTo>
                  <a:pt x="57" y="51"/>
                </a:lnTo>
                <a:lnTo>
                  <a:pt x="42" y="43"/>
                </a:lnTo>
                <a:lnTo>
                  <a:pt x="27" y="34"/>
                </a:lnTo>
                <a:lnTo>
                  <a:pt x="14" y="26"/>
                </a:lnTo>
                <a:lnTo>
                  <a:pt x="0" y="15"/>
                </a:lnTo>
                <a:lnTo>
                  <a:pt x="10" y="14"/>
                </a:lnTo>
                <a:lnTo>
                  <a:pt x="19" y="13"/>
                </a:lnTo>
                <a:lnTo>
                  <a:pt x="30" y="12"/>
                </a:lnTo>
                <a:lnTo>
                  <a:pt x="40" y="11"/>
                </a:lnTo>
                <a:lnTo>
                  <a:pt x="51" y="9"/>
                </a:lnTo>
                <a:lnTo>
                  <a:pt x="60" y="7"/>
                </a:lnTo>
                <a:lnTo>
                  <a:pt x="70" y="5"/>
                </a:lnTo>
                <a:lnTo>
                  <a:pt x="79" y="0"/>
                </a:lnTo>
                <a:lnTo>
                  <a:pt x="127" y="44"/>
                </a:lnTo>
                <a:close/>
              </a:path>
            </a:pathLst>
          </a:custGeom>
          <a:solidFill>
            <a:srgbClr val="001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9" name="Freeform 122"/>
          <p:cNvSpPr>
            <a:spLocks/>
          </p:cNvSpPr>
          <p:nvPr/>
        </p:nvSpPr>
        <p:spPr bwMode="auto">
          <a:xfrm>
            <a:off x="2720975" y="5367338"/>
            <a:ext cx="79375" cy="26987"/>
          </a:xfrm>
          <a:custGeom>
            <a:avLst/>
            <a:gdLst>
              <a:gd name="T0" fmla="*/ 2147483647 w 545"/>
              <a:gd name="T1" fmla="*/ 2147483647 h 184"/>
              <a:gd name="T2" fmla="*/ 2147483647 w 545"/>
              <a:gd name="T3" fmla="*/ 2147483647 h 184"/>
              <a:gd name="T4" fmla="*/ 2147483647 w 545"/>
              <a:gd name="T5" fmla="*/ 2147483647 h 184"/>
              <a:gd name="T6" fmla="*/ 2147483647 w 545"/>
              <a:gd name="T7" fmla="*/ 2147483647 h 184"/>
              <a:gd name="T8" fmla="*/ 2147483647 w 545"/>
              <a:gd name="T9" fmla="*/ 2147483647 h 184"/>
              <a:gd name="T10" fmla="*/ 2147483647 w 545"/>
              <a:gd name="T11" fmla="*/ 2147483647 h 184"/>
              <a:gd name="T12" fmla="*/ 2147483647 w 545"/>
              <a:gd name="T13" fmla="*/ 2147483647 h 184"/>
              <a:gd name="T14" fmla="*/ 2147483647 w 545"/>
              <a:gd name="T15" fmla="*/ 2147483647 h 184"/>
              <a:gd name="T16" fmla="*/ 2147483647 w 545"/>
              <a:gd name="T17" fmla="*/ 2147483647 h 184"/>
              <a:gd name="T18" fmla="*/ 2147483647 w 545"/>
              <a:gd name="T19" fmla="*/ 2147483647 h 184"/>
              <a:gd name="T20" fmla="*/ 2147483647 w 545"/>
              <a:gd name="T21" fmla="*/ 2147483647 h 184"/>
              <a:gd name="T22" fmla="*/ 2147483647 w 545"/>
              <a:gd name="T23" fmla="*/ 2147483647 h 184"/>
              <a:gd name="T24" fmla="*/ 2147483647 w 545"/>
              <a:gd name="T25" fmla="*/ 2147483647 h 184"/>
              <a:gd name="T26" fmla="*/ 2147483647 w 545"/>
              <a:gd name="T27" fmla="*/ 2147483647 h 184"/>
              <a:gd name="T28" fmla="*/ 2147483647 w 545"/>
              <a:gd name="T29" fmla="*/ 2147483647 h 184"/>
              <a:gd name="T30" fmla="*/ 2147483647 w 545"/>
              <a:gd name="T31" fmla="*/ 2147483647 h 184"/>
              <a:gd name="T32" fmla="*/ 2147483647 w 545"/>
              <a:gd name="T33" fmla="*/ 2147483647 h 184"/>
              <a:gd name="T34" fmla="*/ 2147483647 w 545"/>
              <a:gd name="T35" fmla="*/ 2147483647 h 184"/>
              <a:gd name="T36" fmla="*/ 2147483647 w 545"/>
              <a:gd name="T37" fmla="*/ 2147483647 h 184"/>
              <a:gd name="T38" fmla="*/ 2147483647 w 545"/>
              <a:gd name="T39" fmla="*/ 2147483647 h 184"/>
              <a:gd name="T40" fmla="*/ 2147483647 w 545"/>
              <a:gd name="T41" fmla="*/ 2147483647 h 184"/>
              <a:gd name="T42" fmla="*/ 2147483647 w 545"/>
              <a:gd name="T43" fmla="*/ 2147483647 h 184"/>
              <a:gd name="T44" fmla="*/ 2147483647 w 545"/>
              <a:gd name="T45" fmla="*/ 2147483647 h 184"/>
              <a:gd name="T46" fmla="*/ 2147483647 w 545"/>
              <a:gd name="T47" fmla="*/ 2147483647 h 184"/>
              <a:gd name="T48" fmla="*/ 2147483647 w 545"/>
              <a:gd name="T49" fmla="*/ 2147483647 h 184"/>
              <a:gd name="T50" fmla="*/ 2147483647 w 545"/>
              <a:gd name="T51" fmla="*/ 2147483647 h 184"/>
              <a:gd name="T52" fmla="*/ 2147483647 w 545"/>
              <a:gd name="T53" fmla="*/ 2147483647 h 184"/>
              <a:gd name="T54" fmla="*/ 2147483647 w 545"/>
              <a:gd name="T55" fmla="*/ 2147483647 h 184"/>
              <a:gd name="T56" fmla="*/ 2147483647 w 545"/>
              <a:gd name="T57" fmla="*/ 2147483647 h 184"/>
              <a:gd name="T58" fmla="*/ 2147483647 w 545"/>
              <a:gd name="T59" fmla="*/ 2147483647 h 184"/>
              <a:gd name="T60" fmla="*/ 2147483647 w 545"/>
              <a:gd name="T61" fmla="*/ 2147483647 h 184"/>
              <a:gd name="T62" fmla="*/ 2147483647 w 545"/>
              <a:gd name="T63" fmla="*/ 2147483647 h 184"/>
              <a:gd name="T64" fmla="*/ 2147483647 w 545"/>
              <a:gd name="T65" fmla="*/ 2147483647 h 184"/>
              <a:gd name="T66" fmla="*/ 2147483647 w 545"/>
              <a:gd name="T67" fmla="*/ 2147483647 h 184"/>
              <a:gd name="T68" fmla="*/ 2147483647 w 545"/>
              <a:gd name="T69" fmla="*/ 2147483647 h 184"/>
              <a:gd name="T70" fmla="*/ 2147483647 w 545"/>
              <a:gd name="T71" fmla="*/ 2147483647 h 184"/>
              <a:gd name="T72" fmla="*/ 2147483647 w 545"/>
              <a:gd name="T73" fmla="*/ 2147483647 h 184"/>
              <a:gd name="T74" fmla="*/ 2147483647 w 545"/>
              <a:gd name="T75" fmla="*/ 2147483647 h 184"/>
              <a:gd name="T76" fmla="*/ 2147483647 w 545"/>
              <a:gd name="T77" fmla="*/ 2147483647 h 184"/>
              <a:gd name="T78" fmla="*/ 2147483647 w 545"/>
              <a:gd name="T79" fmla="*/ 2147483647 h 184"/>
              <a:gd name="T80" fmla="*/ 2147483647 w 545"/>
              <a:gd name="T81" fmla="*/ 2147483647 h 184"/>
              <a:gd name="T82" fmla="*/ 2147483647 w 545"/>
              <a:gd name="T83" fmla="*/ 2147483647 h 184"/>
              <a:gd name="T84" fmla="*/ 2147483647 w 545"/>
              <a:gd name="T85" fmla="*/ 2147483647 h 184"/>
              <a:gd name="T86" fmla="*/ 2147483647 w 545"/>
              <a:gd name="T87" fmla="*/ 2147483647 h 184"/>
              <a:gd name="T88" fmla="*/ 2147483647 w 545"/>
              <a:gd name="T89" fmla="*/ 2147483647 h 184"/>
              <a:gd name="T90" fmla="*/ 2147483647 w 545"/>
              <a:gd name="T91" fmla="*/ 2147483647 h 184"/>
              <a:gd name="T92" fmla="*/ 2147483647 w 545"/>
              <a:gd name="T93" fmla="*/ 2147483647 h 184"/>
              <a:gd name="T94" fmla="*/ 2147483647 w 545"/>
              <a:gd name="T95" fmla="*/ 2147483647 h 184"/>
              <a:gd name="T96" fmla="*/ 0 w 545"/>
              <a:gd name="T97" fmla="*/ 0 h 184"/>
              <a:gd name="T98" fmla="*/ 2147483647 w 545"/>
              <a:gd name="T99" fmla="*/ 2147483647 h 184"/>
              <a:gd name="T100" fmla="*/ 2147483647 w 545"/>
              <a:gd name="T101" fmla="*/ 2147483647 h 184"/>
              <a:gd name="T102" fmla="*/ 2147483647 w 545"/>
              <a:gd name="T103" fmla="*/ 2147483647 h 184"/>
              <a:gd name="T104" fmla="*/ 2147483647 w 545"/>
              <a:gd name="T105" fmla="*/ 2147483647 h 184"/>
              <a:gd name="T106" fmla="*/ 2147483647 w 545"/>
              <a:gd name="T107" fmla="*/ 2147483647 h 184"/>
              <a:gd name="T108" fmla="*/ 2147483647 w 545"/>
              <a:gd name="T109" fmla="*/ 2147483647 h 184"/>
              <a:gd name="T110" fmla="*/ 2147483647 w 545"/>
              <a:gd name="T111" fmla="*/ 2147483647 h 184"/>
              <a:gd name="T112" fmla="*/ 2147483647 w 545"/>
              <a:gd name="T113" fmla="*/ 2147483647 h 184"/>
              <a:gd name="T114" fmla="*/ 2147483647 w 545"/>
              <a:gd name="T115" fmla="*/ 2147483647 h 184"/>
              <a:gd name="T116" fmla="*/ 2147483647 w 545"/>
              <a:gd name="T117" fmla="*/ 2147483647 h 18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45"/>
              <a:gd name="T178" fmla="*/ 0 h 184"/>
              <a:gd name="T179" fmla="*/ 545 w 545"/>
              <a:gd name="T180" fmla="*/ 184 h 18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45" h="184">
                <a:moveTo>
                  <a:pt x="152" y="15"/>
                </a:moveTo>
                <a:lnTo>
                  <a:pt x="173" y="25"/>
                </a:lnTo>
                <a:lnTo>
                  <a:pt x="194" y="34"/>
                </a:lnTo>
                <a:lnTo>
                  <a:pt x="215" y="44"/>
                </a:lnTo>
                <a:lnTo>
                  <a:pt x="236" y="53"/>
                </a:lnTo>
                <a:lnTo>
                  <a:pt x="257" y="63"/>
                </a:lnTo>
                <a:lnTo>
                  <a:pt x="278" y="72"/>
                </a:lnTo>
                <a:lnTo>
                  <a:pt x="300" y="82"/>
                </a:lnTo>
                <a:lnTo>
                  <a:pt x="321" y="91"/>
                </a:lnTo>
                <a:lnTo>
                  <a:pt x="342" y="100"/>
                </a:lnTo>
                <a:lnTo>
                  <a:pt x="364" y="108"/>
                </a:lnTo>
                <a:lnTo>
                  <a:pt x="385" y="116"/>
                </a:lnTo>
                <a:lnTo>
                  <a:pt x="409" y="122"/>
                </a:lnTo>
                <a:lnTo>
                  <a:pt x="431" y="129"/>
                </a:lnTo>
                <a:lnTo>
                  <a:pt x="454" y="134"/>
                </a:lnTo>
                <a:lnTo>
                  <a:pt x="477" y="137"/>
                </a:lnTo>
                <a:lnTo>
                  <a:pt x="502" y="140"/>
                </a:lnTo>
                <a:lnTo>
                  <a:pt x="508" y="144"/>
                </a:lnTo>
                <a:lnTo>
                  <a:pt x="513" y="150"/>
                </a:lnTo>
                <a:lnTo>
                  <a:pt x="519" y="155"/>
                </a:lnTo>
                <a:lnTo>
                  <a:pt x="525" y="160"/>
                </a:lnTo>
                <a:lnTo>
                  <a:pt x="530" y="167"/>
                </a:lnTo>
                <a:lnTo>
                  <a:pt x="535" y="172"/>
                </a:lnTo>
                <a:lnTo>
                  <a:pt x="541" y="177"/>
                </a:lnTo>
                <a:lnTo>
                  <a:pt x="545" y="183"/>
                </a:lnTo>
                <a:lnTo>
                  <a:pt x="515" y="184"/>
                </a:lnTo>
                <a:lnTo>
                  <a:pt x="486" y="182"/>
                </a:lnTo>
                <a:lnTo>
                  <a:pt x="457" y="179"/>
                </a:lnTo>
                <a:lnTo>
                  <a:pt x="429" y="175"/>
                </a:lnTo>
                <a:lnTo>
                  <a:pt x="400" y="169"/>
                </a:lnTo>
                <a:lnTo>
                  <a:pt x="372" y="162"/>
                </a:lnTo>
                <a:lnTo>
                  <a:pt x="344" y="154"/>
                </a:lnTo>
                <a:lnTo>
                  <a:pt x="317" y="146"/>
                </a:lnTo>
                <a:lnTo>
                  <a:pt x="289" y="136"/>
                </a:lnTo>
                <a:lnTo>
                  <a:pt x="262" y="126"/>
                </a:lnTo>
                <a:lnTo>
                  <a:pt x="234" y="116"/>
                </a:lnTo>
                <a:lnTo>
                  <a:pt x="208" y="105"/>
                </a:lnTo>
                <a:lnTo>
                  <a:pt x="180" y="96"/>
                </a:lnTo>
                <a:lnTo>
                  <a:pt x="153" y="85"/>
                </a:lnTo>
                <a:lnTo>
                  <a:pt x="125" y="76"/>
                </a:lnTo>
                <a:lnTo>
                  <a:pt x="98" y="66"/>
                </a:lnTo>
                <a:lnTo>
                  <a:pt x="85" y="60"/>
                </a:lnTo>
                <a:lnTo>
                  <a:pt x="71" y="52"/>
                </a:lnTo>
                <a:lnTo>
                  <a:pt x="59" y="46"/>
                </a:lnTo>
                <a:lnTo>
                  <a:pt x="46" y="37"/>
                </a:lnTo>
                <a:lnTo>
                  <a:pt x="33" y="30"/>
                </a:lnTo>
                <a:lnTo>
                  <a:pt x="22" y="22"/>
                </a:lnTo>
                <a:lnTo>
                  <a:pt x="10" y="11"/>
                </a:lnTo>
                <a:lnTo>
                  <a:pt x="0" y="0"/>
                </a:lnTo>
                <a:lnTo>
                  <a:pt x="20" y="6"/>
                </a:lnTo>
                <a:lnTo>
                  <a:pt x="37" y="10"/>
                </a:lnTo>
                <a:lnTo>
                  <a:pt x="57" y="13"/>
                </a:lnTo>
                <a:lnTo>
                  <a:pt x="74" y="15"/>
                </a:lnTo>
                <a:lnTo>
                  <a:pt x="94" y="16"/>
                </a:lnTo>
                <a:lnTo>
                  <a:pt x="111" y="17"/>
                </a:lnTo>
                <a:lnTo>
                  <a:pt x="132" y="16"/>
                </a:lnTo>
                <a:lnTo>
                  <a:pt x="152" y="15"/>
                </a:lnTo>
                <a:close/>
              </a:path>
            </a:pathLst>
          </a:custGeom>
          <a:solidFill>
            <a:srgbClr val="5E5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0" name="Freeform 123"/>
          <p:cNvSpPr>
            <a:spLocks/>
          </p:cNvSpPr>
          <p:nvPr/>
        </p:nvSpPr>
        <p:spPr bwMode="auto">
          <a:xfrm>
            <a:off x="2695575" y="5370513"/>
            <a:ext cx="120650" cy="39687"/>
          </a:xfrm>
          <a:custGeom>
            <a:avLst/>
            <a:gdLst>
              <a:gd name="T0" fmla="*/ 2147483647 w 828"/>
              <a:gd name="T1" fmla="*/ 2147483647 h 280"/>
              <a:gd name="T2" fmla="*/ 2147483647 w 828"/>
              <a:gd name="T3" fmla="*/ 2147483647 h 280"/>
              <a:gd name="T4" fmla="*/ 2147483647 w 828"/>
              <a:gd name="T5" fmla="*/ 2147483647 h 280"/>
              <a:gd name="T6" fmla="*/ 2147483647 w 828"/>
              <a:gd name="T7" fmla="*/ 2147483647 h 280"/>
              <a:gd name="T8" fmla="*/ 2147483647 w 828"/>
              <a:gd name="T9" fmla="*/ 2147483647 h 280"/>
              <a:gd name="T10" fmla="*/ 2147483647 w 828"/>
              <a:gd name="T11" fmla="*/ 2147483647 h 280"/>
              <a:gd name="T12" fmla="*/ 2147483647 w 828"/>
              <a:gd name="T13" fmla="*/ 2147483647 h 280"/>
              <a:gd name="T14" fmla="*/ 2147483647 w 828"/>
              <a:gd name="T15" fmla="*/ 2147483647 h 280"/>
              <a:gd name="T16" fmla="*/ 2147483647 w 828"/>
              <a:gd name="T17" fmla="*/ 2147483647 h 280"/>
              <a:gd name="T18" fmla="*/ 2147483647 w 828"/>
              <a:gd name="T19" fmla="*/ 2147483647 h 280"/>
              <a:gd name="T20" fmla="*/ 2147483647 w 828"/>
              <a:gd name="T21" fmla="*/ 2147483647 h 280"/>
              <a:gd name="T22" fmla="*/ 2147483647 w 828"/>
              <a:gd name="T23" fmla="*/ 2147483647 h 280"/>
              <a:gd name="T24" fmla="*/ 2147483647 w 828"/>
              <a:gd name="T25" fmla="*/ 2147483647 h 280"/>
              <a:gd name="T26" fmla="*/ 2147483647 w 828"/>
              <a:gd name="T27" fmla="*/ 2147483647 h 280"/>
              <a:gd name="T28" fmla="*/ 2147483647 w 828"/>
              <a:gd name="T29" fmla="*/ 2147483647 h 280"/>
              <a:gd name="T30" fmla="*/ 2147483647 w 828"/>
              <a:gd name="T31" fmla="*/ 2147483647 h 280"/>
              <a:gd name="T32" fmla="*/ 2147483647 w 828"/>
              <a:gd name="T33" fmla="*/ 2147483647 h 280"/>
              <a:gd name="T34" fmla="*/ 2147483647 w 828"/>
              <a:gd name="T35" fmla="*/ 2147483647 h 280"/>
              <a:gd name="T36" fmla="*/ 2147483647 w 828"/>
              <a:gd name="T37" fmla="*/ 2147483647 h 280"/>
              <a:gd name="T38" fmla="*/ 2147483647 w 828"/>
              <a:gd name="T39" fmla="*/ 2147483647 h 280"/>
              <a:gd name="T40" fmla="*/ 2147483647 w 828"/>
              <a:gd name="T41" fmla="*/ 2147483647 h 280"/>
              <a:gd name="T42" fmla="*/ 2147483647 w 828"/>
              <a:gd name="T43" fmla="*/ 2147483647 h 280"/>
              <a:gd name="T44" fmla="*/ 2147483647 w 828"/>
              <a:gd name="T45" fmla="*/ 2147483647 h 280"/>
              <a:gd name="T46" fmla="*/ 2147483647 w 828"/>
              <a:gd name="T47" fmla="*/ 2147483647 h 280"/>
              <a:gd name="T48" fmla="*/ 2147483647 w 828"/>
              <a:gd name="T49" fmla="*/ 2147483647 h 280"/>
              <a:gd name="T50" fmla="*/ 2147483647 w 828"/>
              <a:gd name="T51" fmla="*/ 2147483647 h 280"/>
              <a:gd name="T52" fmla="*/ 2147483647 w 828"/>
              <a:gd name="T53" fmla="*/ 2147483647 h 280"/>
              <a:gd name="T54" fmla="*/ 2147483647 w 828"/>
              <a:gd name="T55" fmla="*/ 2147483647 h 280"/>
              <a:gd name="T56" fmla="*/ 2147483647 w 828"/>
              <a:gd name="T57" fmla="*/ 2147483647 h 280"/>
              <a:gd name="T58" fmla="*/ 2147483647 w 828"/>
              <a:gd name="T59" fmla="*/ 2147483647 h 280"/>
              <a:gd name="T60" fmla="*/ 2147483647 w 828"/>
              <a:gd name="T61" fmla="*/ 2147483647 h 280"/>
              <a:gd name="T62" fmla="*/ 2147483647 w 828"/>
              <a:gd name="T63" fmla="*/ 2147483647 h 280"/>
              <a:gd name="T64" fmla="*/ 2147483647 w 828"/>
              <a:gd name="T65" fmla="*/ 2147483647 h 280"/>
              <a:gd name="T66" fmla="*/ 2147483647 w 828"/>
              <a:gd name="T67" fmla="*/ 2147483647 h 280"/>
              <a:gd name="T68" fmla="*/ 2147483647 w 828"/>
              <a:gd name="T69" fmla="*/ 2147483647 h 280"/>
              <a:gd name="T70" fmla="*/ 2147483647 w 828"/>
              <a:gd name="T71" fmla="*/ 2147483647 h 280"/>
              <a:gd name="T72" fmla="*/ 2147483647 w 828"/>
              <a:gd name="T73" fmla="*/ 2147483647 h 280"/>
              <a:gd name="T74" fmla="*/ 2147483647 w 828"/>
              <a:gd name="T75" fmla="*/ 2147483647 h 280"/>
              <a:gd name="T76" fmla="*/ 2147483647 w 828"/>
              <a:gd name="T77" fmla="*/ 2147483647 h 280"/>
              <a:gd name="T78" fmla="*/ 2147483647 w 828"/>
              <a:gd name="T79" fmla="*/ 2147483647 h 280"/>
              <a:gd name="T80" fmla="*/ 2147483647 w 828"/>
              <a:gd name="T81" fmla="*/ 2147483647 h 28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828"/>
              <a:gd name="T124" fmla="*/ 0 h 280"/>
              <a:gd name="T125" fmla="*/ 828 w 828"/>
              <a:gd name="T126" fmla="*/ 280 h 28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828" h="280">
                <a:moveTo>
                  <a:pt x="614" y="224"/>
                </a:moveTo>
                <a:lnTo>
                  <a:pt x="634" y="226"/>
                </a:lnTo>
                <a:lnTo>
                  <a:pt x="655" y="228"/>
                </a:lnTo>
                <a:lnTo>
                  <a:pt x="676" y="229"/>
                </a:lnTo>
                <a:lnTo>
                  <a:pt x="697" y="231"/>
                </a:lnTo>
                <a:lnTo>
                  <a:pt x="719" y="231"/>
                </a:lnTo>
                <a:lnTo>
                  <a:pt x="740" y="231"/>
                </a:lnTo>
                <a:lnTo>
                  <a:pt x="761" y="231"/>
                </a:lnTo>
                <a:lnTo>
                  <a:pt x="781" y="229"/>
                </a:lnTo>
                <a:lnTo>
                  <a:pt x="788" y="230"/>
                </a:lnTo>
                <a:lnTo>
                  <a:pt x="795" y="233"/>
                </a:lnTo>
                <a:lnTo>
                  <a:pt x="801" y="238"/>
                </a:lnTo>
                <a:lnTo>
                  <a:pt x="807" y="243"/>
                </a:lnTo>
                <a:lnTo>
                  <a:pt x="813" y="249"/>
                </a:lnTo>
                <a:lnTo>
                  <a:pt x="818" y="256"/>
                </a:lnTo>
                <a:lnTo>
                  <a:pt x="823" y="262"/>
                </a:lnTo>
                <a:lnTo>
                  <a:pt x="828" y="267"/>
                </a:lnTo>
                <a:lnTo>
                  <a:pt x="816" y="275"/>
                </a:lnTo>
                <a:lnTo>
                  <a:pt x="802" y="279"/>
                </a:lnTo>
                <a:lnTo>
                  <a:pt x="788" y="280"/>
                </a:lnTo>
                <a:lnTo>
                  <a:pt x="775" y="280"/>
                </a:lnTo>
                <a:lnTo>
                  <a:pt x="760" y="278"/>
                </a:lnTo>
                <a:lnTo>
                  <a:pt x="745" y="277"/>
                </a:lnTo>
                <a:lnTo>
                  <a:pt x="730" y="277"/>
                </a:lnTo>
                <a:lnTo>
                  <a:pt x="715" y="278"/>
                </a:lnTo>
                <a:lnTo>
                  <a:pt x="686" y="273"/>
                </a:lnTo>
                <a:lnTo>
                  <a:pt x="655" y="267"/>
                </a:lnTo>
                <a:lnTo>
                  <a:pt x="626" y="261"/>
                </a:lnTo>
                <a:lnTo>
                  <a:pt x="596" y="255"/>
                </a:lnTo>
                <a:lnTo>
                  <a:pt x="566" y="247"/>
                </a:lnTo>
                <a:lnTo>
                  <a:pt x="537" y="240"/>
                </a:lnTo>
                <a:lnTo>
                  <a:pt x="507" y="232"/>
                </a:lnTo>
                <a:lnTo>
                  <a:pt x="479" y="224"/>
                </a:lnTo>
                <a:lnTo>
                  <a:pt x="449" y="215"/>
                </a:lnTo>
                <a:lnTo>
                  <a:pt x="421" y="206"/>
                </a:lnTo>
                <a:lnTo>
                  <a:pt x="393" y="195"/>
                </a:lnTo>
                <a:lnTo>
                  <a:pt x="365" y="185"/>
                </a:lnTo>
                <a:lnTo>
                  <a:pt x="337" y="174"/>
                </a:lnTo>
                <a:lnTo>
                  <a:pt x="310" y="162"/>
                </a:lnTo>
                <a:lnTo>
                  <a:pt x="282" y="150"/>
                </a:lnTo>
                <a:lnTo>
                  <a:pt x="256" y="137"/>
                </a:lnTo>
                <a:lnTo>
                  <a:pt x="241" y="141"/>
                </a:lnTo>
                <a:lnTo>
                  <a:pt x="226" y="141"/>
                </a:lnTo>
                <a:lnTo>
                  <a:pt x="212" y="138"/>
                </a:lnTo>
                <a:lnTo>
                  <a:pt x="199" y="133"/>
                </a:lnTo>
                <a:lnTo>
                  <a:pt x="186" y="128"/>
                </a:lnTo>
                <a:lnTo>
                  <a:pt x="172" y="121"/>
                </a:lnTo>
                <a:lnTo>
                  <a:pt x="158" y="115"/>
                </a:lnTo>
                <a:lnTo>
                  <a:pt x="144" y="111"/>
                </a:lnTo>
                <a:lnTo>
                  <a:pt x="126" y="100"/>
                </a:lnTo>
                <a:lnTo>
                  <a:pt x="108" y="89"/>
                </a:lnTo>
                <a:lnTo>
                  <a:pt x="90" y="79"/>
                </a:lnTo>
                <a:lnTo>
                  <a:pt x="72" y="68"/>
                </a:lnTo>
                <a:lnTo>
                  <a:pt x="54" y="58"/>
                </a:lnTo>
                <a:lnTo>
                  <a:pt x="36" y="46"/>
                </a:lnTo>
                <a:lnTo>
                  <a:pt x="18" y="34"/>
                </a:lnTo>
                <a:lnTo>
                  <a:pt x="0" y="22"/>
                </a:lnTo>
                <a:lnTo>
                  <a:pt x="6" y="21"/>
                </a:lnTo>
                <a:lnTo>
                  <a:pt x="13" y="18"/>
                </a:lnTo>
                <a:lnTo>
                  <a:pt x="19" y="17"/>
                </a:lnTo>
                <a:lnTo>
                  <a:pt x="26" y="15"/>
                </a:lnTo>
                <a:lnTo>
                  <a:pt x="33" y="13"/>
                </a:lnTo>
                <a:lnTo>
                  <a:pt x="39" y="10"/>
                </a:lnTo>
                <a:lnTo>
                  <a:pt x="45" y="6"/>
                </a:lnTo>
                <a:lnTo>
                  <a:pt x="51" y="0"/>
                </a:lnTo>
                <a:lnTo>
                  <a:pt x="83" y="22"/>
                </a:lnTo>
                <a:lnTo>
                  <a:pt x="116" y="41"/>
                </a:lnTo>
                <a:lnTo>
                  <a:pt x="149" y="59"/>
                </a:lnTo>
                <a:lnTo>
                  <a:pt x="183" y="77"/>
                </a:lnTo>
                <a:lnTo>
                  <a:pt x="218" y="93"/>
                </a:lnTo>
                <a:lnTo>
                  <a:pt x="252" y="108"/>
                </a:lnTo>
                <a:lnTo>
                  <a:pt x="287" y="122"/>
                </a:lnTo>
                <a:lnTo>
                  <a:pt x="322" y="136"/>
                </a:lnTo>
                <a:lnTo>
                  <a:pt x="358" y="149"/>
                </a:lnTo>
                <a:lnTo>
                  <a:pt x="394" y="161"/>
                </a:lnTo>
                <a:lnTo>
                  <a:pt x="430" y="173"/>
                </a:lnTo>
                <a:lnTo>
                  <a:pt x="467" y="184"/>
                </a:lnTo>
                <a:lnTo>
                  <a:pt x="503" y="194"/>
                </a:lnTo>
                <a:lnTo>
                  <a:pt x="540" y="205"/>
                </a:lnTo>
                <a:lnTo>
                  <a:pt x="577" y="214"/>
                </a:lnTo>
                <a:lnTo>
                  <a:pt x="614" y="224"/>
                </a:lnTo>
                <a:close/>
              </a:path>
            </a:pathLst>
          </a:custGeom>
          <a:solidFill>
            <a:srgbClr val="707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1" name="Freeform 124"/>
          <p:cNvSpPr>
            <a:spLocks/>
          </p:cNvSpPr>
          <p:nvPr/>
        </p:nvSpPr>
        <p:spPr bwMode="auto">
          <a:xfrm>
            <a:off x="2616200" y="5372100"/>
            <a:ext cx="25400" cy="25400"/>
          </a:xfrm>
          <a:custGeom>
            <a:avLst/>
            <a:gdLst>
              <a:gd name="T0" fmla="*/ 2147483647 w 181"/>
              <a:gd name="T1" fmla="*/ 2147483647 h 186"/>
              <a:gd name="T2" fmla="*/ 2147483647 w 181"/>
              <a:gd name="T3" fmla="*/ 2147483647 h 186"/>
              <a:gd name="T4" fmla="*/ 2147483647 w 181"/>
              <a:gd name="T5" fmla="*/ 2147483647 h 186"/>
              <a:gd name="T6" fmla="*/ 2147483647 w 181"/>
              <a:gd name="T7" fmla="*/ 2147483647 h 186"/>
              <a:gd name="T8" fmla="*/ 2147483647 w 181"/>
              <a:gd name="T9" fmla="*/ 2147483647 h 186"/>
              <a:gd name="T10" fmla="*/ 2147483647 w 181"/>
              <a:gd name="T11" fmla="*/ 2147483647 h 186"/>
              <a:gd name="T12" fmla="*/ 2147483647 w 181"/>
              <a:gd name="T13" fmla="*/ 2147483647 h 186"/>
              <a:gd name="T14" fmla="*/ 2147483647 w 181"/>
              <a:gd name="T15" fmla="*/ 2147483647 h 186"/>
              <a:gd name="T16" fmla="*/ 2147483647 w 181"/>
              <a:gd name="T17" fmla="*/ 2147483647 h 186"/>
              <a:gd name="T18" fmla="*/ 2147483647 w 181"/>
              <a:gd name="T19" fmla="*/ 2147483647 h 186"/>
              <a:gd name="T20" fmla="*/ 2147483647 w 181"/>
              <a:gd name="T21" fmla="*/ 2147483647 h 186"/>
              <a:gd name="T22" fmla="*/ 2147483647 w 181"/>
              <a:gd name="T23" fmla="*/ 2147483647 h 186"/>
              <a:gd name="T24" fmla="*/ 2147483647 w 181"/>
              <a:gd name="T25" fmla="*/ 2147483647 h 186"/>
              <a:gd name="T26" fmla="*/ 2147483647 w 181"/>
              <a:gd name="T27" fmla="*/ 2147483647 h 186"/>
              <a:gd name="T28" fmla="*/ 2147483647 w 181"/>
              <a:gd name="T29" fmla="*/ 2147483647 h 186"/>
              <a:gd name="T30" fmla="*/ 2147483647 w 181"/>
              <a:gd name="T31" fmla="*/ 2147483647 h 186"/>
              <a:gd name="T32" fmla="*/ 2147483647 w 181"/>
              <a:gd name="T33" fmla="*/ 2147483647 h 186"/>
              <a:gd name="T34" fmla="*/ 2147483647 w 181"/>
              <a:gd name="T35" fmla="*/ 2147483647 h 186"/>
              <a:gd name="T36" fmla="*/ 2147483647 w 181"/>
              <a:gd name="T37" fmla="*/ 2147483647 h 186"/>
              <a:gd name="T38" fmla="*/ 2147483647 w 181"/>
              <a:gd name="T39" fmla="*/ 2147483647 h 186"/>
              <a:gd name="T40" fmla="*/ 0 w 181"/>
              <a:gd name="T41" fmla="*/ 2147483647 h 186"/>
              <a:gd name="T42" fmla="*/ 2147483647 w 181"/>
              <a:gd name="T43" fmla="*/ 2147483647 h 186"/>
              <a:gd name="T44" fmla="*/ 2147483647 w 181"/>
              <a:gd name="T45" fmla="*/ 2147483647 h 186"/>
              <a:gd name="T46" fmla="*/ 2147483647 w 181"/>
              <a:gd name="T47" fmla="*/ 2147483647 h 186"/>
              <a:gd name="T48" fmla="*/ 2147483647 w 181"/>
              <a:gd name="T49" fmla="*/ 2147483647 h 186"/>
              <a:gd name="T50" fmla="*/ 2147483647 w 181"/>
              <a:gd name="T51" fmla="*/ 2147483647 h 186"/>
              <a:gd name="T52" fmla="*/ 2147483647 w 181"/>
              <a:gd name="T53" fmla="*/ 0 h 186"/>
              <a:gd name="T54" fmla="*/ 2147483647 w 181"/>
              <a:gd name="T55" fmla="*/ 0 h 186"/>
              <a:gd name="T56" fmla="*/ 2147483647 w 181"/>
              <a:gd name="T57" fmla="*/ 2147483647 h 186"/>
              <a:gd name="T58" fmla="*/ 2147483647 w 181"/>
              <a:gd name="T59" fmla="*/ 2147483647 h 186"/>
              <a:gd name="T60" fmla="*/ 2147483647 w 181"/>
              <a:gd name="T61" fmla="*/ 2147483647 h 186"/>
              <a:gd name="T62" fmla="*/ 2147483647 w 181"/>
              <a:gd name="T63" fmla="*/ 2147483647 h 186"/>
              <a:gd name="T64" fmla="*/ 2147483647 w 181"/>
              <a:gd name="T65" fmla="*/ 2147483647 h 186"/>
              <a:gd name="T66" fmla="*/ 2147483647 w 181"/>
              <a:gd name="T67" fmla="*/ 2147483647 h 186"/>
              <a:gd name="T68" fmla="*/ 2147483647 w 181"/>
              <a:gd name="T69" fmla="*/ 2147483647 h 186"/>
              <a:gd name="T70" fmla="*/ 2147483647 w 181"/>
              <a:gd name="T71" fmla="*/ 2147483647 h 186"/>
              <a:gd name="T72" fmla="*/ 2147483647 w 181"/>
              <a:gd name="T73" fmla="*/ 2147483647 h 186"/>
              <a:gd name="T74" fmla="*/ 2147483647 w 181"/>
              <a:gd name="T75" fmla="*/ 2147483647 h 18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81"/>
              <a:gd name="T115" fmla="*/ 0 h 186"/>
              <a:gd name="T116" fmla="*/ 181 w 181"/>
              <a:gd name="T117" fmla="*/ 186 h 18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81" h="186">
                <a:moveTo>
                  <a:pt x="181" y="57"/>
                </a:moveTo>
                <a:lnTo>
                  <a:pt x="172" y="62"/>
                </a:lnTo>
                <a:lnTo>
                  <a:pt x="163" y="68"/>
                </a:lnTo>
                <a:lnTo>
                  <a:pt x="152" y="72"/>
                </a:lnTo>
                <a:lnTo>
                  <a:pt x="142" y="76"/>
                </a:lnTo>
                <a:lnTo>
                  <a:pt x="131" y="79"/>
                </a:lnTo>
                <a:lnTo>
                  <a:pt x="119" y="83"/>
                </a:lnTo>
                <a:lnTo>
                  <a:pt x="109" y="87"/>
                </a:lnTo>
                <a:lnTo>
                  <a:pt x="98" y="90"/>
                </a:lnTo>
                <a:lnTo>
                  <a:pt x="89" y="102"/>
                </a:lnTo>
                <a:lnTo>
                  <a:pt x="79" y="113"/>
                </a:lnTo>
                <a:lnTo>
                  <a:pt x="70" y="125"/>
                </a:lnTo>
                <a:lnTo>
                  <a:pt x="61" y="137"/>
                </a:lnTo>
                <a:lnTo>
                  <a:pt x="53" y="148"/>
                </a:lnTo>
                <a:lnTo>
                  <a:pt x="44" y="161"/>
                </a:lnTo>
                <a:lnTo>
                  <a:pt x="37" y="174"/>
                </a:lnTo>
                <a:lnTo>
                  <a:pt x="31" y="186"/>
                </a:lnTo>
                <a:lnTo>
                  <a:pt x="18" y="156"/>
                </a:lnTo>
                <a:lnTo>
                  <a:pt x="15" y="121"/>
                </a:lnTo>
                <a:lnTo>
                  <a:pt x="12" y="84"/>
                </a:lnTo>
                <a:lnTo>
                  <a:pt x="0" y="52"/>
                </a:lnTo>
                <a:lnTo>
                  <a:pt x="7" y="51"/>
                </a:lnTo>
                <a:lnTo>
                  <a:pt x="15" y="49"/>
                </a:lnTo>
                <a:lnTo>
                  <a:pt x="22" y="45"/>
                </a:lnTo>
                <a:lnTo>
                  <a:pt x="28" y="38"/>
                </a:lnTo>
                <a:lnTo>
                  <a:pt x="25" y="0"/>
                </a:lnTo>
                <a:lnTo>
                  <a:pt x="44" y="7"/>
                </a:lnTo>
                <a:lnTo>
                  <a:pt x="63" y="15"/>
                </a:lnTo>
                <a:lnTo>
                  <a:pt x="82" y="23"/>
                </a:lnTo>
                <a:lnTo>
                  <a:pt x="101" y="32"/>
                </a:lnTo>
                <a:lnTo>
                  <a:pt x="120" y="39"/>
                </a:lnTo>
                <a:lnTo>
                  <a:pt x="139" y="47"/>
                </a:lnTo>
                <a:lnTo>
                  <a:pt x="160" y="53"/>
                </a:lnTo>
                <a:lnTo>
                  <a:pt x="181" y="57"/>
                </a:lnTo>
                <a:close/>
              </a:path>
            </a:pathLst>
          </a:custGeom>
          <a:solidFill>
            <a:srgbClr val="9ECE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2" name="Freeform 125"/>
          <p:cNvSpPr>
            <a:spLocks/>
          </p:cNvSpPr>
          <p:nvPr/>
        </p:nvSpPr>
        <p:spPr bwMode="auto">
          <a:xfrm>
            <a:off x="2620963" y="5381625"/>
            <a:ext cx="30162" cy="23813"/>
          </a:xfrm>
          <a:custGeom>
            <a:avLst/>
            <a:gdLst>
              <a:gd name="T0" fmla="*/ 2147483647 w 210"/>
              <a:gd name="T1" fmla="*/ 2147483647 h 171"/>
              <a:gd name="T2" fmla="*/ 2147483647 w 210"/>
              <a:gd name="T3" fmla="*/ 2147483647 h 171"/>
              <a:gd name="T4" fmla="*/ 2147483647 w 210"/>
              <a:gd name="T5" fmla="*/ 2147483647 h 171"/>
              <a:gd name="T6" fmla="*/ 2147483647 w 210"/>
              <a:gd name="T7" fmla="*/ 2147483647 h 171"/>
              <a:gd name="T8" fmla="*/ 2147483647 w 210"/>
              <a:gd name="T9" fmla="*/ 2147483647 h 171"/>
              <a:gd name="T10" fmla="*/ 2147483647 w 210"/>
              <a:gd name="T11" fmla="*/ 2147483647 h 171"/>
              <a:gd name="T12" fmla="*/ 2147483647 w 210"/>
              <a:gd name="T13" fmla="*/ 2147483647 h 171"/>
              <a:gd name="T14" fmla="*/ 2147483647 w 210"/>
              <a:gd name="T15" fmla="*/ 2147483647 h 171"/>
              <a:gd name="T16" fmla="*/ 2147483647 w 210"/>
              <a:gd name="T17" fmla="*/ 2147483647 h 171"/>
              <a:gd name="T18" fmla="*/ 2147483647 w 210"/>
              <a:gd name="T19" fmla="*/ 2147483647 h 171"/>
              <a:gd name="T20" fmla="*/ 2147483647 w 210"/>
              <a:gd name="T21" fmla="*/ 2147483647 h 171"/>
              <a:gd name="T22" fmla="*/ 2147483647 w 210"/>
              <a:gd name="T23" fmla="*/ 2147483647 h 171"/>
              <a:gd name="T24" fmla="*/ 2147483647 w 210"/>
              <a:gd name="T25" fmla="*/ 2147483647 h 171"/>
              <a:gd name="T26" fmla="*/ 2147483647 w 210"/>
              <a:gd name="T27" fmla="*/ 2147483647 h 171"/>
              <a:gd name="T28" fmla="*/ 2147483647 w 210"/>
              <a:gd name="T29" fmla="*/ 2147483647 h 171"/>
              <a:gd name="T30" fmla="*/ 2147483647 w 210"/>
              <a:gd name="T31" fmla="*/ 2147483647 h 171"/>
              <a:gd name="T32" fmla="*/ 2147483647 w 210"/>
              <a:gd name="T33" fmla="*/ 2147483647 h 171"/>
              <a:gd name="T34" fmla="*/ 2147483647 w 210"/>
              <a:gd name="T35" fmla="*/ 2147483647 h 171"/>
              <a:gd name="T36" fmla="*/ 2147483647 w 210"/>
              <a:gd name="T37" fmla="*/ 2147483647 h 171"/>
              <a:gd name="T38" fmla="*/ 2147483647 w 210"/>
              <a:gd name="T39" fmla="*/ 2147483647 h 171"/>
              <a:gd name="T40" fmla="*/ 2147483647 w 210"/>
              <a:gd name="T41" fmla="*/ 2147483647 h 171"/>
              <a:gd name="T42" fmla="*/ 2147483647 w 210"/>
              <a:gd name="T43" fmla="*/ 2147483647 h 171"/>
              <a:gd name="T44" fmla="*/ 2147483647 w 210"/>
              <a:gd name="T45" fmla="*/ 2147483647 h 171"/>
              <a:gd name="T46" fmla="*/ 2147483647 w 210"/>
              <a:gd name="T47" fmla="*/ 2147483647 h 171"/>
              <a:gd name="T48" fmla="*/ 2147483647 w 210"/>
              <a:gd name="T49" fmla="*/ 2147483647 h 171"/>
              <a:gd name="T50" fmla="*/ 2147483647 w 210"/>
              <a:gd name="T51" fmla="*/ 2147483647 h 171"/>
              <a:gd name="T52" fmla="*/ 2147483647 w 210"/>
              <a:gd name="T53" fmla="*/ 2147483647 h 171"/>
              <a:gd name="T54" fmla="*/ 2147483647 w 210"/>
              <a:gd name="T55" fmla="*/ 2147483647 h 171"/>
              <a:gd name="T56" fmla="*/ 2147483647 w 210"/>
              <a:gd name="T57" fmla="*/ 2147483647 h 171"/>
              <a:gd name="T58" fmla="*/ 2147483647 w 210"/>
              <a:gd name="T59" fmla="*/ 2147483647 h 171"/>
              <a:gd name="T60" fmla="*/ 2147483647 w 210"/>
              <a:gd name="T61" fmla="*/ 2147483647 h 171"/>
              <a:gd name="T62" fmla="*/ 2147483647 w 210"/>
              <a:gd name="T63" fmla="*/ 2147483647 h 171"/>
              <a:gd name="T64" fmla="*/ 2147483647 w 210"/>
              <a:gd name="T65" fmla="*/ 2147483647 h 171"/>
              <a:gd name="T66" fmla="*/ 2147483647 w 210"/>
              <a:gd name="T67" fmla="*/ 2147483647 h 171"/>
              <a:gd name="T68" fmla="*/ 2147483647 w 210"/>
              <a:gd name="T69" fmla="*/ 2147483647 h 171"/>
              <a:gd name="T70" fmla="*/ 2147483647 w 210"/>
              <a:gd name="T71" fmla="*/ 2147483647 h 171"/>
              <a:gd name="T72" fmla="*/ 0 w 210"/>
              <a:gd name="T73" fmla="*/ 2147483647 h 171"/>
              <a:gd name="T74" fmla="*/ 2147483647 w 210"/>
              <a:gd name="T75" fmla="*/ 2147483647 h 171"/>
              <a:gd name="T76" fmla="*/ 2147483647 w 210"/>
              <a:gd name="T77" fmla="*/ 2147483647 h 171"/>
              <a:gd name="T78" fmla="*/ 2147483647 w 210"/>
              <a:gd name="T79" fmla="*/ 2147483647 h 171"/>
              <a:gd name="T80" fmla="*/ 2147483647 w 210"/>
              <a:gd name="T81" fmla="*/ 2147483647 h 171"/>
              <a:gd name="T82" fmla="*/ 2147483647 w 210"/>
              <a:gd name="T83" fmla="*/ 2147483647 h 171"/>
              <a:gd name="T84" fmla="*/ 2147483647 w 210"/>
              <a:gd name="T85" fmla="*/ 2147483647 h 171"/>
              <a:gd name="T86" fmla="*/ 2147483647 w 210"/>
              <a:gd name="T87" fmla="*/ 2147483647 h 171"/>
              <a:gd name="T88" fmla="*/ 2147483647 w 210"/>
              <a:gd name="T89" fmla="*/ 2147483647 h 171"/>
              <a:gd name="T90" fmla="*/ 2147483647 w 210"/>
              <a:gd name="T91" fmla="*/ 2147483647 h 171"/>
              <a:gd name="T92" fmla="*/ 2147483647 w 210"/>
              <a:gd name="T93" fmla="*/ 2147483647 h 171"/>
              <a:gd name="T94" fmla="*/ 2147483647 w 210"/>
              <a:gd name="T95" fmla="*/ 2147483647 h 171"/>
              <a:gd name="T96" fmla="*/ 2147483647 w 210"/>
              <a:gd name="T97" fmla="*/ 2147483647 h 171"/>
              <a:gd name="T98" fmla="*/ 2147483647 w 210"/>
              <a:gd name="T99" fmla="*/ 2147483647 h 171"/>
              <a:gd name="T100" fmla="*/ 2147483647 w 210"/>
              <a:gd name="T101" fmla="*/ 0 h 171"/>
              <a:gd name="T102" fmla="*/ 2147483647 w 210"/>
              <a:gd name="T103" fmla="*/ 0 h 171"/>
              <a:gd name="T104" fmla="*/ 2147483647 w 210"/>
              <a:gd name="T105" fmla="*/ 2147483647 h 171"/>
              <a:gd name="T106" fmla="*/ 2147483647 w 210"/>
              <a:gd name="T107" fmla="*/ 2147483647 h 171"/>
              <a:gd name="T108" fmla="*/ 2147483647 w 210"/>
              <a:gd name="T109" fmla="*/ 2147483647 h 17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10"/>
              <a:gd name="T166" fmla="*/ 0 h 171"/>
              <a:gd name="T167" fmla="*/ 210 w 210"/>
              <a:gd name="T168" fmla="*/ 171 h 17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10" h="171">
                <a:moveTo>
                  <a:pt x="210" y="5"/>
                </a:moveTo>
                <a:lnTo>
                  <a:pt x="197" y="9"/>
                </a:lnTo>
                <a:lnTo>
                  <a:pt x="182" y="14"/>
                </a:lnTo>
                <a:lnTo>
                  <a:pt x="168" y="21"/>
                </a:lnTo>
                <a:lnTo>
                  <a:pt x="154" y="27"/>
                </a:lnTo>
                <a:lnTo>
                  <a:pt x="139" y="35"/>
                </a:lnTo>
                <a:lnTo>
                  <a:pt x="126" y="43"/>
                </a:lnTo>
                <a:lnTo>
                  <a:pt x="113" y="52"/>
                </a:lnTo>
                <a:lnTo>
                  <a:pt x="99" y="61"/>
                </a:lnTo>
                <a:lnTo>
                  <a:pt x="88" y="72"/>
                </a:lnTo>
                <a:lnTo>
                  <a:pt x="75" y="82"/>
                </a:lnTo>
                <a:lnTo>
                  <a:pt x="64" y="94"/>
                </a:lnTo>
                <a:lnTo>
                  <a:pt x="55" y="106"/>
                </a:lnTo>
                <a:lnTo>
                  <a:pt x="45" y="118"/>
                </a:lnTo>
                <a:lnTo>
                  <a:pt x="38" y="131"/>
                </a:lnTo>
                <a:lnTo>
                  <a:pt x="31" y="145"/>
                </a:lnTo>
                <a:lnTo>
                  <a:pt x="25" y="160"/>
                </a:lnTo>
                <a:lnTo>
                  <a:pt x="28" y="144"/>
                </a:lnTo>
                <a:lnTo>
                  <a:pt x="33" y="128"/>
                </a:lnTo>
                <a:lnTo>
                  <a:pt x="40" y="111"/>
                </a:lnTo>
                <a:lnTo>
                  <a:pt x="50" y="96"/>
                </a:lnTo>
                <a:lnTo>
                  <a:pt x="61" y="81"/>
                </a:lnTo>
                <a:lnTo>
                  <a:pt x="74" y="68"/>
                </a:lnTo>
                <a:lnTo>
                  <a:pt x="88" y="58"/>
                </a:lnTo>
                <a:lnTo>
                  <a:pt x="104" y="50"/>
                </a:lnTo>
                <a:lnTo>
                  <a:pt x="104" y="46"/>
                </a:lnTo>
                <a:lnTo>
                  <a:pt x="101" y="43"/>
                </a:lnTo>
                <a:lnTo>
                  <a:pt x="99" y="41"/>
                </a:lnTo>
                <a:lnTo>
                  <a:pt x="96" y="38"/>
                </a:lnTo>
                <a:lnTo>
                  <a:pt x="77" y="48"/>
                </a:lnTo>
                <a:lnTo>
                  <a:pt x="60" y="62"/>
                </a:lnTo>
                <a:lnTo>
                  <a:pt x="45" y="77"/>
                </a:lnTo>
                <a:lnTo>
                  <a:pt x="34" y="95"/>
                </a:lnTo>
                <a:lnTo>
                  <a:pt x="23" y="113"/>
                </a:lnTo>
                <a:lnTo>
                  <a:pt x="14" y="132"/>
                </a:lnTo>
                <a:lnTo>
                  <a:pt x="6" y="152"/>
                </a:lnTo>
                <a:lnTo>
                  <a:pt x="0" y="171"/>
                </a:lnTo>
                <a:lnTo>
                  <a:pt x="1" y="150"/>
                </a:lnTo>
                <a:lnTo>
                  <a:pt x="6" y="129"/>
                </a:lnTo>
                <a:lnTo>
                  <a:pt x="15" y="110"/>
                </a:lnTo>
                <a:lnTo>
                  <a:pt x="25" y="92"/>
                </a:lnTo>
                <a:lnTo>
                  <a:pt x="39" y="75"/>
                </a:lnTo>
                <a:lnTo>
                  <a:pt x="54" y="59"/>
                </a:lnTo>
                <a:lnTo>
                  <a:pt x="70" y="45"/>
                </a:lnTo>
                <a:lnTo>
                  <a:pt x="86" y="31"/>
                </a:lnTo>
                <a:lnTo>
                  <a:pt x="101" y="28"/>
                </a:lnTo>
                <a:lnTo>
                  <a:pt x="116" y="22"/>
                </a:lnTo>
                <a:lnTo>
                  <a:pt x="131" y="15"/>
                </a:lnTo>
                <a:lnTo>
                  <a:pt x="146" y="8"/>
                </a:lnTo>
                <a:lnTo>
                  <a:pt x="161" y="3"/>
                </a:lnTo>
                <a:lnTo>
                  <a:pt x="176" y="0"/>
                </a:lnTo>
                <a:lnTo>
                  <a:pt x="192" y="0"/>
                </a:lnTo>
                <a:lnTo>
                  <a:pt x="210" y="5"/>
                </a:lnTo>
                <a:close/>
              </a:path>
            </a:pathLst>
          </a:custGeom>
          <a:solidFill>
            <a:srgbClr val="E2A5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3" name="Freeform 126"/>
          <p:cNvSpPr>
            <a:spLocks/>
          </p:cNvSpPr>
          <p:nvPr/>
        </p:nvSpPr>
        <p:spPr bwMode="auto">
          <a:xfrm>
            <a:off x="2627313" y="5383213"/>
            <a:ext cx="31750" cy="19050"/>
          </a:xfrm>
          <a:custGeom>
            <a:avLst/>
            <a:gdLst>
              <a:gd name="T0" fmla="*/ 2147483647 w 221"/>
              <a:gd name="T1" fmla="*/ 2147483647 h 139"/>
              <a:gd name="T2" fmla="*/ 2147483647 w 221"/>
              <a:gd name="T3" fmla="*/ 2147483647 h 139"/>
              <a:gd name="T4" fmla="*/ 2147483647 w 221"/>
              <a:gd name="T5" fmla="*/ 2147483647 h 139"/>
              <a:gd name="T6" fmla="*/ 2147483647 w 221"/>
              <a:gd name="T7" fmla="*/ 2147483647 h 139"/>
              <a:gd name="T8" fmla="*/ 2147483647 w 221"/>
              <a:gd name="T9" fmla="*/ 2147483647 h 139"/>
              <a:gd name="T10" fmla="*/ 2147483647 w 221"/>
              <a:gd name="T11" fmla="*/ 2147483647 h 139"/>
              <a:gd name="T12" fmla="*/ 2147483647 w 221"/>
              <a:gd name="T13" fmla="*/ 2147483647 h 139"/>
              <a:gd name="T14" fmla="*/ 2147483647 w 221"/>
              <a:gd name="T15" fmla="*/ 2147483647 h 139"/>
              <a:gd name="T16" fmla="*/ 2147483647 w 221"/>
              <a:gd name="T17" fmla="*/ 2147483647 h 139"/>
              <a:gd name="T18" fmla="*/ 2147483647 w 221"/>
              <a:gd name="T19" fmla="*/ 2147483647 h 139"/>
              <a:gd name="T20" fmla="*/ 2147483647 w 221"/>
              <a:gd name="T21" fmla="*/ 2147483647 h 139"/>
              <a:gd name="T22" fmla="*/ 2147483647 w 221"/>
              <a:gd name="T23" fmla="*/ 2147483647 h 139"/>
              <a:gd name="T24" fmla="*/ 2147483647 w 221"/>
              <a:gd name="T25" fmla="*/ 2147483647 h 139"/>
              <a:gd name="T26" fmla="*/ 2147483647 w 221"/>
              <a:gd name="T27" fmla="*/ 2147483647 h 139"/>
              <a:gd name="T28" fmla="*/ 2147483647 w 221"/>
              <a:gd name="T29" fmla="*/ 2147483647 h 139"/>
              <a:gd name="T30" fmla="*/ 2147483647 w 221"/>
              <a:gd name="T31" fmla="*/ 2147483647 h 139"/>
              <a:gd name="T32" fmla="*/ 0 w 221"/>
              <a:gd name="T33" fmla="*/ 2147483647 h 139"/>
              <a:gd name="T34" fmla="*/ 2147483647 w 221"/>
              <a:gd name="T35" fmla="*/ 2147483647 h 139"/>
              <a:gd name="T36" fmla="*/ 2147483647 w 221"/>
              <a:gd name="T37" fmla="*/ 2147483647 h 139"/>
              <a:gd name="T38" fmla="*/ 2147483647 w 221"/>
              <a:gd name="T39" fmla="*/ 2147483647 h 139"/>
              <a:gd name="T40" fmla="*/ 2147483647 w 221"/>
              <a:gd name="T41" fmla="*/ 2147483647 h 139"/>
              <a:gd name="T42" fmla="*/ 2147483647 w 221"/>
              <a:gd name="T43" fmla="*/ 2147483647 h 139"/>
              <a:gd name="T44" fmla="*/ 2147483647 w 221"/>
              <a:gd name="T45" fmla="*/ 2147483647 h 139"/>
              <a:gd name="T46" fmla="*/ 2147483647 w 221"/>
              <a:gd name="T47" fmla="*/ 2147483647 h 139"/>
              <a:gd name="T48" fmla="*/ 2147483647 w 221"/>
              <a:gd name="T49" fmla="*/ 2147483647 h 139"/>
              <a:gd name="T50" fmla="*/ 2147483647 w 221"/>
              <a:gd name="T51" fmla="*/ 2147483647 h 139"/>
              <a:gd name="T52" fmla="*/ 2147483647 w 221"/>
              <a:gd name="T53" fmla="*/ 2147483647 h 139"/>
              <a:gd name="T54" fmla="*/ 2147483647 w 221"/>
              <a:gd name="T55" fmla="*/ 2147483647 h 139"/>
              <a:gd name="T56" fmla="*/ 2147483647 w 221"/>
              <a:gd name="T57" fmla="*/ 2147483647 h 139"/>
              <a:gd name="T58" fmla="*/ 2147483647 w 221"/>
              <a:gd name="T59" fmla="*/ 2147483647 h 139"/>
              <a:gd name="T60" fmla="*/ 2147483647 w 221"/>
              <a:gd name="T61" fmla="*/ 2147483647 h 139"/>
              <a:gd name="T62" fmla="*/ 2147483647 w 221"/>
              <a:gd name="T63" fmla="*/ 2147483647 h 139"/>
              <a:gd name="T64" fmla="*/ 2147483647 w 221"/>
              <a:gd name="T65" fmla="*/ 0 h 139"/>
              <a:gd name="T66" fmla="*/ 2147483647 w 221"/>
              <a:gd name="T67" fmla="*/ 0 h 139"/>
              <a:gd name="T68" fmla="*/ 2147483647 w 221"/>
              <a:gd name="T69" fmla="*/ 2147483647 h 139"/>
              <a:gd name="T70" fmla="*/ 2147483647 w 221"/>
              <a:gd name="T71" fmla="*/ 2147483647 h 13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21"/>
              <a:gd name="T109" fmla="*/ 0 h 139"/>
              <a:gd name="T110" fmla="*/ 221 w 221"/>
              <a:gd name="T111" fmla="*/ 139 h 13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21" h="139">
                <a:moveTo>
                  <a:pt x="221" y="6"/>
                </a:moveTo>
                <a:lnTo>
                  <a:pt x="207" y="10"/>
                </a:lnTo>
                <a:lnTo>
                  <a:pt x="191" y="15"/>
                </a:lnTo>
                <a:lnTo>
                  <a:pt x="176" y="21"/>
                </a:lnTo>
                <a:lnTo>
                  <a:pt x="160" y="27"/>
                </a:lnTo>
                <a:lnTo>
                  <a:pt x="145" y="33"/>
                </a:lnTo>
                <a:lnTo>
                  <a:pt x="130" y="41"/>
                </a:lnTo>
                <a:lnTo>
                  <a:pt x="116" y="48"/>
                </a:lnTo>
                <a:lnTo>
                  <a:pt x="102" y="56"/>
                </a:lnTo>
                <a:lnTo>
                  <a:pt x="87" y="64"/>
                </a:lnTo>
                <a:lnTo>
                  <a:pt x="73" y="74"/>
                </a:lnTo>
                <a:lnTo>
                  <a:pt x="60" y="83"/>
                </a:lnTo>
                <a:lnTo>
                  <a:pt x="47" y="93"/>
                </a:lnTo>
                <a:lnTo>
                  <a:pt x="34" y="103"/>
                </a:lnTo>
                <a:lnTo>
                  <a:pt x="23" y="115"/>
                </a:lnTo>
                <a:lnTo>
                  <a:pt x="11" y="127"/>
                </a:lnTo>
                <a:lnTo>
                  <a:pt x="0" y="139"/>
                </a:lnTo>
                <a:lnTo>
                  <a:pt x="7" y="125"/>
                </a:lnTo>
                <a:lnTo>
                  <a:pt x="15" y="112"/>
                </a:lnTo>
                <a:lnTo>
                  <a:pt x="24" y="98"/>
                </a:lnTo>
                <a:lnTo>
                  <a:pt x="34" y="85"/>
                </a:lnTo>
                <a:lnTo>
                  <a:pt x="46" y="74"/>
                </a:lnTo>
                <a:lnTo>
                  <a:pt x="59" y="62"/>
                </a:lnTo>
                <a:lnTo>
                  <a:pt x="72" y="51"/>
                </a:lnTo>
                <a:lnTo>
                  <a:pt x="87" y="41"/>
                </a:lnTo>
                <a:lnTo>
                  <a:pt x="102" y="32"/>
                </a:lnTo>
                <a:lnTo>
                  <a:pt x="118" y="24"/>
                </a:lnTo>
                <a:lnTo>
                  <a:pt x="134" y="17"/>
                </a:lnTo>
                <a:lnTo>
                  <a:pt x="149" y="11"/>
                </a:lnTo>
                <a:lnTo>
                  <a:pt x="166" y="7"/>
                </a:lnTo>
                <a:lnTo>
                  <a:pt x="183" y="4"/>
                </a:lnTo>
                <a:lnTo>
                  <a:pt x="199" y="1"/>
                </a:lnTo>
                <a:lnTo>
                  <a:pt x="216" y="0"/>
                </a:lnTo>
                <a:lnTo>
                  <a:pt x="221" y="6"/>
                </a:lnTo>
                <a:close/>
              </a:path>
            </a:pathLst>
          </a:custGeom>
          <a:solidFill>
            <a:srgbClr val="9ECE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4" name="Freeform 127"/>
          <p:cNvSpPr>
            <a:spLocks/>
          </p:cNvSpPr>
          <p:nvPr/>
        </p:nvSpPr>
        <p:spPr bwMode="auto">
          <a:xfrm>
            <a:off x="2625725" y="5386388"/>
            <a:ext cx="38100" cy="30162"/>
          </a:xfrm>
          <a:custGeom>
            <a:avLst/>
            <a:gdLst>
              <a:gd name="T0" fmla="*/ 2147483647 w 259"/>
              <a:gd name="T1" fmla="*/ 2147483647 h 207"/>
              <a:gd name="T2" fmla="*/ 2147483647 w 259"/>
              <a:gd name="T3" fmla="*/ 2147483647 h 207"/>
              <a:gd name="T4" fmla="*/ 2147483647 w 259"/>
              <a:gd name="T5" fmla="*/ 2147483647 h 207"/>
              <a:gd name="T6" fmla="*/ 2147483647 w 259"/>
              <a:gd name="T7" fmla="*/ 2147483647 h 207"/>
              <a:gd name="T8" fmla="*/ 2147483647 w 259"/>
              <a:gd name="T9" fmla="*/ 2147483647 h 207"/>
              <a:gd name="T10" fmla="*/ 2147483647 w 259"/>
              <a:gd name="T11" fmla="*/ 2147483647 h 207"/>
              <a:gd name="T12" fmla="*/ 2147483647 w 259"/>
              <a:gd name="T13" fmla="*/ 2147483647 h 207"/>
              <a:gd name="T14" fmla="*/ 2147483647 w 259"/>
              <a:gd name="T15" fmla="*/ 2147483647 h 207"/>
              <a:gd name="T16" fmla="*/ 2147483647 w 259"/>
              <a:gd name="T17" fmla="*/ 2147483647 h 207"/>
              <a:gd name="T18" fmla="*/ 2147483647 w 259"/>
              <a:gd name="T19" fmla="*/ 2147483647 h 207"/>
              <a:gd name="T20" fmla="*/ 2147483647 w 259"/>
              <a:gd name="T21" fmla="*/ 2147483647 h 207"/>
              <a:gd name="T22" fmla="*/ 2147483647 w 259"/>
              <a:gd name="T23" fmla="*/ 2147483647 h 207"/>
              <a:gd name="T24" fmla="*/ 2147483647 w 259"/>
              <a:gd name="T25" fmla="*/ 2147483647 h 207"/>
              <a:gd name="T26" fmla="*/ 2147483647 w 259"/>
              <a:gd name="T27" fmla="*/ 2147483647 h 207"/>
              <a:gd name="T28" fmla="*/ 2147483647 w 259"/>
              <a:gd name="T29" fmla="*/ 2147483647 h 207"/>
              <a:gd name="T30" fmla="*/ 2147483647 w 259"/>
              <a:gd name="T31" fmla="*/ 2147483647 h 207"/>
              <a:gd name="T32" fmla="*/ 2147483647 w 259"/>
              <a:gd name="T33" fmla="*/ 2147483647 h 207"/>
              <a:gd name="T34" fmla="*/ 2147483647 w 259"/>
              <a:gd name="T35" fmla="*/ 2147483647 h 207"/>
              <a:gd name="T36" fmla="*/ 2147483647 w 259"/>
              <a:gd name="T37" fmla="*/ 2147483647 h 207"/>
              <a:gd name="T38" fmla="*/ 2147483647 w 259"/>
              <a:gd name="T39" fmla="*/ 2147483647 h 207"/>
              <a:gd name="T40" fmla="*/ 2147483647 w 259"/>
              <a:gd name="T41" fmla="*/ 2147483647 h 207"/>
              <a:gd name="T42" fmla="*/ 0 w 259"/>
              <a:gd name="T43" fmla="*/ 2147483647 h 207"/>
              <a:gd name="T44" fmla="*/ 2147483647 w 259"/>
              <a:gd name="T45" fmla="*/ 2147483647 h 207"/>
              <a:gd name="T46" fmla="*/ 2147483647 w 259"/>
              <a:gd name="T47" fmla="*/ 2147483647 h 207"/>
              <a:gd name="T48" fmla="*/ 2147483647 w 259"/>
              <a:gd name="T49" fmla="*/ 2147483647 h 207"/>
              <a:gd name="T50" fmla="*/ 2147483647 w 259"/>
              <a:gd name="T51" fmla="*/ 2147483647 h 207"/>
              <a:gd name="T52" fmla="*/ 2147483647 w 259"/>
              <a:gd name="T53" fmla="*/ 2147483647 h 207"/>
              <a:gd name="T54" fmla="*/ 2147483647 w 259"/>
              <a:gd name="T55" fmla="*/ 2147483647 h 207"/>
              <a:gd name="T56" fmla="*/ 2147483647 w 259"/>
              <a:gd name="T57" fmla="*/ 2147483647 h 207"/>
              <a:gd name="T58" fmla="*/ 2147483647 w 259"/>
              <a:gd name="T59" fmla="*/ 2147483647 h 207"/>
              <a:gd name="T60" fmla="*/ 2147483647 w 259"/>
              <a:gd name="T61" fmla="*/ 0 h 207"/>
              <a:gd name="T62" fmla="*/ 2147483647 w 259"/>
              <a:gd name="T63" fmla="*/ 2147483647 h 20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59"/>
              <a:gd name="T97" fmla="*/ 0 h 207"/>
              <a:gd name="T98" fmla="*/ 259 w 259"/>
              <a:gd name="T99" fmla="*/ 207 h 20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59" h="207">
                <a:moveTo>
                  <a:pt x="259" y="17"/>
                </a:moveTo>
                <a:lnTo>
                  <a:pt x="171" y="56"/>
                </a:lnTo>
                <a:lnTo>
                  <a:pt x="172" y="63"/>
                </a:lnTo>
                <a:lnTo>
                  <a:pt x="176" y="70"/>
                </a:lnTo>
                <a:lnTo>
                  <a:pt x="181" y="76"/>
                </a:lnTo>
                <a:lnTo>
                  <a:pt x="189" y="81"/>
                </a:lnTo>
                <a:lnTo>
                  <a:pt x="196" y="88"/>
                </a:lnTo>
                <a:lnTo>
                  <a:pt x="204" y="93"/>
                </a:lnTo>
                <a:lnTo>
                  <a:pt x="210" y="99"/>
                </a:lnTo>
                <a:lnTo>
                  <a:pt x="215" y="106"/>
                </a:lnTo>
                <a:lnTo>
                  <a:pt x="219" y="111"/>
                </a:lnTo>
                <a:lnTo>
                  <a:pt x="224" y="117"/>
                </a:lnTo>
                <a:lnTo>
                  <a:pt x="229" y="123"/>
                </a:lnTo>
                <a:lnTo>
                  <a:pt x="234" y="128"/>
                </a:lnTo>
                <a:lnTo>
                  <a:pt x="237" y="133"/>
                </a:lnTo>
                <a:lnTo>
                  <a:pt x="239" y="140"/>
                </a:lnTo>
                <a:lnTo>
                  <a:pt x="239" y="146"/>
                </a:lnTo>
                <a:lnTo>
                  <a:pt x="236" y="153"/>
                </a:lnTo>
                <a:lnTo>
                  <a:pt x="233" y="157"/>
                </a:lnTo>
                <a:lnTo>
                  <a:pt x="216" y="146"/>
                </a:lnTo>
                <a:lnTo>
                  <a:pt x="199" y="132"/>
                </a:lnTo>
                <a:lnTo>
                  <a:pt x="182" y="116"/>
                </a:lnTo>
                <a:lnTo>
                  <a:pt x="164" y="101"/>
                </a:lnTo>
                <a:lnTo>
                  <a:pt x="145" y="91"/>
                </a:lnTo>
                <a:lnTo>
                  <a:pt x="126" y="88"/>
                </a:lnTo>
                <a:lnTo>
                  <a:pt x="107" y="94"/>
                </a:lnTo>
                <a:lnTo>
                  <a:pt x="87" y="113"/>
                </a:lnTo>
                <a:lnTo>
                  <a:pt x="76" y="124"/>
                </a:lnTo>
                <a:lnTo>
                  <a:pt x="66" y="134"/>
                </a:lnTo>
                <a:lnTo>
                  <a:pt x="57" y="145"/>
                </a:lnTo>
                <a:lnTo>
                  <a:pt x="48" y="157"/>
                </a:lnTo>
                <a:lnTo>
                  <a:pt x="41" y="168"/>
                </a:lnTo>
                <a:lnTo>
                  <a:pt x="33" y="181"/>
                </a:lnTo>
                <a:lnTo>
                  <a:pt x="27" y="194"/>
                </a:lnTo>
                <a:lnTo>
                  <a:pt x="21" y="207"/>
                </a:lnTo>
                <a:lnTo>
                  <a:pt x="19" y="195"/>
                </a:lnTo>
                <a:lnTo>
                  <a:pt x="21" y="181"/>
                </a:lnTo>
                <a:lnTo>
                  <a:pt x="22" y="167"/>
                </a:lnTo>
                <a:lnTo>
                  <a:pt x="15" y="153"/>
                </a:lnTo>
                <a:lnTo>
                  <a:pt x="0" y="161"/>
                </a:lnTo>
                <a:lnTo>
                  <a:pt x="12" y="147"/>
                </a:lnTo>
                <a:lnTo>
                  <a:pt x="25" y="133"/>
                </a:lnTo>
                <a:lnTo>
                  <a:pt x="38" y="121"/>
                </a:lnTo>
                <a:lnTo>
                  <a:pt x="51" y="107"/>
                </a:lnTo>
                <a:lnTo>
                  <a:pt x="64" y="94"/>
                </a:lnTo>
                <a:lnTo>
                  <a:pt x="78" y="81"/>
                </a:lnTo>
                <a:lnTo>
                  <a:pt x="93" y="70"/>
                </a:lnTo>
                <a:lnTo>
                  <a:pt x="106" y="58"/>
                </a:lnTo>
                <a:lnTo>
                  <a:pt x="121" y="47"/>
                </a:lnTo>
                <a:lnTo>
                  <a:pt x="137" y="38"/>
                </a:lnTo>
                <a:lnTo>
                  <a:pt x="153" y="28"/>
                </a:lnTo>
                <a:lnTo>
                  <a:pt x="169" y="21"/>
                </a:lnTo>
                <a:lnTo>
                  <a:pt x="186" y="14"/>
                </a:lnTo>
                <a:lnTo>
                  <a:pt x="202" y="7"/>
                </a:lnTo>
                <a:lnTo>
                  <a:pt x="220" y="3"/>
                </a:lnTo>
                <a:lnTo>
                  <a:pt x="238" y="0"/>
                </a:lnTo>
                <a:lnTo>
                  <a:pt x="259" y="17"/>
                </a:lnTo>
                <a:close/>
              </a:path>
            </a:pathLst>
          </a:custGeom>
          <a:solidFill>
            <a:srgbClr val="E2A5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5" name="Freeform 128"/>
          <p:cNvSpPr>
            <a:spLocks/>
          </p:cNvSpPr>
          <p:nvPr/>
        </p:nvSpPr>
        <p:spPr bwMode="auto">
          <a:xfrm>
            <a:off x="2630488" y="5402263"/>
            <a:ext cx="42862" cy="69850"/>
          </a:xfrm>
          <a:custGeom>
            <a:avLst/>
            <a:gdLst>
              <a:gd name="T0" fmla="*/ 2147483647 w 296"/>
              <a:gd name="T1" fmla="*/ 2147483647 h 487"/>
              <a:gd name="T2" fmla="*/ 2147483647 w 296"/>
              <a:gd name="T3" fmla="*/ 2147483647 h 487"/>
              <a:gd name="T4" fmla="*/ 2147483647 w 296"/>
              <a:gd name="T5" fmla="*/ 2147483647 h 487"/>
              <a:gd name="T6" fmla="*/ 2147483647 w 296"/>
              <a:gd name="T7" fmla="*/ 2147483647 h 487"/>
              <a:gd name="T8" fmla="*/ 2147483647 w 296"/>
              <a:gd name="T9" fmla="*/ 2147483647 h 487"/>
              <a:gd name="T10" fmla="*/ 2147483647 w 296"/>
              <a:gd name="T11" fmla="*/ 2147483647 h 487"/>
              <a:gd name="T12" fmla="*/ 2147483647 w 296"/>
              <a:gd name="T13" fmla="*/ 2147483647 h 487"/>
              <a:gd name="T14" fmla="*/ 2147483647 w 296"/>
              <a:gd name="T15" fmla="*/ 2147483647 h 487"/>
              <a:gd name="T16" fmla="*/ 2147483647 w 296"/>
              <a:gd name="T17" fmla="*/ 2147483647 h 487"/>
              <a:gd name="T18" fmla="*/ 2147483647 w 296"/>
              <a:gd name="T19" fmla="*/ 2147483647 h 487"/>
              <a:gd name="T20" fmla="*/ 2147483647 w 296"/>
              <a:gd name="T21" fmla="*/ 2147483647 h 487"/>
              <a:gd name="T22" fmla="*/ 2147483647 w 296"/>
              <a:gd name="T23" fmla="*/ 2147483647 h 487"/>
              <a:gd name="T24" fmla="*/ 2147483647 w 296"/>
              <a:gd name="T25" fmla="*/ 2147483647 h 487"/>
              <a:gd name="T26" fmla="*/ 2147483647 w 296"/>
              <a:gd name="T27" fmla="*/ 2147483647 h 487"/>
              <a:gd name="T28" fmla="*/ 2147483647 w 296"/>
              <a:gd name="T29" fmla="*/ 2147483647 h 487"/>
              <a:gd name="T30" fmla="*/ 2147483647 w 296"/>
              <a:gd name="T31" fmla="*/ 2147483647 h 487"/>
              <a:gd name="T32" fmla="*/ 2147483647 w 296"/>
              <a:gd name="T33" fmla="*/ 2147483647 h 487"/>
              <a:gd name="T34" fmla="*/ 2147483647 w 296"/>
              <a:gd name="T35" fmla="*/ 2147483647 h 487"/>
              <a:gd name="T36" fmla="*/ 2147483647 w 296"/>
              <a:gd name="T37" fmla="*/ 2147483647 h 487"/>
              <a:gd name="T38" fmla="*/ 2147483647 w 296"/>
              <a:gd name="T39" fmla="*/ 2147483647 h 487"/>
              <a:gd name="T40" fmla="*/ 2147483647 w 296"/>
              <a:gd name="T41" fmla="*/ 2147483647 h 487"/>
              <a:gd name="T42" fmla="*/ 2147483647 w 296"/>
              <a:gd name="T43" fmla="*/ 2147483647 h 487"/>
              <a:gd name="T44" fmla="*/ 2147483647 w 296"/>
              <a:gd name="T45" fmla="*/ 2147483647 h 487"/>
              <a:gd name="T46" fmla="*/ 2147483647 w 296"/>
              <a:gd name="T47" fmla="*/ 2147483647 h 487"/>
              <a:gd name="T48" fmla="*/ 2147483647 w 296"/>
              <a:gd name="T49" fmla="*/ 2147483647 h 487"/>
              <a:gd name="T50" fmla="*/ 2147483647 w 296"/>
              <a:gd name="T51" fmla="*/ 2147483647 h 487"/>
              <a:gd name="T52" fmla="*/ 0 w 296"/>
              <a:gd name="T53" fmla="*/ 2147483647 h 487"/>
              <a:gd name="T54" fmla="*/ 2147483647 w 296"/>
              <a:gd name="T55" fmla="*/ 2147483647 h 487"/>
              <a:gd name="T56" fmla="*/ 2147483647 w 296"/>
              <a:gd name="T57" fmla="*/ 2147483647 h 487"/>
              <a:gd name="T58" fmla="*/ 2147483647 w 296"/>
              <a:gd name="T59" fmla="*/ 2147483647 h 487"/>
              <a:gd name="T60" fmla="*/ 2147483647 w 296"/>
              <a:gd name="T61" fmla="*/ 0 h 487"/>
              <a:gd name="T62" fmla="*/ 2147483647 w 296"/>
              <a:gd name="T63" fmla="*/ 2147483647 h 487"/>
              <a:gd name="T64" fmla="*/ 2147483647 w 296"/>
              <a:gd name="T65" fmla="*/ 2147483647 h 487"/>
              <a:gd name="T66" fmla="*/ 2147483647 w 296"/>
              <a:gd name="T67" fmla="*/ 2147483647 h 487"/>
              <a:gd name="T68" fmla="*/ 2147483647 w 296"/>
              <a:gd name="T69" fmla="*/ 2147483647 h 487"/>
              <a:gd name="T70" fmla="*/ 2147483647 w 296"/>
              <a:gd name="T71" fmla="*/ 2147483647 h 4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96"/>
              <a:gd name="T109" fmla="*/ 0 h 487"/>
              <a:gd name="T110" fmla="*/ 296 w 296"/>
              <a:gd name="T111" fmla="*/ 487 h 48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96" h="487">
                <a:moveTo>
                  <a:pt x="245" y="273"/>
                </a:moveTo>
                <a:lnTo>
                  <a:pt x="249" y="292"/>
                </a:lnTo>
                <a:lnTo>
                  <a:pt x="254" y="310"/>
                </a:lnTo>
                <a:lnTo>
                  <a:pt x="260" y="327"/>
                </a:lnTo>
                <a:lnTo>
                  <a:pt x="268" y="345"/>
                </a:lnTo>
                <a:lnTo>
                  <a:pt x="276" y="362"/>
                </a:lnTo>
                <a:lnTo>
                  <a:pt x="283" y="379"/>
                </a:lnTo>
                <a:lnTo>
                  <a:pt x="290" y="396"/>
                </a:lnTo>
                <a:lnTo>
                  <a:pt x="296" y="414"/>
                </a:lnTo>
                <a:lnTo>
                  <a:pt x="288" y="411"/>
                </a:lnTo>
                <a:lnTo>
                  <a:pt x="279" y="407"/>
                </a:lnTo>
                <a:lnTo>
                  <a:pt x="271" y="402"/>
                </a:lnTo>
                <a:lnTo>
                  <a:pt x="263" y="398"/>
                </a:lnTo>
                <a:lnTo>
                  <a:pt x="255" y="395"/>
                </a:lnTo>
                <a:lnTo>
                  <a:pt x="246" y="393"/>
                </a:lnTo>
                <a:lnTo>
                  <a:pt x="238" y="393"/>
                </a:lnTo>
                <a:lnTo>
                  <a:pt x="230" y="397"/>
                </a:lnTo>
                <a:lnTo>
                  <a:pt x="223" y="402"/>
                </a:lnTo>
                <a:lnTo>
                  <a:pt x="219" y="408"/>
                </a:lnTo>
                <a:lnTo>
                  <a:pt x="215" y="414"/>
                </a:lnTo>
                <a:lnTo>
                  <a:pt x="208" y="420"/>
                </a:lnTo>
                <a:lnTo>
                  <a:pt x="201" y="392"/>
                </a:lnTo>
                <a:lnTo>
                  <a:pt x="195" y="363"/>
                </a:lnTo>
                <a:lnTo>
                  <a:pt x="190" y="332"/>
                </a:lnTo>
                <a:lnTo>
                  <a:pt x="185" y="303"/>
                </a:lnTo>
                <a:lnTo>
                  <a:pt x="181" y="273"/>
                </a:lnTo>
                <a:lnTo>
                  <a:pt x="175" y="244"/>
                </a:lnTo>
                <a:lnTo>
                  <a:pt x="167" y="217"/>
                </a:lnTo>
                <a:lnTo>
                  <a:pt x="158" y="190"/>
                </a:lnTo>
                <a:lnTo>
                  <a:pt x="156" y="214"/>
                </a:lnTo>
                <a:lnTo>
                  <a:pt x="156" y="240"/>
                </a:lnTo>
                <a:lnTo>
                  <a:pt x="156" y="267"/>
                </a:lnTo>
                <a:lnTo>
                  <a:pt x="152" y="292"/>
                </a:lnTo>
                <a:lnTo>
                  <a:pt x="152" y="324"/>
                </a:lnTo>
                <a:lnTo>
                  <a:pt x="156" y="356"/>
                </a:lnTo>
                <a:lnTo>
                  <a:pt x="162" y="385"/>
                </a:lnTo>
                <a:lnTo>
                  <a:pt x="174" y="414"/>
                </a:lnTo>
                <a:lnTo>
                  <a:pt x="168" y="432"/>
                </a:lnTo>
                <a:lnTo>
                  <a:pt x="165" y="450"/>
                </a:lnTo>
                <a:lnTo>
                  <a:pt x="162" y="469"/>
                </a:lnTo>
                <a:lnTo>
                  <a:pt x="158" y="487"/>
                </a:lnTo>
                <a:lnTo>
                  <a:pt x="133" y="469"/>
                </a:lnTo>
                <a:lnTo>
                  <a:pt x="113" y="449"/>
                </a:lnTo>
                <a:lnTo>
                  <a:pt x="96" y="427"/>
                </a:lnTo>
                <a:lnTo>
                  <a:pt x="83" y="402"/>
                </a:lnTo>
                <a:lnTo>
                  <a:pt x="71" y="377"/>
                </a:lnTo>
                <a:lnTo>
                  <a:pt x="60" y="350"/>
                </a:lnTo>
                <a:lnTo>
                  <a:pt x="50" y="324"/>
                </a:lnTo>
                <a:lnTo>
                  <a:pt x="39" y="298"/>
                </a:lnTo>
                <a:lnTo>
                  <a:pt x="22" y="310"/>
                </a:lnTo>
                <a:lnTo>
                  <a:pt x="16" y="301"/>
                </a:lnTo>
                <a:lnTo>
                  <a:pt x="0" y="119"/>
                </a:lnTo>
                <a:lnTo>
                  <a:pt x="5" y="100"/>
                </a:lnTo>
                <a:lnTo>
                  <a:pt x="13" y="82"/>
                </a:lnTo>
                <a:lnTo>
                  <a:pt x="23" y="65"/>
                </a:lnTo>
                <a:lnTo>
                  <a:pt x="36" y="48"/>
                </a:lnTo>
                <a:lnTo>
                  <a:pt x="51" y="34"/>
                </a:lnTo>
                <a:lnTo>
                  <a:pt x="67" y="20"/>
                </a:lnTo>
                <a:lnTo>
                  <a:pt x="84" y="8"/>
                </a:lnTo>
                <a:lnTo>
                  <a:pt x="102" y="0"/>
                </a:lnTo>
                <a:lnTo>
                  <a:pt x="146" y="16"/>
                </a:lnTo>
                <a:lnTo>
                  <a:pt x="177" y="41"/>
                </a:lnTo>
                <a:lnTo>
                  <a:pt x="197" y="74"/>
                </a:lnTo>
                <a:lnTo>
                  <a:pt x="211" y="112"/>
                </a:lnTo>
                <a:lnTo>
                  <a:pt x="219" y="152"/>
                </a:lnTo>
                <a:lnTo>
                  <a:pt x="225" y="195"/>
                </a:lnTo>
                <a:lnTo>
                  <a:pt x="234" y="235"/>
                </a:lnTo>
                <a:lnTo>
                  <a:pt x="245" y="273"/>
                </a:lnTo>
                <a:close/>
              </a:path>
            </a:pathLst>
          </a:custGeom>
          <a:solidFill>
            <a:srgbClr val="9ECE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6" name="Freeform 129"/>
          <p:cNvSpPr>
            <a:spLocks/>
          </p:cNvSpPr>
          <p:nvPr/>
        </p:nvSpPr>
        <p:spPr bwMode="auto">
          <a:xfrm>
            <a:off x="2654300" y="5441950"/>
            <a:ext cx="3175" cy="20638"/>
          </a:xfrm>
          <a:custGeom>
            <a:avLst/>
            <a:gdLst>
              <a:gd name="T0" fmla="*/ 2147483647 w 30"/>
              <a:gd name="T1" fmla="*/ 2147483647 h 143"/>
              <a:gd name="T2" fmla="*/ 2147483647 w 30"/>
              <a:gd name="T3" fmla="*/ 2147483647 h 143"/>
              <a:gd name="T4" fmla="*/ 2147483647 w 30"/>
              <a:gd name="T5" fmla="*/ 2147483647 h 143"/>
              <a:gd name="T6" fmla="*/ 2147483647 w 30"/>
              <a:gd name="T7" fmla="*/ 2147483647 h 143"/>
              <a:gd name="T8" fmla="*/ 2147483647 w 30"/>
              <a:gd name="T9" fmla="*/ 2147483647 h 143"/>
              <a:gd name="T10" fmla="*/ 2147483647 w 30"/>
              <a:gd name="T11" fmla="*/ 2147483647 h 143"/>
              <a:gd name="T12" fmla="*/ 0 w 30"/>
              <a:gd name="T13" fmla="*/ 2147483647 h 143"/>
              <a:gd name="T14" fmla="*/ 2147483647 w 30"/>
              <a:gd name="T15" fmla="*/ 2147483647 h 143"/>
              <a:gd name="T16" fmla="*/ 2147483647 w 30"/>
              <a:gd name="T17" fmla="*/ 0 h 143"/>
              <a:gd name="T18" fmla="*/ 2147483647 w 30"/>
              <a:gd name="T19" fmla="*/ 2147483647 h 143"/>
              <a:gd name="T20" fmla="*/ 2147483647 w 30"/>
              <a:gd name="T21" fmla="*/ 2147483647 h 143"/>
              <a:gd name="T22" fmla="*/ 2147483647 w 30"/>
              <a:gd name="T23" fmla="*/ 2147483647 h 143"/>
              <a:gd name="T24" fmla="*/ 2147483647 w 30"/>
              <a:gd name="T25" fmla="*/ 2147483647 h 143"/>
              <a:gd name="T26" fmla="*/ 2147483647 w 30"/>
              <a:gd name="T27" fmla="*/ 2147483647 h 143"/>
              <a:gd name="T28" fmla="*/ 2147483647 w 30"/>
              <a:gd name="T29" fmla="*/ 2147483647 h 1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"/>
              <a:gd name="T46" fmla="*/ 0 h 143"/>
              <a:gd name="T47" fmla="*/ 30 w 30"/>
              <a:gd name="T48" fmla="*/ 143 h 1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" h="143">
                <a:moveTo>
                  <a:pt x="30" y="143"/>
                </a:moveTo>
                <a:lnTo>
                  <a:pt x="21" y="129"/>
                </a:lnTo>
                <a:lnTo>
                  <a:pt x="15" y="112"/>
                </a:lnTo>
                <a:lnTo>
                  <a:pt x="8" y="95"/>
                </a:lnTo>
                <a:lnTo>
                  <a:pt x="4" y="77"/>
                </a:lnTo>
                <a:lnTo>
                  <a:pt x="1" y="59"/>
                </a:lnTo>
                <a:lnTo>
                  <a:pt x="0" y="40"/>
                </a:lnTo>
                <a:lnTo>
                  <a:pt x="1" y="20"/>
                </a:lnTo>
                <a:lnTo>
                  <a:pt x="4" y="0"/>
                </a:lnTo>
                <a:lnTo>
                  <a:pt x="15" y="35"/>
                </a:lnTo>
                <a:lnTo>
                  <a:pt x="17" y="74"/>
                </a:lnTo>
                <a:lnTo>
                  <a:pt x="19" y="113"/>
                </a:lnTo>
                <a:lnTo>
                  <a:pt x="30" y="143"/>
                </a:lnTo>
                <a:close/>
              </a:path>
            </a:pathLst>
          </a:custGeom>
          <a:solidFill>
            <a:srgbClr val="309E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7" name="Freeform 130"/>
          <p:cNvSpPr>
            <a:spLocks/>
          </p:cNvSpPr>
          <p:nvPr/>
        </p:nvSpPr>
        <p:spPr bwMode="auto">
          <a:xfrm>
            <a:off x="2655888" y="5461000"/>
            <a:ext cx="15875" cy="12700"/>
          </a:xfrm>
          <a:custGeom>
            <a:avLst/>
            <a:gdLst>
              <a:gd name="T0" fmla="*/ 2147483647 w 115"/>
              <a:gd name="T1" fmla="*/ 2147483647 h 91"/>
              <a:gd name="T2" fmla="*/ 2147483647 w 115"/>
              <a:gd name="T3" fmla="*/ 2147483647 h 91"/>
              <a:gd name="T4" fmla="*/ 2147483647 w 115"/>
              <a:gd name="T5" fmla="*/ 2147483647 h 91"/>
              <a:gd name="T6" fmla="*/ 2147483647 w 115"/>
              <a:gd name="T7" fmla="*/ 2147483647 h 91"/>
              <a:gd name="T8" fmla="*/ 2147483647 w 115"/>
              <a:gd name="T9" fmla="*/ 2147483647 h 91"/>
              <a:gd name="T10" fmla="*/ 2147483647 w 115"/>
              <a:gd name="T11" fmla="*/ 2147483647 h 91"/>
              <a:gd name="T12" fmla="*/ 2147483647 w 115"/>
              <a:gd name="T13" fmla="*/ 2147483647 h 91"/>
              <a:gd name="T14" fmla="*/ 2147483647 w 115"/>
              <a:gd name="T15" fmla="*/ 2147483647 h 91"/>
              <a:gd name="T16" fmla="*/ 2147483647 w 115"/>
              <a:gd name="T17" fmla="*/ 2147483647 h 91"/>
              <a:gd name="T18" fmla="*/ 2147483647 w 115"/>
              <a:gd name="T19" fmla="*/ 2147483647 h 91"/>
              <a:gd name="T20" fmla="*/ 2147483647 w 115"/>
              <a:gd name="T21" fmla="*/ 2147483647 h 91"/>
              <a:gd name="T22" fmla="*/ 2147483647 w 115"/>
              <a:gd name="T23" fmla="*/ 2147483647 h 91"/>
              <a:gd name="T24" fmla="*/ 2147483647 w 115"/>
              <a:gd name="T25" fmla="*/ 2147483647 h 91"/>
              <a:gd name="T26" fmla="*/ 0 w 115"/>
              <a:gd name="T27" fmla="*/ 2147483647 h 91"/>
              <a:gd name="T28" fmla="*/ 2147483647 w 115"/>
              <a:gd name="T29" fmla="*/ 2147483647 h 91"/>
              <a:gd name="T30" fmla="*/ 2147483647 w 115"/>
              <a:gd name="T31" fmla="*/ 2147483647 h 91"/>
              <a:gd name="T32" fmla="*/ 2147483647 w 115"/>
              <a:gd name="T33" fmla="*/ 2147483647 h 91"/>
              <a:gd name="T34" fmla="*/ 2147483647 w 115"/>
              <a:gd name="T35" fmla="*/ 2147483647 h 91"/>
              <a:gd name="T36" fmla="*/ 2147483647 w 115"/>
              <a:gd name="T37" fmla="*/ 2147483647 h 91"/>
              <a:gd name="T38" fmla="*/ 2147483647 w 115"/>
              <a:gd name="T39" fmla="*/ 2147483647 h 91"/>
              <a:gd name="T40" fmla="*/ 2147483647 w 115"/>
              <a:gd name="T41" fmla="*/ 2147483647 h 91"/>
              <a:gd name="T42" fmla="*/ 2147483647 w 115"/>
              <a:gd name="T43" fmla="*/ 2147483647 h 91"/>
              <a:gd name="T44" fmla="*/ 2147483647 w 115"/>
              <a:gd name="T45" fmla="*/ 2147483647 h 91"/>
              <a:gd name="T46" fmla="*/ 2147483647 w 115"/>
              <a:gd name="T47" fmla="*/ 0 h 91"/>
              <a:gd name="T48" fmla="*/ 2147483647 w 115"/>
              <a:gd name="T49" fmla="*/ 2147483647 h 91"/>
              <a:gd name="T50" fmla="*/ 2147483647 w 115"/>
              <a:gd name="T51" fmla="*/ 2147483647 h 91"/>
              <a:gd name="T52" fmla="*/ 2147483647 w 115"/>
              <a:gd name="T53" fmla="*/ 2147483647 h 91"/>
              <a:gd name="T54" fmla="*/ 2147483647 w 115"/>
              <a:gd name="T55" fmla="*/ 2147483647 h 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5"/>
              <a:gd name="T85" fmla="*/ 0 h 91"/>
              <a:gd name="T86" fmla="*/ 115 w 115"/>
              <a:gd name="T87" fmla="*/ 91 h 9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5" h="91">
                <a:moveTo>
                  <a:pt x="110" y="25"/>
                </a:moveTo>
                <a:lnTo>
                  <a:pt x="111" y="38"/>
                </a:lnTo>
                <a:lnTo>
                  <a:pt x="114" y="50"/>
                </a:lnTo>
                <a:lnTo>
                  <a:pt x="115" y="63"/>
                </a:lnTo>
                <a:lnTo>
                  <a:pt x="113" y="76"/>
                </a:lnTo>
                <a:lnTo>
                  <a:pt x="97" y="71"/>
                </a:lnTo>
                <a:lnTo>
                  <a:pt x="82" y="71"/>
                </a:lnTo>
                <a:lnTo>
                  <a:pt x="69" y="74"/>
                </a:lnTo>
                <a:lnTo>
                  <a:pt x="57" y="79"/>
                </a:lnTo>
                <a:lnTo>
                  <a:pt x="44" y="85"/>
                </a:lnTo>
                <a:lnTo>
                  <a:pt x="30" y="90"/>
                </a:lnTo>
                <a:lnTo>
                  <a:pt x="18" y="91"/>
                </a:lnTo>
                <a:lnTo>
                  <a:pt x="3" y="88"/>
                </a:lnTo>
                <a:lnTo>
                  <a:pt x="0" y="73"/>
                </a:lnTo>
                <a:lnTo>
                  <a:pt x="1" y="59"/>
                </a:lnTo>
                <a:lnTo>
                  <a:pt x="4" y="44"/>
                </a:lnTo>
                <a:lnTo>
                  <a:pt x="6" y="30"/>
                </a:lnTo>
                <a:lnTo>
                  <a:pt x="20" y="37"/>
                </a:lnTo>
                <a:lnTo>
                  <a:pt x="30" y="35"/>
                </a:lnTo>
                <a:lnTo>
                  <a:pt x="40" y="27"/>
                </a:lnTo>
                <a:lnTo>
                  <a:pt x="47" y="17"/>
                </a:lnTo>
                <a:lnTo>
                  <a:pt x="55" y="7"/>
                </a:lnTo>
                <a:lnTo>
                  <a:pt x="64" y="1"/>
                </a:lnTo>
                <a:lnTo>
                  <a:pt x="75" y="0"/>
                </a:lnTo>
                <a:lnTo>
                  <a:pt x="89" y="7"/>
                </a:lnTo>
                <a:lnTo>
                  <a:pt x="110" y="25"/>
                </a:lnTo>
                <a:close/>
              </a:path>
            </a:pathLst>
          </a:custGeom>
          <a:solidFill>
            <a:srgbClr val="C4A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8" name="Freeform 131"/>
          <p:cNvSpPr>
            <a:spLocks/>
          </p:cNvSpPr>
          <p:nvPr/>
        </p:nvSpPr>
        <p:spPr bwMode="auto">
          <a:xfrm>
            <a:off x="2554288" y="5194300"/>
            <a:ext cx="12700" cy="12700"/>
          </a:xfrm>
          <a:custGeom>
            <a:avLst/>
            <a:gdLst>
              <a:gd name="T0" fmla="*/ 2147483647 w 92"/>
              <a:gd name="T1" fmla="*/ 0 h 92"/>
              <a:gd name="T2" fmla="*/ 2147483647 w 92"/>
              <a:gd name="T3" fmla="*/ 2147483647 h 92"/>
              <a:gd name="T4" fmla="*/ 2147483647 w 92"/>
              <a:gd name="T5" fmla="*/ 2147483647 h 92"/>
              <a:gd name="T6" fmla="*/ 2147483647 w 92"/>
              <a:gd name="T7" fmla="*/ 2147483647 h 92"/>
              <a:gd name="T8" fmla="*/ 2147483647 w 92"/>
              <a:gd name="T9" fmla="*/ 2147483647 h 92"/>
              <a:gd name="T10" fmla="*/ 2147483647 w 92"/>
              <a:gd name="T11" fmla="*/ 2147483647 h 92"/>
              <a:gd name="T12" fmla="*/ 2147483647 w 92"/>
              <a:gd name="T13" fmla="*/ 2147483647 h 92"/>
              <a:gd name="T14" fmla="*/ 2147483647 w 92"/>
              <a:gd name="T15" fmla="*/ 2147483647 h 92"/>
              <a:gd name="T16" fmla="*/ 2147483647 w 92"/>
              <a:gd name="T17" fmla="*/ 2147483647 h 92"/>
              <a:gd name="T18" fmla="*/ 2147483647 w 92"/>
              <a:gd name="T19" fmla="*/ 2147483647 h 92"/>
              <a:gd name="T20" fmla="*/ 2147483647 w 92"/>
              <a:gd name="T21" fmla="*/ 2147483647 h 92"/>
              <a:gd name="T22" fmla="*/ 2147483647 w 92"/>
              <a:gd name="T23" fmla="*/ 2147483647 h 92"/>
              <a:gd name="T24" fmla="*/ 2147483647 w 92"/>
              <a:gd name="T25" fmla="*/ 2147483647 h 92"/>
              <a:gd name="T26" fmla="*/ 2147483647 w 92"/>
              <a:gd name="T27" fmla="*/ 2147483647 h 92"/>
              <a:gd name="T28" fmla="*/ 2147483647 w 92"/>
              <a:gd name="T29" fmla="*/ 2147483647 h 92"/>
              <a:gd name="T30" fmla="*/ 2147483647 w 92"/>
              <a:gd name="T31" fmla="*/ 2147483647 h 92"/>
              <a:gd name="T32" fmla="*/ 2147483647 w 92"/>
              <a:gd name="T33" fmla="*/ 2147483647 h 92"/>
              <a:gd name="T34" fmla="*/ 2147483647 w 92"/>
              <a:gd name="T35" fmla="*/ 2147483647 h 92"/>
              <a:gd name="T36" fmla="*/ 2147483647 w 92"/>
              <a:gd name="T37" fmla="*/ 2147483647 h 92"/>
              <a:gd name="T38" fmla="*/ 2147483647 w 92"/>
              <a:gd name="T39" fmla="*/ 2147483647 h 92"/>
              <a:gd name="T40" fmla="*/ 2147483647 w 92"/>
              <a:gd name="T41" fmla="*/ 2147483647 h 92"/>
              <a:gd name="T42" fmla="*/ 2147483647 w 92"/>
              <a:gd name="T43" fmla="*/ 2147483647 h 92"/>
              <a:gd name="T44" fmla="*/ 2147483647 w 92"/>
              <a:gd name="T45" fmla="*/ 2147483647 h 92"/>
              <a:gd name="T46" fmla="*/ 2147483647 w 92"/>
              <a:gd name="T47" fmla="*/ 2147483647 h 92"/>
              <a:gd name="T48" fmla="*/ 0 w 92"/>
              <a:gd name="T49" fmla="*/ 2147483647 h 92"/>
              <a:gd name="T50" fmla="*/ 2147483647 w 92"/>
              <a:gd name="T51" fmla="*/ 2147483647 h 92"/>
              <a:gd name="T52" fmla="*/ 2147483647 w 92"/>
              <a:gd name="T53" fmla="*/ 2147483647 h 92"/>
              <a:gd name="T54" fmla="*/ 2147483647 w 92"/>
              <a:gd name="T55" fmla="*/ 2147483647 h 92"/>
              <a:gd name="T56" fmla="*/ 2147483647 w 92"/>
              <a:gd name="T57" fmla="*/ 2147483647 h 92"/>
              <a:gd name="T58" fmla="*/ 2147483647 w 92"/>
              <a:gd name="T59" fmla="*/ 2147483647 h 92"/>
              <a:gd name="T60" fmla="*/ 2147483647 w 92"/>
              <a:gd name="T61" fmla="*/ 2147483647 h 92"/>
              <a:gd name="T62" fmla="*/ 2147483647 w 92"/>
              <a:gd name="T63" fmla="*/ 2147483647 h 92"/>
              <a:gd name="T64" fmla="*/ 2147483647 w 92"/>
              <a:gd name="T65" fmla="*/ 0 h 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2"/>
              <a:gd name="T100" fmla="*/ 0 h 92"/>
              <a:gd name="T101" fmla="*/ 92 w 92"/>
              <a:gd name="T102" fmla="*/ 92 h 9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2" h="92">
                <a:moveTo>
                  <a:pt x="45" y="0"/>
                </a:moveTo>
                <a:lnTo>
                  <a:pt x="55" y="1"/>
                </a:lnTo>
                <a:lnTo>
                  <a:pt x="63" y="3"/>
                </a:lnTo>
                <a:lnTo>
                  <a:pt x="72" y="7"/>
                </a:lnTo>
                <a:lnTo>
                  <a:pt x="78" y="13"/>
                </a:lnTo>
                <a:lnTo>
                  <a:pt x="84" y="20"/>
                </a:lnTo>
                <a:lnTo>
                  <a:pt x="88" y="28"/>
                </a:lnTo>
                <a:lnTo>
                  <a:pt x="91" y="36"/>
                </a:lnTo>
                <a:lnTo>
                  <a:pt x="92" y="46"/>
                </a:lnTo>
                <a:lnTo>
                  <a:pt x="91" y="55"/>
                </a:lnTo>
                <a:lnTo>
                  <a:pt x="88" y="64"/>
                </a:lnTo>
                <a:lnTo>
                  <a:pt x="84" y="71"/>
                </a:lnTo>
                <a:lnTo>
                  <a:pt x="78" y="78"/>
                </a:lnTo>
                <a:lnTo>
                  <a:pt x="72" y="84"/>
                </a:lnTo>
                <a:lnTo>
                  <a:pt x="63" y="88"/>
                </a:lnTo>
                <a:lnTo>
                  <a:pt x="55" y="91"/>
                </a:lnTo>
                <a:lnTo>
                  <a:pt x="45" y="92"/>
                </a:lnTo>
                <a:lnTo>
                  <a:pt x="36" y="91"/>
                </a:lnTo>
                <a:lnTo>
                  <a:pt x="27" y="88"/>
                </a:lnTo>
                <a:lnTo>
                  <a:pt x="20" y="84"/>
                </a:lnTo>
                <a:lnTo>
                  <a:pt x="13" y="78"/>
                </a:lnTo>
                <a:lnTo>
                  <a:pt x="7" y="71"/>
                </a:lnTo>
                <a:lnTo>
                  <a:pt x="3" y="64"/>
                </a:lnTo>
                <a:lnTo>
                  <a:pt x="1" y="55"/>
                </a:lnTo>
                <a:lnTo>
                  <a:pt x="0" y="46"/>
                </a:lnTo>
                <a:lnTo>
                  <a:pt x="1" y="36"/>
                </a:lnTo>
                <a:lnTo>
                  <a:pt x="3" y="28"/>
                </a:lnTo>
                <a:lnTo>
                  <a:pt x="7" y="20"/>
                </a:lnTo>
                <a:lnTo>
                  <a:pt x="13" y="13"/>
                </a:lnTo>
                <a:lnTo>
                  <a:pt x="20" y="7"/>
                </a:lnTo>
                <a:lnTo>
                  <a:pt x="27" y="3"/>
                </a:lnTo>
                <a:lnTo>
                  <a:pt x="36" y="1"/>
                </a:lnTo>
                <a:lnTo>
                  <a:pt x="45" y="0"/>
                </a:lnTo>
                <a:close/>
              </a:path>
            </a:pathLst>
          </a:custGeom>
          <a:solidFill>
            <a:srgbClr val="2647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99" name="Freeform 132"/>
          <p:cNvSpPr>
            <a:spLocks/>
          </p:cNvSpPr>
          <p:nvPr/>
        </p:nvSpPr>
        <p:spPr bwMode="auto">
          <a:xfrm>
            <a:off x="2554288" y="5195888"/>
            <a:ext cx="11112" cy="11112"/>
          </a:xfrm>
          <a:custGeom>
            <a:avLst/>
            <a:gdLst>
              <a:gd name="T0" fmla="*/ 2147483647 w 76"/>
              <a:gd name="T1" fmla="*/ 0 h 77"/>
              <a:gd name="T2" fmla="*/ 2147483647 w 76"/>
              <a:gd name="T3" fmla="*/ 2147483647 h 77"/>
              <a:gd name="T4" fmla="*/ 2147483647 w 76"/>
              <a:gd name="T5" fmla="*/ 2147483647 h 77"/>
              <a:gd name="T6" fmla="*/ 2147483647 w 76"/>
              <a:gd name="T7" fmla="*/ 2147483647 h 77"/>
              <a:gd name="T8" fmla="*/ 2147483647 w 76"/>
              <a:gd name="T9" fmla="*/ 2147483647 h 77"/>
              <a:gd name="T10" fmla="*/ 2147483647 w 76"/>
              <a:gd name="T11" fmla="*/ 2147483647 h 77"/>
              <a:gd name="T12" fmla="*/ 2147483647 w 76"/>
              <a:gd name="T13" fmla="*/ 2147483647 h 77"/>
              <a:gd name="T14" fmla="*/ 2147483647 w 76"/>
              <a:gd name="T15" fmla="*/ 2147483647 h 77"/>
              <a:gd name="T16" fmla="*/ 2147483647 w 76"/>
              <a:gd name="T17" fmla="*/ 2147483647 h 77"/>
              <a:gd name="T18" fmla="*/ 2147483647 w 76"/>
              <a:gd name="T19" fmla="*/ 2147483647 h 77"/>
              <a:gd name="T20" fmla="*/ 2147483647 w 76"/>
              <a:gd name="T21" fmla="*/ 2147483647 h 77"/>
              <a:gd name="T22" fmla="*/ 2147483647 w 76"/>
              <a:gd name="T23" fmla="*/ 2147483647 h 77"/>
              <a:gd name="T24" fmla="*/ 2147483647 w 76"/>
              <a:gd name="T25" fmla="*/ 2147483647 h 77"/>
              <a:gd name="T26" fmla="*/ 2147483647 w 76"/>
              <a:gd name="T27" fmla="*/ 2147483647 h 77"/>
              <a:gd name="T28" fmla="*/ 2147483647 w 76"/>
              <a:gd name="T29" fmla="*/ 2147483647 h 77"/>
              <a:gd name="T30" fmla="*/ 2147483647 w 76"/>
              <a:gd name="T31" fmla="*/ 2147483647 h 77"/>
              <a:gd name="T32" fmla="*/ 2147483647 w 76"/>
              <a:gd name="T33" fmla="*/ 2147483647 h 77"/>
              <a:gd name="T34" fmla="*/ 2147483647 w 76"/>
              <a:gd name="T35" fmla="*/ 2147483647 h 77"/>
              <a:gd name="T36" fmla="*/ 2147483647 w 76"/>
              <a:gd name="T37" fmla="*/ 2147483647 h 77"/>
              <a:gd name="T38" fmla="*/ 2147483647 w 76"/>
              <a:gd name="T39" fmla="*/ 2147483647 h 77"/>
              <a:gd name="T40" fmla="*/ 2147483647 w 76"/>
              <a:gd name="T41" fmla="*/ 2147483647 h 77"/>
              <a:gd name="T42" fmla="*/ 2147483647 w 76"/>
              <a:gd name="T43" fmla="*/ 2147483647 h 77"/>
              <a:gd name="T44" fmla="*/ 2147483647 w 76"/>
              <a:gd name="T45" fmla="*/ 2147483647 h 77"/>
              <a:gd name="T46" fmla="*/ 2147483647 w 76"/>
              <a:gd name="T47" fmla="*/ 2147483647 h 77"/>
              <a:gd name="T48" fmla="*/ 0 w 76"/>
              <a:gd name="T49" fmla="*/ 2147483647 h 77"/>
              <a:gd name="T50" fmla="*/ 2147483647 w 76"/>
              <a:gd name="T51" fmla="*/ 2147483647 h 77"/>
              <a:gd name="T52" fmla="*/ 2147483647 w 76"/>
              <a:gd name="T53" fmla="*/ 2147483647 h 77"/>
              <a:gd name="T54" fmla="*/ 2147483647 w 76"/>
              <a:gd name="T55" fmla="*/ 2147483647 h 77"/>
              <a:gd name="T56" fmla="*/ 2147483647 w 76"/>
              <a:gd name="T57" fmla="*/ 2147483647 h 77"/>
              <a:gd name="T58" fmla="*/ 2147483647 w 76"/>
              <a:gd name="T59" fmla="*/ 2147483647 h 77"/>
              <a:gd name="T60" fmla="*/ 2147483647 w 76"/>
              <a:gd name="T61" fmla="*/ 2147483647 h 77"/>
              <a:gd name="T62" fmla="*/ 2147483647 w 76"/>
              <a:gd name="T63" fmla="*/ 2147483647 h 77"/>
              <a:gd name="T64" fmla="*/ 2147483647 w 76"/>
              <a:gd name="T65" fmla="*/ 0 h 7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77"/>
              <a:gd name="T101" fmla="*/ 76 w 76"/>
              <a:gd name="T102" fmla="*/ 77 h 7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77">
                <a:moveTo>
                  <a:pt x="39" y="0"/>
                </a:moveTo>
                <a:lnTo>
                  <a:pt x="47" y="1"/>
                </a:lnTo>
                <a:lnTo>
                  <a:pt x="54" y="4"/>
                </a:lnTo>
                <a:lnTo>
                  <a:pt x="60" y="7"/>
                </a:lnTo>
                <a:lnTo>
                  <a:pt x="66" y="12"/>
                </a:lnTo>
                <a:lnTo>
                  <a:pt x="70" y="18"/>
                </a:lnTo>
                <a:lnTo>
                  <a:pt x="73" y="25"/>
                </a:lnTo>
                <a:lnTo>
                  <a:pt x="75" y="32"/>
                </a:lnTo>
                <a:lnTo>
                  <a:pt x="76" y="40"/>
                </a:lnTo>
                <a:lnTo>
                  <a:pt x="75" y="47"/>
                </a:lnTo>
                <a:lnTo>
                  <a:pt x="73" y="54"/>
                </a:lnTo>
                <a:lnTo>
                  <a:pt x="70" y="61"/>
                </a:lnTo>
                <a:lnTo>
                  <a:pt x="66" y="66"/>
                </a:lnTo>
                <a:lnTo>
                  <a:pt x="60" y="70"/>
                </a:lnTo>
                <a:lnTo>
                  <a:pt x="54" y="73"/>
                </a:lnTo>
                <a:lnTo>
                  <a:pt x="47" y="76"/>
                </a:lnTo>
                <a:lnTo>
                  <a:pt x="39" y="77"/>
                </a:lnTo>
                <a:lnTo>
                  <a:pt x="31" y="76"/>
                </a:lnTo>
                <a:lnTo>
                  <a:pt x="23" y="73"/>
                </a:lnTo>
                <a:lnTo>
                  <a:pt x="17" y="70"/>
                </a:lnTo>
                <a:lnTo>
                  <a:pt x="12" y="66"/>
                </a:lnTo>
                <a:lnTo>
                  <a:pt x="6" y="61"/>
                </a:lnTo>
                <a:lnTo>
                  <a:pt x="3" y="54"/>
                </a:lnTo>
                <a:lnTo>
                  <a:pt x="1" y="47"/>
                </a:lnTo>
                <a:lnTo>
                  <a:pt x="0" y="40"/>
                </a:lnTo>
                <a:lnTo>
                  <a:pt x="1" y="32"/>
                </a:lnTo>
                <a:lnTo>
                  <a:pt x="3" y="25"/>
                </a:lnTo>
                <a:lnTo>
                  <a:pt x="6" y="18"/>
                </a:lnTo>
                <a:lnTo>
                  <a:pt x="12" y="12"/>
                </a:lnTo>
                <a:lnTo>
                  <a:pt x="17" y="7"/>
                </a:lnTo>
                <a:lnTo>
                  <a:pt x="23" y="4"/>
                </a:lnTo>
                <a:lnTo>
                  <a:pt x="31" y="1"/>
                </a:lnTo>
                <a:lnTo>
                  <a:pt x="39" y="0"/>
                </a:lnTo>
                <a:close/>
              </a:path>
            </a:pathLst>
          </a:custGeom>
          <a:solidFill>
            <a:srgbClr val="FF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0" name="Freeform 133"/>
          <p:cNvSpPr>
            <a:spLocks/>
          </p:cNvSpPr>
          <p:nvPr/>
        </p:nvSpPr>
        <p:spPr bwMode="auto">
          <a:xfrm>
            <a:off x="2557463" y="5199063"/>
            <a:ext cx="4762" cy="6350"/>
          </a:xfrm>
          <a:custGeom>
            <a:avLst/>
            <a:gdLst>
              <a:gd name="T0" fmla="*/ 2147483647 w 41"/>
              <a:gd name="T1" fmla="*/ 0 h 42"/>
              <a:gd name="T2" fmla="*/ 2147483647 w 41"/>
              <a:gd name="T3" fmla="*/ 2147483647 h 42"/>
              <a:gd name="T4" fmla="*/ 2147483647 w 41"/>
              <a:gd name="T5" fmla="*/ 2147483647 h 42"/>
              <a:gd name="T6" fmla="*/ 2147483647 w 41"/>
              <a:gd name="T7" fmla="*/ 2147483647 h 42"/>
              <a:gd name="T8" fmla="*/ 2147483647 w 41"/>
              <a:gd name="T9" fmla="*/ 2147483647 h 42"/>
              <a:gd name="T10" fmla="*/ 2147483647 w 41"/>
              <a:gd name="T11" fmla="*/ 2147483647 h 42"/>
              <a:gd name="T12" fmla="*/ 2147483647 w 41"/>
              <a:gd name="T13" fmla="*/ 2147483647 h 42"/>
              <a:gd name="T14" fmla="*/ 2147483647 w 41"/>
              <a:gd name="T15" fmla="*/ 2147483647 h 42"/>
              <a:gd name="T16" fmla="*/ 2147483647 w 41"/>
              <a:gd name="T17" fmla="*/ 2147483647 h 42"/>
              <a:gd name="T18" fmla="*/ 2147483647 w 41"/>
              <a:gd name="T19" fmla="*/ 2147483647 h 42"/>
              <a:gd name="T20" fmla="*/ 2147483647 w 41"/>
              <a:gd name="T21" fmla="*/ 2147483647 h 42"/>
              <a:gd name="T22" fmla="*/ 2147483647 w 41"/>
              <a:gd name="T23" fmla="*/ 2147483647 h 42"/>
              <a:gd name="T24" fmla="*/ 0 w 41"/>
              <a:gd name="T25" fmla="*/ 2147483647 h 42"/>
              <a:gd name="T26" fmla="*/ 2147483647 w 41"/>
              <a:gd name="T27" fmla="*/ 2147483647 h 42"/>
              <a:gd name="T28" fmla="*/ 2147483647 w 41"/>
              <a:gd name="T29" fmla="*/ 2147483647 h 42"/>
              <a:gd name="T30" fmla="*/ 2147483647 w 41"/>
              <a:gd name="T31" fmla="*/ 2147483647 h 42"/>
              <a:gd name="T32" fmla="*/ 2147483647 w 41"/>
              <a:gd name="T33" fmla="*/ 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1"/>
              <a:gd name="T52" fmla="*/ 0 h 42"/>
              <a:gd name="T53" fmla="*/ 41 w 41"/>
              <a:gd name="T54" fmla="*/ 42 h 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1" h="42">
                <a:moveTo>
                  <a:pt x="21" y="0"/>
                </a:moveTo>
                <a:lnTo>
                  <a:pt x="29" y="2"/>
                </a:lnTo>
                <a:lnTo>
                  <a:pt x="36" y="6"/>
                </a:lnTo>
                <a:lnTo>
                  <a:pt x="40" y="13"/>
                </a:lnTo>
                <a:lnTo>
                  <a:pt x="41" y="21"/>
                </a:lnTo>
                <a:lnTo>
                  <a:pt x="40" y="30"/>
                </a:lnTo>
                <a:lnTo>
                  <a:pt x="36" y="36"/>
                </a:lnTo>
                <a:lnTo>
                  <a:pt x="29" y="40"/>
                </a:lnTo>
                <a:lnTo>
                  <a:pt x="21" y="42"/>
                </a:lnTo>
                <a:lnTo>
                  <a:pt x="12" y="40"/>
                </a:lnTo>
                <a:lnTo>
                  <a:pt x="6" y="36"/>
                </a:lnTo>
                <a:lnTo>
                  <a:pt x="2" y="30"/>
                </a:lnTo>
                <a:lnTo>
                  <a:pt x="0" y="21"/>
                </a:lnTo>
                <a:lnTo>
                  <a:pt x="2" y="13"/>
                </a:lnTo>
                <a:lnTo>
                  <a:pt x="6" y="6"/>
                </a:lnTo>
                <a:lnTo>
                  <a:pt x="12" y="2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1" name="Freeform 134"/>
          <p:cNvSpPr>
            <a:spLocks/>
          </p:cNvSpPr>
          <p:nvPr/>
        </p:nvSpPr>
        <p:spPr bwMode="auto">
          <a:xfrm>
            <a:off x="2557463" y="5197475"/>
            <a:ext cx="3175" cy="3175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2147483647 h 21"/>
              <a:gd name="T6" fmla="*/ 2147483647 w 21"/>
              <a:gd name="T7" fmla="*/ 2147483647 h 21"/>
              <a:gd name="T8" fmla="*/ 2147483647 w 21"/>
              <a:gd name="T9" fmla="*/ 2147483647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0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0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"/>
              <a:gd name="T52" fmla="*/ 0 h 21"/>
              <a:gd name="T53" fmla="*/ 21 w 21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" h="21">
                <a:moveTo>
                  <a:pt x="12" y="0"/>
                </a:moveTo>
                <a:lnTo>
                  <a:pt x="15" y="1"/>
                </a:lnTo>
                <a:lnTo>
                  <a:pt x="18" y="4"/>
                </a:lnTo>
                <a:lnTo>
                  <a:pt x="20" y="7"/>
                </a:lnTo>
                <a:lnTo>
                  <a:pt x="21" y="11"/>
                </a:lnTo>
                <a:lnTo>
                  <a:pt x="20" y="15"/>
                </a:lnTo>
                <a:lnTo>
                  <a:pt x="18" y="17"/>
                </a:lnTo>
                <a:lnTo>
                  <a:pt x="15" y="20"/>
                </a:lnTo>
                <a:lnTo>
                  <a:pt x="12" y="21"/>
                </a:lnTo>
                <a:lnTo>
                  <a:pt x="8" y="20"/>
                </a:lnTo>
                <a:lnTo>
                  <a:pt x="4" y="17"/>
                </a:lnTo>
                <a:lnTo>
                  <a:pt x="1" y="15"/>
                </a:lnTo>
                <a:lnTo>
                  <a:pt x="0" y="11"/>
                </a:lnTo>
                <a:lnTo>
                  <a:pt x="1" y="7"/>
                </a:lnTo>
                <a:lnTo>
                  <a:pt x="4" y="4"/>
                </a:lnTo>
                <a:lnTo>
                  <a:pt x="8" y="1"/>
                </a:lnTo>
                <a:lnTo>
                  <a:pt x="12" y="0"/>
                </a:lnTo>
                <a:close/>
              </a:path>
            </a:pathLst>
          </a:custGeom>
          <a:solidFill>
            <a:srgbClr val="E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2" name="Freeform 135"/>
          <p:cNvSpPr>
            <a:spLocks/>
          </p:cNvSpPr>
          <p:nvPr/>
        </p:nvSpPr>
        <p:spPr bwMode="auto">
          <a:xfrm>
            <a:off x="2562225" y="5287963"/>
            <a:ext cx="15875" cy="7937"/>
          </a:xfrm>
          <a:custGeom>
            <a:avLst/>
            <a:gdLst>
              <a:gd name="T0" fmla="*/ 2147483647 w 104"/>
              <a:gd name="T1" fmla="*/ 2147483647 h 46"/>
              <a:gd name="T2" fmla="*/ 2147483647 w 104"/>
              <a:gd name="T3" fmla="*/ 2147483647 h 46"/>
              <a:gd name="T4" fmla="*/ 2147483647 w 104"/>
              <a:gd name="T5" fmla="*/ 2147483647 h 46"/>
              <a:gd name="T6" fmla="*/ 2147483647 w 104"/>
              <a:gd name="T7" fmla="*/ 2147483647 h 46"/>
              <a:gd name="T8" fmla="*/ 2147483647 w 104"/>
              <a:gd name="T9" fmla="*/ 2147483647 h 46"/>
              <a:gd name="T10" fmla="*/ 2147483647 w 104"/>
              <a:gd name="T11" fmla="*/ 2147483647 h 46"/>
              <a:gd name="T12" fmla="*/ 2147483647 w 104"/>
              <a:gd name="T13" fmla="*/ 2147483647 h 46"/>
              <a:gd name="T14" fmla="*/ 2147483647 w 104"/>
              <a:gd name="T15" fmla="*/ 2147483647 h 46"/>
              <a:gd name="T16" fmla="*/ 0 w 104"/>
              <a:gd name="T17" fmla="*/ 2147483647 h 46"/>
              <a:gd name="T18" fmla="*/ 0 w 104"/>
              <a:gd name="T19" fmla="*/ 2147483647 h 46"/>
              <a:gd name="T20" fmla="*/ 0 w 104"/>
              <a:gd name="T21" fmla="*/ 2147483647 h 46"/>
              <a:gd name="T22" fmla="*/ 0 w 104"/>
              <a:gd name="T23" fmla="*/ 2147483647 h 46"/>
              <a:gd name="T24" fmla="*/ 2147483647 w 104"/>
              <a:gd name="T25" fmla="*/ 2147483647 h 46"/>
              <a:gd name="T26" fmla="*/ 2147483647 w 104"/>
              <a:gd name="T27" fmla="*/ 0 h 46"/>
              <a:gd name="T28" fmla="*/ 2147483647 w 104"/>
              <a:gd name="T29" fmla="*/ 0 h 46"/>
              <a:gd name="T30" fmla="*/ 2147483647 w 104"/>
              <a:gd name="T31" fmla="*/ 2147483647 h 46"/>
              <a:gd name="T32" fmla="*/ 2147483647 w 104"/>
              <a:gd name="T33" fmla="*/ 2147483647 h 46"/>
              <a:gd name="T34" fmla="*/ 2147483647 w 104"/>
              <a:gd name="T35" fmla="*/ 2147483647 h 46"/>
              <a:gd name="T36" fmla="*/ 2147483647 w 104"/>
              <a:gd name="T37" fmla="*/ 2147483647 h 46"/>
              <a:gd name="T38" fmla="*/ 2147483647 w 104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6"/>
              <a:gd name="T62" fmla="*/ 104 w 104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6">
                <a:moveTo>
                  <a:pt x="104" y="35"/>
                </a:moveTo>
                <a:lnTo>
                  <a:pt x="91" y="39"/>
                </a:lnTo>
                <a:lnTo>
                  <a:pt x="78" y="43"/>
                </a:lnTo>
                <a:lnTo>
                  <a:pt x="65" y="45"/>
                </a:lnTo>
                <a:lnTo>
                  <a:pt x="51" y="46"/>
                </a:lnTo>
                <a:lnTo>
                  <a:pt x="37" y="46"/>
                </a:lnTo>
                <a:lnTo>
                  <a:pt x="24" y="44"/>
                </a:lnTo>
                <a:lnTo>
                  <a:pt x="12" y="40"/>
                </a:lnTo>
                <a:lnTo>
                  <a:pt x="0" y="34"/>
                </a:lnTo>
                <a:lnTo>
                  <a:pt x="0" y="11"/>
                </a:lnTo>
                <a:lnTo>
                  <a:pt x="23" y="4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8"/>
                </a:lnTo>
                <a:lnTo>
                  <a:pt x="97" y="16"/>
                </a:lnTo>
                <a:lnTo>
                  <a:pt x="102" y="25"/>
                </a:lnTo>
                <a:lnTo>
                  <a:pt x="104" y="35"/>
                </a:lnTo>
                <a:close/>
              </a:path>
            </a:pathLst>
          </a:custGeom>
          <a:solidFill>
            <a:srgbClr val="91A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3" name="Freeform 136"/>
          <p:cNvSpPr>
            <a:spLocks/>
          </p:cNvSpPr>
          <p:nvPr/>
        </p:nvSpPr>
        <p:spPr bwMode="auto">
          <a:xfrm>
            <a:off x="2557463" y="5276850"/>
            <a:ext cx="14287" cy="6350"/>
          </a:xfrm>
          <a:custGeom>
            <a:avLst/>
            <a:gdLst>
              <a:gd name="T0" fmla="*/ 2147483647 w 102"/>
              <a:gd name="T1" fmla="*/ 2147483647 h 47"/>
              <a:gd name="T2" fmla="*/ 2147483647 w 102"/>
              <a:gd name="T3" fmla="*/ 2147483647 h 47"/>
              <a:gd name="T4" fmla="*/ 2147483647 w 102"/>
              <a:gd name="T5" fmla="*/ 2147483647 h 47"/>
              <a:gd name="T6" fmla="*/ 2147483647 w 102"/>
              <a:gd name="T7" fmla="*/ 2147483647 h 47"/>
              <a:gd name="T8" fmla="*/ 2147483647 w 102"/>
              <a:gd name="T9" fmla="*/ 2147483647 h 47"/>
              <a:gd name="T10" fmla="*/ 2147483647 w 102"/>
              <a:gd name="T11" fmla="*/ 2147483647 h 47"/>
              <a:gd name="T12" fmla="*/ 2147483647 w 102"/>
              <a:gd name="T13" fmla="*/ 2147483647 h 47"/>
              <a:gd name="T14" fmla="*/ 2147483647 w 102"/>
              <a:gd name="T15" fmla="*/ 2147483647 h 47"/>
              <a:gd name="T16" fmla="*/ 0 w 102"/>
              <a:gd name="T17" fmla="*/ 2147483647 h 47"/>
              <a:gd name="T18" fmla="*/ 0 w 102"/>
              <a:gd name="T19" fmla="*/ 2147483647 h 47"/>
              <a:gd name="T20" fmla="*/ 0 w 102"/>
              <a:gd name="T21" fmla="*/ 2147483647 h 47"/>
              <a:gd name="T22" fmla="*/ 0 w 102"/>
              <a:gd name="T23" fmla="*/ 2147483647 h 47"/>
              <a:gd name="T24" fmla="*/ 2147483647 w 102"/>
              <a:gd name="T25" fmla="*/ 2147483647 h 47"/>
              <a:gd name="T26" fmla="*/ 2147483647 w 102"/>
              <a:gd name="T27" fmla="*/ 0 h 47"/>
              <a:gd name="T28" fmla="*/ 2147483647 w 102"/>
              <a:gd name="T29" fmla="*/ 0 h 47"/>
              <a:gd name="T30" fmla="*/ 2147483647 w 102"/>
              <a:gd name="T31" fmla="*/ 2147483647 h 47"/>
              <a:gd name="T32" fmla="*/ 2147483647 w 102"/>
              <a:gd name="T33" fmla="*/ 2147483647 h 47"/>
              <a:gd name="T34" fmla="*/ 2147483647 w 102"/>
              <a:gd name="T35" fmla="*/ 2147483647 h 47"/>
              <a:gd name="T36" fmla="*/ 2147483647 w 102"/>
              <a:gd name="T37" fmla="*/ 2147483647 h 47"/>
              <a:gd name="T38" fmla="*/ 2147483647 w 102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7"/>
              <a:gd name="T62" fmla="*/ 102 w 102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7">
                <a:moveTo>
                  <a:pt x="102" y="36"/>
                </a:moveTo>
                <a:lnTo>
                  <a:pt x="90" y="40"/>
                </a:lnTo>
                <a:lnTo>
                  <a:pt x="77" y="43"/>
                </a:lnTo>
                <a:lnTo>
                  <a:pt x="64" y="45"/>
                </a:lnTo>
                <a:lnTo>
                  <a:pt x="51" y="47"/>
                </a:lnTo>
                <a:lnTo>
                  <a:pt x="37" y="45"/>
                </a:lnTo>
                <a:lnTo>
                  <a:pt x="24" y="43"/>
                </a:lnTo>
                <a:lnTo>
                  <a:pt x="12" y="39"/>
                </a:lnTo>
                <a:lnTo>
                  <a:pt x="0" y="33"/>
                </a:lnTo>
                <a:lnTo>
                  <a:pt x="0" y="12"/>
                </a:lnTo>
                <a:lnTo>
                  <a:pt x="23" y="3"/>
                </a:lnTo>
                <a:lnTo>
                  <a:pt x="45" y="0"/>
                </a:lnTo>
                <a:lnTo>
                  <a:pt x="63" y="0"/>
                </a:lnTo>
                <a:lnTo>
                  <a:pt x="76" y="3"/>
                </a:lnTo>
                <a:lnTo>
                  <a:pt x="88" y="8"/>
                </a:lnTo>
                <a:lnTo>
                  <a:pt x="96" y="16"/>
                </a:lnTo>
                <a:lnTo>
                  <a:pt x="101" y="25"/>
                </a:lnTo>
                <a:lnTo>
                  <a:pt x="102" y="36"/>
                </a:lnTo>
                <a:close/>
              </a:path>
            </a:pathLst>
          </a:custGeom>
          <a:solidFill>
            <a:srgbClr val="91A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4" name="Freeform 137"/>
          <p:cNvSpPr>
            <a:spLocks/>
          </p:cNvSpPr>
          <p:nvPr/>
        </p:nvSpPr>
        <p:spPr bwMode="auto">
          <a:xfrm>
            <a:off x="2559050" y="5259388"/>
            <a:ext cx="14288" cy="7937"/>
          </a:xfrm>
          <a:custGeom>
            <a:avLst/>
            <a:gdLst>
              <a:gd name="T0" fmla="*/ 2147483647 w 102"/>
              <a:gd name="T1" fmla="*/ 2147483647 h 47"/>
              <a:gd name="T2" fmla="*/ 2147483647 w 102"/>
              <a:gd name="T3" fmla="*/ 2147483647 h 47"/>
              <a:gd name="T4" fmla="*/ 2147483647 w 102"/>
              <a:gd name="T5" fmla="*/ 2147483647 h 47"/>
              <a:gd name="T6" fmla="*/ 2147483647 w 102"/>
              <a:gd name="T7" fmla="*/ 2147483647 h 47"/>
              <a:gd name="T8" fmla="*/ 2147483647 w 102"/>
              <a:gd name="T9" fmla="*/ 2147483647 h 47"/>
              <a:gd name="T10" fmla="*/ 2147483647 w 102"/>
              <a:gd name="T11" fmla="*/ 2147483647 h 47"/>
              <a:gd name="T12" fmla="*/ 2147483647 w 102"/>
              <a:gd name="T13" fmla="*/ 2147483647 h 47"/>
              <a:gd name="T14" fmla="*/ 2147483647 w 102"/>
              <a:gd name="T15" fmla="*/ 2147483647 h 47"/>
              <a:gd name="T16" fmla="*/ 0 w 102"/>
              <a:gd name="T17" fmla="*/ 2147483647 h 47"/>
              <a:gd name="T18" fmla="*/ 0 w 102"/>
              <a:gd name="T19" fmla="*/ 2147483647 h 47"/>
              <a:gd name="T20" fmla="*/ 0 w 102"/>
              <a:gd name="T21" fmla="*/ 2147483647 h 47"/>
              <a:gd name="T22" fmla="*/ 0 w 102"/>
              <a:gd name="T23" fmla="*/ 2147483647 h 47"/>
              <a:gd name="T24" fmla="*/ 2147483647 w 102"/>
              <a:gd name="T25" fmla="*/ 2147483647 h 47"/>
              <a:gd name="T26" fmla="*/ 2147483647 w 102"/>
              <a:gd name="T27" fmla="*/ 0 h 47"/>
              <a:gd name="T28" fmla="*/ 2147483647 w 102"/>
              <a:gd name="T29" fmla="*/ 0 h 47"/>
              <a:gd name="T30" fmla="*/ 2147483647 w 102"/>
              <a:gd name="T31" fmla="*/ 2147483647 h 47"/>
              <a:gd name="T32" fmla="*/ 2147483647 w 102"/>
              <a:gd name="T33" fmla="*/ 2147483647 h 47"/>
              <a:gd name="T34" fmla="*/ 2147483647 w 102"/>
              <a:gd name="T35" fmla="*/ 2147483647 h 47"/>
              <a:gd name="T36" fmla="*/ 2147483647 w 102"/>
              <a:gd name="T37" fmla="*/ 2147483647 h 47"/>
              <a:gd name="T38" fmla="*/ 2147483647 w 102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7"/>
              <a:gd name="T62" fmla="*/ 102 w 102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7">
                <a:moveTo>
                  <a:pt x="102" y="37"/>
                </a:moveTo>
                <a:lnTo>
                  <a:pt x="91" y="41"/>
                </a:lnTo>
                <a:lnTo>
                  <a:pt x="78" y="45"/>
                </a:lnTo>
                <a:lnTo>
                  <a:pt x="65" y="47"/>
                </a:lnTo>
                <a:lnTo>
                  <a:pt x="52" y="47"/>
                </a:lnTo>
                <a:lnTo>
                  <a:pt x="38" y="47"/>
                </a:lnTo>
                <a:lnTo>
                  <a:pt x="24" y="44"/>
                </a:lnTo>
                <a:lnTo>
                  <a:pt x="11" y="40"/>
                </a:lnTo>
                <a:lnTo>
                  <a:pt x="0" y="34"/>
                </a:lnTo>
                <a:lnTo>
                  <a:pt x="0" y="11"/>
                </a:lnTo>
                <a:lnTo>
                  <a:pt x="24" y="4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9"/>
                </a:lnTo>
                <a:lnTo>
                  <a:pt x="97" y="16"/>
                </a:lnTo>
                <a:lnTo>
                  <a:pt x="101" y="26"/>
                </a:lnTo>
                <a:lnTo>
                  <a:pt x="102" y="37"/>
                </a:lnTo>
                <a:close/>
              </a:path>
            </a:pathLst>
          </a:custGeom>
          <a:solidFill>
            <a:srgbClr val="CEC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5" name="Freeform 138"/>
          <p:cNvSpPr>
            <a:spLocks/>
          </p:cNvSpPr>
          <p:nvPr/>
        </p:nvSpPr>
        <p:spPr bwMode="auto">
          <a:xfrm>
            <a:off x="2562225" y="5251450"/>
            <a:ext cx="15875" cy="6350"/>
          </a:xfrm>
          <a:custGeom>
            <a:avLst/>
            <a:gdLst>
              <a:gd name="T0" fmla="*/ 2147483647 w 104"/>
              <a:gd name="T1" fmla="*/ 2147483647 h 46"/>
              <a:gd name="T2" fmla="*/ 2147483647 w 104"/>
              <a:gd name="T3" fmla="*/ 2147483647 h 46"/>
              <a:gd name="T4" fmla="*/ 2147483647 w 104"/>
              <a:gd name="T5" fmla="*/ 2147483647 h 46"/>
              <a:gd name="T6" fmla="*/ 2147483647 w 104"/>
              <a:gd name="T7" fmla="*/ 2147483647 h 46"/>
              <a:gd name="T8" fmla="*/ 2147483647 w 104"/>
              <a:gd name="T9" fmla="*/ 2147483647 h 46"/>
              <a:gd name="T10" fmla="*/ 2147483647 w 104"/>
              <a:gd name="T11" fmla="*/ 2147483647 h 46"/>
              <a:gd name="T12" fmla="*/ 2147483647 w 104"/>
              <a:gd name="T13" fmla="*/ 2147483647 h 46"/>
              <a:gd name="T14" fmla="*/ 2147483647 w 104"/>
              <a:gd name="T15" fmla="*/ 2147483647 h 46"/>
              <a:gd name="T16" fmla="*/ 0 w 104"/>
              <a:gd name="T17" fmla="*/ 2147483647 h 46"/>
              <a:gd name="T18" fmla="*/ 0 w 104"/>
              <a:gd name="T19" fmla="*/ 2147483647 h 46"/>
              <a:gd name="T20" fmla="*/ 0 w 104"/>
              <a:gd name="T21" fmla="*/ 2147483647 h 46"/>
              <a:gd name="T22" fmla="*/ 0 w 104"/>
              <a:gd name="T23" fmla="*/ 2147483647 h 46"/>
              <a:gd name="T24" fmla="*/ 2147483647 w 104"/>
              <a:gd name="T25" fmla="*/ 2147483647 h 46"/>
              <a:gd name="T26" fmla="*/ 2147483647 w 104"/>
              <a:gd name="T27" fmla="*/ 0 h 46"/>
              <a:gd name="T28" fmla="*/ 2147483647 w 104"/>
              <a:gd name="T29" fmla="*/ 0 h 46"/>
              <a:gd name="T30" fmla="*/ 2147483647 w 104"/>
              <a:gd name="T31" fmla="*/ 2147483647 h 46"/>
              <a:gd name="T32" fmla="*/ 2147483647 w 104"/>
              <a:gd name="T33" fmla="*/ 2147483647 h 46"/>
              <a:gd name="T34" fmla="*/ 2147483647 w 104"/>
              <a:gd name="T35" fmla="*/ 2147483647 h 46"/>
              <a:gd name="T36" fmla="*/ 2147483647 w 104"/>
              <a:gd name="T37" fmla="*/ 2147483647 h 46"/>
              <a:gd name="T38" fmla="*/ 2147483647 w 104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6"/>
              <a:gd name="T62" fmla="*/ 104 w 104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6">
                <a:moveTo>
                  <a:pt x="104" y="34"/>
                </a:moveTo>
                <a:lnTo>
                  <a:pt x="91" y="38"/>
                </a:lnTo>
                <a:lnTo>
                  <a:pt x="78" y="43"/>
                </a:lnTo>
                <a:lnTo>
                  <a:pt x="65" y="45"/>
                </a:lnTo>
                <a:lnTo>
                  <a:pt x="51" y="46"/>
                </a:lnTo>
                <a:lnTo>
                  <a:pt x="37" y="45"/>
                </a:lnTo>
                <a:lnTo>
                  <a:pt x="24" y="44"/>
                </a:lnTo>
                <a:lnTo>
                  <a:pt x="12" y="39"/>
                </a:lnTo>
                <a:lnTo>
                  <a:pt x="0" y="34"/>
                </a:lnTo>
                <a:lnTo>
                  <a:pt x="0" y="11"/>
                </a:lnTo>
                <a:lnTo>
                  <a:pt x="23" y="3"/>
                </a:lnTo>
                <a:lnTo>
                  <a:pt x="44" y="0"/>
                </a:lnTo>
                <a:lnTo>
                  <a:pt x="62" y="0"/>
                </a:lnTo>
                <a:lnTo>
                  <a:pt x="77" y="2"/>
                </a:lnTo>
                <a:lnTo>
                  <a:pt x="89" y="8"/>
                </a:lnTo>
                <a:lnTo>
                  <a:pt x="97" y="15"/>
                </a:lnTo>
                <a:lnTo>
                  <a:pt x="102" y="25"/>
                </a:lnTo>
                <a:lnTo>
                  <a:pt x="104" y="34"/>
                </a:lnTo>
                <a:close/>
              </a:path>
            </a:pathLst>
          </a:custGeom>
          <a:solidFill>
            <a:srgbClr val="CEC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6" name="Freeform 139"/>
          <p:cNvSpPr>
            <a:spLocks/>
          </p:cNvSpPr>
          <p:nvPr/>
        </p:nvSpPr>
        <p:spPr bwMode="auto">
          <a:xfrm>
            <a:off x="2568575" y="5281613"/>
            <a:ext cx="14288" cy="6350"/>
          </a:xfrm>
          <a:custGeom>
            <a:avLst/>
            <a:gdLst>
              <a:gd name="T0" fmla="*/ 2147483647 w 103"/>
              <a:gd name="T1" fmla="*/ 2147483647 h 45"/>
              <a:gd name="T2" fmla="*/ 2147483647 w 103"/>
              <a:gd name="T3" fmla="*/ 2147483647 h 45"/>
              <a:gd name="T4" fmla="*/ 2147483647 w 103"/>
              <a:gd name="T5" fmla="*/ 2147483647 h 45"/>
              <a:gd name="T6" fmla="*/ 2147483647 w 103"/>
              <a:gd name="T7" fmla="*/ 2147483647 h 45"/>
              <a:gd name="T8" fmla="*/ 2147483647 w 103"/>
              <a:gd name="T9" fmla="*/ 2147483647 h 45"/>
              <a:gd name="T10" fmla="*/ 2147483647 w 103"/>
              <a:gd name="T11" fmla="*/ 2147483647 h 45"/>
              <a:gd name="T12" fmla="*/ 2147483647 w 103"/>
              <a:gd name="T13" fmla="*/ 2147483647 h 45"/>
              <a:gd name="T14" fmla="*/ 2147483647 w 103"/>
              <a:gd name="T15" fmla="*/ 2147483647 h 45"/>
              <a:gd name="T16" fmla="*/ 0 w 103"/>
              <a:gd name="T17" fmla="*/ 2147483647 h 45"/>
              <a:gd name="T18" fmla="*/ 0 w 103"/>
              <a:gd name="T19" fmla="*/ 2147483647 h 45"/>
              <a:gd name="T20" fmla="*/ 0 w 103"/>
              <a:gd name="T21" fmla="*/ 2147483647 h 45"/>
              <a:gd name="T22" fmla="*/ 0 w 103"/>
              <a:gd name="T23" fmla="*/ 2147483647 h 45"/>
              <a:gd name="T24" fmla="*/ 2147483647 w 103"/>
              <a:gd name="T25" fmla="*/ 2147483647 h 45"/>
              <a:gd name="T26" fmla="*/ 2147483647 w 103"/>
              <a:gd name="T27" fmla="*/ 0 h 45"/>
              <a:gd name="T28" fmla="*/ 2147483647 w 103"/>
              <a:gd name="T29" fmla="*/ 0 h 45"/>
              <a:gd name="T30" fmla="*/ 2147483647 w 103"/>
              <a:gd name="T31" fmla="*/ 2147483647 h 45"/>
              <a:gd name="T32" fmla="*/ 2147483647 w 103"/>
              <a:gd name="T33" fmla="*/ 2147483647 h 45"/>
              <a:gd name="T34" fmla="*/ 2147483647 w 103"/>
              <a:gd name="T35" fmla="*/ 2147483647 h 45"/>
              <a:gd name="T36" fmla="*/ 2147483647 w 103"/>
              <a:gd name="T37" fmla="*/ 2147483647 h 45"/>
              <a:gd name="T38" fmla="*/ 2147483647 w 103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5"/>
              <a:gd name="T62" fmla="*/ 103 w 103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5">
                <a:moveTo>
                  <a:pt x="103" y="35"/>
                </a:moveTo>
                <a:lnTo>
                  <a:pt x="91" y="39"/>
                </a:lnTo>
                <a:lnTo>
                  <a:pt x="78" y="43"/>
                </a:lnTo>
                <a:lnTo>
                  <a:pt x="65" y="45"/>
                </a:lnTo>
                <a:lnTo>
                  <a:pt x="51" y="45"/>
                </a:lnTo>
                <a:lnTo>
                  <a:pt x="37" y="45"/>
                </a:lnTo>
                <a:lnTo>
                  <a:pt x="24" y="42"/>
                </a:lnTo>
                <a:lnTo>
                  <a:pt x="12" y="38"/>
                </a:lnTo>
                <a:lnTo>
                  <a:pt x="0" y="33"/>
                </a:lnTo>
                <a:lnTo>
                  <a:pt x="0" y="11"/>
                </a:lnTo>
                <a:lnTo>
                  <a:pt x="23" y="3"/>
                </a:lnTo>
                <a:lnTo>
                  <a:pt x="43" y="0"/>
                </a:lnTo>
                <a:lnTo>
                  <a:pt x="60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101" y="25"/>
                </a:lnTo>
                <a:lnTo>
                  <a:pt x="103" y="35"/>
                </a:lnTo>
                <a:close/>
              </a:path>
            </a:pathLst>
          </a:custGeom>
          <a:solidFill>
            <a:srgbClr val="CEC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7" name="Freeform 140"/>
          <p:cNvSpPr>
            <a:spLocks/>
          </p:cNvSpPr>
          <p:nvPr/>
        </p:nvSpPr>
        <p:spPr bwMode="auto">
          <a:xfrm>
            <a:off x="2576513" y="5287963"/>
            <a:ext cx="14287" cy="6350"/>
          </a:xfrm>
          <a:custGeom>
            <a:avLst/>
            <a:gdLst>
              <a:gd name="T0" fmla="*/ 2147483647 w 103"/>
              <a:gd name="T1" fmla="*/ 2147483647 h 46"/>
              <a:gd name="T2" fmla="*/ 2147483647 w 103"/>
              <a:gd name="T3" fmla="*/ 2147483647 h 46"/>
              <a:gd name="T4" fmla="*/ 2147483647 w 103"/>
              <a:gd name="T5" fmla="*/ 2147483647 h 46"/>
              <a:gd name="T6" fmla="*/ 2147483647 w 103"/>
              <a:gd name="T7" fmla="*/ 2147483647 h 46"/>
              <a:gd name="T8" fmla="*/ 2147483647 w 103"/>
              <a:gd name="T9" fmla="*/ 2147483647 h 46"/>
              <a:gd name="T10" fmla="*/ 2147483647 w 103"/>
              <a:gd name="T11" fmla="*/ 2147483647 h 46"/>
              <a:gd name="T12" fmla="*/ 2147483647 w 103"/>
              <a:gd name="T13" fmla="*/ 2147483647 h 46"/>
              <a:gd name="T14" fmla="*/ 2147483647 w 103"/>
              <a:gd name="T15" fmla="*/ 2147483647 h 46"/>
              <a:gd name="T16" fmla="*/ 0 w 103"/>
              <a:gd name="T17" fmla="*/ 2147483647 h 46"/>
              <a:gd name="T18" fmla="*/ 0 w 103"/>
              <a:gd name="T19" fmla="*/ 2147483647 h 46"/>
              <a:gd name="T20" fmla="*/ 0 w 103"/>
              <a:gd name="T21" fmla="*/ 2147483647 h 46"/>
              <a:gd name="T22" fmla="*/ 0 w 103"/>
              <a:gd name="T23" fmla="*/ 2147483647 h 46"/>
              <a:gd name="T24" fmla="*/ 2147483647 w 103"/>
              <a:gd name="T25" fmla="*/ 2147483647 h 46"/>
              <a:gd name="T26" fmla="*/ 2147483647 w 103"/>
              <a:gd name="T27" fmla="*/ 0 h 46"/>
              <a:gd name="T28" fmla="*/ 2147483647 w 103"/>
              <a:gd name="T29" fmla="*/ 0 h 46"/>
              <a:gd name="T30" fmla="*/ 2147483647 w 103"/>
              <a:gd name="T31" fmla="*/ 2147483647 h 46"/>
              <a:gd name="T32" fmla="*/ 2147483647 w 103"/>
              <a:gd name="T33" fmla="*/ 2147483647 h 46"/>
              <a:gd name="T34" fmla="*/ 2147483647 w 103"/>
              <a:gd name="T35" fmla="*/ 2147483647 h 46"/>
              <a:gd name="T36" fmla="*/ 2147483647 w 103"/>
              <a:gd name="T37" fmla="*/ 2147483647 h 46"/>
              <a:gd name="T38" fmla="*/ 2147483647 w 103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6"/>
              <a:gd name="T62" fmla="*/ 103 w 103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6">
                <a:moveTo>
                  <a:pt x="103" y="36"/>
                </a:moveTo>
                <a:lnTo>
                  <a:pt x="91" y="40"/>
                </a:lnTo>
                <a:lnTo>
                  <a:pt x="77" y="43"/>
                </a:lnTo>
                <a:lnTo>
                  <a:pt x="64" y="45"/>
                </a:lnTo>
                <a:lnTo>
                  <a:pt x="51" y="46"/>
                </a:lnTo>
                <a:lnTo>
                  <a:pt x="37" y="45"/>
                </a:lnTo>
                <a:lnTo>
                  <a:pt x="23" y="43"/>
                </a:lnTo>
                <a:lnTo>
                  <a:pt x="12" y="39"/>
                </a:lnTo>
                <a:lnTo>
                  <a:pt x="0" y="33"/>
                </a:lnTo>
                <a:lnTo>
                  <a:pt x="0" y="11"/>
                </a:lnTo>
                <a:lnTo>
                  <a:pt x="23" y="4"/>
                </a:lnTo>
                <a:lnTo>
                  <a:pt x="43" y="0"/>
                </a:lnTo>
                <a:lnTo>
                  <a:pt x="61" y="0"/>
                </a:lnTo>
                <a:lnTo>
                  <a:pt x="76" y="3"/>
                </a:lnTo>
                <a:lnTo>
                  <a:pt x="88" y="8"/>
                </a:lnTo>
                <a:lnTo>
                  <a:pt x="96" y="15"/>
                </a:lnTo>
                <a:lnTo>
                  <a:pt x="100" y="25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8" name="Freeform 141"/>
          <p:cNvSpPr>
            <a:spLocks/>
          </p:cNvSpPr>
          <p:nvPr/>
        </p:nvSpPr>
        <p:spPr bwMode="auto">
          <a:xfrm>
            <a:off x="2671763" y="5373688"/>
            <a:ext cx="14287" cy="7937"/>
          </a:xfrm>
          <a:custGeom>
            <a:avLst/>
            <a:gdLst>
              <a:gd name="T0" fmla="*/ 2147483647 w 100"/>
              <a:gd name="T1" fmla="*/ 2147483647 h 47"/>
              <a:gd name="T2" fmla="*/ 2147483647 w 100"/>
              <a:gd name="T3" fmla="*/ 2147483647 h 47"/>
              <a:gd name="T4" fmla="*/ 2147483647 w 100"/>
              <a:gd name="T5" fmla="*/ 2147483647 h 47"/>
              <a:gd name="T6" fmla="*/ 2147483647 w 100"/>
              <a:gd name="T7" fmla="*/ 2147483647 h 47"/>
              <a:gd name="T8" fmla="*/ 2147483647 w 100"/>
              <a:gd name="T9" fmla="*/ 2147483647 h 47"/>
              <a:gd name="T10" fmla="*/ 2147483647 w 100"/>
              <a:gd name="T11" fmla="*/ 2147483647 h 47"/>
              <a:gd name="T12" fmla="*/ 2147483647 w 100"/>
              <a:gd name="T13" fmla="*/ 2147483647 h 47"/>
              <a:gd name="T14" fmla="*/ 2147483647 w 100"/>
              <a:gd name="T15" fmla="*/ 2147483647 h 47"/>
              <a:gd name="T16" fmla="*/ 0 w 100"/>
              <a:gd name="T17" fmla="*/ 2147483647 h 47"/>
              <a:gd name="T18" fmla="*/ 0 w 100"/>
              <a:gd name="T19" fmla="*/ 2147483647 h 47"/>
              <a:gd name="T20" fmla="*/ 0 w 100"/>
              <a:gd name="T21" fmla="*/ 2147483647 h 47"/>
              <a:gd name="T22" fmla="*/ 0 w 100"/>
              <a:gd name="T23" fmla="*/ 2147483647 h 47"/>
              <a:gd name="T24" fmla="*/ 2147483647 w 100"/>
              <a:gd name="T25" fmla="*/ 2147483647 h 47"/>
              <a:gd name="T26" fmla="*/ 2147483647 w 100"/>
              <a:gd name="T27" fmla="*/ 0 h 47"/>
              <a:gd name="T28" fmla="*/ 2147483647 w 100"/>
              <a:gd name="T29" fmla="*/ 0 h 47"/>
              <a:gd name="T30" fmla="*/ 2147483647 w 100"/>
              <a:gd name="T31" fmla="*/ 2147483647 h 47"/>
              <a:gd name="T32" fmla="*/ 2147483647 w 100"/>
              <a:gd name="T33" fmla="*/ 2147483647 h 47"/>
              <a:gd name="T34" fmla="*/ 2147483647 w 100"/>
              <a:gd name="T35" fmla="*/ 2147483647 h 47"/>
              <a:gd name="T36" fmla="*/ 2147483647 w 100"/>
              <a:gd name="T37" fmla="*/ 2147483647 h 47"/>
              <a:gd name="T38" fmla="*/ 2147483647 w 100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47"/>
              <a:gd name="T62" fmla="*/ 100 w 100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47">
                <a:moveTo>
                  <a:pt x="100" y="35"/>
                </a:moveTo>
                <a:lnTo>
                  <a:pt x="88" y="40"/>
                </a:lnTo>
                <a:lnTo>
                  <a:pt x="76" y="43"/>
                </a:lnTo>
                <a:lnTo>
                  <a:pt x="63" y="46"/>
                </a:lnTo>
                <a:lnTo>
                  <a:pt x="49" y="47"/>
                </a:lnTo>
                <a:lnTo>
                  <a:pt x="37" y="46"/>
                </a:lnTo>
                <a:lnTo>
                  <a:pt x="24" y="42"/>
                </a:lnTo>
                <a:lnTo>
                  <a:pt x="11" y="39"/>
                </a:lnTo>
                <a:lnTo>
                  <a:pt x="0" y="33"/>
                </a:lnTo>
                <a:lnTo>
                  <a:pt x="0" y="12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5" y="2"/>
                </a:lnTo>
                <a:lnTo>
                  <a:pt x="86" y="8"/>
                </a:lnTo>
                <a:lnTo>
                  <a:pt x="94" y="16"/>
                </a:lnTo>
                <a:lnTo>
                  <a:pt x="99" y="25"/>
                </a:lnTo>
                <a:lnTo>
                  <a:pt x="100" y="35"/>
                </a:lnTo>
                <a:close/>
              </a:path>
            </a:pathLst>
          </a:cu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09" name="Freeform 142"/>
          <p:cNvSpPr>
            <a:spLocks/>
          </p:cNvSpPr>
          <p:nvPr/>
        </p:nvSpPr>
        <p:spPr bwMode="auto">
          <a:xfrm>
            <a:off x="2647950" y="5357813"/>
            <a:ext cx="15875" cy="6350"/>
          </a:xfrm>
          <a:custGeom>
            <a:avLst/>
            <a:gdLst>
              <a:gd name="T0" fmla="*/ 2147483647 w 103"/>
              <a:gd name="T1" fmla="*/ 2147483647 h 45"/>
              <a:gd name="T2" fmla="*/ 2147483647 w 103"/>
              <a:gd name="T3" fmla="*/ 2147483647 h 45"/>
              <a:gd name="T4" fmla="*/ 2147483647 w 103"/>
              <a:gd name="T5" fmla="*/ 2147483647 h 45"/>
              <a:gd name="T6" fmla="*/ 2147483647 w 103"/>
              <a:gd name="T7" fmla="*/ 2147483647 h 45"/>
              <a:gd name="T8" fmla="*/ 2147483647 w 103"/>
              <a:gd name="T9" fmla="*/ 2147483647 h 45"/>
              <a:gd name="T10" fmla="*/ 2147483647 w 103"/>
              <a:gd name="T11" fmla="*/ 2147483647 h 45"/>
              <a:gd name="T12" fmla="*/ 2147483647 w 103"/>
              <a:gd name="T13" fmla="*/ 2147483647 h 45"/>
              <a:gd name="T14" fmla="*/ 2147483647 w 103"/>
              <a:gd name="T15" fmla="*/ 2147483647 h 45"/>
              <a:gd name="T16" fmla="*/ 0 w 103"/>
              <a:gd name="T17" fmla="*/ 2147483647 h 45"/>
              <a:gd name="T18" fmla="*/ 0 w 103"/>
              <a:gd name="T19" fmla="*/ 2147483647 h 45"/>
              <a:gd name="T20" fmla="*/ 0 w 103"/>
              <a:gd name="T21" fmla="*/ 2147483647 h 45"/>
              <a:gd name="T22" fmla="*/ 0 w 103"/>
              <a:gd name="T23" fmla="*/ 2147483647 h 45"/>
              <a:gd name="T24" fmla="*/ 2147483647 w 103"/>
              <a:gd name="T25" fmla="*/ 2147483647 h 45"/>
              <a:gd name="T26" fmla="*/ 2147483647 w 103"/>
              <a:gd name="T27" fmla="*/ 0 h 45"/>
              <a:gd name="T28" fmla="*/ 2147483647 w 103"/>
              <a:gd name="T29" fmla="*/ 0 h 45"/>
              <a:gd name="T30" fmla="*/ 2147483647 w 103"/>
              <a:gd name="T31" fmla="*/ 2147483647 h 45"/>
              <a:gd name="T32" fmla="*/ 2147483647 w 103"/>
              <a:gd name="T33" fmla="*/ 2147483647 h 45"/>
              <a:gd name="T34" fmla="*/ 2147483647 w 103"/>
              <a:gd name="T35" fmla="*/ 2147483647 h 45"/>
              <a:gd name="T36" fmla="*/ 2147483647 w 103"/>
              <a:gd name="T37" fmla="*/ 2147483647 h 45"/>
              <a:gd name="T38" fmla="*/ 2147483647 w 103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5"/>
              <a:gd name="T62" fmla="*/ 103 w 103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5">
                <a:moveTo>
                  <a:pt x="103" y="34"/>
                </a:moveTo>
                <a:lnTo>
                  <a:pt x="91" y="39"/>
                </a:lnTo>
                <a:lnTo>
                  <a:pt x="78" y="42"/>
                </a:lnTo>
                <a:lnTo>
                  <a:pt x="65" y="44"/>
                </a:lnTo>
                <a:lnTo>
                  <a:pt x="52" y="45"/>
                </a:lnTo>
                <a:lnTo>
                  <a:pt x="38" y="44"/>
                </a:lnTo>
                <a:lnTo>
                  <a:pt x="24" y="42"/>
                </a:lnTo>
                <a:lnTo>
                  <a:pt x="12" y="38"/>
                </a:lnTo>
                <a:lnTo>
                  <a:pt x="0" y="33"/>
                </a:lnTo>
                <a:lnTo>
                  <a:pt x="0" y="10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6" y="2"/>
                </a:lnTo>
                <a:lnTo>
                  <a:pt x="88" y="7"/>
                </a:lnTo>
                <a:lnTo>
                  <a:pt x="96" y="15"/>
                </a:lnTo>
                <a:lnTo>
                  <a:pt x="101" y="24"/>
                </a:lnTo>
                <a:lnTo>
                  <a:pt x="103" y="34"/>
                </a:lnTo>
                <a:close/>
              </a:path>
            </a:pathLst>
          </a:cu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0" name="Freeform 143"/>
          <p:cNvSpPr>
            <a:spLocks/>
          </p:cNvSpPr>
          <p:nvPr/>
        </p:nvSpPr>
        <p:spPr bwMode="auto">
          <a:xfrm>
            <a:off x="2659063" y="5368925"/>
            <a:ext cx="15875" cy="6350"/>
          </a:xfrm>
          <a:custGeom>
            <a:avLst/>
            <a:gdLst>
              <a:gd name="T0" fmla="*/ 2147483647 w 102"/>
              <a:gd name="T1" fmla="*/ 2147483647 h 46"/>
              <a:gd name="T2" fmla="*/ 2147483647 w 102"/>
              <a:gd name="T3" fmla="*/ 2147483647 h 46"/>
              <a:gd name="T4" fmla="*/ 2147483647 w 102"/>
              <a:gd name="T5" fmla="*/ 2147483647 h 46"/>
              <a:gd name="T6" fmla="*/ 2147483647 w 102"/>
              <a:gd name="T7" fmla="*/ 2147483647 h 46"/>
              <a:gd name="T8" fmla="*/ 2147483647 w 102"/>
              <a:gd name="T9" fmla="*/ 2147483647 h 46"/>
              <a:gd name="T10" fmla="*/ 2147483647 w 102"/>
              <a:gd name="T11" fmla="*/ 2147483647 h 46"/>
              <a:gd name="T12" fmla="*/ 2147483647 w 102"/>
              <a:gd name="T13" fmla="*/ 2147483647 h 46"/>
              <a:gd name="T14" fmla="*/ 2147483647 w 102"/>
              <a:gd name="T15" fmla="*/ 2147483647 h 46"/>
              <a:gd name="T16" fmla="*/ 0 w 102"/>
              <a:gd name="T17" fmla="*/ 2147483647 h 46"/>
              <a:gd name="T18" fmla="*/ 0 w 102"/>
              <a:gd name="T19" fmla="*/ 2147483647 h 46"/>
              <a:gd name="T20" fmla="*/ 0 w 102"/>
              <a:gd name="T21" fmla="*/ 2147483647 h 46"/>
              <a:gd name="T22" fmla="*/ 0 w 102"/>
              <a:gd name="T23" fmla="*/ 2147483647 h 46"/>
              <a:gd name="T24" fmla="*/ 2147483647 w 102"/>
              <a:gd name="T25" fmla="*/ 2147483647 h 46"/>
              <a:gd name="T26" fmla="*/ 2147483647 w 102"/>
              <a:gd name="T27" fmla="*/ 0 h 46"/>
              <a:gd name="T28" fmla="*/ 2147483647 w 102"/>
              <a:gd name="T29" fmla="*/ 0 h 46"/>
              <a:gd name="T30" fmla="*/ 2147483647 w 102"/>
              <a:gd name="T31" fmla="*/ 2147483647 h 46"/>
              <a:gd name="T32" fmla="*/ 2147483647 w 102"/>
              <a:gd name="T33" fmla="*/ 2147483647 h 46"/>
              <a:gd name="T34" fmla="*/ 2147483647 w 102"/>
              <a:gd name="T35" fmla="*/ 2147483647 h 46"/>
              <a:gd name="T36" fmla="*/ 2147483647 w 102"/>
              <a:gd name="T37" fmla="*/ 2147483647 h 46"/>
              <a:gd name="T38" fmla="*/ 2147483647 w 102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6"/>
              <a:gd name="T62" fmla="*/ 102 w 102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6">
                <a:moveTo>
                  <a:pt x="102" y="35"/>
                </a:moveTo>
                <a:lnTo>
                  <a:pt x="90" y="39"/>
                </a:lnTo>
                <a:lnTo>
                  <a:pt x="77" y="42"/>
                </a:lnTo>
                <a:lnTo>
                  <a:pt x="65" y="45"/>
                </a:lnTo>
                <a:lnTo>
                  <a:pt x="51" y="46"/>
                </a:lnTo>
                <a:lnTo>
                  <a:pt x="38" y="46"/>
                </a:lnTo>
                <a:lnTo>
                  <a:pt x="25" y="43"/>
                </a:lnTo>
                <a:lnTo>
                  <a:pt x="12" y="39"/>
                </a:lnTo>
                <a:lnTo>
                  <a:pt x="0" y="34"/>
                </a:lnTo>
                <a:lnTo>
                  <a:pt x="0" y="12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100" y="25"/>
                </a:lnTo>
                <a:lnTo>
                  <a:pt x="102" y="35"/>
                </a:lnTo>
                <a:close/>
              </a:path>
            </a:pathLst>
          </a:cu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1" name="Freeform 144"/>
          <p:cNvSpPr>
            <a:spLocks/>
          </p:cNvSpPr>
          <p:nvPr/>
        </p:nvSpPr>
        <p:spPr bwMode="auto">
          <a:xfrm>
            <a:off x="2570163" y="5276850"/>
            <a:ext cx="15875" cy="6350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0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1" y="40"/>
                </a:lnTo>
                <a:lnTo>
                  <a:pt x="78" y="43"/>
                </a:lnTo>
                <a:lnTo>
                  <a:pt x="64" y="45"/>
                </a:lnTo>
                <a:lnTo>
                  <a:pt x="52" y="47"/>
                </a:lnTo>
                <a:lnTo>
                  <a:pt x="38" y="45"/>
                </a:lnTo>
                <a:lnTo>
                  <a:pt x="24" y="43"/>
                </a:lnTo>
                <a:lnTo>
                  <a:pt x="12" y="39"/>
                </a:lnTo>
                <a:lnTo>
                  <a:pt x="0" y="33"/>
                </a:lnTo>
                <a:lnTo>
                  <a:pt x="0" y="12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8"/>
                </a:lnTo>
                <a:lnTo>
                  <a:pt x="97" y="16"/>
                </a:lnTo>
                <a:lnTo>
                  <a:pt x="101" y="25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2" name="Freeform 145"/>
          <p:cNvSpPr>
            <a:spLocks/>
          </p:cNvSpPr>
          <p:nvPr/>
        </p:nvSpPr>
        <p:spPr bwMode="auto">
          <a:xfrm>
            <a:off x="2570163" y="5264150"/>
            <a:ext cx="14287" cy="7938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2147483647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2" y="41"/>
                </a:lnTo>
                <a:lnTo>
                  <a:pt x="78" y="45"/>
                </a:lnTo>
                <a:lnTo>
                  <a:pt x="65" y="47"/>
                </a:lnTo>
                <a:lnTo>
                  <a:pt x="51" y="47"/>
                </a:lnTo>
                <a:lnTo>
                  <a:pt x="38" y="47"/>
                </a:lnTo>
                <a:lnTo>
                  <a:pt x="24" y="44"/>
                </a:lnTo>
                <a:lnTo>
                  <a:pt x="11" y="40"/>
                </a:lnTo>
                <a:lnTo>
                  <a:pt x="0" y="34"/>
                </a:lnTo>
                <a:lnTo>
                  <a:pt x="0" y="13"/>
                </a:lnTo>
                <a:lnTo>
                  <a:pt x="23" y="5"/>
                </a:lnTo>
                <a:lnTo>
                  <a:pt x="44" y="2"/>
                </a:lnTo>
                <a:lnTo>
                  <a:pt x="62" y="0"/>
                </a:lnTo>
                <a:lnTo>
                  <a:pt x="77" y="4"/>
                </a:lnTo>
                <a:lnTo>
                  <a:pt x="88" y="9"/>
                </a:lnTo>
                <a:lnTo>
                  <a:pt x="97" y="16"/>
                </a:lnTo>
                <a:lnTo>
                  <a:pt x="101" y="26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3" name="Freeform 146"/>
          <p:cNvSpPr>
            <a:spLocks/>
          </p:cNvSpPr>
          <p:nvPr/>
        </p:nvSpPr>
        <p:spPr bwMode="auto">
          <a:xfrm>
            <a:off x="2579688" y="5305425"/>
            <a:ext cx="14287" cy="6350"/>
          </a:xfrm>
          <a:custGeom>
            <a:avLst/>
            <a:gdLst>
              <a:gd name="T0" fmla="*/ 2147483647 w 103"/>
              <a:gd name="T1" fmla="*/ 2147483647 h 48"/>
              <a:gd name="T2" fmla="*/ 2147483647 w 103"/>
              <a:gd name="T3" fmla="*/ 2147483647 h 48"/>
              <a:gd name="T4" fmla="*/ 2147483647 w 103"/>
              <a:gd name="T5" fmla="*/ 2147483647 h 48"/>
              <a:gd name="T6" fmla="*/ 2147483647 w 103"/>
              <a:gd name="T7" fmla="*/ 2147483647 h 48"/>
              <a:gd name="T8" fmla="*/ 2147483647 w 103"/>
              <a:gd name="T9" fmla="*/ 2147483647 h 48"/>
              <a:gd name="T10" fmla="*/ 2147483647 w 103"/>
              <a:gd name="T11" fmla="*/ 2147483647 h 48"/>
              <a:gd name="T12" fmla="*/ 2147483647 w 103"/>
              <a:gd name="T13" fmla="*/ 2147483647 h 48"/>
              <a:gd name="T14" fmla="*/ 2147483647 w 103"/>
              <a:gd name="T15" fmla="*/ 2147483647 h 48"/>
              <a:gd name="T16" fmla="*/ 0 w 103"/>
              <a:gd name="T17" fmla="*/ 2147483647 h 48"/>
              <a:gd name="T18" fmla="*/ 0 w 103"/>
              <a:gd name="T19" fmla="*/ 2147483647 h 48"/>
              <a:gd name="T20" fmla="*/ 0 w 103"/>
              <a:gd name="T21" fmla="*/ 2147483647 h 48"/>
              <a:gd name="T22" fmla="*/ 0 w 103"/>
              <a:gd name="T23" fmla="*/ 2147483647 h 48"/>
              <a:gd name="T24" fmla="*/ 2147483647 w 103"/>
              <a:gd name="T25" fmla="*/ 2147483647 h 48"/>
              <a:gd name="T26" fmla="*/ 2147483647 w 103"/>
              <a:gd name="T27" fmla="*/ 0 h 48"/>
              <a:gd name="T28" fmla="*/ 2147483647 w 103"/>
              <a:gd name="T29" fmla="*/ 0 h 48"/>
              <a:gd name="T30" fmla="*/ 2147483647 w 103"/>
              <a:gd name="T31" fmla="*/ 2147483647 h 48"/>
              <a:gd name="T32" fmla="*/ 2147483647 w 103"/>
              <a:gd name="T33" fmla="*/ 2147483647 h 48"/>
              <a:gd name="T34" fmla="*/ 2147483647 w 103"/>
              <a:gd name="T35" fmla="*/ 2147483647 h 48"/>
              <a:gd name="T36" fmla="*/ 2147483647 w 103"/>
              <a:gd name="T37" fmla="*/ 2147483647 h 48"/>
              <a:gd name="T38" fmla="*/ 2147483647 w 103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8"/>
              <a:gd name="T62" fmla="*/ 103 w 103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8">
                <a:moveTo>
                  <a:pt x="103" y="37"/>
                </a:moveTo>
                <a:lnTo>
                  <a:pt x="91" y="41"/>
                </a:lnTo>
                <a:lnTo>
                  <a:pt x="79" y="46"/>
                </a:lnTo>
                <a:lnTo>
                  <a:pt x="65" y="48"/>
                </a:lnTo>
                <a:lnTo>
                  <a:pt x="52" y="48"/>
                </a:lnTo>
                <a:lnTo>
                  <a:pt x="38" y="48"/>
                </a:lnTo>
                <a:lnTo>
                  <a:pt x="25" y="44"/>
                </a:lnTo>
                <a:lnTo>
                  <a:pt x="12" y="40"/>
                </a:lnTo>
                <a:lnTo>
                  <a:pt x="0" y="35"/>
                </a:lnTo>
                <a:lnTo>
                  <a:pt x="0" y="12"/>
                </a:lnTo>
                <a:lnTo>
                  <a:pt x="24" y="4"/>
                </a:lnTo>
                <a:lnTo>
                  <a:pt x="44" y="0"/>
                </a:lnTo>
                <a:lnTo>
                  <a:pt x="62" y="0"/>
                </a:lnTo>
                <a:lnTo>
                  <a:pt x="76" y="3"/>
                </a:lnTo>
                <a:lnTo>
                  <a:pt x="88" y="9"/>
                </a:lnTo>
                <a:lnTo>
                  <a:pt x="97" y="17"/>
                </a:lnTo>
                <a:lnTo>
                  <a:pt x="101" y="26"/>
                </a:lnTo>
                <a:lnTo>
                  <a:pt x="103" y="37"/>
                </a:lnTo>
                <a:close/>
              </a:path>
            </a:pathLst>
          </a:cu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4" name="Freeform 147"/>
          <p:cNvSpPr>
            <a:spLocks/>
          </p:cNvSpPr>
          <p:nvPr/>
        </p:nvSpPr>
        <p:spPr bwMode="auto">
          <a:xfrm>
            <a:off x="2566988" y="5294313"/>
            <a:ext cx="15875" cy="7937"/>
          </a:xfrm>
          <a:custGeom>
            <a:avLst/>
            <a:gdLst>
              <a:gd name="T0" fmla="*/ 2147483647 w 101"/>
              <a:gd name="T1" fmla="*/ 2147483647 h 47"/>
              <a:gd name="T2" fmla="*/ 2147483647 w 101"/>
              <a:gd name="T3" fmla="*/ 2147483647 h 47"/>
              <a:gd name="T4" fmla="*/ 2147483647 w 101"/>
              <a:gd name="T5" fmla="*/ 2147483647 h 47"/>
              <a:gd name="T6" fmla="*/ 2147483647 w 101"/>
              <a:gd name="T7" fmla="*/ 2147483647 h 47"/>
              <a:gd name="T8" fmla="*/ 2147483647 w 101"/>
              <a:gd name="T9" fmla="*/ 2147483647 h 47"/>
              <a:gd name="T10" fmla="*/ 2147483647 w 101"/>
              <a:gd name="T11" fmla="*/ 2147483647 h 47"/>
              <a:gd name="T12" fmla="*/ 2147483647 w 101"/>
              <a:gd name="T13" fmla="*/ 2147483647 h 47"/>
              <a:gd name="T14" fmla="*/ 2147483647 w 101"/>
              <a:gd name="T15" fmla="*/ 2147483647 h 47"/>
              <a:gd name="T16" fmla="*/ 0 w 101"/>
              <a:gd name="T17" fmla="*/ 2147483647 h 47"/>
              <a:gd name="T18" fmla="*/ 0 w 101"/>
              <a:gd name="T19" fmla="*/ 2147483647 h 47"/>
              <a:gd name="T20" fmla="*/ 0 w 101"/>
              <a:gd name="T21" fmla="*/ 2147483647 h 47"/>
              <a:gd name="T22" fmla="*/ 0 w 101"/>
              <a:gd name="T23" fmla="*/ 2147483647 h 47"/>
              <a:gd name="T24" fmla="*/ 2147483647 w 101"/>
              <a:gd name="T25" fmla="*/ 2147483647 h 47"/>
              <a:gd name="T26" fmla="*/ 2147483647 w 101"/>
              <a:gd name="T27" fmla="*/ 2147483647 h 47"/>
              <a:gd name="T28" fmla="*/ 2147483647 w 101"/>
              <a:gd name="T29" fmla="*/ 0 h 47"/>
              <a:gd name="T30" fmla="*/ 2147483647 w 101"/>
              <a:gd name="T31" fmla="*/ 2147483647 h 47"/>
              <a:gd name="T32" fmla="*/ 2147483647 w 101"/>
              <a:gd name="T33" fmla="*/ 2147483647 h 47"/>
              <a:gd name="T34" fmla="*/ 2147483647 w 101"/>
              <a:gd name="T35" fmla="*/ 2147483647 h 47"/>
              <a:gd name="T36" fmla="*/ 2147483647 w 101"/>
              <a:gd name="T37" fmla="*/ 2147483647 h 47"/>
              <a:gd name="T38" fmla="*/ 2147483647 w 101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7"/>
              <a:gd name="T62" fmla="*/ 101 w 101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7">
                <a:moveTo>
                  <a:pt x="101" y="36"/>
                </a:moveTo>
                <a:lnTo>
                  <a:pt x="90" y="40"/>
                </a:lnTo>
                <a:lnTo>
                  <a:pt x="77" y="44"/>
                </a:lnTo>
                <a:lnTo>
                  <a:pt x="63" y="46"/>
                </a:lnTo>
                <a:lnTo>
                  <a:pt x="51" y="47"/>
                </a:lnTo>
                <a:lnTo>
                  <a:pt x="37" y="46"/>
                </a:lnTo>
                <a:lnTo>
                  <a:pt x="24" y="44"/>
                </a:lnTo>
                <a:lnTo>
                  <a:pt x="11" y="39"/>
                </a:lnTo>
                <a:lnTo>
                  <a:pt x="0" y="34"/>
                </a:lnTo>
                <a:lnTo>
                  <a:pt x="0" y="13"/>
                </a:lnTo>
                <a:lnTo>
                  <a:pt x="23" y="4"/>
                </a:lnTo>
                <a:lnTo>
                  <a:pt x="43" y="1"/>
                </a:lnTo>
                <a:lnTo>
                  <a:pt x="60" y="0"/>
                </a:lnTo>
                <a:lnTo>
                  <a:pt x="75" y="3"/>
                </a:lnTo>
                <a:lnTo>
                  <a:pt x="86" y="9"/>
                </a:lnTo>
                <a:lnTo>
                  <a:pt x="95" y="16"/>
                </a:lnTo>
                <a:lnTo>
                  <a:pt x="99" y="26"/>
                </a:lnTo>
                <a:lnTo>
                  <a:pt x="101" y="36"/>
                </a:lnTo>
                <a:close/>
              </a:path>
            </a:pathLst>
          </a:custGeom>
          <a:solidFill>
            <a:srgbClr val="CEC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5" name="Freeform 148"/>
          <p:cNvSpPr>
            <a:spLocks/>
          </p:cNvSpPr>
          <p:nvPr/>
        </p:nvSpPr>
        <p:spPr bwMode="auto">
          <a:xfrm>
            <a:off x="2568575" y="5310188"/>
            <a:ext cx="15875" cy="6350"/>
          </a:xfrm>
          <a:custGeom>
            <a:avLst/>
            <a:gdLst>
              <a:gd name="T0" fmla="*/ 2147483647 w 102"/>
              <a:gd name="T1" fmla="*/ 2147483647 h 43"/>
              <a:gd name="T2" fmla="*/ 2147483647 w 102"/>
              <a:gd name="T3" fmla="*/ 2147483647 h 43"/>
              <a:gd name="T4" fmla="*/ 2147483647 w 102"/>
              <a:gd name="T5" fmla="*/ 2147483647 h 43"/>
              <a:gd name="T6" fmla="*/ 2147483647 w 102"/>
              <a:gd name="T7" fmla="*/ 2147483647 h 43"/>
              <a:gd name="T8" fmla="*/ 2147483647 w 102"/>
              <a:gd name="T9" fmla="*/ 2147483647 h 43"/>
              <a:gd name="T10" fmla="*/ 2147483647 w 102"/>
              <a:gd name="T11" fmla="*/ 2147483647 h 43"/>
              <a:gd name="T12" fmla="*/ 2147483647 w 102"/>
              <a:gd name="T13" fmla="*/ 2147483647 h 43"/>
              <a:gd name="T14" fmla="*/ 2147483647 w 102"/>
              <a:gd name="T15" fmla="*/ 2147483647 h 43"/>
              <a:gd name="T16" fmla="*/ 0 w 102"/>
              <a:gd name="T17" fmla="*/ 2147483647 h 43"/>
              <a:gd name="T18" fmla="*/ 0 w 102"/>
              <a:gd name="T19" fmla="*/ 2147483647 h 43"/>
              <a:gd name="T20" fmla="*/ 0 w 102"/>
              <a:gd name="T21" fmla="*/ 2147483647 h 43"/>
              <a:gd name="T22" fmla="*/ 0 w 102"/>
              <a:gd name="T23" fmla="*/ 2147483647 h 43"/>
              <a:gd name="T24" fmla="*/ 2147483647 w 102"/>
              <a:gd name="T25" fmla="*/ 2147483647 h 43"/>
              <a:gd name="T26" fmla="*/ 2147483647 w 102"/>
              <a:gd name="T27" fmla="*/ 0 h 43"/>
              <a:gd name="T28" fmla="*/ 2147483647 w 102"/>
              <a:gd name="T29" fmla="*/ 0 h 43"/>
              <a:gd name="T30" fmla="*/ 2147483647 w 102"/>
              <a:gd name="T31" fmla="*/ 2147483647 h 43"/>
              <a:gd name="T32" fmla="*/ 2147483647 w 102"/>
              <a:gd name="T33" fmla="*/ 2147483647 h 43"/>
              <a:gd name="T34" fmla="*/ 2147483647 w 102"/>
              <a:gd name="T35" fmla="*/ 2147483647 h 43"/>
              <a:gd name="T36" fmla="*/ 2147483647 w 102"/>
              <a:gd name="T37" fmla="*/ 2147483647 h 43"/>
              <a:gd name="T38" fmla="*/ 2147483647 w 102"/>
              <a:gd name="T39" fmla="*/ 2147483647 h 4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3"/>
              <a:gd name="T62" fmla="*/ 102 w 102"/>
              <a:gd name="T63" fmla="*/ 43 h 4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3">
                <a:moveTo>
                  <a:pt x="102" y="32"/>
                </a:moveTo>
                <a:lnTo>
                  <a:pt x="90" y="36"/>
                </a:lnTo>
                <a:lnTo>
                  <a:pt x="78" y="40"/>
                </a:lnTo>
                <a:lnTo>
                  <a:pt x="64" y="42"/>
                </a:lnTo>
                <a:lnTo>
                  <a:pt x="51" y="43"/>
                </a:lnTo>
                <a:lnTo>
                  <a:pt x="37" y="42"/>
                </a:lnTo>
                <a:lnTo>
                  <a:pt x="25" y="40"/>
                </a:lnTo>
                <a:lnTo>
                  <a:pt x="12" y="36"/>
                </a:lnTo>
                <a:lnTo>
                  <a:pt x="0" y="31"/>
                </a:lnTo>
                <a:lnTo>
                  <a:pt x="0" y="10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7" y="2"/>
                </a:lnTo>
                <a:lnTo>
                  <a:pt x="88" y="7"/>
                </a:lnTo>
                <a:lnTo>
                  <a:pt x="96" y="15"/>
                </a:lnTo>
                <a:lnTo>
                  <a:pt x="101" y="23"/>
                </a:lnTo>
                <a:lnTo>
                  <a:pt x="102" y="32"/>
                </a:lnTo>
                <a:close/>
              </a:path>
            </a:pathLst>
          </a:custGeom>
          <a:solidFill>
            <a:srgbClr val="CEC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6" name="Freeform 149"/>
          <p:cNvSpPr>
            <a:spLocks/>
          </p:cNvSpPr>
          <p:nvPr/>
        </p:nvSpPr>
        <p:spPr bwMode="auto">
          <a:xfrm>
            <a:off x="2579688" y="5316538"/>
            <a:ext cx="14287" cy="6350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0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1" y="41"/>
                </a:lnTo>
                <a:lnTo>
                  <a:pt x="77" y="44"/>
                </a:lnTo>
                <a:lnTo>
                  <a:pt x="65" y="46"/>
                </a:lnTo>
                <a:lnTo>
                  <a:pt x="51" y="47"/>
                </a:lnTo>
                <a:lnTo>
                  <a:pt x="37" y="46"/>
                </a:lnTo>
                <a:lnTo>
                  <a:pt x="24" y="44"/>
                </a:lnTo>
                <a:lnTo>
                  <a:pt x="12" y="40"/>
                </a:lnTo>
                <a:lnTo>
                  <a:pt x="0" y="33"/>
                </a:lnTo>
                <a:lnTo>
                  <a:pt x="0" y="12"/>
                </a:lnTo>
                <a:lnTo>
                  <a:pt x="24" y="5"/>
                </a:lnTo>
                <a:lnTo>
                  <a:pt x="44" y="0"/>
                </a:lnTo>
                <a:lnTo>
                  <a:pt x="62" y="0"/>
                </a:lnTo>
                <a:lnTo>
                  <a:pt x="76" y="4"/>
                </a:lnTo>
                <a:lnTo>
                  <a:pt x="88" y="9"/>
                </a:lnTo>
                <a:lnTo>
                  <a:pt x="96" y="16"/>
                </a:lnTo>
                <a:lnTo>
                  <a:pt x="101" y="26"/>
                </a:lnTo>
                <a:lnTo>
                  <a:pt x="103" y="36"/>
                </a:lnTo>
                <a:close/>
              </a:path>
            </a:pathLst>
          </a:custGeom>
          <a:solidFill>
            <a:srgbClr val="CEC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7" name="Freeform 150"/>
          <p:cNvSpPr>
            <a:spLocks/>
          </p:cNvSpPr>
          <p:nvPr/>
        </p:nvSpPr>
        <p:spPr bwMode="auto">
          <a:xfrm>
            <a:off x="2654300" y="5368925"/>
            <a:ext cx="14288" cy="6350"/>
          </a:xfrm>
          <a:custGeom>
            <a:avLst/>
            <a:gdLst>
              <a:gd name="T0" fmla="*/ 2147483647 w 103"/>
              <a:gd name="T1" fmla="*/ 2147483647 h 46"/>
              <a:gd name="T2" fmla="*/ 2147483647 w 103"/>
              <a:gd name="T3" fmla="*/ 2147483647 h 46"/>
              <a:gd name="T4" fmla="*/ 2147483647 w 103"/>
              <a:gd name="T5" fmla="*/ 2147483647 h 46"/>
              <a:gd name="T6" fmla="*/ 2147483647 w 103"/>
              <a:gd name="T7" fmla="*/ 2147483647 h 46"/>
              <a:gd name="T8" fmla="*/ 2147483647 w 103"/>
              <a:gd name="T9" fmla="*/ 2147483647 h 46"/>
              <a:gd name="T10" fmla="*/ 2147483647 w 103"/>
              <a:gd name="T11" fmla="*/ 2147483647 h 46"/>
              <a:gd name="T12" fmla="*/ 2147483647 w 103"/>
              <a:gd name="T13" fmla="*/ 2147483647 h 46"/>
              <a:gd name="T14" fmla="*/ 2147483647 w 103"/>
              <a:gd name="T15" fmla="*/ 2147483647 h 46"/>
              <a:gd name="T16" fmla="*/ 0 w 103"/>
              <a:gd name="T17" fmla="*/ 2147483647 h 46"/>
              <a:gd name="T18" fmla="*/ 0 w 103"/>
              <a:gd name="T19" fmla="*/ 2147483647 h 46"/>
              <a:gd name="T20" fmla="*/ 0 w 103"/>
              <a:gd name="T21" fmla="*/ 2147483647 h 46"/>
              <a:gd name="T22" fmla="*/ 0 w 103"/>
              <a:gd name="T23" fmla="*/ 2147483647 h 46"/>
              <a:gd name="T24" fmla="*/ 2147483647 w 103"/>
              <a:gd name="T25" fmla="*/ 2147483647 h 46"/>
              <a:gd name="T26" fmla="*/ 2147483647 w 103"/>
              <a:gd name="T27" fmla="*/ 0 h 46"/>
              <a:gd name="T28" fmla="*/ 2147483647 w 103"/>
              <a:gd name="T29" fmla="*/ 0 h 46"/>
              <a:gd name="T30" fmla="*/ 2147483647 w 103"/>
              <a:gd name="T31" fmla="*/ 2147483647 h 46"/>
              <a:gd name="T32" fmla="*/ 2147483647 w 103"/>
              <a:gd name="T33" fmla="*/ 2147483647 h 46"/>
              <a:gd name="T34" fmla="*/ 2147483647 w 103"/>
              <a:gd name="T35" fmla="*/ 2147483647 h 46"/>
              <a:gd name="T36" fmla="*/ 2147483647 w 103"/>
              <a:gd name="T37" fmla="*/ 2147483647 h 46"/>
              <a:gd name="T38" fmla="*/ 2147483647 w 103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6"/>
              <a:gd name="T62" fmla="*/ 103 w 103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6">
                <a:moveTo>
                  <a:pt x="103" y="35"/>
                </a:moveTo>
                <a:lnTo>
                  <a:pt x="91" y="39"/>
                </a:lnTo>
                <a:lnTo>
                  <a:pt x="78" y="42"/>
                </a:lnTo>
                <a:lnTo>
                  <a:pt x="65" y="45"/>
                </a:lnTo>
                <a:lnTo>
                  <a:pt x="51" y="46"/>
                </a:lnTo>
                <a:lnTo>
                  <a:pt x="37" y="46"/>
                </a:lnTo>
                <a:lnTo>
                  <a:pt x="24" y="43"/>
                </a:lnTo>
                <a:lnTo>
                  <a:pt x="12" y="39"/>
                </a:lnTo>
                <a:lnTo>
                  <a:pt x="0" y="34"/>
                </a:lnTo>
                <a:lnTo>
                  <a:pt x="0" y="12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6" y="2"/>
                </a:lnTo>
                <a:lnTo>
                  <a:pt x="88" y="8"/>
                </a:lnTo>
                <a:lnTo>
                  <a:pt x="96" y="16"/>
                </a:lnTo>
                <a:lnTo>
                  <a:pt x="100" y="25"/>
                </a:lnTo>
                <a:lnTo>
                  <a:pt x="103" y="35"/>
                </a:lnTo>
                <a:close/>
              </a:path>
            </a:pathLst>
          </a:custGeom>
          <a:solidFill>
            <a:srgbClr val="CEC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8" name="Freeform 151"/>
          <p:cNvSpPr>
            <a:spLocks/>
          </p:cNvSpPr>
          <p:nvPr/>
        </p:nvSpPr>
        <p:spPr bwMode="auto">
          <a:xfrm>
            <a:off x="2565400" y="5302250"/>
            <a:ext cx="14288" cy="6350"/>
          </a:xfrm>
          <a:custGeom>
            <a:avLst/>
            <a:gdLst>
              <a:gd name="T0" fmla="*/ 2147483647 w 101"/>
              <a:gd name="T1" fmla="*/ 2147483647 h 46"/>
              <a:gd name="T2" fmla="*/ 2147483647 w 101"/>
              <a:gd name="T3" fmla="*/ 2147483647 h 46"/>
              <a:gd name="T4" fmla="*/ 2147483647 w 101"/>
              <a:gd name="T5" fmla="*/ 2147483647 h 46"/>
              <a:gd name="T6" fmla="*/ 2147483647 w 101"/>
              <a:gd name="T7" fmla="*/ 2147483647 h 46"/>
              <a:gd name="T8" fmla="*/ 2147483647 w 101"/>
              <a:gd name="T9" fmla="*/ 2147483647 h 46"/>
              <a:gd name="T10" fmla="*/ 2147483647 w 101"/>
              <a:gd name="T11" fmla="*/ 2147483647 h 46"/>
              <a:gd name="T12" fmla="*/ 2147483647 w 101"/>
              <a:gd name="T13" fmla="*/ 2147483647 h 46"/>
              <a:gd name="T14" fmla="*/ 2147483647 w 101"/>
              <a:gd name="T15" fmla="*/ 2147483647 h 46"/>
              <a:gd name="T16" fmla="*/ 0 w 101"/>
              <a:gd name="T17" fmla="*/ 2147483647 h 46"/>
              <a:gd name="T18" fmla="*/ 0 w 101"/>
              <a:gd name="T19" fmla="*/ 2147483647 h 46"/>
              <a:gd name="T20" fmla="*/ 0 w 101"/>
              <a:gd name="T21" fmla="*/ 2147483647 h 46"/>
              <a:gd name="T22" fmla="*/ 0 w 101"/>
              <a:gd name="T23" fmla="*/ 2147483647 h 46"/>
              <a:gd name="T24" fmla="*/ 2147483647 w 101"/>
              <a:gd name="T25" fmla="*/ 2147483647 h 46"/>
              <a:gd name="T26" fmla="*/ 2147483647 w 101"/>
              <a:gd name="T27" fmla="*/ 0 h 46"/>
              <a:gd name="T28" fmla="*/ 2147483647 w 101"/>
              <a:gd name="T29" fmla="*/ 0 h 46"/>
              <a:gd name="T30" fmla="*/ 2147483647 w 101"/>
              <a:gd name="T31" fmla="*/ 2147483647 h 46"/>
              <a:gd name="T32" fmla="*/ 2147483647 w 101"/>
              <a:gd name="T33" fmla="*/ 2147483647 h 46"/>
              <a:gd name="T34" fmla="*/ 2147483647 w 101"/>
              <a:gd name="T35" fmla="*/ 2147483647 h 46"/>
              <a:gd name="T36" fmla="*/ 2147483647 w 101"/>
              <a:gd name="T37" fmla="*/ 2147483647 h 46"/>
              <a:gd name="T38" fmla="*/ 2147483647 w 101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6"/>
              <a:gd name="T62" fmla="*/ 101 w 101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6">
                <a:moveTo>
                  <a:pt x="101" y="36"/>
                </a:moveTo>
                <a:lnTo>
                  <a:pt x="90" y="40"/>
                </a:lnTo>
                <a:lnTo>
                  <a:pt x="77" y="44"/>
                </a:lnTo>
                <a:lnTo>
                  <a:pt x="64" y="46"/>
                </a:lnTo>
                <a:lnTo>
                  <a:pt x="51" y="46"/>
                </a:lnTo>
                <a:lnTo>
                  <a:pt x="37" y="46"/>
                </a:lnTo>
                <a:lnTo>
                  <a:pt x="24" y="43"/>
                </a:lnTo>
                <a:lnTo>
                  <a:pt x="12" y="39"/>
                </a:lnTo>
                <a:lnTo>
                  <a:pt x="0" y="34"/>
                </a:lnTo>
                <a:lnTo>
                  <a:pt x="0" y="10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99" y="25"/>
                </a:lnTo>
                <a:lnTo>
                  <a:pt x="101" y="36"/>
                </a:lnTo>
                <a:close/>
              </a:path>
            </a:pathLst>
          </a:custGeom>
          <a:solidFill>
            <a:srgbClr val="91A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19" name="Freeform 152"/>
          <p:cNvSpPr>
            <a:spLocks/>
          </p:cNvSpPr>
          <p:nvPr/>
        </p:nvSpPr>
        <p:spPr bwMode="auto">
          <a:xfrm>
            <a:off x="2676525" y="5380038"/>
            <a:ext cx="14288" cy="7937"/>
          </a:xfrm>
          <a:custGeom>
            <a:avLst/>
            <a:gdLst>
              <a:gd name="T0" fmla="*/ 2147483647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2147483647 w 102"/>
              <a:gd name="T7" fmla="*/ 2147483647 h 48"/>
              <a:gd name="T8" fmla="*/ 2147483647 w 102"/>
              <a:gd name="T9" fmla="*/ 2147483647 h 48"/>
              <a:gd name="T10" fmla="*/ 2147483647 w 102"/>
              <a:gd name="T11" fmla="*/ 2147483647 h 48"/>
              <a:gd name="T12" fmla="*/ 2147483647 w 102"/>
              <a:gd name="T13" fmla="*/ 2147483647 h 48"/>
              <a:gd name="T14" fmla="*/ 2147483647 w 102"/>
              <a:gd name="T15" fmla="*/ 2147483647 h 48"/>
              <a:gd name="T16" fmla="*/ 0 w 102"/>
              <a:gd name="T17" fmla="*/ 2147483647 h 48"/>
              <a:gd name="T18" fmla="*/ 0 w 102"/>
              <a:gd name="T19" fmla="*/ 2147483647 h 48"/>
              <a:gd name="T20" fmla="*/ 0 w 102"/>
              <a:gd name="T21" fmla="*/ 2147483647 h 48"/>
              <a:gd name="T22" fmla="*/ 0 w 102"/>
              <a:gd name="T23" fmla="*/ 2147483647 h 48"/>
              <a:gd name="T24" fmla="*/ 2147483647 w 102"/>
              <a:gd name="T25" fmla="*/ 2147483647 h 48"/>
              <a:gd name="T26" fmla="*/ 2147483647 w 102"/>
              <a:gd name="T27" fmla="*/ 0 h 48"/>
              <a:gd name="T28" fmla="*/ 2147483647 w 102"/>
              <a:gd name="T29" fmla="*/ 0 h 48"/>
              <a:gd name="T30" fmla="*/ 2147483647 w 102"/>
              <a:gd name="T31" fmla="*/ 2147483647 h 48"/>
              <a:gd name="T32" fmla="*/ 2147483647 w 102"/>
              <a:gd name="T33" fmla="*/ 2147483647 h 48"/>
              <a:gd name="T34" fmla="*/ 2147483647 w 102"/>
              <a:gd name="T35" fmla="*/ 2147483647 h 48"/>
              <a:gd name="T36" fmla="*/ 2147483647 w 102"/>
              <a:gd name="T37" fmla="*/ 2147483647 h 48"/>
              <a:gd name="T38" fmla="*/ 2147483647 w 102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8"/>
              <a:gd name="T62" fmla="*/ 102 w 102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8">
                <a:moveTo>
                  <a:pt x="102" y="35"/>
                </a:moveTo>
                <a:lnTo>
                  <a:pt x="91" y="41"/>
                </a:lnTo>
                <a:lnTo>
                  <a:pt x="78" y="44"/>
                </a:lnTo>
                <a:lnTo>
                  <a:pt x="64" y="47"/>
                </a:lnTo>
                <a:lnTo>
                  <a:pt x="50" y="48"/>
                </a:lnTo>
                <a:lnTo>
                  <a:pt x="37" y="47"/>
                </a:lnTo>
                <a:lnTo>
                  <a:pt x="24" y="45"/>
                </a:lnTo>
                <a:lnTo>
                  <a:pt x="11" y="41"/>
                </a:lnTo>
                <a:lnTo>
                  <a:pt x="0" y="35"/>
                </a:lnTo>
                <a:lnTo>
                  <a:pt x="0" y="12"/>
                </a:lnTo>
                <a:lnTo>
                  <a:pt x="23" y="5"/>
                </a:lnTo>
                <a:lnTo>
                  <a:pt x="44" y="0"/>
                </a:lnTo>
                <a:lnTo>
                  <a:pt x="61" y="0"/>
                </a:lnTo>
                <a:lnTo>
                  <a:pt x="76" y="4"/>
                </a:lnTo>
                <a:lnTo>
                  <a:pt x="87" y="9"/>
                </a:lnTo>
                <a:lnTo>
                  <a:pt x="96" y="16"/>
                </a:lnTo>
                <a:lnTo>
                  <a:pt x="100" y="26"/>
                </a:lnTo>
                <a:lnTo>
                  <a:pt x="102" y="35"/>
                </a:lnTo>
                <a:close/>
              </a:path>
            </a:pathLst>
          </a:custGeom>
          <a:solidFill>
            <a:srgbClr val="91A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0" name="Freeform 153"/>
          <p:cNvSpPr>
            <a:spLocks/>
          </p:cNvSpPr>
          <p:nvPr/>
        </p:nvSpPr>
        <p:spPr bwMode="auto">
          <a:xfrm>
            <a:off x="2557463" y="5284788"/>
            <a:ext cx="14287" cy="6350"/>
          </a:xfrm>
          <a:custGeom>
            <a:avLst/>
            <a:gdLst>
              <a:gd name="T0" fmla="*/ 2147483647 w 102"/>
              <a:gd name="T1" fmla="*/ 2147483647 h 46"/>
              <a:gd name="T2" fmla="*/ 2147483647 w 102"/>
              <a:gd name="T3" fmla="*/ 2147483647 h 46"/>
              <a:gd name="T4" fmla="*/ 2147483647 w 102"/>
              <a:gd name="T5" fmla="*/ 2147483647 h 46"/>
              <a:gd name="T6" fmla="*/ 2147483647 w 102"/>
              <a:gd name="T7" fmla="*/ 2147483647 h 46"/>
              <a:gd name="T8" fmla="*/ 2147483647 w 102"/>
              <a:gd name="T9" fmla="*/ 2147483647 h 46"/>
              <a:gd name="T10" fmla="*/ 2147483647 w 102"/>
              <a:gd name="T11" fmla="*/ 2147483647 h 46"/>
              <a:gd name="T12" fmla="*/ 2147483647 w 102"/>
              <a:gd name="T13" fmla="*/ 2147483647 h 46"/>
              <a:gd name="T14" fmla="*/ 2147483647 w 102"/>
              <a:gd name="T15" fmla="*/ 2147483647 h 46"/>
              <a:gd name="T16" fmla="*/ 0 w 102"/>
              <a:gd name="T17" fmla="*/ 2147483647 h 46"/>
              <a:gd name="T18" fmla="*/ 0 w 102"/>
              <a:gd name="T19" fmla="*/ 2147483647 h 46"/>
              <a:gd name="T20" fmla="*/ 0 w 102"/>
              <a:gd name="T21" fmla="*/ 2147483647 h 46"/>
              <a:gd name="T22" fmla="*/ 0 w 102"/>
              <a:gd name="T23" fmla="*/ 2147483647 h 46"/>
              <a:gd name="T24" fmla="*/ 2147483647 w 102"/>
              <a:gd name="T25" fmla="*/ 2147483647 h 46"/>
              <a:gd name="T26" fmla="*/ 2147483647 w 102"/>
              <a:gd name="T27" fmla="*/ 0 h 46"/>
              <a:gd name="T28" fmla="*/ 2147483647 w 102"/>
              <a:gd name="T29" fmla="*/ 0 h 46"/>
              <a:gd name="T30" fmla="*/ 2147483647 w 102"/>
              <a:gd name="T31" fmla="*/ 2147483647 h 46"/>
              <a:gd name="T32" fmla="*/ 2147483647 w 102"/>
              <a:gd name="T33" fmla="*/ 2147483647 h 46"/>
              <a:gd name="T34" fmla="*/ 2147483647 w 102"/>
              <a:gd name="T35" fmla="*/ 2147483647 h 46"/>
              <a:gd name="T36" fmla="*/ 2147483647 w 102"/>
              <a:gd name="T37" fmla="*/ 2147483647 h 46"/>
              <a:gd name="T38" fmla="*/ 2147483647 w 102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6"/>
              <a:gd name="T62" fmla="*/ 102 w 102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6">
                <a:moveTo>
                  <a:pt x="102" y="35"/>
                </a:moveTo>
                <a:lnTo>
                  <a:pt x="90" y="39"/>
                </a:lnTo>
                <a:lnTo>
                  <a:pt x="77" y="44"/>
                </a:lnTo>
                <a:lnTo>
                  <a:pt x="64" y="46"/>
                </a:lnTo>
                <a:lnTo>
                  <a:pt x="51" y="46"/>
                </a:lnTo>
                <a:lnTo>
                  <a:pt x="37" y="46"/>
                </a:lnTo>
                <a:lnTo>
                  <a:pt x="24" y="44"/>
                </a:lnTo>
                <a:lnTo>
                  <a:pt x="12" y="39"/>
                </a:lnTo>
                <a:lnTo>
                  <a:pt x="0" y="34"/>
                </a:lnTo>
                <a:lnTo>
                  <a:pt x="0" y="11"/>
                </a:lnTo>
                <a:lnTo>
                  <a:pt x="23" y="3"/>
                </a:lnTo>
                <a:lnTo>
                  <a:pt x="45" y="0"/>
                </a:lnTo>
                <a:lnTo>
                  <a:pt x="63" y="0"/>
                </a:lnTo>
                <a:lnTo>
                  <a:pt x="76" y="2"/>
                </a:lnTo>
                <a:lnTo>
                  <a:pt x="88" y="9"/>
                </a:lnTo>
                <a:lnTo>
                  <a:pt x="96" y="16"/>
                </a:lnTo>
                <a:lnTo>
                  <a:pt x="101" y="25"/>
                </a:lnTo>
                <a:lnTo>
                  <a:pt x="102" y="35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1" name="Freeform 154"/>
          <p:cNvSpPr>
            <a:spLocks/>
          </p:cNvSpPr>
          <p:nvPr/>
        </p:nvSpPr>
        <p:spPr bwMode="auto">
          <a:xfrm>
            <a:off x="2636838" y="5364163"/>
            <a:ext cx="15875" cy="7937"/>
          </a:xfrm>
          <a:custGeom>
            <a:avLst/>
            <a:gdLst>
              <a:gd name="T0" fmla="*/ 2147483647 w 101"/>
              <a:gd name="T1" fmla="*/ 2147483647 h 48"/>
              <a:gd name="T2" fmla="*/ 2147483647 w 101"/>
              <a:gd name="T3" fmla="*/ 2147483647 h 48"/>
              <a:gd name="T4" fmla="*/ 2147483647 w 101"/>
              <a:gd name="T5" fmla="*/ 2147483647 h 48"/>
              <a:gd name="T6" fmla="*/ 2147483647 w 101"/>
              <a:gd name="T7" fmla="*/ 2147483647 h 48"/>
              <a:gd name="T8" fmla="*/ 2147483647 w 101"/>
              <a:gd name="T9" fmla="*/ 2147483647 h 48"/>
              <a:gd name="T10" fmla="*/ 2147483647 w 101"/>
              <a:gd name="T11" fmla="*/ 2147483647 h 48"/>
              <a:gd name="T12" fmla="*/ 2147483647 w 101"/>
              <a:gd name="T13" fmla="*/ 2147483647 h 48"/>
              <a:gd name="T14" fmla="*/ 2147483647 w 101"/>
              <a:gd name="T15" fmla="*/ 2147483647 h 48"/>
              <a:gd name="T16" fmla="*/ 0 w 101"/>
              <a:gd name="T17" fmla="*/ 2147483647 h 48"/>
              <a:gd name="T18" fmla="*/ 0 w 101"/>
              <a:gd name="T19" fmla="*/ 2147483647 h 48"/>
              <a:gd name="T20" fmla="*/ 0 w 101"/>
              <a:gd name="T21" fmla="*/ 2147483647 h 48"/>
              <a:gd name="T22" fmla="*/ 0 w 101"/>
              <a:gd name="T23" fmla="*/ 2147483647 h 48"/>
              <a:gd name="T24" fmla="*/ 2147483647 w 101"/>
              <a:gd name="T25" fmla="*/ 2147483647 h 48"/>
              <a:gd name="T26" fmla="*/ 2147483647 w 101"/>
              <a:gd name="T27" fmla="*/ 0 h 48"/>
              <a:gd name="T28" fmla="*/ 2147483647 w 101"/>
              <a:gd name="T29" fmla="*/ 0 h 48"/>
              <a:gd name="T30" fmla="*/ 2147483647 w 101"/>
              <a:gd name="T31" fmla="*/ 2147483647 h 48"/>
              <a:gd name="T32" fmla="*/ 2147483647 w 101"/>
              <a:gd name="T33" fmla="*/ 2147483647 h 48"/>
              <a:gd name="T34" fmla="*/ 2147483647 w 101"/>
              <a:gd name="T35" fmla="*/ 2147483647 h 48"/>
              <a:gd name="T36" fmla="*/ 2147483647 w 101"/>
              <a:gd name="T37" fmla="*/ 2147483647 h 48"/>
              <a:gd name="T38" fmla="*/ 2147483647 w 101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8"/>
              <a:gd name="T62" fmla="*/ 101 w 101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8">
                <a:moveTo>
                  <a:pt x="101" y="37"/>
                </a:moveTo>
                <a:lnTo>
                  <a:pt x="90" y="42"/>
                </a:lnTo>
                <a:lnTo>
                  <a:pt x="77" y="45"/>
                </a:lnTo>
                <a:lnTo>
                  <a:pt x="64" y="47"/>
                </a:lnTo>
                <a:lnTo>
                  <a:pt x="51" y="48"/>
                </a:lnTo>
                <a:lnTo>
                  <a:pt x="37" y="47"/>
                </a:lnTo>
                <a:lnTo>
                  <a:pt x="24" y="45"/>
                </a:lnTo>
                <a:lnTo>
                  <a:pt x="12" y="41"/>
                </a:lnTo>
                <a:lnTo>
                  <a:pt x="0" y="35"/>
                </a:lnTo>
                <a:lnTo>
                  <a:pt x="0" y="12"/>
                </a:lnTo>
                <a:lnTo>
                  <a:pt x="23" y="5"/>
                </a:lnTo>
                <a:lnTo>
                  <a:pt x="43" y="0"/>
                </a:lnTo>
                <a:lnTo>
                  <a:pt x="60" y="0"/>
                </a:lnTo>
                <a:lnTo>
                  <a:pt x="75" y="3"/>
                </a:lnTo>
                <a:lnTo>
                  <a:pt x="87" y="10"/>
                </a:lnTo>
                <a:lnTo>
                  <a:pt x="95" y="17"/>
                </a:lnTo>
                <a:lnTo>
                  <a:pt x="99" y="27"/>
                </a:lnTo>
                <a:lnTo>
                  <a:pt x="101" y="37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2" name="Freeform 155"/>
          <p:cNvSpPr>
            <a:spLocks/>
          </p:cNvSpPr>
          <p:nvPr/>
        </p:nvSpPr>
        <p:spPr bwMode="auto">
          <a:xfrm>
            <a:off x="2659063" y="5356225"/>
            <a:ext cx="14287" cy="6350"/>
          </a:xfrm>
          <a:custGeom>
            <a:avLst/>
            <a:gdLst>
              <a:gd name="T0" fmla="*/ 2147483647 w 101"/>
              <a:gd name="T1" fmla="*/ 2147483647 h 45"/>
              <a:gd name="T2" fmla="*/ 2147483647 w 101"/>
              <a:gd name="T3" fmla="*/ 2147483647 h 45"/>
              <a:gd name="T4" fmla="*/ 2147483647 w 101"/>
              <a:gd name="T5" fmla="*/ 2147483647 h 45"/>
              <a:gd name="T6" fmla="*/ 2147483647 w 101"/>
              <a:gd name="T7" fmla="*/ 2147483647 h 45"/>
              <a:gd name="T8" fmla="*/ 2147483647 w 101"/>
              <a:gd name="T9" fmla="*/ 2147483647 h 45"/>
              <a:gd name="T10" fmla="*/ 2147483647 w 101"/>
              <a:gd name="T11" fmla="*/ 2147483647 h 45"/>
              <a:gd name="T12" fmla="*/ 2147483647 w 101"/>
              <a:gd name="T13" fmla="*/ 2147483647 h 45"/>
              <a:gd name="T14" fmla="*/ 2147483647 w 101"/>
              <a:gd name="T15" fmla="*/ 2147483647 h 45"/>
              <a:gd name="T16" fmla="*/ 0 w 101"/>
              <a:gd name="T17" fmla="*/ 2147483647 h 45"/>
              <a:gd name="T18" fmla="*/ 0 w 101"/>
              <a:gd name="T19" fmla="*/ 2147483647 h 45"/>
              <a:gd name="T20" fmla="*/ 0 w 101"/>
              <a:gd name="T21" fmla="*/ 2147483647 h 45"/>
              <a:gd name="T22" fmla="*/ 0 w 101"/>
              <a:gd name="T23" fmla="*/ 2147483647 h 45"/>
              <a:gd name="T24" fmla="*/ 2147483647 w 101"/>
              <a:gd name="T25" fmla="*/ 2147483647 h 45"/>
              <a:gd name="T26" fmla="*/ 2147483647 w 101"/>
              <a:gd name="T27" fmla="*/ 0 h 45"/>
              <a:gd name="T28" fmla="*/ 2147483647 w 101"/>
              <a:gd name="T29" fmla="*/ 0 h 45"/>
              <a:gd name="T30" fmla="*/ 2147483647 w 101"/>
              <a:gd name="T31" fmla="*/ 2147483647 h 45"/>
              <a:gd name="T32" fmla="*/ 2147483647 w 101"/>
              <a:gd name="T33" fmla="*/ 2147483647 h 45"/>
              <a:gd name="T34" fmla="*/ 2147483647 w 101"/>
              <a:gd name="T35" fmla="*/ 2147483647 h 45"/>
              <a:gd name="T36" fmla="*/ 2147483647 w 101"/>
              <a:gd name="T37" fmla="*/ 2147483647 h 45"/>
              <a:gd name="T38" fmla="*/ 2147483647 w 101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5"/>
              <a:gd name="T62" fmla="*/ 101 w 101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5">
                <a:moveTo>
                  <a:pt x="101" y="36"/>
                </a:moveTo>
                <a:lnTo>
                  <a:pt x="90" y="40"/>
                </a:lnTo>
                <a:lnTo>
                  <a:pt x="77" y="43"/>
                </a:lnTo>
                <a:lnTo>
                  <a:pt x="64" y="45"/>
                </a:lnTo>
                <a:lnTo>
                  <a:pt x="51" y="45"/>
                </a:lnTo>
                <a:lnTo>
                  <a:pt x="38" y="45"/>
                </a:lnTo>
                <a:lnTo>
                  <a:pt x="24" y="42"/>
                </a:lnTo>
                <a:lnTo>
                  <a:pt x="12" y="39"/>
                </a:lnTo>
                <a:lnTo>
                  <a:pt x="0" y="33"/>
                </a:lnTo>
                <a:lnTo>
                  <a:pt x="0" y="11"/>
                </a:lnTo>
                <a:lnTo>
                  <a:pt x="23" y="4"/>
                </a:lnTo>
                <a:lnTo>
                  <a:pt x="43" y="0"/>
                </a:lnTo>
                <a:lnTo>
                  <a:pt x="61" y="0"/>
                </a:lnTo>
                <a:lnTo>
                  <a:pt x="75" y="3"/>
                </a:lnTo>
                <a:lnTo>
                  <a:pt x="87" y="8"/>
                </a:lnTo>
                <a:lnTo>
                  <a:pt x="95" y="16"/>
                </a:lnTo>
                <a:lnTo>
                  <a:pt x="99" y="25"/>
                </a:lnTo>
                <a:lnTo>
                  <a:pt x="101" y="36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3" name="Freeform 156"/>
          <p:cNvSpPr>
            <a:spLocks/>
          </p:cNvSpPr>
          <p:nvPr/>
        </p:nvSpPr>
        <p:spPr bwMode="auto">
          <a:xfrm>
            <a:off x="2574925" y="5292725"/>
            <a:ext cx="14288" cy="6350"/>
          </a:xfrm>
          <a:custGeom>
            <a:avLst/>
            <a:gdLst>
              <a:gd name="T0" fmla="*/ 2147483647 w 104"/>
              <a:gd name="T1" fmla="*/ 2147483647 h 45"/>
              <a:gd name="T2" fmla="*/ 2147483647 w 104"/>
              <a:gd name="T3" fmla="*/ 2147483647 h 45"/>
              <a:gd name="T4" fmla="*/ 2147483647 w 104"/>
              <a:gd name="T5" fmla="*/ 2147483647 h 45"/>
              <a:gd name="T6" fmla="*/ 2147483647 w 104"/>
              <a:gd name="T7" fmla="*/ 2147483647 h 45"/>
              <a:gd name="T8" fmla="*/ 2147483647 w 104"/>
              <a:gd name="T9" fmla="*/ 2147483647 h 45"/>
              <a:gd name="T10" fmla="*/ 2147483647 w 104"/>
              <a:gd name="T11" fmla="*/ 2147483647 h 45"/>
              <a:gd name="T12" fmla="*/ 2147483647 w 104"/>
              <a:gd name="T13" fmla="*/ 2147483647 h 45"/>
              <a:gd name="T14" fmla="*/ 2147483647 w 104"/>
              <a:gd name="T15" fmla="*/ 2147483647 h 45"/>
              <a:gd name="T16" fmla="*/ 0 w 104"/>
              <a:gd name="T17" fmla="*/ 2147483647 h 45"/>
              <a:gd name="T18" fmla="*/ 0 w 104"/>
              <a:gd name="T19" fmla="*/ 2147483647 h 45"/>
              <a:gd name="T20" fmla="*/ 0 w 104"/>
              <a:gd name="T21" fmla="*/ 2147483647 h 45"/>
              <a:gd name="T22" fmla="*/ 0 w 104"/>
              <a:gd name="T23" fmla="*/ 2147483647 h 45"/>
              <a:gd name="T24" fmla="*/ 2147483647 w 104"/>
              <a:gd name="T25" fmla="*/ 2147483647 h 45"/>
              <a:gd name="T26" fmla="*/ 2147483647 w 104"/>
              <a:gd name="T27" fmla="*/ 0 h 45"/>
              <a:gd name="T28" fmla="*/ 2147483647 w 104"/>
              <a:gd name="T29" fmla="*/ 0 h 45"/>
              <a:gd name="T30" fmla="*/ 2147483647 w 104"/>
              <a:gd name="T31" fmla="*/ 2147483647 h 45"/>
              <a:gd name="T32" fmla="*/ 2147483647 w 104"/>
              <a:gd name="T33" fmla="*/ 2147483647 h 45"/>
              <a:gd name="T34" fmla="*/ 2147483647 w 104"/>
              <a:gd name="T35" fmla="*/ 2147483647 h 45"/>
              <a:gd name="T36" fmla="*/ 2147483647 w 104"/>
              <a:gd name="T37" fmla="*/ 2147483647 h 45"/>
              <a:gd name="T38" fmla="*/ 2147483647 w 104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5"/>
              <a:gd name="T62" fmla="*/ 104 w 104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5">
                <a:moveTo>
                  <a:pt x="104" y="34"/>
                </a:moveTo>
                <a:lnTo>
                  <a:pt x="92" y="39"/>
                </a:lnTo>
                <a:lnTo>
                  <a:pt x="80" y="43"/>
                </a:lnTo>
                <a:lnTo>
                  <a:pt x="66" y="45"/>
                </a:lnTo>
                <a:lnTo>
                  <a:pt x="52" y="45"/>
                </a:lnTo>
                <a:lnTo>
                  <a:pt x="40" y="45"/>
                </a:lnTo>
                <a:lnTo>
                  <a:pt x="26" y="43"/>
                </a:lnTo>
                <a:lnTo>
                  <a:pt x="13" y="40"/>
                </a:lnTo>
                <a:lnTo>
                  <a:pt x="0" y="34"/>
                </a:lnTo>
                <a:lnTo>
                  <a:pt x="0" y="11"/>
                </a:lnTo>
                <a:lnTo>
                  <a:pt x="24" y="4"/>
                </a:lnTo>
                <a:lnTo>
                  <a:pt x="45" y="0"/>
                </a:lnTo>
                <a:lnTo>
                  <a:pt x="63" y="0"/>
                </a:lnTo>
                <a:lnTo>
                  <a:pt x="78" y="3"/>
                </a:lnTo>
                <a:lnTo>
                  <a:pt x="89" y="8"/>
                </a:lnTo>
                <a:lnTo>
                  <a:pt x="98" y="15"/>
                </a:lnTo>
                <a:lnTo>
                  <a:pt x="102" y="25"/>
                </a:lnTo>
                <a:lnTo>
                  <a:pt x="104" y="34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4" name="Freeform 157"/>
          <p:cNvSpPr>
            <a:spLocks/>
          </p:cNvSpPr>
          <p:nvPr/>
        </p:nvSpPr>
        <p:spPr bwMode="auto">
          <a:xfrm>
            <a:off x="2667000" y="5364163"/>
            <a:ext cx="14288" cy="9525"/>
          </a:xfrm>
          <a:custGeom>
            <a:avLst/>
            <a:gdLst>
              <a:gd name="T0" fmla="*/ 2147483647 w 96"/>
              <a:gd name="T1" fmla="*/ 2147483647 h 70"/>
              <a:gd name="T2" fmla="*/ 2147483647 w 96"/>
              <a:gd name="T3" fmla="*/ 2147483647 h 70"/>
              <a:gd name="T4" fmla="*/ 2147483647 w 96"/>
              <a:gd name="T5" fmla="*/ 2147483647 h 70"/>
              <a:gd name="T6" fmla="*/ 2147483647 w 96"/>
              <a:gd name="T7" fmla="*/ 2147483647 h 70"/>
              <a:gd name="T8" fmla="*/ 2147483647 w 96"/>
              <a:gd name="T9" fmla="*/ 2147483647 h 70"/>
              <a:gd name="T10" fmla="*/ 2147483647 w 96"/>
              <a:gd name="T11" fmla="*/ 2147483647 h 70"/>
              <a:gd name="T12" fmla="*/ 2147483647 w 96"/>
              <a:gd name="T13" fmla="*/ 2147483647 h 70"/>
              <a:gd name="T14" fmla="*/ 2147483647 w 96"/>
              <a:gd name="T15" fmla="*/ 2147483647 h 70"/>
              <a:gd name="T16" fmla="*/ 2147483647 w 96"/>
              <a:gd name="T17" fmla="*/ 2147483647 h 70"/>
              <a:gd name="T18" fmla="*/ 2147483647 w 96"/>
              <a:gd name="T19" fmla="*/ 2147483647 h 70"/>
              <a:gd name="T20" fmla="*/ 0 w 96"/>
              <a:gd name="T21" fmla="*/ 2147483647 h 70"/>
              <a:gd name="T22" fmla="*/ 0 w 96"/>
              <a:gd name="T23" fmla="*/ 2147483647 h 70"/>
              <a:gd name="T24" fmla="*/ 2147483647 w 96"/>
              <a:gd name="T25" fmla="*/ 2147483647 h 70"/>
              <a:gd name="T26" fmla="*/ 2147483647 w 96"/>
              <a:gd name="T27" fmla="*/ 2147483647 h 70"/>
              <a:gd name="T28" fmla="*/ 2147483647 w 96"/>
              <a:gd name="T29" fmla="*/ 2147483647 h 70"/>
              <a:gd name="T30" fmla="*/ 2147483647 w 96"/>
              <a:gd name="T31" fmla="*/ 2147483647 h 70"/>
              <a:gd name="T32" fmla="*/ 2147483647 w 96"/>
              <a:gd name="T33" fmla="*/ 0 h 70"/>
              <a:gd name="T34" fmla="*/ 2147483647 w 96"/>
              <a:gd name="T35" fmla="*/ 2147483647 h 70"/>
              <a:gd name="T36" fmla="*/ 2147483647 w 96"/>
              <a:gd name="T37" fmla="*/ 2147483647 h 70"/>
              <a:gd name="T38" fmla="*/ 2147483647 w 96"/>
              <a:gd name="T39" fmla="*/ 2147483647 h 7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6"/>
              <a:gd name="T61" fmla="*/ 0 h 70"/>
              <a:gd name="T62" fmla="*/ 96 w 96"/>
              <a:gd name="T63" fmla="*/ 70 h 7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6" h="70">
                <a:moveTo>
                  <a:pt x="96" y="15"/>
                </a:moveTo>
                <a:lnTo>
                  <a:pt x="89" y="26"/>
                </a:lnTo>
                <a:lnTo>
                  <a:pt x="80" y="35"/>
                </a:lnTo>
                <a:lnTo>
                  <a:pt x="71" y="45"/>
                </a:lnTo>
                <a:lnTo>
                  <a:pt x="60" y="52"/>
                </a:lnTo>
                <a:lnTo>
                  <a:pt x="49" y="59"/>
                </a:lnTo>
                <a:lnTo>
                  <a:pt x="37" y="65"/>
                </a:lnTo>
                <a:lnTo>
                  <a:pt x="24" y="69"/>
                </a:lnTo>
                <a:lnTo>
                  <a:pt x="12" y="70"/>
                </a:lnTo>
                <a:lnTo>
                  <a:pt x="0" y="51"/>
                </a:lnTo>
                <a:lnTo>
                  <a:pt x="15" y="32"/>
                </a:lnTo>
                <a:lnTo>
                  <a:pt x="30" y="18"/>
                </a:lnTo>
                <a:lnTo>
                  <a:pt x="43" y="8"/>
                </a:lnTo>
                <a:lnTo>
                  <a:pt x="57" y="2"/>
                </a:lnTo>
                <a:lnTo>
                  <a:pt x="70" y="0"/>
                </a:lnTo>
                <a:lnTo>
                  <a:pt x="80" y="2"/>
                </a:lnTo>
                <a:lnTo>
                  <a:pt x="90" y="8"/>
                </a:lnTo>
                <a:lnTo>
                  <a:pt x="96" y="15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5" name="Freeform 158"/>
          <p:cNvSpPr>
            <a:spLocks/>
          </p:cNvSpPr>
          <p:nvPr/>
        </p:nvSpPr>
        <p:spPr bwMode="auto">
          <a:xfrm>
            <a:off x="2571750" y="5254625"/>
            <a:ext cx="14288" cy="9525"/>
          </a:xfrm>
          <a:custGeom>
            <a:avLst/>
            <a:gdLst>
              <a:gd name="T0" fmla="*/ 2147483647 w 102"/>
              <a:gd name="T1" fmla="*/ 2147483647 h 66"/>
              <a:gd name="T2" fmla="*/ 2147483647 w 102"/>
              <a:gd name="T3" fmla="*/ 2147483647 h 66"/>
              <a:gd name="T4" fmla="*/ 2147483647 w 102"/>
              <a:gd name="T5" fmla="*/ 2147483647 h 66"/>
              <a:gd name="T6" fmla="*/ 2147483647 w 102"/>
              <a:gd name="T7" fmla="*/ 2147483647 h 66"/>
              <a:gd name="T8" fmla="*/ 2147483647 w 102"/>
              <a:gd name="T9" fmla="*/ 2147483647 h 66"/>
              <a:gd name="T10" fmla="*/ 2147483647 w 102"/>
              <a:gd name="T11" fmla="*/ 2147483647 h 66"/>
              <a:gd name="T12" fmla="*/ 2147483647 w 102"/>
              <a:gd name="T13" fmla="*/ 2147483647 h 66"/>
              <a:gd name="T14" fmla="*/ 2147483647 w 102"/>
              <a:gd name="T15" fmla="*/ 2147483647 h 66"/>
              <a:gd name="T16" fmla="*/ 2147483647 w 102"/>
              <a:gd name="T17" fmla="*/ 2147483647 h 66"/>
              <a:gd name="T18" fmla="*/ 2147483647 w 102"/>
              <a:gd name="T19" fmla="*/ 2147483647 h 66"/>
              <a:gd name="T20" fmla="*/ 0 w 102"/>
              <a:gd name="T21" fmla="*/ 2147483647 h 66"/>
              <a:gd name="T22" fmla="*/ 0 w 102"/>
              <a:gd name="T23" fmla="*/ 2147483647 h 66"/>
              <a:gd name="T24" fmla="*/ 2147483647 w 102"/>
              <a:gd name="T25" fmla="*/ 2147483647 h 66"/>
              <a:gd name="T26" fmla="*/ 2147483647 w 102"/>
              <a:gd name="T27" fmla="*/ 2147483647 h 66"/>
              <a:gd name="T28" fmla="*/ 2147483647 w 102"/>
              <a:gd name="T29" fmla="*/ 2147483647 h 66"/>
              <a:gd name="T30" fmla="*/ 2147483647 w 102"/>
              <a:gd name="T31" fmla="*/ 2147483647 h 66"/>
              <a:gd name="T32" fmla="*/ 2147483647 w 102"/>
              <a:gd name="T33" fmla="*/ 0 h 66"/>
              <a:gd name="T34" fmla="*/ 2147483647 w 102"/>
              <a:gd name="T35" fmla="*/ 2147483647 h 66"/>
              <a:gd name="T36" fmla="*/ 2147483647 w 102"/>
              <a:gd name="T37" fmla="*/ 2147483647 h 66"/>
              <a:gd name="T38" fmla="*/ 2147483647 w 102"/>
              <a:gd name="T39" fmla="*/ 2147483647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66"/>
              <a:gd name="T62" fmla="*/ 102 w 102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66">
                <a:moveTo>
                  <a:pt x="102" y="17"/>
                </a:moveTo>
                <a:lnTo>
                  <a:pt x="93" y="27"/>
                </a:lnTo>
                <a:lnTo>
                  <a:pt x="84" y="35"/>
                </a:lnTo>
                <a:lnTo>
                  <a:pt x="73" y="44"/>
                </a:lnTo>
                <a:lnTo>
                  <a:pt x="62" y="51"/>
                </a:lnTo>
                <a:lnTo>
                  <a:pt x="50" y="58"/>
                </a:lnTo>
                <a:lnTo>
                  <a:pt x="37" y="63"/>
                </a:lnTo>
                <a:lnTo>
                  <a:pt x="25" y="65"/>
                </a:lnTo>
                <a:lnTo>
                  <a:pt x="12" y="66"/>
                </a:lnTo>
                <a:lnTo>
                  <a:pt x="0" y="46"/>
                </a:lnTo>
                <a:lnTo>
                  <a:pt x="17" y="28"/>
                </a:lnTo>
                <a:lnTo>
                  <a:pt x="33" y="14"/>
                </a:lnTo>
                <a:lnTo>
                  <a:pt x="48" y="6"/>
                </a:lnTo>
                <a:lnTo>
                  <a:pt x="63" y="1"/>
                </a:lnTo>
                <a:lnTo>
                  <a:pt x="75" y="0"/>
                </a:lnTo>
                <a:lnTo>
                  <a:pt x="86" y="4"/>
                </a:lnTo>
                <a:lnTo>
                  <a:pt x="96" y="9"/>
                </a:lnTo>
                <a:lnTo>
                  <a:pt x="102" y="17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6" name="Freeform 159"/>
          <p:cNvSpPr>
            <a:spLocks/>
          </p:cNvSpPr>
          <p:nvPr/>
        </p:nvSpPr>
        <p:spPr bwMode="auto">
          <a:xfrm>
            <a:off x="2570163" y="5241925"/>
            <a:ext cx="14287" cy="9525"/>
          </a:xfrm>
          <a:custGeom>
            <a:avLst/>
            <a:gdLst>
              <a:gd name="T0" fmla="*/ 2147483647 w 99"/>
              <a:gd name="T1" fmla="*/ 2147483647 h 65"/>
              <a:gd name="T2" fmla="*/ 2147483647 w 99"/>
              <a:gd name="T3" fmla="*/ 2147483647 h 65"/>
              <a:gd name="T4" fmla="*/ 2147483647 w 99"/>
              <a:gd name="T5" fmla="*/ 2147483647 h 65"/>
              <a:gd name="T6" fmla="*/ 2147483647 w 99"/>
              <a:gd name="T7" fmla="*/ 2147483647 h 65"/>
              <a:gd name="T8" fmla="*/ 2147483647 w 99"/>
              <a:gd name="T9" fmla="*/ 2147483647 h 65"/>
              <a:gd name="T10" fmla="*/ 2147483647 w 99"/>
              <a:gd name="T11" fmla="*/ 2147483647 h 65"/>
              <a:gd name="T12" fmla="*/ 2147483647 w 99"/>
              <a:gd name="T13" fmla="*/ 2147483647 h 65"/>
              <a:gd name="T14" fmla="*/ 2147483647 w 99"/>
              <a:gd name="T15" fmla="*/ 2147483647 h 65"/>
              <a:gd name="T16" fmla="*/ 2147483647 w 99"/>
              <a:gd name="T17" fmla="*/ 2147483647 h 65"/>
              <a:gd name="T18" fmla="*/ 2147483647 w 99"/>
              <a:gd name="T19" fmla="*/ 2147483647 h 65"/>
              <a:gd name="T20" fmla="*/ 0 w 99"/>
              <a:gd name="T21" fmla="*/ 2147483647 h 65"/>
              <a:gd name="T22" fmla="*/ 0 w 99"/>
              <a:gd name="T23" fmla="*/ 2147483647 h 65"/>
              <a:gd name="T24" fmla="*/ 2147483647 w 99"/>
              <a:gd name="T25" fmla="*/ 2147483647 h 65"/>
              <a:gd name="T26" fmla="*/ 2147483647 w 99"/>
              <a:gd name="T27" fmla="*/ 2147483647 h 65"/>
              <a:gd name="T28" fmla="*/ 2147483647 w 99"/>
              <a:gd name="T29" fmla="*/ 2147483647 h 65"/>
              <a:gd name="T30" fmla="*/ 2147483647 w 99"/>
              <a:gd name="T31" fmla="*/ 0 h 65"/>
              <a:gd name="T32" fmla="*/ 2147483647 w 99"/>
              <a:gd name="T33" fmla="*/ 0 h 65"/>
              <a:gd name="T34" fmla="*/ 2147483647 w 99"/>
              <a:gd name="T35" fmla="*/ 2147483647 h 65"/>
              <a:gd name="T36" fmla="*/ 2147483647 w 99"/>
              <a:gd name="T37" fmla="*/ 2147483647 h 65"/>
              <a:gd name="T38" fmla="*/ 2147483647 w 99"/>
              <a:gd name="T39" fmla="*/ 2147483647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9"/>
              <a:gd name="T61" fmla="*/ 0 h 65"/>
              <a:gd name="T62" fmla="*/ 99 w 99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9" h="65">
                <a:moveTo>
                  <a:pt x="99" y="16"/>
                </a:moveTo>
                <a:lnTo>
                  <a:pt x="92" y="25"/>
                </a:lnTo>
                <a:lnTo>
                  <a:pt x="82" y="35"/>
                </a:lnTo>
                <a:lnTo>
                  <a:pt x="72" y="43"/>
                </a:lnTo>
                <a:lnTo>
                  <a:pt x="61" y="51"/>
                </a:lnTo>
                <a:lnTo>
                  <a:pt x="48" y="57"/>
                </a:lnTo>
                <a:lnTo>
                  <a:pt x="36" y="61"/>
                </a:lnTo>
                <a:lnTo>
                  <a:pt x="22" y="64"/>
                </a:lnTo>
                <a:lnTo>
                  <a:pt x="9" y="65"/>
                </a:lnTo>
                <a:lnTo>
                  <a:pt x="0" y="44"/>
                </a:lnTo>
                <a:lnTo>
                  <a:pt x="16" y="26"/>
                </a:lnTo>
                <a:lnTo>
                  <a:pt x="31" y="13"/>
                </a:lnTo>
                <a:lnTo>
                  <a:pt x="47" y="5"/>
                </a:lnTo>
                <a:lnTo>
                  <a:pt x="61" y="0"/>
                </a:lnTo>
                <a:lnTo>
                  <a:pt x="74" y="0"/>
                </a:lnTo>
                <a:lnTo>
                  <a:pt x="84" y="2"/>
                </a:lnTo>
                <a:lnTo>
                  <a:pt x="93" y="7"/>
                </a:lnTo>
                <a:lnTo>
                  <a:pt x="99" y="16"/>
                </a:lnTo>
                <a:close/>
              </a:path>
            </a:pathLst>
          </a:custGeom>
          <a:solidFill>
            <a:srgbClr val="BAB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7" name="Freeform 160"/>
          <p:cNvSpPr>
            <a:spLocks/>
          </p:cNvSpPr>
          <p:nvPr/>
        </p:nvSpPr>
        <p:spPr bwMode="auto">
          <a:xfrm>
            <a:off x="2586038" y="5291138"/>
            <a:ext cx="15875" cy="9525"/>
          </a:xfrm>
          <a:custGeom>
            <a:avLst/>
            <a:gdLst>
              <a:gd name="T0" fmla="*/ 2147483647 w 100"/>
              <a:gd name="T1" fmla="*/ 2147483647 h 65"/>
              <a:gd name="T2" fmla="*/ 2147483647 w 100"/>
              <a:gd name="T3" fmla="*/ 2147483647 h 65"/>
              <a:gd name="T4" fmla="*/ 2147483647 w 100"/>
              <a:gd name="T5" fmla="*/ 2147483647 h 65"/>
              <a:gd name="T6" fmla="*/ 2147483647 w 100"/>
              <a:gd name="T7" fmla="*/ 2147483647 h 65"/>
              <a:gd name="T8" fmla="*/ 2147483647 w 100"/>
              <a:gd name="T9" fmla="*/ 2147483647 h 65"/>
              <a:gd name="T10" fmla="*/ 2147483647 w 100"/>
              <a:gd name="T11" fmla="*/ 2147483647 h 65"/>
              <a:gd name="T12" fmla="*/ 2147483647 w 100"/>
              <a:gd name="T13" fmla="*/ 2147483647 h 65"/>
              <a:gd name="T14" fmla="*/ 2147483647 w 100"/>
              <a:gd name="T15" fmla="*/ 2147483647 h 65"/>
              <a:gd name="T16" fmla="*/ 2147483647 w 100"/>
              <a:gd name="T17" fmla="*/ 2147483647 h 65"/>
              <a:gd name="T18" fmla="*/ 2147483647 w 100"/>
              <a:gd name="T19" fmla="*/ 2147483647 h 65"/>
              <a:gd name="T20" fmla="*/ 0 w 100"/>
              <a:gd name="T21" fmla="*/ 2147483647 h 65"/>
              <a:gd name="T22" fmla="*/ 0 w 100"/>
              <a:gd name="T23" fmla="*/ 2147483647 h 65"/>
              <a:gd name="T24" fmla="*/ 2147483647 w 100"/>
              <a:gd name="T25" fmla="*/ 2147483647 h 65"/>
              <a:gd name="T26" fmla="*/ 2147483647 w 100"/>
              <a:gd name="T27" fmla="*/ 2147483647 h 65"/>
              <a:gd name="T28" fmla="*/ 2147483647 w 100"/>
              <a:gd name="T29" fmla="*/ 2147483647 h 65"/>
              <a:gd name="T30" fmla="*/ 2147483647 w 100"/>
              <a:gd name="T31" fmla="*/ 0 h 65"/>
              <a:gd name="T32" fmla="*/ 2147483647 w 100"/>
              <a:gd name="T33" fmla="*/ 0 h 65"/>
              <a:gd name="T34" fmla="*/ 2147483647 w 100"/>
              <a:gd name="T35" fmla="*/ 2147483647 h 65"/>
              <a:gd name="T36" fmla="*/ 2147483647 w 100"/>
              <a:gd name="T37" fmla="*/ 2147483647 h 65"/>
              <a:gd name="T38" fmla="*/ 2147483647 w 100"/>
              <a:gd name="T39" fmla="*/ 2147483647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65"/>
              <a:gd name="T62" fmla="*/ 100 w 100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65">
                <a:moveTo>
                  <a:pt x="100" y="14"/>
                </a:moveTo>
                <a:lnTo>
                  <a:pt x="92" y="25"/>
                </a:lnTo>
                <a:lnTo>
                  <a:pt x="83" y="34"/>
                </a:lnTo>
                <a:lnTo>
                  <a:pt x="73" y="43"/>
                </a:lnTo>
                <a:lnTo>
                  <a:pt x="61" y="50"/>
                </a:lnTo>
                <a:lnTo>
                  <a:pt x="49" y="57"/>
                </a:lnTo>
                <a:lnTo>
                  <a:pt x="36" y="61"/>
                </a:lnTo>
                <a:lnTo>
                  <a:pt x="23" y="64"/>
                </a:lnTo>
                <a:lnTo>
                  <a:pt x="11" y="65"/>
                </a:lnTo>
                <a:lnTo>
                  <a:pt x="0" y="45"/>
                </a:lnTo>
                <a:lnTo>
                  <a:pt x="17" y="27"/>
                </a:lnTo>
                <a:lnTo>
                  <a:pt x="33" y="13"/>
                </a:lnTo>
                <a:lnTo>
                  <a:pt x="48" y="5"/>
                </a:lnTo>
                <a:lnTo>
                  <a:pt x="61" y="0"/>
                </a:lnTo>
                <a:lnTo>
                  <a:pt x="74" y="0"/>
                </a:lnTo>
                <a:lnTo>
                  <a:pt x="86" y="2"/>
                </a:lnTo>
                <a:lnTo>
                  <a:pt x="94" y="7"/>
                </a:lnTo>
                <a:lnTo>
                  <a:pt x="100" y="14"/>
                </a:lnTo>
                <a:close/>
              </a:path>
            </a:pathLst>
          </a:custGeom>
          <a:solidFill>
            <a:srgbClr val="C69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8" name="Freeform 161"/>
          <p:cNvSpPr>
            <a:spLocks/>
          </p:cNvSpPr>
          <p:nvPr/>
        </p:nvSpPr>
        <p:spPr bwMode="auto">
          <a:xfrm>
            <a:off x="2576513" y="5299075"/>
            <a:ext cx="15875" cy="7938"/>
          </a:xfrm>
          <a:custGeom>
            <a:avLst/>
            <a:gdLst>
              <a:gd name="T0" fmla="*/ 2147483647 w 105"/>
              <a:gd name="T1" fmla="*/ 2147483647 h 52"/>
              <a:gd name="T2" fmla="*/ 2147483647 w 105"/>
              <a:gd name="T3" fmla="*/ 2147483647 h 52"/>
              <a:gd name="T4" fmla="*/ 2147483647 w 105"/>
              <a:gd name="T5" fmla="*/ 2147483647 h 52"/>
              <a:gd name="T6" fmla="*/ 2147483647 w 105"/>
              <a:gd name="T7" fmla="*/ 2147483647 h 52"/>
              <a:gd name="T8" fmla="*/ 2147483647 w 105"/>
              <a:gd name="T9" fmla="*/ 2147483647 h 52"/>
              <a:gd name="T10" fmla="*/ 2147483647 w 105"/>
              <a:gd name="T11" fmla="*/ 2147483647 h 52"/>
              <a:gd name="T12" fmla="*/ 2147483647 w 105"/>
              <a:gd name="T13" fmla="*/ 2147483647 h 52"/>
              <a:gd name="T14" fmla="*/ 2147483647 w 105"/>
              <a:gd name="T15" fmla="*/ 2147483647 h 52"/>
              <a:gd name="T16" fmla="*/ 2147483647 w 105"/>
              <a:gd name="T17" fmla="*/ 2147483647 h 52"/>
              <a:gd name="T18" fmla="*/ 2147483647 w 105"/>
              <a:gd name="T19" fmla="*/ 2147483647 h 52"/>
              <a:gd name="T20" fmla="*/ 0 w 105"/>
              <a:gd name="T21" fmla="*/ 2147483647 h 52"/>
              <a:gd name="T22" fmla="*/ 0 w 105"/>
              <a:gd name="T23" fmla="*/ 2147483647 h 52"/>
              <a:gd name="T24" fmla="*/ 2147483647 w 105"/>
              <a:gd name="T25" fmla="*/ 2147483647 h 52"/>
              <a:gd name="T26" fmla="*/ 2147483647 w 105"/>
              <a:gd name="T27" fmla="*/ 2147483647 h 52"/>
              <a:gd name="T28" fmla="*/ 2147483647 w 105"/>
              <a:gd name="T29" fmla="*/ 2147483647 h 52"/>
              <a:gd name="T30" fmla="*/ 2147483647 w 105"/>
              <a:gd name="T31" fmla="*/ 0 h 52"/>
              <a:gd name="T32" fmla="*/ 2147483647 w 105"/>
              <a:gd name="T33" fmla="*/ 2147483647 h 52"/>
              <a:gd name="T34" fmla="*/ 2147483647 w 105"/>
              <a:gd name="T35" fmla="*/ 2147483647 h 52"/>
              <a:gd name="T36" fmla="*/ 2147483647 w 105"/>
              <a:gd name="T37" fmla="*/ 2147483647 h 52"/>
              <a:gd name="T38" fmla="*/ 2147483647 w 105"/>
              <a:gd name="T39" fmla="*/ 2147483647 h 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5"/>
              <a:gd name="T61" fmla="*/ 0 h 52"/>
              <a:gd name="T62" fmla="*/ 105 w 105"/>
              <a:gd name="T63" fmla="*/ 52 h 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5" h="52">
                <a:moveTo>
                  <a:pt x="105" y="25"/>
                </a:moveTo>
                <a:lnTo>
                  <a:pt x="94" y="33"/>
                </a:lnTo>
                <a:lnTo>
                  <a:pt x="83" y="39"/>
                </a:lnTo>
                <a:lnTo>
                  <a:pt x="71" y="44"/>
                </a:lnTo>
                <a:lnTo>
                  <a:pt x="59" y="49"/>
                </a:lnTo>
                <a:lnTo>
                  <a:pt x="45" y="51"/>
                </a:lnTo>
                <a:lnTo>
                  <a:pt x="31" y="52"/>
                </a:lnTo>
                <a:lnTo>
                  <a:pt x="18" y="51"/>
                </a:lnTo>
                <a:lnTo>
                  <a:pt x="5" y="49"/>
                </a:lnTo>
                <a:lnTo>
                  <a:pt x="0" y="27"/>
                </a:lnTo>
                <a:lnTo>
                  <a:pt x="22" y="14"/>
                </a:lnTo>
                <a:lnTo>
                  <a:pt x="41" y="5"/>
                </a:lnTo>
                <a:lnTo>
                  <a:pt x="57" y="1"/>
                </a:lnTo>
                <a:lnTo>
                  <a:pt x="72" y="0"/>
                </a:lnTo>
                <a:lnTo>
                  <a:pt x="85" y="3"/>
                </a:lnTo>
                <a:lnTo>
                  <a:pt x="94" y="8"/>
                </a:lnTo>
                <a:lnTo>
                  <a:pt x="102" y="16"/>
                </a:lnTo>
                <a:lnTo>
                  <a:pt x="105" y="25"/>
                </a:lnTo>
                <a:close/>
              </a:path>
            </a:pathLst>
          </a:custGeom>
          <a:solidFill>
            <a:srgbClr val="C69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29" name="Freeform 162"/>
          <p:cNvSpPr>
            <a:spLocks/>
          </p:cNvSpPr>
          <p:nvPr/>
        </p:nvSpPr>
        <p:spPr bwMode="auto">
          <a:xfrm>
            <a:off x="2655888" y="5362575"/>
            <a:ext cx="14287" cy="6350"/>
          </a:xfrm>
          <a:custGeom>
            <a:avLst/>
            <a:gdLst>
              <a:gd name="T0" fmla="*/ 2147483647 w 103"/>
              <a:gd name="T1" fmla="*/ 2147483647 h 51"/>
              <a:gd name="T2" fmla="*/ 2147483647 w 103"/>
              <a:gd name="T3" fmla="*/ 2147483647 h 51"/>
              <a:gd name="T4" fmla="*/ 2147483647 w 103"/>
              <a:gd name="T5" fmla="*/ 2147483647 h 51"/>
              <a:gd name="T6" fmla="*/ 2147483647 w 103"/>
              <a:gd name="T7" fmla="*/ 2147483647 h 51"/>
              <a:gd name="T8" fmla="*/ 2147483647 w 103"/>
              <a:gd name="T9" fmla="*/ 2147483647 h 51"/>
              <a:gd name="T10" fmla="*/ 2147483647 w 103"/>
              <a:gd name="T11" fmla="*/ 2147483647 h 51"/>
              <a:gd name="T12" fmla="*/ 2147483647 w 103"/>
              <a:gd name="T13" fmla="*/ 2147483647 h 51"/>
              <a:gd name="T14" fmla="*/ 2147483647 w 103"/>
              <a:gd name="T15" fmla="*/ 2147483647 h 51"/>
              <a:gd name="T16" fmla="*/ 2147483647 w 103"/>
              <a:gd name="T17" fmla="*/ 2147483647 h 51"/>
              <a:gd name="T18" fmla="*/ 2147483647 w 103"/>
              <a:gd name="T19" fmla="*/ 2147483647 h 51"/>
              <a:gd name="T20" fmla="*/ 0 w 103"/>
              <a:gd name="T21" fmla="*/ 2147483647 h 51"/>
              <a:gd name="T22" fmla="*/ 0 w 103"/>
              <a:gd name="T23" fmla="*/ 2147483647 h 51"/>
              <a:gd name="T24" fmla="*/ 2147483647 w 103"/>
              <a:gd name="T25" fmla="*/ 2147483647 h 51"/>
              <a:gd name="T26" fmla="*/ 2147483647 w 103"/>
              <a:gd name="T27" fmla="*/ 2147483647 h 51"/>
              <a:gd name="T28" fmla="*/ 2147483647 w 103"/>
              <a:gd name="T29" fmla="*/ 0 h 51"/>
              <a:gd name="T30" fmla="*/ 2147483647 w 103"/>
              <a:gd name="T31" fmla="*/ 0 h 51"/>
              <a:gd name="T32" fmla="*/ 2147483647 w 103"/>
              <a:gd name="T33" fmla="*/ 2147483647 h 51"/>
              <a:gd name="T34" fmla="*/ 2147483647 w 103"/>
              <a:gd name="T35" fmla="*/ 2147483647 h 51"/>
              <a:gd name="T36" fmla="*/ 2147483647 w 103"/>
              <a:gd name="T37" fmla="*/ 2147483647 h 51"/>
              <a:gd name="T38" fmla="*/ 2147483647 w 103"/>
              <a:gd name="T39" fmla="*/ 2147483647 h 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51"/>
              <a:gd name="T62" fmla="*/ 103 w 103"/>
              <a:gd name="T63" fmla="*/ 51 h 5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51">
                <a:moveTo>
                  <a:pt x="103" y="26"/>
                </a:moveTo>
                <a:lnTo>
                  <a:pt x="93" y="32"/>
                </a:lnTo>
                <a:lnTo>
                  <a:pt x="82" y="38"/>
                </a:lnTo>
                <a:lnTo>
                  <a:pt x="69" y="44"/>
                </a:lnTo>
                <a:lnTo>
                  <a:pt x="57" y="47"/>
                </a:lnTo>
                <a:lnTo>
                  <a:pt x="43" y="50"/>
                </a:lnTo>
                <a:lnTo>
                  <a:pt x="29" y="51"/>
                </a:lnTo>
                <a:lnTo>
                  <a:pt x="16" y="50"/>
                </a:lnTo>
                <a:lnTo>
                  <a:pt x="4" y="48"/>
                </a:lnTo>
                <a:lnTo>
                  <a:pt x="0" y="26"/>
                </a:lnTo>
                <a:lnTo>
                  <a:pt x="20" y="13"/>
                </a:lnTo>
                <a:lnTo>
                  <a:pt x="39" y="5"/>
                </a:lnTo>
                <a:lnTo>
                  <a:pt x="56" y="0"/>
                </a:lnTo>
                <a:lnTo>
                  <a:pt x="70" y="0"/>
                </a:lnTo>
                <a:lnTo>
                  <a:pt x="82" y="2"/>
                </a:lnTo>
                <a:lnTo>
                  <a:pt x="93" y="9"/>
                </a:lnTo>
                <a:lnTo>
                  <a:pt x="99" y="16"/>
                </a:lnTo>
                <a:lnTo>
                  <a:pt x="103" y="26"/>
                </a:lnTo>
                <a:close/>
              </a:path>
            </a:pathLst>
          </a:custGeom>
          <a:solidFill>
            <a:srgbClr val="C69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930" name="Picture 163" descr="AN00210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3556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1" name="Picture 164" descr="na0144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2" name="Picture 165" descr="na0144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3" name="Picture 166" descr="AN00610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193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4" name="Picture 167" descr="na0144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5" name="Picture 168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5626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6" name="Picture 169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764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7" name="Picture 170" descr="AN00210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600"/>
            <a:ext cx="3556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8" name="Picture 171" descr="j033589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2111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39" name="Picture 172" descr="na0144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34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0" name="Picture 173" descr="AN00610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193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1" name="Picture 174" descr="NA0153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30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2" name="Picture 175" descr="NA0153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962400"/>
            <a:ext cx="301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3" name="Picture 176" descr="na0144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006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4" name="Picture 177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908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5" name="Picture 178" descr="AN00210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90800"/>
            <a:ext cx="3556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6" name="Picture 179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7" name="Picture 180" descr="j0213493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648200"/>
            <a:ext cx="29368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8" name="Picture 181" descr="NA0124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8006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49" name="Picture 182" descr="j02697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400800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50" name="Picture 183" descr="j0162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477000"/>
            <a:ext cx="355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951" name="AutoShape 184"/>
          <p:cNvCxnSpPr>
            <a:cxnSpLocks noChangeShapeType="1"/>
          </p:cNvCxnSpPr>
          <p:nvPr/>
        </p:nvCxnSpPr>
        <p:spPr bwMode="auto">
          <a:xfrm>
            <a:off x="4914900" y="97948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952" name="Freeform 185"/>
          <p:cNvSpPr>
            <a:spLocks/>
          </p:cNvSpPr>
          <p:nvPr/>
        </p:nvSpPr>
        <p:spPr bwMode="auto">
          <a:xfrm>
            <a:off x="6046788" y="3716338"/>
            <a:ext cx="1447800" cy="2246312"/>
          </a:xfrm>
          <a:custGeom>
            <a:avLst/>
            <a:gdLst>
              <a:gd name="T0" fmla="*/ 2147483647 w 912"/>
              <a:gd name="T1" fmla="*/ 2147483647 h 1415"/>
              <a:gd name="T2" fmla="*/ 2147483647 w 912"/>
              <a:gd name="T3" fmla="*/ 2147483647 h 1415"/>
              <a:gd name="T4" fmla="*/ 2147483647 w 912"/>
              <a:gd name="T5" fmla="*/ 2147483647 h 1415"/>
              <a:gd name="T6" fmla="*/ 2147483647 w 912"/>
              <a:gd name="T7" fmla="*/ 2147483647 h 1415"/>
              <a:gd name="T8" fmla="*/ 2147483647 w 912"/>
              <a:gd name="T9" fmla="*/ 2147483647 h 1415"/>
              <a:gd name="T10" fmla="*/ 2147483647 w 912"/>
              <a:gd name="T11" fmla="*/ 2147483647 h 1415"/>
              <a:gd name="T12" fmla="*/ 2147483647 w 912"/>
              <a:gd name="T13" fmla="*/ 2147483647 h 1415"/>
              <a:gd name="T14" fmla="*/ 2147483647 w 912"/>
              <a:gd name="T15" fmla="*/ 2147483647 h 1415"/>
              <a:gd name="T16" fmla="*/ 2147483647 w 912"/>
              <a:gd name="T17" fmla="*/ 2147483647 h 1415"/>
              <a:gd name="T18" fmla="*/ 2147483647 w 912"/>
              <a:gd name="T19" fmla="*/ 2147483647 h 1415"/>
              <a:gd name="T20" fmla="*/ 0 w 912"/>
              <a:gd name="T21" fmla="*/ 2147483647 h 1415"/>
              <a:gd name="T22" fmla="*/ 2147483647 w 912"/>
              <a:gd name="T23" fmla="*/ 2147483647 h 1415"/>
              <a:gd name="T24" fmla="*/ 2147483647 w 912"/>
              <a:gd name="T25" fmla="*/ 2147483647 h 1415"/>
              <a:gd name="T26" fmla="*/ 2147483647 w 912"/>
              <a:gd name="T27" fmla="*/ 2147483647 h 1415"/>
              <a:gd name="T28" fmla="*/ 2147483647 w 912"/>
              <a:gd name="T29" fmla="*/ 2147483647 h 1415"/>
              <a:gd name="T30" fmla="*/ 2147483647 w 912"/>
              <a:gd name="T31" fmla="*/ 2147483647 h 1415"/>
              <a:gd name="T32" fmla="*/ 2147483647 w 912"/>
              <a:gd name="T33" fmla="*/ 2147483647 h 1415"/>
              <a:gd name="T34" fmla="*/ 2147483647 w 912"/>
              <a:gd name="T35" fmla="*/ 2147483647 h 1415"/>
              <a:gd name="T36" fmla="*/ 2147483647 w 912"/>
              <a:gd name="T37" fmla="*/ 2147483647 h 1415"/>
              <a:gd name="T38" fmla="*/ 2147483647 w 912"/>
              <a:gd name="T39" fmla="*/ 2147483647 h 1415"/>
              <a:gd name="T40" fmla="*/ 2147483647 w 912"/>
              <a:gd name="T41" fmla="*/ 2147483647 h 1415"/>
              <a:gd name="T42" fmla="*/ 2147483647 w 912"/>
              <a:gd name="T43" fmla="*/ 2147483647 h 1415"/>
              <a:gd name="T44" fmla="*/ 2147483647 w 912"/>
              <a:gd name="T45" fmla="*/ 2147483647 h 1415"/>
              <a:gd name="T46" fmla="*/ 2147483647 w 912"/>
              <a:gd name="T47" fmla="*/ 2147483647 h 1415"/>
              <a:gd name="T48" fmla="*/ 2147483647 w 912"/>
              <a:gd name="T49" fmla="*/ 2147483647 h 1415"/>
              <a:gd name="T50" fmla="*/ 2147483647 w 912"/>
              <a:gd name="T51" fmla="*/ 2147483647 h 1415"/>
              <a:gd name="T52" fmla="*/ 2147483647 w 912"/>
              <a:gd name="T53" fmla="*/ 2147483647 h 1415"/>
              <a:gd name="T54" fmla="*/ 2147483647 w 912"/>
              <a:gd name="T55" fmla="*/ 2147483647 h 1415"/>
              <a:gd name="T56" fmla="*/ 2147483647 w 912"/>
              <a:gd name="T57" fmla="*/ 2147483647 h 1415"/>
              <a:gd name="T58" fmla="*/ 2147483647 w 912"/>
              <a:gd name="T59" fmla="*/ 2147483647 h 1415"/>
              <a:gd name="T60" fmla="*/ 2147483647 w 912"/>
              <a:gd name="T61" fmla="*/ 2147483647 h 1415"/>
              <a:gd name="T62" fmla="*/ 2147483647 w 912"/>
              <a:gd name="T63" fmla="*/ 2147483647 h 1415"/>
              <a:gd name="T64" fmla="*/ 2147483647 w 912"/>
              <a:gd name="T65" fmla="*/ 2147483647 h 1415"/>
              <a:gd name="T66" fmla="*/ 2147483647 w 912"/>
              <a:gd name="T67" fmla="*/ 2147483647 h 1415"/>
              <a:gd name="T68" fmla="*/ 2147483647 w 912"/>
              <a:gd name="T69" fmla="*/ 2147483647 h 1415"/>
              <a:gd name="T70" fmla="*/ 2147483647 w 912"/>
              <a:gd name="T71" fmla="*/ 2147483647 h 1415"/>
              <a:gd name="T72" fmla="*/ 2147483647 w 912"/>
              <a:gd name="T73" fmla="*/ 2147483647 h 1415"/>
              <a:gd name="T74" fmla="*/ 2147483647 w 912"/>
              <a:gd name="T75" fmla="*/ 2147483647 h 1415"/>
              <a:gd name="T76" fmla="*/ 2147483647 w 912"/>
              <a:gd name="T77" fmla="*/ 2147483647 h 1415"/>
              <a:gd name="T78" fmla="*/ 2147483647 w 912"/>
              <a:gd name="T79" fmla="*/ 2147483647 h 1415"/>
              <a:gd name="T80" fmla="*/ 2147483647 w 912"/>
              <a:gd name="T81" fmla="*/ 2147483647 h 141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12"/>
              <a:gd name="T124" fmla="*/ 0 h 1415"/>
              <a:gd name="T125" fmla="*/ 912 w 912"/>
              <a:gd name="T126" fmla="*/ 1415 h 141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12" h="1415">
                <a:moveTo>
                  <a:pt x="523" y="71"/>
                </a:moveTo>
                <a:cubicBezTo>
                  <a:pt x="502" y="73"/>
                  <a:pt x="481" y="74"/>
                  <a:pt x="461" y="78"/>
                </a:cubicBezTo>
                <a:cubicBezTo>
                  <a:pt x="445" y="81"/>
                  <a:pt x="415" y="94"/>
                  <a:pt x="415" y="94"/>
                </a:cubicBezTo>
                <a:cubicBezTo>
                  <a:pt x="388" y="135"/>
                  <a:pt x="356" y="143"/>
                  <a:pt x="315" y="170"/>
                </a:cubicBezTo>
                <a:cubicBezTo>
                  <a:pt x="307" y="175"/>
                  <a:pt x="292" y="186"/>
                  <a:pt x="292" y="186"/>
                </a:cubicBezTo>
                <a:cubicBezTo>
                  <a:pt x="269" y="221"/>
                  <a:pt x="241" y="225"/>
                  <a:pt x="208" y="247"/>
                </a:cubicBezTo>
                <a:cubicBezTo>
                  <a:pt x="203" y="255"/>
                  <a:pt x="199" y="264"/>
                  <a:pt x="192" y="270"/>
                </a:cubicBezTo>
                <a:cubicBezTo>
                  <a:pt x="178" y="282"/>
                  <a:pt x="146" y="301"/>
                  <a:pt x="146" y="301"/>
                </a:cubicBezTo>
                <a:cubicBezTo>
                  <a:pt x="124" y="334"/>
                  <a:pt x="98" y="389"/>
                  <a:pt x="69" y="416"/>
                </a:cubicBezTo>
                <a:cubicBezTo>
                  <a:pt x="56" y="460"/>
                  <a:pt x="31" y="509"/>
                  <a:pt x="23" y="554"/>
                </a:cubicBezTo>
                <a:cubicBezTo>
                  <a:pt x="16" y="595"/>
                  <a:pt x="14" y="637"/>
                  <a:pt x="0" y="677"/>
                </a:cubicBezTo>
                <a:cubicBezTo>
                  <a:pt x="6" y="776"/>
                  <a:pt x="6" y="795"/>
                  <a:pt x="23" y="869"/>
                </a:cubicBezTo>
                <a:cubicBezTo>
                  <a:pt x="26" y="892"/>
                  <a:pt x="24" y="916"/>
                  <a:pt x="31" y="938"/>
                </a:cubicBezTo>
                <a:cubicBezTo>
                  <a:pt x="45" y="980"/>
                  <a:pt x="99" y="1026"/>
                  <a:pt x="139" y="1038"/>
                </a:cubicBezTo>
                <a:cubicBezTo>
                  <a:pt x="169" y="1059"/>
                  <a:pt x="199" y="1064"/>
                  <a:pt x="231" y="1084"/>
                </a:cubicBezTo>
                <a:cubicBezTo>
                  <a:pt x="247" y="1094"/>
                  <a:pt x="277" y="1115"/>
                  <a:pt x="277" y="1115"/>
                </a:cubicBezTo>
                <a:cubicBezTo>
                  <a:pt x="313" y="1102"/>
                  <a:pt x="338" y="1090"/>
                  <a:pt x="384" y="1115"/>
                </a:cubicBezTo>
                <a:cubicBezTo>
                  <a:pt x="398" y="1123"/>
                  <a:pt x="400" y="1161"/>
                  <a:pt x="400" y="1161"/>
                </a:cubicBezTo>
                <a:cubicBezTo>
                  <a:pt x="406" y="1222"/>
                  <a:pt x="401" y="1258"/>
                  <a:pt x="461" y="1276"/>
                </a:cubicBezTo>
                <a:cubicBezTo>
                  <a:pt x="466" y="1281"/>
                  <a:pt x="472" y="1286"/>
                  <a:pt x="476" y="1292"/>
                </a:cubicBezTo>
                <a:cubicBezTo>
                  <a:pt x="480" y="1299"/>
                  <a:pt x="478" y="1309"/>
                  <a:pt x="484" y="1315"/>
                </a:cubicBezTo>
                <a:cubicBezTo>
                  <a:pt x="496" y="1326"/>
                  <a:pt x="515" y="1325"/>
                  <a:pt x="530" y="1330"/>
                </a:cubicBezTo>
                <a:cubicBezTo>
                  <a:pt x="562" y="1360"/>
                  <a:pt x="611" y="1365"/>
                  <a:pt x="653" y="1376"/>
                </a:cubicBezTo>
                <a:cubicBezTo>
                  <a:pt x="706" y="1415"/>
                  <a:pt x="729" y="1395"/>
                  <a:pt x="784" y="1376"/>
                </a:cubicBezTo>
                <a:cubicBezTo>
                  <a:pt x="807" y="1340"/>
                  <a:pt x="808" y="1301"/>
                  <a:pt x="822" y="1261"/>
                </a:cubicBezTo>
                <a:cubicBezTo>
                  <a:pt x="825" y="1228"/>
                  <a:pt x="822" y="1193"/>
                  <a:pt x="830" y="1161"/>
                </a:cubicBezTo>
                <a:cubicBezTo>
                  <a:pt x="836" y="1139"/>
                  <a:pt x="882" y="1126"/>
                  <a:pt x="899" y="1115"/>
                </a:cubicBezTo>
                <a:cubicBezTo>
                  <a:pt x="894" y="1013"/>
                  <a:pt x="912" y="976"/>
                  <a:pt x="868" y="908"/>
                </a:cubicBezTo>
                <a:cubicBezTo>
                  <a:pt x="859" y="800"/>
                  <a:pt x="875" y="811"/>
                  <a:pt x="791" y="785"/>
                </a:cubicBezTo>
                <a:cubicBezTo>
                  <a:pt x="772" y="755"/>
                  <a:pt x="780" y="748"/>
                  <a:pt x="791" y="716"/>
                </a:cubicBezTo>
                <a:cubicBezTo>
                  <a:pt x="813" y="651"/>
                  <a:pt x="840" y="585"/>
                  <a:pt x="899" y="547"/>
                </a:cubicBezTo>
                <a:cubicBezTo>
                  <a:pt x="896" y="519"/>
                  <a:pt x="899" y="424"/>
                  <a:pt x="860" y="401"/>
                </a:cubicBezTo>
                <a:cubicBezTo>
                  <a:pt x="852" y="396"/>
                  <a:pt x="814" y="387"/>
                  <a:pt x="807" y="385"/>
                </a:cubicBezTo>
                <a:cubicBezTo>
                  <a:pt x="819" y="333"/>
                  <a:pt x="823" y="299"/>
                  <a:pt x="807" y="247"/>
                </a:cubicBezTo>
                <a:cubicBezTo>
                  <a:pt x="804" y="216"/>
                  <a:pt x="808" y="185"/>
                  <a:pt x="799" y="155"/>
                </a:cubicBezTo>
                <a:cubicBezTo>
                  <a:pt x="794" y="139"/>
                  <a:pt x="771" y="137"/>
                  <a:pt x="761" y="124"/>
                </a:cubicBezTo>
                <a:cubicBezTo>
                  <a:pt x="727" y="81"/>
                  <a:pt x="685" y="48"/>
                  <a:pt x="645" y="9"/>
                </a:cubicBezTo>
                <a:cubicBezTo>
                  <a:pt x="636" y="0"/>
                  <a:pt x="620" y="4"/>
                  <a:pt x="607" y="1"/>
                </a:cubicBezTo>
                <a:cubicBezTo>
                  <a:pt x="577" y="9"/>
                  <a:pt x="556" y="15"/>
                  <a:pt x="530" y="32"/>
                </a:cubicBezTo>
                <a:cubicBezTo>
                  <a:pt x="528" y="40"/>
                  <a:pt x="527" y="48"/>
                  <a:pt x="523" y="55"/>
                </a:cubicBezTo>
                <a:cubicBezTo>
                  <a:pt x="511" y="75"/>
                  <a:pt x="494" y="71"/>
                  <a:pt x="523" y="7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953" name="Picture 186" descr="AN00210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3556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954" name="Freeform 187"/>
          <p:cNvSpPr>
            <a:spLocks/>
          </p:cNvSpPr>
          <p:nvPr/>
        </p:nvSpPr>
        <p:spPr bwMode="auto">
          <a:xfrm>
            <a:off x="5973763" y="2386013"/>
            <a:ext cx="1401762" cy="801687"/>
          </a:xfrm>
          <a:custGeom>
            <a:avLst/>
            <a:gdLst>
              <a:gd name="T0" fmla="*/ 2147483647 w 883"/>
              <a:gd name="T1" fmla="*/ 2147483647 h 505"/>
              <a:gd name="T2" fmla="*/ 2147483647 w 883"/>
              <a:gd name="T3" fmla="*/ 2147483647 h 505"/>
              <a:gd name="T4" fmla="*/ 2147483647 w 883"/>
              <a:gd name="T5" fmla="*/ 2147483647 h 505"/>
              <a:gd name="T6" fmla="*/ 2147483647 w 883"/>
              <a:gd name="T7" fmla="*/ 2147483647 h 505"/>
              <a:gd name="T8" fmla="*/ 2147483647 w 883"/>
              <a:gd name="T9" fmla="*/ 2147483647 h 505"/>
              <a:gd name="T10" fmla="*/ 2147483647 w 883"/>
              <a:gd name="T11" fmla="*/ 2147483647 h 505"/>
              <a:gd name="T12" fmla="*/ 2147483647 w 883"/>
              <a:gd name="T13" fmla="*/ 2147483647 h 505"/>
              <a:gd name="T14" fmla="*/ 2147483647 w 883"/>
              <a:gd name="T15" fmla="*/ 2147483647 h 505"/>
              <a:gd name="T16" fmla="*/ 2147483647 w 883"/>
              <a:gd name="T17" fmla="*/ 2147483647 h 505"/>
              <a:gd name="T18" fmla="*/ 2147483647 w 883"/>
              <a:gd name="T19" fmla="*/ 2147483647 h 505"/>
              <a:gd name="T20" fmla="*/ 2147483647 w 883"/>
              <a:gd name="T21" fmla="*/ 2147483647 h 505"/>
              <a:gd name="T22" fmla="*/ 2147483647 w 883"/>
              <a:gd name="T23" fmla="*/ 2147483647 h 505"/>
              <a:gd name="T24" fmla="*/ 0 w 883"/>
              <a:gd name="T25" fmla="*/ 2147483647 h 505"/>
              <a:gd name="T26" fmla="*/ 2147483647 w 883"/>
              <a:gd name="T27" fmla="*/ 2147483647 h 505"/>
              <a:gd name="T28" fmla="*/ 2147483647 w 883"/>
              <a:gd name="T29" fmla="*/ 2147483647 h 505"/>
              <a:gd name="T30" fmla="*/ 2147483647 w 883"/>
              <a:gd name="T31" fmla="*/ 2147483647 h 505"/>
              <a:gd name="T32" fmla="*/ 2147483647 w 883"/>
              <a:gd name="T33" fmla="*/ 2147483647 h 505"/>
              <a:gd name="T34" fmla="*/ 2147483647 w 883"/>
              <a:gd name="T35" fmla="*/ 2147483647 h 505"/>
              <a:gd name="T36" fmla="*/ 2147483647 w 883"/>
              <a:gd name="T37" fmla="*/ 2147483647 h 505"/>
              <a:gd name="T38" fmla="*/ 2147483647 w 883"/>
              <a:gd name="T39" fmla="*/ 2147483647 h 505"/>
              <a:gd name="T40" fmla="*/ 2147483647 w 883"/>
              <a:gd name="T41" fmla="*/ 2147483647 h 50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83"/>
              <a:gd name="T64" fmla="*/ 0 h 505"/>
              <a:gd name="T65" fmla="*/ 883 w 883"/>
              <a:gd name="T66" fmla="*/ 505 h 50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883" h="505">
                <a:moveTo>
                  <a:pt x="307" y="33"/>
                </a:moveTo>
                <a:cubicBezTo>
                  <a:pt x="402" y="0"/>
                  <a:pt x="546" y="29"/>
                  <a:pt x="638" y="33"/>
                </a:cubicBezTo>
                <a:cubicBezTo>
                  <a:pt x="681" y="48"/>
                  <a:pt x="725" y="58"/>
                  <a:pt x="768" y="71"/>
                </a:cubicBezTo>
                <a:cubicBezTo>
                  <a:pt x="824" y="58"/>
                  <a:pt x="839" y="80"/>
                  <a:pt x="868" y="125"/>
                </a:cubicBezTo>
                <a:cubicBezTo>
                  <a:pt x="871" y="151"/>
                  <a:pt x="876" y="176"/>
                  <a:pt x="876" y="202"/>
                </a:cubicBezTo>
                <a:cubicBezTo>
                  <a:pt x="876" y="213"/>
                  <a:pt x="883" y="326"/>
                  <a:pt x="860" y="371"/>
                </a:cubicBezTo>
                <a:cubicBezTo>
                  <a:pt x="851" y="388"/>
                  <a:pt x="837" y="429"/>
                  <a:pt x="814" y="432"/>
                </a:cubicBezTo>
                <a:cubicBezTo>
                  <a:pt x="753" y="439"/>
                  <a:pt x="691" y="437"/>
                  <a:pt x="630" y="440"/>
                </a:cubicBezTo>
                <a:cubicBezTo>
                  <a:pt x="584" y="452"/>
                  <a:pt x="557" y="488"/>
                  <a:pt x="515" y="501"/>
                </a:cubicBezTo>
                <a:cubicBezTo>
                  <a:pt x="402" y="499"/>
                  <a:pt x="289" y="505"/>
                  <a:pt x="177" y="494"/>
                </a:cubicBezTo>
                <a:cubicBezTo>
                  <a:pt x="148" y="491"/>
                  <a:pt x="128" y="462"/>
                  <a:pt x="100" y="455"/>
                </a:cubicBezTo>
                <a:cubicBezTo>
                  <a:pt x="76" y="439"/>
                  <a:pt x="28" y="391"/>
                  <a:pt x="16" y="363"/>
                </a:cubicBezTo>
                <a:cubicBezTo>
                  <a:pt x="9" y="348"/>
                  <a:pt x="0" y="317"/>
                  <a:pt x="0" y="317"/>
                </a:cubicBezTo>
                <a:cubicBezTo>
                  <a:pt x="4" y="275"/>
                  <a:pt x="5" y="196"/>
                  <a:pt x="39" y="164"/>
                </a:cubicBezTo>
                <a:cubicBezTo>
                  <a:pt x="41" y="156"/>
                  <a:pt x="40" y="146"/>
                  <a:pt x="46" y="141"/>
                </a:cubicBezTo>
                <a:cubicBezTo>
                  <a:pt x="59" y="131"/>
                  <a:pt x="92" y="125"/>
                  <a:pt x="92" y="125"/>
                </a:cubicBezTo>
                <a:cubicBezTo>
                  <a:pt x="119" y="100"/>
                  <a:pt x="129" y="114"/>
                  <a:pt x="161" y="125"/>
                </a:cubicBezTo>
                <a:cubicBezTo>
                  <a:pt x="170" y="123"/>
                  <a:pt x="214" y="112"/>
                  <a:pt x="215" y="110"/>
                </a:cubicBezTo>
                <a:cubicBezTo>
                  <a:pt x="251" y="39"/>
                  <a:pt x="194" y="66"/>
                  <a:pt x="246" y="48"/>
                </a:cubicBezTo>
                <a:cubicBezTo>
                  <a:pt x="277" y="56"/>
                  <a:pt x="296" y="65"/>
                  <a:pt x="330" y="48"/>
                </a:cubicBezTo>
                <a:cubicBezTo>
                  <a:pt x="338" y="44"/>
                  <a:pt x="307" y="42"/>
                  <a:pt x="307" y="33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5" name="Freeform 188"/>
          <p:cNvSpPr>
            <a:spLocks/>
          </p:cNvSpPr>
          <p:nvPr/>
        </p:nvSpPr>
        <p:spPr bwMode="auto">
          <a:xfrm>
            <a:off x="2852738" y="1227138"/>
            <a:ext cx="1920875" cy="2413000"/>
          </a:xfrm>
          <a:custGeom>
            <a:avLst/>
            <a:gdLst>
              <a:gd name="T0" fmla="*/ 2147483647 w 1210"/>
              <a:gd name="T1" fmla="*/ 2147483647 h 1520"/>
              <a:gd name="T2" fmla="*/ 2147483647 w 1210"/>
              <a:gd name="T3" fmla="*/ 2147483647 h 1520"/>
              <a:gd name="T4" fmla="*/ 2147483647 w 1210"/>
              <a:gd name="T5" fmla="*/ 2147483647 h 1520"/>
              <a:gd name="T6" fmla="*/ 0 w 1210"/>
              <a:gd name="T7" fmla="*/ 2147483647 h 1520"/>
              <a:gd name="T8" fmla="*/ 2147483647 w 1210"/>
              <a:gd name="T9" fmla="*/ 2147483647 h 1520"/>
              <a:gd name="T10" fmla="*/ 2147483647 w 1210"/>
              <a:gd name="T11" fmla="*/ 2147483647 h 1520"/>
              <a:gd name="T12" fmla="*/ 2147483647 w 1210"/>
              <a:gd name="T13" fmla="*/ 2147483647 h 1520"/>
              <a:gd name="T14" fmla="*/ 2147483647 w 1210"/>
              <a:gd name="T15" fmla="*/ 2147483647 h 1520"/>
              <a:gd name="T16" fmla="*/ 2147483647 w 1210"/>
              <a:gd name="T17" fmla="*/ 2147483647 h 1520"/>
              <a:gd name="T18" fmla="*/ 2147483647 w 1210"/>
              <a:gd name="T19" fmla="*/ 2147483647 h 1520"/>
              <a:gd name="T20" fmla="*/ 2147483647 w 1210"/>
              <a:gd name="T21" fmla="*/ 2147483647 h 1520"/>
              <a:gd name="T22" fmla="*/ 2147483647 w 1210"/>
              <a:gd name="T23" fmla="*/ 2147483647 h 1520"/>
              <a:gd name="T24" fmla="*/ 2147483647 w 1210"/>
              <a:gd name="T25" fmla="*/ 2147483647 h 1520"/>
              <a:gd name="T26" fmla="*/ 2147483647 w 1210"/>
              <a:gd name="T27" fmla="*/ 2147483647 h 1520"/>
              <a:gd name="T28" fmla="*/ 2147483647 w 1210"/>
              <a:gd name="T29" fmla="*/ 2147483647 h 1520"/>
              <a:gd name="T30" fmla="*/ 2147483647 w 1210"/>
              <a:gd name="T31" fmla="*/ 2147483647 h 1520"/>
              <a:gd name="T32" fmla="*/ 2147483647 w 1210"/>
              <a:gd name="T33" fmla="*/ 2147483647 h 1520"/>
              <a:gd name="T34" fmla="*/ 2147483647 w 1210"/>
              <a:gd name="T35" fmla="*/ 2147483647 h 1520"/>
              <a:gd name="T36" fmla="*/ 2147483647 w 1210"/>
              <a:gd name="T37" fmla="*/ 2147483647 h 1520"/>
              <a:gd name="T38" fmla="*/ 2147483647 w 1210"/>
              <a:gd name="T39" fmla="*/ 2147483647 h 1520"/>
              <a:gd name="T40" fmla="*/ 2147483647 w 1210"/>
              <a:gd name="T41" fmla="*/ 2147483647 h 1520"/>
              <a:gd name="T42" fmla="*/ 2147483647 w 1210"/>
              <a:gd name="T43" fmla="*/ 2147483647 h 1520"/>
              <a:gd name="T44" fmla="*/ 2147483647 w 1210"/>
              <a:gd name="T45" fmla="*/ 2147483647 h 1520"/>
              <a:gd name="T46" fmla="*/ 2147483647 w 1210"/>
              <a:gd name="T47" fmla="*/ 2147483647 h 1520"/>
              <a:gd name="T48" fmla="*/ 2147483647 w 1210"/>
              <a:gd name="T49" fmla="*/ 2147483647 h 1520"/>
              <a:gd name="T50" fmla="*/ 2147483647 w 1210"/>
              <a:gd name="T51" fmla="*/ 2147483647 h 1520"/>
              <a:gd name="T52" fmla="*/ 2147483647 w 1210"/>
              <a:gd name="T53" fmla="*/ 2147483647 h 1520"/>
              <a:gd name="T54" fmla="*/ 2147483647 w 1210"/>
              <a:gd name="T55" fmla="*/ 2147483647 h 1520"/>
              <a:gd name="T56" fmla="*/ 2147483647 w 1210"/>
              <a:gd name="T57" fmla="*/ 2147483647 h 1520"/>
              <a:gd name="T58" fmla="*/ 2147483647 w 1210"/>
              <a:gd name="T59" fmla="*/ 2147483647 h 1520"/>
              <a:gd name="T60" fmla="*/ 2147483647 w 1210"/>
              <a:gd name="T61" fmla="*/ 2147483647 h 1520"/>
              <a:gd name="T62" fmla="*/ 2147483647 w 1210"/>
              <a:gd name="T63" fmla="*/ 2147483647 h 1520"/>
              <a:gd name="T64" fmla="*/ 2147483647 w 1210"/>
              <a:gd name="T65" fmla="*/ 2147483647 h 1520"/>
              <a:gd name="T66" fmla="*/ 2147483647 w 1210"/>
              <a:gd name="T67" fmla="*/ 2147483647 h 1520"/>
              <a:gd name="T68" fmla="*/ 2147483647 w 1210"/>
              <a:gd name="T69" fmla="*/ 2147483647 h 1520"/>
              <a:gd name="T70" fmla="*/ 2147483647 w 1210"/>
              <a:gd name="T71" fmla="*/ 2147483647 h 1520"/>
              <a:gd name="T72" fmla="*/ 2147483647 w 1210"/>
              <a:gd name="T73" fmla="*/ 2147483647 h 1520"/>
              <a:gd name="T74" fmla="*/ 2147483647 w 1210"/>
              <a:gd name="T75" fmla="*/ 2147483647 h 1520"/>
              <a:gd name="T76" fmla="*/ 2147483647 w 1210"/>
              <a:gd name="T77" fmla="*/ 2147483647 h 1520"/>
              <a:gd name="T78" fmla="*/ 2147483647 w 1210"/>
              <a:gd name="T79" fmla="*/ 2147483647 h 1520"/>
              <a:gd name="T80" fmla="*/ 2147483647 w 1210"/>
              <a:gd name="T81" fmla="*/ 2147483647 h 1520"/>
              <a:gd name="T82" fmla="*/ 2147483647 w 1210"/>
              <a:gd name="T83" fmla="*/ 2147483647 h 1520"/>
              <a:gd name="T84" fmla="*/ 2147483647 w 1210"/>
              <a:gd name="T85" fmla="*/ 2147483647 h 1520"/>
              <a:gd name="T86" fmla="*/ 2147483647 w 1210"/>
              <a:gd name="T87" fmla="*/ 2147483647 h 15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210"/>
              <a:gd name="T133" fmla="*/ 0 h 1520"/>
              <a:gd name="T134" fmla="*/ 1210 w 1210"/>
              <a:gd name="T135" fmla="*/ 1520 h 15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210" h="1520">
                <a:moveTo>
                  <a:pt x="169" y="18"/>
                </a:moveTo>
                <a:cubicBezTo>
                  <a:pt x="118" y="0"/>
                  <a:pt x="114" y="16"/>
                  <a:pt x="77" y="41"/>
                </a:cubicBezTo>
                <a:cubicBezTo>
                  <a:pt x="56" y="55"/>
                  <a:pt x="35" y="60"/>
                  <a:pt x="15" y="79"/>
                </a:cubicBezTo>
                <a:cubicBezTo>
                  <a:pt x="7" y="105"/>
                  <a:pt x="0" y="126"/>
                  <a:pt x="0" y="156"/>
                </a:cubicBezTo>
                <a:cubicBezTo>
                  <a:pt x="0" y="202"/>
                  <a:pt x="4" y="249"/>
                  <a:pt x="8" y="295"/>
                </a:cubicBezTo>
                <a:cubicBezTo>
                  <a:pt x="9" y="305"/>
                  <a:pt x="9" y="317"/>
                  <a:pt x="15" y="325"/>
                </a:cubicBezTo>
                <a:cubicBezTo>
                  <a:pt x="26" y="339"/>
                  <a:pt x="48" y="337"/>
                  <a:pt x="62" y="348"/>
                </a:cubicBezTo>
                <a:cubicBezTo>
                  <a:pt x="149" y="419"/>
                  <a:pt x="303" y="394"/>
                  <a:pt x="407" y="402"/>
                </a:cubicBezTo>
                <a:cubicBezTo>
                  <a:pt x="438" y="431"/>
                  <a:pt x="475" y="434"/>
                  <a:pt x="515" y="440"/>
                </a:cubicBezTo>
                <a:cubicBezTo>
                  <a:pt x="540" y="449"/>
                  <a:pt x="559" y="462"/>
                  <a:pt x="584" y="471"/>
                </a:cubicBezTo>
                <a:cubicBezTo>
                  <a:pt x="601" y="489"/>
                  <a:pt x="623" y="498"/>
                  <a:pt x="638" y="517"/>
                </a:cubicBezTo>
                <a:cubicBezTo>
                  <a:pt x="654" y="536"/>
                  <a:pt x="665" y="554"/>
                  <a:pt x="684" y="571"/>
                </a:cubicBezTo>
                <a:cubicBezTo>
                  <a:pt x="680" y="616"/>
                  <a:pt x="687" y="711"/>
                  <a:pt x="653" y="748"/>
                </a:cubicBezTo>
                <a:cubicBezTo>
                  <a:pt x="624" y="831"/>
                  <a:pt x="656" y="926"/>
                  <a:pt x="576" y="978"/>
                </a:cubicBezTo>
                <a:cubicBezTo>
                  <a:pt x="567" y="992"/>
                  <a:pt x="552" y="1001"/>
                  <a:pt x="545" y="1016"/>
                </a:cubicBezTo>
                <a:cubicBezTo>
                  <a:pt x="525" y="1056"/>
                  <a:pt x="514" y="1113"/>
                  <a:pt x="499" y="1155"/>
                </a:cubicBezTo>
                <a:cubicBezTo>
                  <a:pt x="487" y="1190"/>
                  <a:pt x="490" y="1215"/>
                  <a:pt x="469" y="1247"/>
                </a:cubicBezTo>
                <a:cubicBezTo>
                  <a:pt x="460" y="1318"/>
                  <a:pt x="421" y="1451"/>
                  <a:pt x="507" y="1477"/>
                </a:cubicBezTo>
                <a:cubicBezTo>
                  <a:pt x="548" y="1520"/>
                  <a:pt x="639" y="1497"/>
                  <a:pt x="691" y="1493"/>
                </a:cubicBezTo>
                <a:cubicBezTo>
                  <a:pt x="706" y="1488"/>
                  <a:pt x="722" y="1482"/>
                  <a:pt x="737" y="1477"/>
                </a:cubicBezTo>
                <a:cubicBezTo>
                  <a:pt x="752" y="1472"/>
                  <a:pt x="748" y="1446"/>
                  <a:pt x="753" y="1431"/>
                </a:cubicBezTo>
                <a:cubicBezTo>
                  <a:pt x="756" y="1422"/>
                  <a:pt x="763" y="1416"/>
                  <a:pt x="768" y="1408"/>
                </a:cubicBezTo>
                <a:cubicBezTo>
                  <a:pt x="780" y="1350"/>
                  <a:pt x="773" y="1297"/>
                  <a:pt x="837" y="1278"/>
                </a:cubicBezTo>
                <a:cubicBezTo>
                  <a:pt x="861" y="1209"/>
                  <a:pt x="900" y="1222"/>
                  <a:pt x="975" y="1216"/>
                </a:cubicBezTo>
                <a:cubicBezTo>
                  <a:pt x="1003" y="1134"/>
                  <a:pt x="1015" y="1144"/>
                  <a:pt x="1091" y="1132"/>
                </a:cubicBezTo>
                <a:cubicBezTo>
                  <a:pt x="1105" y="1123"/>
                  <a:pt x="1129" y="1108"/>
                  <a:pt x="1137" y="1093"/>
                </a:cubicBezTo>
                <a:cubicBezTo>
                  <a:pt x="1174" y="1027"/>
                  <a:pt x="1116" y="1091"/>
                  <a:pt x="1160" y="1047"/>
                </a:cubicBezTo>
                <a:cubicBezTo>
                  <a:pt x="1169" y="1009"/>
                  <a:pt x="1193" y="983"/>
                  <a:pt x="1206" y="947"/>
                </a:cubicBezTo>
                <a:cubicBezTo>
                  <a:pt x="1202" y="914"/>
                  <a:pt x="1210" y="875"/>
                  <a:pt x="1191" y="847"/>
                </a:cubicBezTo>
                <a:cubicBezTo>
                  <a:pt x="1186" y="840"/>
                  <a:pt x="1175" y="842"/>
                  <a:pt x="1167" y="840"/>
                </a:cubicBezTo>
                <a:cubicBezTo>
                  <a:pt x="1153" y="819"/>
                  <a:pt x="1140" y="803"/>
                  <a:pt x="1121" y="786"/>
                </a:cubicBezTo>
                <a:cubicBezTo>
                  <a:pt x="1110" y="751"/>
                  <a:pt x="1110" y="703"/>
                  <a:pt x="1091" y="671"/>
                </a:cubicBezTo>
                <a:cubicBezTo>
                  <a:pt x="1072" y="639"/>
                  <a:pt x="1017" y="612"/>
                  <a:pt x="983" y="602"/>
                </a:cubicBezTo>
                <a:cubicBezTo>
                  <a:pt x="946" y="563"/>
                  <a:pt x="993" y="607"/>
                  <a:pt x="945" y="579"/>
                </a:cubicBezTo>
                <a:cubicBezTo>
                  <a:pt x="923" y="566"/>
                  <a:pt x="916" y="541"/>
                  <a:pt x="891" y="525"/>
                </a:cubicBezTo>
                <a:cubicBezTo>
                  <a:pt x="870" y="493"/>
                  <a:pt x="879" y="478"/>
                  <a:pt x="845" y="456"/>
                </a:cubicBezTo>
                <a:cubicBezTo>
                  <a:pt x="838" y="435"/>
                  <a:pt x="833" y="406"/>
                  <a:pt x="822" y="387"/>
                </a:cubicBezTo>
                <a:cubicBezTo>
                  <a:pt x="816" y="376"/>
                  <a:pt x="799" y="365"/>
                  <a:pt x="791" y="356"/>
                </a:cubicBezTo>
                <a:cubicBezTo>
                  <a:pt x="745" y="299"/>
                  <a:pt x="701" y="258"/>
                  <a:pt x="630" y="233"/>
                </a:cubicBezTo>
                <a:cubicBezTo>
                  <a:pt x="594" y="198"/>
                  <a:pt x="554" y="149"/>
                  <a:pt x="507" y="133"/>
                </a:cubicBezTo>
                <a:cubicBezTo>
                  <a:pt x="477" y="86"/>
                  <a:pt x="510" y="127"/>
                  <a:pt x="469" y="103"/>
                </a:cubicBezTo>
                <a:cubicBezTo>
                  <a:pt x="450" y="92"/>
                  <a:pt x="434" y="67"/>
                  <a:pt x="415" y="56"/>
                </a:cubicBezTo>
                <a:cubicBezTo>
                  <a:pt x="370" y="29"/>
                  <a:pt x="253" y="34"/>
                  <a:pt x="231" y="33"/>
                </a:cubicBezTo>
                <a:cubicBezTo>
                  <a:pt x="206" y="26"/>
                  <a:pt x="193" y="5"/>
                  <a:pt x="169" y="1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6" name="Freeform 189"/>
          <p:cNvSpPr>
            <a:spLocks/>
          </p:cNvSpPr>
          <p:nvPr/>
        </p:nvSpPr>
        <p:spPr bwMode="auto">
          <a:xfrm>
            <a:off x="2373313" y="4181475"/>
            <a:ext cx="3551237" cy="1585913"/>
          </a:xfrm>
          <a:custGeom>
            <a:avLst/>
            <a:gdLst>
              <a:gd name="T0" fmla="*/ 2147483647 w 2237"/>
              <a:gd name="T1" fmla="*/ 2147483647 h 999"/>
              <a:gd name="T2" fmla="*/ 2147483647 w 2237"/>
              <a:gd name="T3" fmla="*/ 2147483647 h 999"/>
              <a:gd name="T4" fmla="*/ 2147483647 w 2237"/>
              <a:gd name="T5" fmla="*/ 2147483647 h 999"/>
              <a:gd name="T6" fmla="*/ 2147483647 w 2237"/>
              <a:gd name="T7" fmla="*/ 2147483647 h 999"/>
              <a:gd name="T8" fmla="*/ 2147483647 w 2237"/>
              <a:gd name="T9" fmla="*/ 2147483647 h 999"/>
              <a:gd name="T10" fmla="*/ 2147483647 w 2237"/>
              <a:gd name="T11" fmla="*/ 2147483647 h 999"/>
              <a:gd name="T12" fmla="*/ 2147483647 w 2237"/>
              <a:gd name="T13" fmla="*/ 2147483647 h 999"/>
              <a:gd name="T14" fmla="*/ 2147483647 w 2237"/>
              <a:gd name="T15" fmla="*/ 2147483647 h 999"/>
              <a:gd name="T16" fmla="*/ 2147483647 w 2237"/>
              <a:gd name="T17" fmla="*/ 2147483647 h 999"/>
              <a:gd name="T18" fmla="*/ 2147483647 w 2237"/>
              <a:gd name="T19" fmla="*/ 2147483647 h 999"/>
              <a:gd name="T20" fmla="*/ 2147483647 w 2237"/>
              <a:gd name="T21" fmla="*/ 2147483647 h 999"/>
              <a:gd name="T22" fmla="*/ 2147483647 w 2237"/>
              <a:gd name="T23" fmla="*/ 0 h 999"/>
              <a:gd name="T24" fmla="*/ 2147483647 w 2237"/>
              <a:gd name="T25" fmla="*/ 2147483647 h 999"/>
              <a:gd name="T26" fmla="*/ 2147483647 w 2237"/>
              <a:gd name="T27" fmla="*/ 2147483647 h 999"/>
              <a:gd name="T28" fmla="*/ 2147483647 w 2237"/>
              <a:gd name="T29" fmla="*/ 2147483647 h 999"/>
              <a:gd name="T30" fmla="*/ 2147483647 w 2237"/>
              <a:gd name="T31" fmla="*/ 2147483647 h 999"/>
              <a:gd name="T32" fmla="*/ 2147483647 w 2237"/>
              <a:gd name="T33" fmla="*/ 2147483647 h 999"/>
              <a:gd name="T34" fmla="*/ 2147483647 w 2237"/>
              <a:gd name="T35" fmla="*/ 2147483647 h 999"/>
              <a:gd name="T36" fmla="*/ 2147483647 w 2237"/>
              <a:gd name="T37" fmla="*/ 2147483647 h 999"/>
              <a:gd name="T38" fmla="*/ 2147483647 w 2237"/>
              <a:gd name="T39" fmla="*/ 2147483647 h 999"/>
              <a:gd name="T40" fmla="*/ 2147483647 w 2237"/>
              <a:gd name="T41" fmla="*/ 2147483647 h 999"/>
              <a:gd name="T42" fmla="*/ 2147483647 w 2237"/>
              <a:gd name="T43" fmla="*/ 2147483647 h 999"/>
              <a:gd name="T44" fmla="*/ 2147483647 w 2237"/>
              <a:gd name="T45" fmla="*/ 2147483647 h 999"/>
              <a:gd name="T46" fmla="*/ 2147483647 w 2237"/>
              <a:gd name="T47" fmla="*/ 2147483647 h 999"/>
              <a:gd name="T48" fmla="*/ 2147483647 w 2237"/>
              <a:gd name="T49" fmla="*/ 2147483647 h 999"/>
              <a:gd name="T50" fmla="*/ 2147483647 w 2237"/>
              <a:gd name="T51" fmla="*/ 2147483647 h 999"/>
              <a:gd name="T52" fmla="*/ 2147483647 w 2237"/>
              <a:gd name="T53" fmla="*/ 2147483647 h 999"/>
              <a:gd name="T54" fmla="*/ 2147483647 w 2237"/>
              <a:gd name="T55" fmla="*/ 2147483647 h 999"/>
              <a:gd name="T56" fmla="*/ 2147483647 w 2237"/>
              <a:gd name="T57" fmla="*/ 2147483647 h 999"/>
              <a:gd name="T58" fmla="*/ 2147483647 w 2237"/>
              <a:gd name="T59" fmla="*/ 2147483647 h 999"/>
              <a:gd name="T60" fmla="*/ 2147483647 w 2237"/>
              <a:gd name="T61" fmla="*/ 2147483647 h 999"/>
              <a:gd name="T62" fmla="*/ 2147483647 w 2237"/>
              <a:gd name="T63" fmla="*/ 2147483647 h 999"/>
              <a:gd name="T64" fmla="*/ 2147483647 w 2237"/>
              <a:gd name="T65" fmla="*/ 2147483647 h 999"/>
              <a:gd name="T66" fmla="*/ 2147483647 w 2237"/>
              <a:gd name="T67" fmla="*/ 2147483647 h 999"/>
              <a:gd name="T68" fmla="*/ 2147483647 w 2237"/>
              <a:gd name="T69" fmla="*/ 2147483647 h 999"/>
              <a:gd name="T70" fmla="*/ 2147483647 w 2237"/>
              <a:gd name="T71" fmla="*/ 2147483647 h 999"/>
              <a:gd name="T72" fmla="*/ 2147483647 w 2237"/>
              <a:gd name="T73" fmla="*/ 2147483647 h 999"/>
              <a:gd name="T74" fmla="*/ 2147483647 w 2237"/>
              <a:gd name="T75" fmla="*/ 2147483647 h 999"/>
              <a:gd name="T76" fmla="*/ 2147483647 w 2237"/>
              <a:gd name="T77" fmla="*/ 2147483647 h 999"/>
              <a:gd name="T78" fmla="*/ 2147483647 w 2237"/>
              <a:gd name="T79" fmla="*/ 2147483647 h 99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237"/>
              <a:gd name="T121" fmla="*/ 0 h 999"/>
              <a:gd name="T122" fmla="*/ 2237 w 2237"/>
              <a:gd name="T123" fmla="*/ 999 h 99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237" h="999">
                <a:moveTo>
                  <a:pt x="33" y="615"/>
                </a:moveTo>
                <a:cubicBezTo>
                  <a:pt x="81" y="567"/>
                  <a:pt x="158" y="594"/>
                  <a:pt x="218" y="615"/>
                </a:cubicBezTo>
                <a:cubicBezTo>
                  <a:pt x="720" y="603"/>
                  <a:pt x="424" y="630"/>
                  <a:pt x="602" y="584"/>
                </a:cubicBezTo>
                <a:cubicBezTo>
                  <a:pt x="622" y="519"/>
                  <a:pt x="617" y="455"/>
                  <a:pt x="678" y="415"/>
                </a:cubicBezTo>
                <a:cubicBezTo>
                  <a:pt x="854" y="433"/>
                  <a:pt x="993" y="392"/>
                  <a:pt x="1162" y="377"/>
                </a:cubicBezTo>
                <a:cubicBezTo>
                  <a:pt x="1171" y="343"/>
                  <a:pt x="1176" y="309"/>
                  <a:pt x="1201" y="284"/>
                </a:cubicBezTo>
                <a:cubicBezTo>
                  <a:pt x="1212" y="248"/>
                  <a:pt x="1221" y="258"/>
                  <a:pt x="1254" y="246"/>
                </a:cubicBezTo>
                <a:cubicBezTo>
                  <a:pt x="1297" y="206"/>
                  <a:pt x="1244" y="256"/>
                  <a:pt x="1285" y="215"/>
                </a:cubicBezTo>
                <a:cubicBezTo>
                  <a:pt x="1410" y="90"/>
                  <a:pt x="1424" y="137"/>
                  <a:pt x="1654" y="131"/>
                </a:cubicBezTo>
                <a:cubicBezTo>
                  <a:pt x="1677" y="106"/>
                  <a:pt x="1706" y="101"/>
                  <a:pt x="1738" y="92"/>
                </a:cubicBezTo>
                <a:cubicBezTo>
                  <a:pt x="1795" y="55"/>
                  <a:pt x="1843" y="59"/>
                  <a:pt x="1915" y="54"/>
                </a:cubicBezTo>
                <a:cubicBezTo>
                  <a:pt x="1990" y="18"/>
                  <a:pt x="2047" y="10"/>
                  <a:pt x="2130" y="0"/>
                </a:cubicBezTo>
                <a:cubicBezTo>
                  <a:pt x="2178" y="17"/>
                  <a:pt x="2209" y="35"/>
                  <a:pt x="2237" y="77"/>
                </a:cubicBezTo>
                <a:cubicBezTo>
                  <a:pt x="2235" y="133"/>
                  <a:pt x="2237" y="190"/>
                  <a:pt x="2230" y="246"/>
                </a:cubicBezTo>
                <a:cubicBezTo>
                  <a:pt x="2227" y="266"/>
                  <a:pt x="2176" y="272"/>
                  <a:pt x="2161" y="277"/>
                </a:cubicBezTo>
                <a:cubicBezTo>
                  <a:pt x="2111" y="293"/>
                  <a:pt x="2126" y="285"/>
                  <a:pt x="2038" y="292"/>
                </a:cubicBezTo>
                <a:cubicBezTo>
                  <a:pt x="2023" y="297"/>
                  <a:pt x="2006" y="299"/>
                  <a:pt x="1992" y="307"/>
                </a:cubicBezTo>
                <a:cubicBezTo>
                  <a:pt x="1986" y="311"/>
                  <a:pt x="1982" y="319"/>
                  <a:pt x="1976" y="323"/>
                </a:cubicBezTo>
                <a:cubicBezTo>
                  <a:pt x="1927" y="352"/>
                  <a:pt x="1864" y="352"/>
                  <a:pt x="1815" y="384"/>
                </a:cubicBezTo>
                <a:cubicBezTo>
                  <a:pt x="1662" y="380"/>
                  <a:pt x="1556" y="374"/>
                  <a:pt x="1416" y="392"/>
                </a:cubicBezTo>
                <a:cubicBezTo>
                  <a:pt x="1384" y="422"/>
                  <a:pt x="1391" y="447"/>
                  <a:pt x="1431" y="461"/>
                </a:cubicBezTo>
                <a:cubicBezTo>
                  <a:pt x="1446" y="484"/>
                  <a:pt x="1461" y="495"/>
                  <a:pt x="1469" y="522"/>
                </a:cubicBezTo>
                <a:cubicBezTo>
                  <a:pt x="1475" y="583"/>
                  <a:pt x="1518" y="723"/>
                  <a:pt x="1446" y="745"/>
                </a:cubicBezTo>
                <a:cubicBezTo>
                  <a:pt x="1242" y="740"/>
                  <a:pt x="1158" y="732"/>
                  <a:pt x="978" y="722"/>
                </a:cubicBezTo>
                <a:cubicBezTo>
                  <a:pt x="866" y="742"/>
                  <a:pt x="737" y="690"/>
                  <a:pt x="640" y="753"/>
                </a:cubicBezTo>
                <a:cubicBezTo>
                  <a:pt x="622" y="780"/>
                  <a:pt x="620" y="824"/>
                  <a:pt x="594" y="845"/>
                </a:cubicBezTo>
                <a:cubicBezTo>
                  <a:pt x="591" y="847"/>
                  <a:pt x="551" y="859"/>
                  <a:pt x="548" y="860"/>
                </a:cubicBezTo>
                <a:cubicBezTo>
                  <a:pt x="531" y="878"/>
                  <a:pt x="516" y="893"/>
                  <a:pt x="502" y="914"/>
                </a:cubicBezTo>
                <a:cubicBezTo>
                  <a:pt x="499" y="924"/>
                  <a:pt x="494" y="934"/>
                  <a:pt x="494" y="945"/>
                </a:cubicBezTo>
                <a:cubicBezTo>
                  <a:pt x="494" y="962"/>
                  <a:pt x="515" y="974"/>
                  <a:pt x="494" y="991"/>
                </a:cubicBezTo>
                <a:cubicBezTo>
                  <a:pt x="486" y="998"/>
                  <a:pt x="473" y="996"/>
                  <a:pt x="463" y="999"/>
                </a:cubicBezTo>
                <a:cubicBezTo>
                  <a:pt x="395" y="981"/>
                  <a:pt x="356" y="955"/>
                  <a:pt x="279" y="945"/>
                </a:cubicBezTo>
                <a:cubicBezTo>
                  <a:pt x="264" y="940"/>
                  <a:pt x="247" y="938"/>
                  <a:pt x="233" y="930"/>
                </a:cubicBezTo>
                <a:cubicBezTo>
                  <a:pt x="227" y="926"/>
                  <a:pt x="225" y="916"/>
                  <a:pt x="218" y="914"/>
                </a:cubicBezTo>
                <a:cubicBezTo>
                  <a:pt x="198" y="908"/>
                  <a:pt x="177" y="909"/>
                  <a:pt x="156" y="906"/>
                </a:cubicBezTo>
                <a:cubicBezTo>
                  <a:pt x="111" y="892"/>
                  <a:pt x="80" y="848"/>
                  <a:pt x="41" y="822"/>
                </a:cubicBezTo>
                <a:cubicBezTo>
                  <a:pt x="36" y="814"/>
                  <a:pt x="32" y="806"/>
                  <a:pt x="26" y="799"/>
                </a:cubicBezTo>
                <a:cubicBezTo>
                  <a:pt x="21" y="793"/>
                  <a:pt x="11" y="791"/>
                  <a:pt x="10" y="784"/>
                </a:cubicBezTo>
                <a:cubicBezTo>
                  <a:pt x="6" y="736"/>
                  <a:pt x="1" y="676"/>
                  <a:pt x="49" y="661"/>
                </a:cubicBezTo>
                <a:cubicBezTo>
                  <a:pt x="33" y="645"/>
                  <a:pt x="0" y="630"/>
                  <a:pt x="33" y="615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7" name="Line 190"/>
          <p:cNvSpPr>
            <a:spLocks noChangeShapeType="1"/>
          </p:cNvSpPr>
          <p:nvPr/>
        </p:nvSpPr>
        <p:spPr bwMode="auto">
          <a:xfrm flipV="1">
            <a:off x="1371600" y="2438400"/>
            <a:ext cx="2667000" cy="1143000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8" name="Text Box 191"/>
          <p:cNvSpPr txBox="1">
            <a:spLocks noChangeArrowheads="1"/>
          </p:cNvSpPr>
          <p:nvPr/>
        </p:nvSpPr>
        <p:spPr bwMode="auto">
          <a:xfrm>
            <a:off x="247650" y="3321050"/>
            <a:ext cx="1350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>
                <a:solidFill>
                  <a:schemeClr val="accent2"/>
                </a:solidFill>
                <a:latin typeface="Tahoma" pitchFamily="34" charset="0"/>
              </a:rPr>
              <a:t>Regional</a:t>
            </a:r>
          </a:p>
          <a:p>
            <a:pPr algn="ctr"/>
            <a:r>
              <a:rPr lang="en-US" sz="1600">
                <a:solidFill>
                  <a:schemeClr val="accent2"/>
                </a:solidFill>
                <a:latin typeface="Tahoma" pitchFamily="34" charset="0"/>
              </a:rPr>
              <a:t>Co-location</a:t>
            </a:r>
            <a:endParaRPr lang="de-DE" sz="16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2959" name="Line 192"/>
          <p:cNvSpPr>
            <a:spLocks noChangeShapeType="1"/>
          </p:cNvSpPr>
          <p:nvPr/>
        </p:nvSpPr>
        <p:spPr bwMode="auto">
          <a:xfrm flipV="1">
            <a:off x="1371600" y="2895600"/>
            <a:ext cx="4953000" cy="685800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0" name="Line 193"/>
          <p:cNvSpPr>
            <a:spLocks noChangeShapeType="1"/>
          </p:cNvSpPr>
          <p:nvPr/>
        </p:nvSpPr>
        <p:spPr bwMode="auto">
          <a:xfrm flipH="1" flipV="1">
            <a:off x="1447800" y="3581400"/>
            <a:ext cx="5486400" cy="457200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1" name="Line 194"/>
          <p:cNvSpPr>
            <a:spLocks noChangeShapeType="1"/>
          </p:cNvSpPr>
          <p:nvPr/>
        </p:nvSpPr>
        <p:spPr bwMode="auto">
          <a:xfrm>
            <a:off x="1447800" y="3581400"/>
            <a:ext cx="2514600" cy="1371600"/>
          </a:xfrm>
          <a:prstGeom prst="line">
            <a:avLst/>
          </a:prstGeom>
          <a:noFill/>
          <a:ln w="222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2" name="Text Box 195"/>
          <p:cNvSpPr txBox="1">
            <a:spLocks noChangeArrowheads="1"/>
          </p:cNvSpPr>
          <p:nvPr/>
        </p:nvSpPr>
        <p:spPr bwMode="auto">
          <a:xfrm>
            <a:off x="3962400" y="1524000"/>
            <a:ext cx="411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R1</a:t>
            </a:r>
            <a:endParaRPr lang="de-DE"/>
          </a:p>
        </p:txBody>
      </p:sp>
      <p:sp>
        <p:nvSpPr>
          <p:cNvPr id="32963" name="Text Box 196"/>
          <p:cNvSpPr txBox="1">
            <a:spLocks noChangeArrowheads="1"/>
          </p:cNvSpPr>
          <p:nvPr/>
        </p:nvSpPr>
        <p:spPr bwMode="auto">
          <a:xfrm>
            <a:off x="7315200" y="2590800"/>
            <a:ext cx="411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R2</a:t>
            </a:r>
            <a:endParaRPr lang="de-DE"/>
          </a:p>
        </p:txBody>
      </p:sp>
      <p:sp>
        <p:nvSpPr>
          <p:cNvPr id="32964" name="Text Box 197"/>
          <p:cNvSpPr txBox="1">
            <a:spLocks noChangeArrowheads="1"/>
          </p:cNvSpPr>
          <p:nvPr/>
        </p:nvSpPr>
        <p:spPr bwMode="auto">
          <a:xfrm>
            <a:off x="7391400" y="4572000"/>
            <a:ext cx="411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R3</a:t>
            </a:r>
            <a:endParaRPr lang="de-DE"/>
          </a:p>
        </p:txBody>
      </p:sp>
      <p:sp>
        <p:nvSpPr>
          <p:cNvPr id="32965" name="Text Box 198"/>
          <p:cNvSpPr txBox="1">
            <a:spLocks noChangeArrowheads="1"/>
          </p:cNvSpPr>
          <p:nvPr/>
        </p:nvSpPr>
        <p:spPr bwMode="auto">
          <a:xfrm>
            <a:off x="3300413" y="5345113"/>
            <a:ext cx="411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R4</a:t>
            </a: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Association Rule Mining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185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Given a set of transactions, find rules that will predict the occurrence of an item based on the occurrences of other items in the transaction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C6D9C"/>
                </a:solidFill>
              </a:rPr>
              <a:t>Market-Basket transactions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28600" y="3429000"/>
          <a:ext cx="434340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433292" imgH="1998228" progId="Word.Document.8">
                  <p:embed/>
                </p:oleObj>
              </mc:Choice>
              <mc:Fallback>
                <p:oleObj name="Document" r:id="rId2" imgW="3433292" imgH="199822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9000"/>
                        <a:ext cx="4343400" cy="253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876800" y="30480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Example of Association Rules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334000" y="3657600"/>
            <a:ext cx="3276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0"/>
              <a:t>{Diaper} </a:t>
            </a:r>
            <a:r>
              <a:rPr lang="en-US" sz="1800" b="0">
                <a:sym typeface="Symbol" pitchFamily="18" charset="2"/>
              </a:rPr>
              <a:t> {Beer},</a:t>
            </a:r>
            <a:br>
              <a:rPr lang="en-US" sz="1800" b="0">
                <a:sym typeface="Symbol" pitchFamily="18" charset="2"/>
              </a:rPr>
            </a:br>
            <a:r>
              <a:rPr lang="en-US" sz="1800" b="0">
                <a:sym typeface="Symbol" pitchFamily="18" charset="2"/>
              </a:rPr>
              <a:t>{Milk, Bread}  {Eggs,Coke},</a:t>
            </a:r>
            <a:br>
              <a:rPr lang="en-US" sz="1800" b="0">
                <a:sym typeface="Symbol" pitchFamily="18" charset="2"/>
              </a:rPr>
            </a:br>
            <a:r>
              <a:rPr lang="en-US" sz="1800" b="0">
                <a:sym typeface="Symbol" pitchFamily="18" charset="2"/>
              </a:rPr>
              <a:t>{Beer, Bread}  {Milk},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876800" y="4953000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/>
              <a:t>Implication means co-occurrence, not causality!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Definition: Frequent Itemset</a:t>
            </a:r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4876800" cy="5334000"/>
          </a:xfrm>
          <a:noFill/>
        </p:spPr>
        <p:txBody>
          <a:bodyPr/>
          <a:lstStyle/>
          <a:p>
            <a:pPr marL="342900" indent="-342900"/>
            <a:r>
              <a:rPr lang="en-US" sz="2000" b="1"/>
              <a:t>Itemset</a:t>
            </a:r>
          </a:p>
          <a:p>
            <a:pPr marL="742950" lvl="1" indent="-285750"/>
            <a:r>
              <a:rPr lang="en-US" sz="1800"/>
              <a:t>A collection of one or more items</a:t>
            </a:r>
          </a:p>
          <a:p>
            <a:pPr marL="1143000" lvl="2" indent="-228600"/>
            <a:r>
              <a:rPr lang="en-US" sz="1600"/>
              <a:t>Example: {Milk, Bread, Diaper}</a:t>
            </a:r>
          </a:p>
          <a:p>
            <a:pPr marL="742950" lvl="1" indent="-285750"/>
            <a:r>
              <a:rPr lang="en-US" sz="1800"/>
              <a:t>k-itemset</a:t>
            </a:r>
          </a:p>
          <a:p>
            <a:pPr marL="1143000" lvl="2" indent="-228600"/>
            <a:r>
              <a:rPr lang="en-US" sz="1600"/>
              <a:t>An itemset that contains k items</a:t>
            </a:r>
            <a:endParaRPr lang="en-US" sz="1600" b="1"/>
          </a:p>
          <a:p>
            <a:pPr marL="342900" indent="-342900"/>
            <a:r>
              <a:rPr lang="en-US" sz="2000" b="1"/>
              <a:t>Support count (</a:t>
            </a:r>
            <a:r>
              <a:rPr lang="en-US" sz="2000" b="1">
                <a:sym typeface="Symbol" pitchFamily="18" charset="2"/>
              </a:rPr>
              <a:t>)</a:t>
            </a:r>
          </a:p>
          <a:p>
            <a:pPr marL="742950" lvl="1" indent="-285750"/>
            <a:r>
              <a:rPr lang="en-US" sz="1800"/>
              <a:t>Frequency of occurrence of an itemset</a:t>
            </a:r>
          </a:p>
          <a:p>
            <a:pPr marL="742950" lvl="1" indent="-285750"/>
            <a:r>
              <a:rPr lang="en-US" sz="1800"/>
              <a:t>E.g.   </a:t>
            </a:r>
            <a:r>
              <a:rPr lang="en-US" sz="1800">
                <a:sym typeface="Symbol" pitchFamily="18" charset="2"/>
              </a:rPr>
              <a:t>({Milk, Bread,Diaper}) = 2 </a:t>
            </a:r>
            <a:endParaRPr lang="en-US" sz="1800"/>
          </a:p>
          <a:p>
            <a:pPr marL="342900" indent="-342900"/>
            <a:r>
              <a:rPr lang="en-US" sz="2000" b="1"/>
              <a:t>Support</a:t>
            </a:r>
          </a:p>
          <a:p>
            <a:pPr marL="742950" lvl="1" indent="-285750"/>
            <a:r>
              <a:rPr lang="en-US" sz="1800"/>
              <a:t>Fraction of transactions that contain an itemset</a:t>
            </a:r>
          </a:p>
          <a:p>
            <a:pPr marL="742950" lvl="1" indent="-285750"/>
            <a:r>
              <a:rPr lang="en-US" sz="1800"/>
              <a:t>E.g.   s({Milk, Bread, Diaper}) = 2/5</a:t>
            </a:r>
          </a:p>
          <a:p>
            <a:pPr marL="342900" indent="-342900"/>
            <a:r>
              <a:rPr lang="en-US" sz="2000" b="1"/>
              <a:t>Frequent Itemset</a:t>
            </a:r>
          </a:p>
          <a:p>
            <a:pPr marL="742950" lvl="1" indent="-285750"/>
            <a:r>
              <a:rPr lang="en-US" sz="1800"/>
              <a:t>An itemset whose support is greater than or equal to a </a:t>
            </a:r>
            <a:r>
              <a:rPr lang="en-US" sz="1800" i="1"/>
              <a:t>minsup</a:t>
            </a:r>
            <a:r>
              <a:rPr lang="en-US" sz="1800"/>
              <a:t> threshold</a:t>
            </a:r>
          </a:p>
        </p:txBody>
      </p:sp>
      <p:graphicFrame>
        <p:nvGraphicFramePr>
          <p:cNvPr id="2050" name="Object 45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410200" y="2089150"/>
          <a:ext cx="3657600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359338" imgH="2015504" progId="Word.Document.8">
                  <p:embed/>
                </p:oleObj>
              </mc:Choice>
              <mc:Fallback>
                <p:oleObj name="Document" r:id="rId2" imgW="3359338" imgH="2015504" progId="Word.Document.8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89150"/>
                        <a:ext cx="3657600" cy="219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Definition: Association Rule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84725" y="3657600"/>
            <a:ext cx="3978275" cy="2527300"/>
            <a:chOff x="3014" y="2304"/>
            <a:chExt cx="2506" cy="1592"/>
          </a:xfrm>
        </p:grpSpPr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075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460160" imgH="203040" progId="Equation.3">
                    <p:embed/>
                  </p:oleObj>
                </mc:Choice>
                <mc:Fallback>
                  <p:oleObj name="Equation" r:id="rId2" imgW="1460160" imgH="2030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2545"/>
                          <a:ext cx="1741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317840" imgH="787320" progId="Equation.3">
                    <p:embed/>
                  </p:oleObj>
                </mc:Choice>
                <mc:Fallback>
                  <p:oleObj name="Equation" r:id="rId4" imgW="4317840" imgH="78732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" y="2928"/>
                          <a:ext cx="2460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470120" imgH="787320" progId="Equation.3">
                    <p:embed/>
                  </p:oleObj>
                </mc:Choice>
                <mc:Fallback>
                  <p:oleObj name="Equation" r:id="rId6" imgW="4470120" imgH="78732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" y="3456"/>
                          <a:ext cx="2475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304800" y="1066800"/>
            <a:ext cx="487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/>
              <a:t>Association Rule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sz="1800" b="0"/>
              <a:t>An implication expression of the form X </a:t>
            </a:r>
            <a:r>
              <a:rPr lang="en-US" sz="1800" b="0">
                <a:sym typeface="Symbol" pitchFamily="18" charset="2"/>
              </a:rPr>
              <a:t> Y, where X and Y are itemsets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sz="1800" b="0"/>
              <a:t>Example:</a:t>
            </a:r>
            <a:br>
              <a:rPr lang="en-US" sz="1800" b="0"/>
            </a:br>
            <a:r>
              <a:rPr lang="en-US" sz="1800" b="0"/>
              <a:t>   {Milk, Diaper} </a:t>
            </a:r>
            <a:r>
              <a:rPr lang="en-US" sz="1800" b="0">
                <a:sym typeface="Symbol" pitchFamily="18" charset="2"/>
              </a:rPr>
              <a:t> {Beer}</a:t>
            </a:r>
            <a:r>
              <a:rPr lang="en-US" sz="1800" b="0"/>
              <a:t> 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None/>
            </a:pPr>
            <a:endParaRPr lang="en-US" sz="1800"/>
          </a:p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/>
              <a:t>Rule Evaluation Metrics</a:t>
            </a:r>
            <a:endParaRPr lang="en-US" sz="200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sz="1800" b="0"/>
              <a:t>Support (s)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/>
              <a:t>Fraction of transactions that contain both X and Y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sz="1800" b="0"/>
              <a:t>Confidence (c)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/>
              <a:t>Measures how often items in Y </a:t>
            </a:r>
            <a:br>
              <a:rPr lang="en-US" sz="1600" b="0"/>
            </a:br>
            <a:r>
              <a:rPr lang="en-US" sz="1600" b="0"/>
              <a:t>appear in transactions that</a:t>
            </a:r>
            <a:br>
              <a:rPr lang="en-US" sz="1600" b="0"/>
            </a:br>
            <a:r>
              <a:rPr lang="en-US" sz="1600" b="0"/>
              <a:t>contain X</a:t>
            </a:r>
          </a:p>
        </p:txBody>
      </p:sp>
      <p:graphicFrame>
        <p:nvGraphicFramePr>
          <p:cNvPr id="3074" name="Object 21"/>
          <p:cNvGraphicFramePr>
            <a:graphicFrameLocks noGrp="1" noChangeAspect="1"/>
          </p:cNvGraphicFramePr>
          <p:nvPr>
            <p:ph idx="1"/>
          </p:nvPr>
        </p:nvGraphicFramePr>
        <p:xfrm>
          <a:off x="5410200" y="1295400"/>
          <a:ext cx="35877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3359338" imgH="2015504" progId="Word.Document.8">
                  <p:embed/>
                </p:oleObj>
              </mc:Choice>
              <mc:Fallback>
                <p:oleObj name="Document" r:id="rId8" imgW="3359338" imgH="2015504" progId="Word.Document.8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95400"/>
                        <a:ext cx="358775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Association Rules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67200" y="1219200"/>
            <a:ext cx="472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0">
                <a:solidFill>
                  <a:srgbClr val="CC3300"/>
                </a:solidFill>
                <a:sym typeface="Symbol" pitchFamily="18" charset="2"/>
              </a:rPr>
              <a:t>Example of Rules:</a:t>
            </a:r>
            <a:br>
              <a:rPr lang="en-US" sz="2400" b="0">
                <a:solidFill>
                  <a:srgbClr val="CC3300"/>
                </a:solidFill>
                <a:sym typeface="Symbol" pitchFamily="18" charset="2"/>
              </a:rPr>
            </a:br>
            <a:endParaRPr lang="en-US" sz="1000" b="0">
              <a:solidFill>
                <a:srgbClr val="CC3300"/>
              </a:solidFill>
              <a:sym typeface="Symbol" pitchFamily="18" charset="2"/>
            </a:endParaRPr>
          </a:p>
          <a:p>
            <a:r>
              <a:rPr lang="en-US" sz="2000" b="0"/>
              <a:t>{Milk,Diaper} </a:t>
            </a:r>
            <a:r>
              <a:rPr lang="en-US" sz="2000" b="0">
                <a:sym typeface="Symbol" pitchFamily="18" charset="2"/>
              </a:rPr>
              <a:t> {Beer} (s=0.4, c=0.67)</a:t>
            </a:r>
            <a:br>
              <a:rPr lang="en-US" sz="2000" b="0">
                <a:sym typeface="Symbol" pitchFamily="18" charset="2"/>
              </a:rPr>
            </a:br>
            <a:r>
              <a:rPr lang="en-US" sz="2000" b="0"/>
              <a:t>{Milk,Beer} </a:t>
            </a:r>
            <a:r>
              <a:rPr lang="en-US" sz="2000" b="0">
                <a:sym typeface="Symbol" pitchFamily="18" charset="2"/>
              </a:rPr>
              <a:t> {Diaper} (s=0.4, c=1.0)</a:t>
            </a:r>
          </a:p>
          <a:p>
            <a:r>
              <a:rPr lang="en-US" sz="2000" b="0"/>
              <a:t>{Diaper,Beer} </a:t>
            </a:r>
            <a:r>
              <a:rPr lang="en-US" sz="2000" b="0">
                <a:sym typeface="Symbol" pitchFamily="18" charset="2"/>
              </a:rPr>
              <a:t> {Milk} (s=0.4, c=0.67)</a:t>
            </a:r>
          </a:p>
          <a:p>
            <a:r>
              <a:rPr lang="en-US" sz="2000" b="0">
                <a:sym typeface="Symbol" pitchFamily="18" charset="2"/>
              </a:rPr>
              <a:t>{Beer}  {Milk,Diaper} (s=0.4, c=0.67) </a:t>
            </a:r>
            <a:br>
              <a:rPr lang="en-US" sz="2000" b="0">
                <a:sym typeface="Symbol" pitchFamily="18" charset="2"/>
              </a:rPr>
            </a:br>
            <a:r>
              <a:rPr lang="en-US" sz="2000" b="0">
                <a:sym typeface="Symbol" pitchFamily="18" charset="2"/>
              </a:rPr>
              <a:t>{Diaper}  {Milk,Beer} (s=0.4, c=0.5) </a:t>
            </a:r>
          </a:p>
          <a:p>
            <a:r>
              <a:rPr lang="en-US" sz="2000" b="0">
                <a:sym typeface="Symbol" pitchFamily="18" charset="2"/>
              </a:rPr>
              <a:t>{Milk}  {Diaper,Beer} (s=0.4, c=0.5)</a:t>
            </a:r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294230"/>
              </p:ext>
            </p:extLst>
          </p:nvPr>
        </p:nvGraphicFramePr>
        <p:xfrm>
          <a:off x="-533400" y="1165225"/>
          <a:ext cx="373380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359338" imgH="2015504" progId="Word.Document.8">
                  <p:embed/>
                </p:oleObj>
              </mc:Choice>
              <mc:Fallback>
                <p:oleObj name="Document" r:id="rId2" imgW="3359338" imgH="201550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3400" y="1165225"/>
                        <a:ext cx="3733800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792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0">
                <a:solidFill>
                  <a:srgbClr val="CC3300"/>
                </a:solidFill>
                <a:sym typeface="Symbol" pitchFamily="18" charset="2"/>
              </a:rPr>
              <a:t>Observations: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0">
                <a:sym typeface="Symbol" pitchFamily="18" charset="2"/>
              </a:rPr>
              <a:t> All the above rules are binary partitions of the same itemset: </a:t>
            </a:r>
            <a:br>
              <a:rPr lang="en-US" sz="2000" b="0">
                <a:sym typeface="Symbol" pitchFamily="18" charset="2"/>
              </a:rPr>
            </a:br>
            <a:r>
              <a:rPr lang="en-US" sz="2000" b="0">
                <a:sym typeface="Symbol" pitchFamily="18" charset="2"/>
              </a:rPr>
              <a:t>	{Milk, Diaper, Beer}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0">
                <a:sym typeface="Symbol" pitchFamily="18" charset="2"/>
              </a:rPr>
              <a:t> Rules originating from the same itemset have identical support but</a:t>
            </a:r>
            <a:br>
              <a:rPr lang="en-US" sz="2000" b="0">
                <a:sym typeface="Symbol" pitchFamily="18" charset="2"/>
              </a:rPr>
            </a:br>
            <a:r>
              <a:rPr lang="en-US" sz="2000" b="0">
                <a:sym typeface="Symbol" pitchFamily="18" charset="2"/>
              </a:rPr>
              <a:t>  can have different confidence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0">
                <a:sym typeface="Symbol" pitchFamily="18" charset="2"/>
              </a:rPr>
              <a:t> Thus, we may decouple the support and confidence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9" grpId="0"/>
    </p:bld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146480072</TotalTime>
  <Pages>3</Pages>
  <Words>2268</Words>
  <Application>Microsoft Office PowerPoint</Application>
  <PresentationFormat>On-screen Show (4:3)</PresentationFormat>
  <Paragraphs>271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Monotype Sorts</vt:lpstr>
      <vt:lpstr>Tahoma</vt:lpstr>
      <vt:lpstr>Times New Roman</vt:lpstr>
      <vt:lpstr>Wingdings</vt:lpstr>
      <vt:lpstr>LC.BRev.FY97</vt:lpstr>
      <vt:lpstr>Visio</vt:lpstr>
      <vt:lpstr>Document</vt:lpstr>
      <vt:lpstr>Equation</vt:lpstr>
      <vt:lpstr>Worksheet</vt:lpstr>
      <vt:lpstr>VISIO</vt:lpstr>
      <vt:lpstr>News October 31, 2023</vt:lpstr>
      <vt:lpstr>Use of AI Tools such as ChatGPT</vt:lpstr>
      <vt:lpstr>Brief Introduction to Association Analysis Centering on APRIORI</vt:lpstr>
      <vt:lpstr>Association Analysis </vt:lpstr>
      <vt:lpstr>Example Association Analysis: Co-Location </vt:lpstr>
      <vt:lpstr>2. Association Rule Mining</vt:lpstr>
      <vt:lpstr>Definition: Frequent Itemset</vt:lpstr>
      <vt:lpstr>Definition: Association Rule</vt:lpstr>
      <vt:lpstr>Mining Association Rules</vt:lpstr>
      <vt:lpstr>Definition: Association Rule</vt:lpstr>
      <vt:lpstr>Association Rule Mining Task</vt:lpstr>
      <vt:lpstr>3. The Apriori Algorithm </vt:lpstr>
      <vt:lpstr>Computational Complexity</vt:lpstr>
      <vt:lpstr>Frequent Itemset Generation Strategies</vt:lpstr>
      <vt:lpstr>Reducing Number of Candidates</vt:lpstr>
      <vt:lpstr>Illustrating Apriori Principle</vt:lpstr>
      <vt:lpstr>Illustrating Apriori Principle</vt:lpstr>
      <vt:lpstr>Side Discussion: How to store Sets?</vt:lpstr>
      <vt:lpstr>Apriori Algorithm</vt:lpstr>
      <vt:lpstr>Mining Association Rules—An Example</vt:lpstr>
      <vt:lpstr>The Apriori Algorithm</vt:lpstr>
      <vt:lpstr>The Apriori Algorithm — Example</vt:lpstr>
      <vt:lpstr>How to Generate Candidates?</vt:lpstr>
      <vt:lpstr>Example of Generating Candidates</vt:lpstr>
      <vt:lpstr>Factors Affecting Complexity</vt:lpstr>
      <vt:lpstr>Rule Generation</vt:lpstr>
      <vt:lpstr>Association Rule Post Processing</vt:lpstr>
      <vt:lpstr>Using Lift for Ranking/Pruning Association Rules</vt:lpstr>
      <vt:lpstr>Association Rule Mining in R</vt:lpstr>
      <vt:lpstr>Frequent Itemset Generation</vt:lpstr>
      <vt:lpstr>Frequent Itemset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443</cp:revision>
  <cp:lastPrinted>2001-08-28T17:59:37Z</cp:lastPrinted>
  <dcterms:created xsi:type="dcterms:W3CDTF">1998-03-18T13:44:31Z</dcterms:created>
  <dcterms:modified xsi:type="dcterms:W3CDTF">2023-10-31T14:28:15Z</dcterms:modified>
</cp:coreProperties>
</file>