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4"/>
  </p:notesMasterIdLst>
  <p:sldIdLst>
    <p:sldId id="273" r:id="rId2"/>
    <p:sldId id="259" r:id="rId3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Tahoma" panose="020B0604030504040204" pitchFamily="3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7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350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379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019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930662" y="6466367"/>
            <a:ext cx="2133600" cy="370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4038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4038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57200" y="1687512"/>
            <a:ext cx="4040188" cy="433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3"/>
          </p:nvPr>
        </p:nvSpPr>
        <p:spPr>
          <a:xfrm>
            <a:off x="4645025" y="1066800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4"/>
          </p:nvPr>
        </p:nvSpPr>
        <p:spPr>
          <a:xfrm>
            <a:off x="4645025" y="1706562"/>
            <a:ext cx="4041775" cy="43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7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  <a:endParaRPr sz="4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>
            <a:spLocks noGrp="1"/>
          </p:cNvSpPr>
          <p:nvPr>
            <p:ph type="pic" idx="2"/>
          </p:nvPr>
        </p:nvSpPr>
        <p:spPr>
          <a:xfrm>
            <a:off x="1792288" y="381000"/>
            <a:ext cx="5486400" cy="434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433944"/>
            <a:ext cx="9144000" cy="4240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6934200" y="646340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DX-1M5Nj7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FHeCmnNe0P8&amp;list=PLtBw6njQRU-rwp5__7C0oIVt26ZgjG9NI&amp;index=8" TargetMode="External"/><Relationship Id="rId4" Type="http://schemas.openxmlformats.org/officeDocument/2006/relationships/hyperlink" Target="https://www.youtube.com/watch?v=3G5hWM6jqPk&amp;list=PLtBw6njQRU-rwp5__7C0oIVt26ZgjG9NI&amp;index=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1" y="0"/>
            <a:ext cx="9143999" cy="707571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 dirty="0"/>
              <a:t>News November 7, 2023</a:t>
            </a:r>
            <a:endParaRPr dirty="0"/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1"/>
          </p:nvPr>
        </p:nvSpPr>
        <p:spPr>
          <a:xfrm>
            <a:off x="0" y="707571"/>
            <a:ext cx="9144000" cy="6150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Midterm1 has been scheduled for November 14, 2023 in SW 101 (same place as Midterm1)!</a:t>
            </a:r>
          </a:p>
          <a:p>
            <a:pPr marL="342900">
              <a:spcBef>
                <a:spcPts val="600"/>
              </a:spcBef>
              <a:buSzPts val="3000"/>
              <a:buFont typeface="Noto Sans Symbols"/>
              <a:buChar char="⮚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Eick's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office hour on November 7 has been 9:10-10a! Dr. Eick will be travelling and have no office hours during the November 13 week. Dr.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Eick's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office hour on Tuesday, November 21 will be 1-2p!</a:t>
            </a:r>
          </a:p>
          <a:p>
            <a:pPr marL="342900">
              <a:spcBef>
                <a:spcPts val="600"/>
              </a:spcBef>
              <a:buSzPts val="3000"/>
              <a:buFont typeface="Noto Sans Symbols"/>
              <a:buChar char="⮚"/>
            </a:pP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will be no lecture on Tu., November 21, but an asynchronous course task has been scheduled for Nov. 21 (see course website)</a:t>
            </a:r>
          </a:p>
          <a:p>
            <a:pPr marL="342900">
              <a:spcBef>
                <a:spcPts val="600"/>
              </a:spcBef>
              <a:buSzPts val="3000"/>
              <a:buFont typeface="Noto Sans Symbols"/>
              <a:buChar char="⮚"/>
            </a:pP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November 9: Finish Deep Learning,  more on Density Estimation, GHC presentation group L &amp; Review for Midterm2! </a:t>
            </a:r>
          </a:p>
          <a:p>
            <a:pPr marL="342900">
              <a:spcBef>
                <a:spcPts val="600"/>
              </a:spcBef>
              <a:buSzPts val="3000"/>
              <a:buFont typeface="Noto Sans Symbols"/>
              <a:buChar char="⮚"/>
            </a:pP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Remaining 2023 Topics: More on Deep Learning and Autoencoders (Nov. 16), Spatial Data Mining &amp; Advanced Clustering &amp; Review for Final Exam </a:t>
            </a:r>
          </a:p>
          <a:p>
            <a:pPr marL="342900">
              <a:spcBef>
                <a:spcPts val="600"/>
              </a:spcBef>
              <a:buSzPts val="3000"/>
              <a:buFont typeface="Noto Sans Symbols"/>
              <a:buChar char="⮚"/>
            </a:pP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Task2 Grading: average was almost 36 points (</a:t>
            </a:r>
            <a:r>
              <a:rPr lang="en-US" sz="20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80%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0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available points of 45)</a:t>
            </a:r>
            <a:endParaRPr lang="en-US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>
              <a:spcBef>
                <a:spcPts val="600"/>
              </a:spcBef>
              <a:buSzPts val="3000"/>
              <a:buFont typeface="Noto Sans Symbols"/>
              <a:buChar char="⮚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Today’s Class</a:t>
            </a:r>
          </a:p>
          <a:p>
            <a:pPr marL="800100" lvl="1">
              <a:spcBef>
                <a:spcPts val="600"/>
              </a:spcBef>
              <a:buSzPts val="3000"/>
              <a:buFont typeface="Noto Sans Symbols"/>
              <a:buChar char="⮚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Deep Learning </a:t>
            </a:r>
          </a:p>
          <a:p>
            <a:pPr marL="800100" lvl="1">
              <a:spcBef>
                <a:spcPts val="600"/>
              </a:spcBef>
              <a:buSzPts val="3000"/>
              <a:buFont typeface="Noto Sans Symbols"/>
              <a:buChar char="⮚"/>
            </a:pP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GHC Presentations Groups J and K</a:t>
            </a:r>
          </a:p>
          <a:p>
            <a:pPr marL="800100" lvl="1">
              <a:spcBef>
                <a:spcPts val="600"/>
              </a:spcBef>
              <a:buSzPts val="3000"/>
              <a:buFont typeface="Noto Sans Symbols"/>
              <a:buChar char="⮚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on Deep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centering on Autoencoders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endParaRPr sz="2200" dirty="0"/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lang="en-US" sz="2200" dirty="0"/>
              <a:t> </a:t>
            </a:r>
            <a:endParaRPr sz="2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64414" y="6488668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UH-DAIS</a:t>
            </a:r>
          </a:p>
        </p:txBody>
      </p:sp>
    </p:spTree>
    <p:extLst>
      <p:ext uri="{BB962C8B-B14F-4D97-AF65-F5344CB8AC3E}">
        <p14:creationId xmlns:p14="http://schemas.microsoft.com/office/powerpoint/2010/main" val="316550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1" y="0"/>
            <a:ext cx="9143999" cy="707571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 dirty="0"/>
              <a:t>Deep Learning Teaching Plan 2023</a:t>
            </a:r>
            <a:endParaRPr dirty="0"/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1"/>
          </p:nvPr>
        </p:nvSpPr>
        <p:spPr>
          <a:xfrm>
            <a:off x="12191" y="707571"/>
            <a:ext cx="9143999" cy="6150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Wingdings" panose="05000000000000000000" pitchFamily="2" charset="2"/>
              <a:buChar char="q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Deep Learning Centering on Autoencoders (In Part 1 we are showing parts of MIT 6.S191 (MIT Deep Learning Bootcamp) videos and discuss their content (</a:t>
            </a:r>
            <a:r>
              <a:rPr lang="en-US" sz="1800" b="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Introduction to Deep Learning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(watch the first 8:20 of the video and 11:20-15:00; the remainder of the video was actually covered in the neural network part of this course), </a:t>
            </a:r>
            <a:r>
              <a:rPr lang="en-US" sz="1800" b="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Deep Generative Learning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(watch the first 22 minutes of this video; if you want to know VAEs generate "new" examples resume watching the video 31:05 for a few minutes) and maybe---if enough time---</a:t>
            </a:r>
            <a:r>
              <a:rPr lang="en-US" sz="1800" b="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New Horizons: </a:t>
            </a:r>
            <a:r>
              <a:rPr lang="en-US" sz="1800" b="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Diffussion</a:t>
            </a:r>
            <a:r>
              <a:rPr lang="en-US" sz="1800" b="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 Models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watching at 39:40-58:30).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None/>
            </a:pPr>
            <a:endParaRPr lang="en-US" sz="18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Wingdings" panose="05000000000000000000" pitchFamily="2" charset="2"/>
              <a:buChar char="q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 2: More on Autoencoders and Lab for Task 5 (taught by Raunak on Nov. 16, 2023)).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Wingdings" panose="05000000000000000000" pitchFamily="2" charset="2"/>
              <a:buChar char="q"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None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Wingdings" panose="05000000000000000000" pitchFamily="2" charset="2"/>
              <a:buChar char="q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Task5, centering on Neural Networks and Autoencoder will be available around </a:t>
            </a:r>
            <a:r>
              <a:rPr 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November 12 in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 Teams!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Wingdings" panose="05000000000000000000" pitchFamily="2" charset="2"/>
              <a:buChar char="q"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Wingdings" panose="05000000000000000000" pitchFamily="2" charset="2"/>
              <a:buChar char="q"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Wingdings" panose="05000000000000000000" pitchFamily="2" charset="2"/>
              <a:buChar char="q"/>
            </a:pPr>
            <a:endParaRPr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64414" y="6488668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UH-DAIS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H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344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Tahoma</vt:lpstr>
      <vt:lpstr>Calibri</vt:lpstr>
      <vt:lpstr>Arial</vt:lpstr>
      <vt:lpstr>Wingdings</vt:lpstr>
      <vt:lpstr>Times New Roman</vt:lpstr>
      <vt:lpstr>Noto Sans Symbols</vt:lpstr>
      <vt:lpstr>UH2</vt:lpstr>
      <vt:lpstr>News November 7, 2023</vt:lpstr>
      <vt:lpstr>Deep Learning Teaching Plan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ceick</dc:creator>
  <cp:lastModifiedBy>Eick, Christoph F</cp:lastModifiedBy>
  <cp:revision>34</cp:revision>
  <cp:lastPrinted>2022-03-03T15:44:39Z</cp:lastPrinted>
  <dcterms:modified xsi:type="dcterms:W3CDTF">2023-11-07T19:33:17Z</dcterms:modified>
</cp:coreProperties>
</file>