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6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60" y="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05519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485900" y="533400"/>
            <a:ext cx="3962400" cy="2971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914400" y="3581400"/>
            <a:ext cx="50291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485900" y="533400"/>
            <a:ext cx="3962400" cy="2971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914400" y="3581400"/>
            <a:ext cx="50291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485900" y="533400"/>
            <a:ext cx="3962400" cy="2971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914400" y="3581400"/>
            <a:ext cx="50291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820" name="Shape 820"/>
          <p:cNvSpPr>
            <a:spLocks noGrp="1" noRot="1" noChangeAspect="1"/>
          </p:cNvSpPr>
          <p:nvPr>
            <p:ph type="sldImg" idx="2"/>
          </p:nvPr>
        </p:nvSpPr>
        <p:spPr>
          <a:xfrm>
            <a:off x="1485900" y="533400"/>
            <a:ext cx="3962400" cy="2971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1" name="Shape 821"/>
          <p:cNvSpPr txBox="1">
            <a:spLocks noGrp="1"/>
          </p:cNvSpPr>
          <p:nvPr>
            <p:ph type="body" idx="1"/>
          </p:nvPr>
        </p:nvSpPr>
        <p:spPr>
          <a:xfrm>
            <a:off x="914400" y="3581400"/>
            <a:ext cx="50291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22" name="Shape 822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hape 87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878" name="Shape 8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9" name="Shape 8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0" name="Shape 880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885" name="Shape 885"/>
          <p:cNvSpPr>
            <a:spLocks noGrp="1" noRot="1" noChangeAspect="1"/>
          </p:cNvSpPr>
          <p:nvPr>
            <p:ph type="sldImg" idx="2"/>
          </p:nvPr>
        </p:nvSpPr>
        <p:spPr>
          <a:xfrm>
            <a:off x="1485900" y="533400"/>
            <a:ext cx="3962400" cy="2971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6" name="Shape 886"/>
          <p:cNvSpPr txBox="1">
            <a:spLocks noGrp="1"/>
          </p:cNvSpPr>
          <p:nvPr>
            <p:ph type="body" idx="1"/>
          </p:nvPr>
        </p:nvSpPr>
        <p:spPr>
          <a:xfrm>
            <a:off x="914400" y="3581400"/>
            <a:ext cx="50291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7" name="Shape 88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Shape 89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893" name="Shape 8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4" name="Shape 8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5" name="Shape 895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Shape 90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901" name="Shape 9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2" name="Shape 9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3" name="Shape 903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981" name="Shape 9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2" name="Shape 9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3" name="Shape 983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Shape 132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1330" name="Shape 1330"/>
          <p:cNvSpPr>
            <a:spLocks noGrp="1" noRot="1" noChangeAspect="1"/>
          </p:cNvSpPr>
          <p:nvPr>
            <p:ph type="sldImg" idx="2"/>
          </p:nvPr>
        </p:nvSpPr>
        <p:spPr>
          <a:xfrm>
            <a:off x="1485900" y="533400"/>
            <a:ext cx="3962400" cy="2971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1" name="Shape 1331"/>
          <p:cNvSpPr txBox="1">
            <a:spLocks noGrp="1"/>
          </p:cNvSpPr>
          <p:nvPr>
            <p:ph type="body" idx="1"/>
          </p:nvPr>
        </p:nvSpPr>
        <p:spPr>
          <a:xfrm>
            <a:off x="914400" y="3581400"/>
            <a:ext cx="50291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2" name="Shape 1332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Shape 133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1337" name="Shape 1337"/>
          <p:cNvSpPr>
            <a:spLocks noGrp="1" noRot="1" noChangeAspect="1"/>
          </p:cNvSpPr>
          <p:nvPr>
            <p:ph type="sldImg" idx="2"/>
          </p:nvPr>
        </p:nvSpPr>
        <p:spPr>
          <a:xfrm>
            <a:off x="1485900" y="533400"/>
            <a:ext cx="3962400" cy="2971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8" name="Shape 1338"/>
          <p:cNvSpPr txBox="1">
            <a:spLocks noGrp="1"/>
          </p:cNvSpPr>
          <p:nvPr>
            <p:ph type="body" idx="1"/>
          </p:nvPr>
        </p:nvSpPr>
        <p:spPr>
          <a:xfrm>
            <a:off x="914400" y="3581400"/>
            <a:ext cx="50291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9" name="Shape 1339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Shape 134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1345" name="Shape 1345"/>
          <p:cNvSpPr>
            <a:spLocks noGrp="1" noRot="1" noChangeAspect="1"/>
          </p:cNvSpPr>
          <p:nvPr>
            <p:ph type="sldImg" idx="2"/>
          </p:nvPr>
        </p:nvSpPr>
        <p:spPr>
          <a:xfrm>
            <a:off x="1485900" y="533400"/>
            <a:ext cx="3962400" cy="2971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6" name="Shape 1346"/>
          <p:cNvSpPr txBox="1">
            <a:spLocks noGrp="1"/>
          </p:cNvSpPr>
          <p:nvPr>
            <p:ph type="body" idx="1"/>
          </p:nvPr>
        </p:nvSpPr>
        <p:spPr>
          <a:xfrm>
            <a:off x="914400" y="3581400"/>
            <a:ext cx="50291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47" name="Shape 134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small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000"/>
            </a:lvl1pPr>
            <a:lvl2pPr marL="457200" indent="0" rtl="0">
              <a:spcBef>
                <a:spcPts val="0"/>
              </a:spcBef>
              <a:buFont typeface="Arial"/>
              <a:buNone/>
              <a:defRPr sz="1800"/>
            </a:lvl2pPr>
            <a:lvl3pPr marL="914400" indent="0" rtl="0">
              <a:spcBef>
                <a:spcPts val="0"/>
              </a:spcBef>
              <a:buFont typeface="Arial"/>
              <a:buNone/>
              <a:defRPr sz="1600"/>
            </a:lvl3pPr>
            <a:lvl4pPr marL="1371600" indent="0" rtl="0">
              <a:spcBef>
                <a:spcPts val="0"/>
              </a:spcBef>
              <a:buFont typeface="Arial"/>
              <a:buNone/>
              <a:defRPr sz="1400"/>
            </a:lvl4pPr>
            <a:lvl5pPr marL="1828800" indent="0" rtl="0">
              <a:spcBef>
                <a:spcPts val="0"/>
              </a:spcBef>
              <a:buFont typeface="Arial"/>
              <a:buNone/>
              <a:defRPr sz="1400"/>
            </a:lvl5pPr>
            <a:lvl6pPr marL="2286000" indent="0" rtl="0">
              <a:spcBef>
                <a:spcPts val="0"/>
              </a:spcBef>
              <a:buFont typeface="Arial"/>
              <a:buNone/>
              <a:defRPr sz="1400"/>
            </a:lvl6pPr>
            <a:lvl7pPr marL="2743200" indent="0" rtl="0">
              <a:spcBef>
                <a:spcPts val="0"/>
              </a:spcBef>
              <a:buFont typeface="Arial"/>
              <a:buNone/>
              <a:defRPr sz="1400"/>
            </a:lvl7pPr>
            <a:lvl8pPr marL="3200400" indent="0" rtl="0">
              <a:spcBef>
                <a:spcPts val="0"/>
              </a:spcBef>
              <a:buFont typeface="Arial"/>
              <a:buNone/>
              <a:defRPr sz="1400"/>
            </a:lvl8pPr>
            <a:lvl9pPr marL="3657600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vis.ca/gallery/accent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.ethz.ch/R-manual/R-devel/library/graphics/html/boxplot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/>
        </p:nvSpPr>
        <p:spPr>
          <a:xfrm>
            <a:off x="76200" y="76200"/>
            <a:ext cx="8936699" cy="487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Boxplots in R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function boxplot() in R plots boxplots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default, boxplot() in R plots the maximum and the minimum non-outlying values instead of the 10</a:t>
            </a:r>
            <a:r>
              <a:rPr lang="en" sz="2400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90</a:t>
            </a:r>
            <a:r>
              <a:rPr lang="en" sz="2400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percentiles as the book describes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Shape 52"/>
          <p:cNvGrpSpPr/>
          <p:nvPr/>
        </p:nvGrpSpPr>
        <p:grpSpPr>
          <a:xfrm>
            <a:off x="3810000" y="3505199"/>
            <a:ext cx="2514600" cy="3227386"/>
            <a:chOff x="2857500" y="1074737"/>
            <a:chExt cx="6286499" cy="8069261"/>
          </a:xfrm>
        </p:grpSpPr>
        <p:grpSp>
          <p:nvGrpSpPr>
            <p:cNvPr id="53" name="Shape 53"/>
            <p:cNvGrpSpPr/>
            <p:nvPr/>
          </p:nvGrpSpPr>
          <p:grpSpPr>
            <a:xfrm>
              <a:off x="2857500" y="1400175"/>
              <a:ext cx="1611312" cy="7743823"/>
              <a:chOff x="2857500" y="1400175"/>
              <a:chExt cx="1611312" cy="7743823"/>
            </a:xfrm>
          </p:grpSpPr>
          <p:cxnSp>
            <p:nvCxnSpPr>
              <p:cNvPr id="54" name="Shape 54"/>
              <p:cNvCxnSpPr/>
              <p:nvPr/>
            </p:nvCxnSpPr>
            <p:spPr>
              <a:xfrm rot="10800000" flipH="1">
                <a:off x="3673475" y="2744786"/>
                <a:ext cx="1587" cy="2220911"/>
              </a:xfrm>
              <a:prstGeom prst="straightConnector1">
                <a:avLst/>
              </a:prstGeom>
              <a:noFill/>
              <a:ln w="9525" cap="rnd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5" name="Shape 55"/>
              <p:cNvCxnSpPr/>
              <p:nvPr/>
            </p:nvCxnSpPr>
            <p:spPr>
              <a:xfrm rot="10800000" flipH="1">
                <a:off x="3673475" y="6535737"/>
                <a:ext cx="1587" cy="1874836"/>
              </a:xfrm>
              <a:prstGeom prst="straightConnector1">
                <a:avLst/>
              </a:prstGeom>
              <a:noFill/>
              <a:ln w="9525" cap="rnd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6" name="Shape 56"/>
              <p:cNvCxnSpPr/>
              <p:nvPr/>
            </p:nvCxnSpPr>
            <p:spPr>
              <a:xfrm>
                <a:off x="3265486" y="8410575"/>
                <a:ext cx="795337" cy="1587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7" name="Shape 57"/>
              <p:cNvCxnSpPr/>
              <p:nvPr/>
            </p:nvCxnSpPr>
            <p:spPr>
              <a:xfrm>
                <a:off x="3265486" y="2744786"/>
                <a:ext cx="795337" cy="1587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58" name="Shape 58"/>
              <p:cNvSpPr txBox="1"/>
              <p:nvPr/>
            </p:nvSpPr>
            <p:spPr>
              <a:xfrm>
                <a:off x="2857500" y="4965700"/>
                <a:ext cx="1611312" cy="1570036"/>
              </a:xfrm>
              <a:prstGeom prst="rect">
                <a:avLst/>
              </a:prstGeom>
              <a:noFill/>
              <a:ln w="9525" cap="rnd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59" name="Shape 59"/>
              <p:cNvCxnSpPr/>
              <p:nvPr/>
            </p:nvCxnSpPr>
            <p:spPr>
              <a:xfrm>
                <a:off x="2857500" y="5903912"/>
                <a:ext cx="1611312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0" name="Shape 60"/>
              <p:cNvCxnSpPr/>
              <p:nvPr/>
            </p:nvCxnSpPr>
            <p:spPr>
              <a:xfrm>
                <a:off x="3571875" y="1482725"/>
                <a:ext cx="182561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1" name="Shape 61"/>
              <p:cNvCxnSpPr/>
              <p:nvPr/>
            </p:nvCxnSpPr>
            <p:spPr>
              <a:xfrm>
                <a:off x="3673475" y="1400175"/>
                <a:ext cx="1587" cy="163511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2" name="Shape 62"/>
              <p:cNvCxnSpPr/>
              <p:nvPr/>
            </p:nvCxnSpPr>
            <p:spPr>
              <a:xfrm>
                <a:off x="3571875" y="2419350"/>
                <a:ext cx="182561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3" name="Shape 63"/>
              <p:cNvCxnSpPr/>
              <p:nvPr/>
            </p:nvCxnSpPr>
            <p:spPr>
              <a:xfrm>
                <a:off x="3673475" y="2338386"/>
                <a:ext cx="1587" cy="182561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4" name="Shape 64"/>
              <p:cNvCxnSpPr/>
              <p:nvPr/>
            </p:nvCxnSpPr>
            <p:spPr>
              <a:xfrm>
                <a:off x="3571875" y="2114550"/>
                <a:ext cx="182561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5" name="Shape 65"/>
              <p:cNvCxnSpPr/>
              <p:nvPr/>
            </p:nvCxnSpPr>
            <p:spPr>
              <a:xfrm>
                <a:off x="3673475" y="2032000"/>
                <a:ext cx="1587" cy="163511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6" name="Shape 66"/>
              <p:cNvCxnSpPr/>
              <p:nvPr/>
            </p:nvCxnSpPr>
            <p:spPr>
              <a:xfrm>
                <a:off x="3571875" y="9061450"/>
                <a:ext cx="182561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7" name="Shape 67"/>
              <p:cNvCxnSpPr/>
              <p:nvPr/>
            </p:nvCxnSpPr>
            <p:spPr>
              <a:xfrm>
                <a:off x="3673475" y="8980486"/>
                <a:ext cx="1587" cy="163511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68" name="Shape 68"/>
            <p:cNvGrpSpPr/>
            <p:nvPr/>
          </p:nvGrpSpPr>
          <p:grpSpPr>
            <a:xfrm>
              <a:off x="4857750" y="1074737"/>
              <a:ext cx="2857500" cy="571500"/>
              <a:chOff x="4286250" y="1074737"/>
              <a:chExt cx="2857500" cy="571500"/>
            </a:xfrm>
          </p:grpSpPr>
          <p:cxnSp>
            <p:nvCxnSpPr>
              <p:cNvPr id="69" name="Shape 69"/>
              <p:cNvCxnSpPr/>
              <p:nvPr/>
            </p:nvCxnSpPr>
            <p:spPr>
              <a:xfrm>
                <a:off x="4286250" y="1428750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70" name="Shape 70"/>
              <p:cNvSpPr txBox="1"/>
              <p:nvPr/>
            </p:nvSpPr>
            <p:spPr>
              <a:xfrm>
                <a:off x="5429250" y="1074737"/>
                <a:ext cx="1714500" cy="5715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outlier</a:t>
                </a:r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4857750" y="8001000"/>
              <a:ext cx="4286249" cy="857250"/>
              <a:chOff x="4857750" y="8001000"/>
              <a:chExt cx="4286249" cy="857250"/>
            </a:xfrm>
          </p:grpSpPr>
          <p:cxnSp>
            <p:nvCxnSpPr>
              <p:cNvPr id="72" name="Shape 72"/>
              <p:cNvCxnSpPr/>
              <p:nvPr/>
            </p:nvCxnSpPr>
            <p:spPr>
              <a:xfrm>
                <a:off x="4857750" y="8355011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73" name="Shape 73"/>
              <p:cNvSpPr txBox="1"/>
              <p:nvPr/>
            </p:nvSpPr>
            <p:spPr>
              <a:xfrm>
                <a:off x="6000750" y="80010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  <p:grpSp>
          <p:nvGrpSpPr>
            <p:cNvPr id="74" name="Shape 74"/>
            <p:cNvGrpSpPr/>
            <p:nvPr/>
          </p:nvGrpSpPr>
          <p:grpSpPr>
            <a:xfrm>
              <a:off x="4857750" y="6286500"/>
              <a:ext cx="4286249" cy="857250"/>
              <a:chOff x="4857750" y="6286500"/>
              <a:chExt cx="4286249" cy="857250"/>
            </a:xfrm>
          </p:grpSpPr>
          <p:cxnSp>
            <p:nvCxnSpPr>
              <p:cNvPr id="75" name="Shape 75"/>
              <p:cNvCxnSpPr/>
              <p:nvPr/>
            </p:nvCxnSpPr>
            <p:spPr>
              <a:xfrm>
                <a:off x="4857750" y="6640511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76" name="Shape 76"/>
              <p:cNvSpPr txBox="1"/>
              <p:nvPr/>
            </p:nvSpPr>
            <p:spPr>
              <a:xfrm>
                <a:off x="6000750" y="62865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25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  <p:grpSp>
          <p:nvGrpSpPr>
            <p:cNvPr id="77" name="Shape 77"/>
            <p:cNvGrpSpPr/>
            <p:nvPr/>
          </p:nvGrpSpPr>
          <p:grpSpPr>
            <a:xfrm>
              <a:off x="4857750" y="4572000"/>
              <a:ext cx="4286249" cy="857250"/>
              <a:chOff x="4857750" y="4572000"/>
              <a:chExt cx="4286249" cy="857250"/>
            </a:xfrm>
          </p:grpSpPr>
          <p:cxnSp>
            <p:nvCxnSpPr>
              <p:cNvPr id="78" name="Shape 78"/>
              <p:cNvCxnSpPr/>
              <p:nvPr/>
            </p:nvCxnSpPr>
            <p:spPr>
              <a:xfrm>
                <a:off x="4857750" y="4926012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79" name="Shape 79"/>
              <p:cNvSpPr txBox="1"/>
              <p:nvPr/>
            </p:nvSpPr>
            <p:spPr>
              <a:xfrm>
                <a:off x="6000750" y="45720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  <p:grpSp>
          <p:nvGrpSpPr>
            <p:cNvPr id="80" name="Shape 80"/>
            <p:cNvGrpSpPr/>
            <p:nvPr/>
          </p:nvGrpSpPr>
          <p:grpSpPr>
            <a:xfrm>
              <a:off x="4857750" y="5600700"/>
              <a:ext cx="4286249" cy="857250"/>
              <a:chOff x="4857750" y="5715000"/>
              <a:chExt cx="4286249" cy="857250"/>
            </a:xfrm>
          </p:grpSpPr>
          <p:cxnSp>
            <p:nvCxnSpPr>
              <p:cNvPr id="81" name="Shape 81"/>
              <p:cNvCxnSpPr/>
              <p:nvPr/>
            </p:nvCxnSpPr>
            <p:spPr>
              <a:xfrm>
                <a:off x="4857750" y="6069012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82" name="Shape 82"/>
              <p:cNvSpPr txBox="1"/>
              <p:nvPr/>
            </p:nvSpPr>
            <p:spPr>
              <a:xfrm>
                <a:off x="6000750" y="57150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50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  <p:grpSp>
          <p:nvGrpSpPr>
            <p:cNvPr id="83" name="Shape 83"/>
            <p:cNvGrpSpPr/>
            <p:nvPr/>
          </p:nvGrpSpPr>
          <p:grpSpPr>
            <a:xfrm>
              <a:off x="4857750" y="2446337"/>
              <a:ext cx="4286249" cy="857250"/>
              <a:chOff x="4857750" y="8001000"/>
              <a:chExt cx="4286249" cy="857250"/>
            </a:xfrm>
          </p:grpSpPr>
          <p:cxnSp>
            <p:nvCxnSpPr>
              <p:cNvPr id="84" name="Shape 84"/>
              <p:cNvCxnSpPr/>
              <p:nvPr/>
            </p:nvCxnSpPr>
            <p:spPr>
              <a:xfrm>
                <a:off x="4857750" y="8355011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85" name="Shape 85"/>
              <p:cNvSpPr txBox="1"/>
              <p:nvPr/>
            </p:nvSpPr>
            <p:spPr>
              <a:xfrm>
                <a:off x="6000750" y="80010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</p:grpSp>
      <p:cxnSp>
        <p:nvCxnSpPr>
          <p:cNvPr id="86" name="Shape 86"/>
          <p:cNvCxnSpPr/>
          <p:nvPr/>
        </p:nvCxnSpPr>
        <p:spPr>
          <a:xfrm>
            <a:off x="5181600" y="3962400"/>
            <a:ext cx="990599" cy="533399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7" name="Shape 87"/>
          <p:cNvCxnSpPr/>
          <p:nvPr/>
        </p:nvCxnSpPr>
        <p:spPr>
          <a:xfrm rot="10800000" flipH="1">
            <a:off x="5105400" y="3962399"/>
            <a:ext cx="1066799" cy="457200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8" name="Shape 88"/>
          <p:cNvCxnSpPr/>
          <p:nvPr/>
        </p:nvCxnSpPr>
        <p:spPr>
          <a:xfrm>
            <a:off x="5181600" y="6172200"/>
            <a:ext cx="990599" cy="533399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9" name="Shape 89"/>
          <p:cNvCxnSpPr/>
          <p:nvPr/>
        </p:nvCxnSpPr>
        <p:spPr>
          <a:xfrm rot="10800000" flipH="1">
            <a:off x="5105400" y="6172199"/>
            <a:ext cx="1066799" cy="457200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90" name="Shape 90"/>
          <p:cNvGrpSpPr/>
          <p:nvPr/>
        </p:nvGrpSpPr>
        <p:grpSpPr>
          <a:xfrm>
            <a:off x="6286500" y="4054475"/>
            <a:ext cx="1714500" cy="342900"/>
            <a:chOff x="4857750" y="8001000"/>
            <a:chExt cx="4286249" cy="857250"/>
          </a:xfrm>
        </p:grpSpPr>
        <p:cxnSp>
          <p:nvCxnSpPr>
            <p:cNvPr id="91" name="Shape 91"/>
            <p:cNvCxnSpPr/>
            <p:nvPr/>
          </p:nvCxnSpPr>
          <p:spPr>
            <a:xfrm>
              <a:off x="4857750" y="8355011"/>
              <a:ext cx="114300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triangle" w="med" len="med"/>
              <a:tailEnd type="none" w="med" len="med"/>
            </a:ln>
          </p:spPr>
        </p:cxnSp>
        <p:sp>
          <p:nvSpPr>
            <p:cNvPr id="92" name="Shape 92"/>
            <p:cNvSpPr txBox="1"/>
            <p:nvPr/>
          </p:nvSpPr>
          <p:spPr>
            <a:xfrm>
              <a:off x="6000750" y="8001000"/>
              <a:ext cx="3143249" cy="857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25000"/>
                <a:buFont typeface="Arial"/>
                <a:buNone/>
              </a:pPr>
              <a:r>
                <a:rPr lang="en" sz="12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Maximum</a:t>
              </a:r>
            </a:p>
          </p:txBody>
        </p:sp>
      </p:grpSp>
      <p:grpSp>
        <p:nvGrpSpPr>
          <p:cNvPr id="93" name="Shape 93"/>
          <p:cNvGrpSpPr/>
          <p:nvPr/>
        </p:nvGrpSpPr>
        <p:grpSpPr>
          <a:xfrm>
            <a:off x="6248400" y="6286500"/>
            <a:ext cx="1714500" cy="342900"/>
            <a:chOff x="4857750" y="8001000"/>
            <a:chExt cx="4286249" cy="857250"/>
          </a:xfrm>
        </p:grpSpPr>
        <p:cxnSp>
          <p:nvCxnSpPr>
            <p:cNvPr id="94" name="Shape 94"/>
            <p:cNvCxnSpPr/>
            <p:nvPr/>
          </p:nvCxnSpPr>
          <p:spPr>
            <a:xfrm>
              <a:off x="4857750" y="8355011"/>
              <a:ext cx="114300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triangle" w="med" len="med"/>
              <a:tailEnd type="none" w="med" len="med"/>
            </a:ln>
          </p:spPr>
        </p:cxnSp>
        <p:sp>
          <p:nvSpPr>
            <p:cNvPr id="95" name="Shape 95"/>
            <p:cNvSpPr txBox="1"/>
            <p:nvPr/>
          </p:nvSpPr>
          <p:spPr>
            <a:xfrm>
              <a:off x="6000750" y="8001000"/>
              <a:ext cx="3143249" cy="857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25000"/>
                <a:buFont typeface="Arial"/>
                <a:buNone/>
              </a:pPr>
              <a:r>
                <a:rPr lang="en" sz="12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Minimum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8600" y="2956598"/>
            <a:ext cx="29322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chemeClr val="dk1"/>
                </a:solidFill>
              </a:rPr>
              <a:t>See: </a:t>
            </a:r>
          </a:p>
          <a:p>
            <a:pPr lvl="0"/>
            <a:r>
              <a:rPr lang="en-US" dirty="0">
                <a:solidFill>
                  <a:schemeClr val="dk1"/>
                </a:solidFill>
              </a:rPr>
              <a:t>&gt; a&lt;-c(11,12, 22, 33, 34, 100)</a:t>
            </a:r>
          </a:p>
          <a:p>
            <a:pPr lvl="0"/>
            <a:r>
              <a:rPr lang="en-US" dirty="0">
                <a:solidFill>
                  <a:schemeClr val="dk1"/>
                </a:solidFill>
              </a:rPr>
              <a:t>&gt; boxplot(a)</a:t>
            </a:r>
          </a:p>
          <a:p>
            <a:pPr lvl="0"/>
            <a:r>
              <a:rPr lang="en-US" dirty="0">
                <a:solidFill>
                  <a:schemeClr val="dk1"/>
                </a:solidFill>
              </a:rPr>
              <a:t>&gt; b&lt;-c(11,12, 22, 33, 34, 65)</a:t>
            </a:r>
          </a:p>
          <a:p>
            <a:pPr lvl="0"/>
            <a:r>
              <a:rPr lang="en-US" dirty="0">
                <a:solidFill>
                  <a:schemeClr val="dk1"/>
                </a:solidFill>
              </a:rPr>
              <a:t>&gt; boxplot(b)</a:t>
            </a:r>
          </a:p>
          <a:p>
            <a:pPr marL="285750" lvl="0" indent="-285750">
              <a:buFont typeface="Wingdings"/>
              <a:buChar char="Ø"/>
            </a:pPr>
            <a:r>
              <a:rPr lang="en-US" dirty="0">
                <a:solidFill>
                  <a:schemeClr val="dk1"/>
                </a:solidFill>
              </a:rPr>
              <a:t>a&lt;-c(11,12,22, 33, 34, 50, 100)</a:t>
            </a:r>
          </a:p>
          <a:p>
            <a:pPr marL="285750" lvl="0" indent="-285750">
              <a:buFont typeface="Wingdings"/>
              <a:buChar char="Ø"/>
            </a:pPr>
            <a:r>
              <a:rPr lang="en-US" dirty="0">
                <a:solidFill>
                  <a:schemeClr val="dk1"/>
                </a:solidFill>
              </a:rPr>
              <a:t>boxplot(a)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3" y="4529299"/>
            <a:ext cx="2324416" cy="232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144601" y="76200"/>
            <a:ext cx="8999399" cy="221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3-Dimesional Plots</a:t>
            </a: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Never use the 3</a:t>
            </a:r>
            <a:r>
              <a:rPr lang="en" sz="24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dimension in a manner that conveys no extra information just to make the plot look more impressive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76200" y="76200"/>
            <a:ext cx="9028199" cy="306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3-Dimesional Plots</a:t>
            </a: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Never use the 3</a:t>
            </a:r>
            <a:r>
              <a:rPr lang="en" sz="24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dimension in a manner that conveys no extra information just to make the plot look more impressive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743200"/>
            <a:ext cx="3657600" cy="225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2400" y="5029200"/>
            <a:ext cx="51816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152400" y="76200"/>
            <a:ext cx="8840100" cy="2790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Do’s and Don’ts (Page 130)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ACCENT Principles</a:t>
            </a:r>
          </a:p>
          <a:p>
            <a:pPr lvl="0"/>
            <a:r>
              <a:rPr lang="en-US" sz="2400" dirty="0">
                <a:solidFill>
                  <a:schemeClr val="dk1"/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chemeClr val="dk1"/>
                </a:solidFill>
                <a:hlinkClick r:id="rId3"/>
              </a:rPr>
              <a:t>www.datavis.ca/gallery/accent.php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Tufte’s Guidelines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990600" y="228600"/>
            <a:ext cx="7848599" cy="914400"/>
          </a:xfrm>
          <a:prstGeom prst="rect">
            <a:avLst/>
          </a:prstGeom>
          <a:noFill/>
          <a:ln>
            <a:noFill/>
          </a:ln>
        </p:spPr>
        <p:txBody>
          <a:bodyPr lIns="85325" tIns="42650" rIns="85325" bIns="4265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0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Compressing Vertical Axis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4876800" y="2057400"/>
            <a:ext cx="4114800" cy="576262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1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1" i="0" u="none" strike="noStrike" cap="none" baseline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Good Presentation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1511300" y="2730500"/>
            <a:ext cx="2540000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Quarterly Sales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5551487" y="2732086"/>
            <a:ext cx="2538412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Quarterly Sales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598487" y="2046286"/>
            <a:ext cx="4060825" cy="576262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1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Bad Presentation</a:t>
            </a:r>
          </a:p>
        </p:txBody>
      </p:sp>
      <p:sp>
        <p:nvSpPr>
          <p:cNvPr id="190" name="Shape 190"/>
          <p:cNvSpPr/>
          <p:nvPr/>
        </p:nvSpPr>
        <p:spPr>
          <a:xfrm>
            <a:off x="5419725" y="4400550"/>
            <a:ext cx="488950" cy="628649"/>
          </a:xfrm>
          <a:custGeom>
            <a:avLst/>
            <a:gdLst/>
            <a:ahLst/>
            <a:cxnLst/>
            <a:rect l="0" t="0" r="0" b="0"/>
            <a:pathLst>
              <a:path w="307" h="395" extrusionOk="0">
                <a:moveTo>
                  <a:pt x="0" y="0"/>
                </a:moveTo>
                <a:lnTo>
                  <a:pt x="307" y="0"/>
                </a:lnTo>
                <a:lnTo>
                  <a:pt x="307" y="395"/>
                </a:lnTo>
                <a:lnTo>
                  <a:pt x="0" y="395"/>
                </a:lnTo>
                <a:lnTo>
                  <a:pt x="0" y="0"/>
                </a:lnTo>
              </a:path>
            </a:pathLst>
          </a:custGeom>
          <a:solidFill>
            <a:srgbClr val="CC6600"/>
          </a:solidFill>
          <a:ln w="12700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6148387" y="4187825"/>
            <a:ext cx="495300" cy="841374"/>
          </a:xfrm>
          <a:custGeom>
            <a:avLst/>
            <a:gdLst/>
            <a:ahLst/>
            <a:cxnLst/>
            <a:rect l="0" t="0" r="0" b="0"/>
            <a:pathLst>
              <a:path w="311" h="529" extrusionOk="0">
                <a:moveTo>
                  <a:pt x="0" y="0"/>
                </a:moveTo>
                <a:lnTo>
                  <a:pt x="311" y="0"/>
                </a:lnTo>
                <a:lnTo>
                  <a:pt x="311" y="529"/>
                </a:lnTo>
                <a:lnTo>
                  <a:pt x="0" y="529"/>
                </a:lnTo>
                <a:lnTo>
                  <a:pt x="0" y="0"/>
                </a:lnTo>
              </a:path>
            </a:pathLst>
          </a:custGeom>
          <a:solidFill>
            <a:srgbClr val="CC6600"/>
          </a:solidFill>
          <a:ln w="12700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6883400" y="3648075"/>
            <a:ext cx="488950" cy="1381125"/>
          </a:xfrm>
          <a:custGeom>
            <a:avLst/>
            <a:gdLst/>
            <a:ahLst/>
            <a:cxnLst/>
            <a:rect l="0" t="0" r="0" b="0"/>
            <a:pathLst>
              <a:path w="307" h="869" extrusionOk="0">
                <a:moveTo>
                  <a:pt x="0" y="0"/>
                </a:moveTo>
                <a:lnTo>
                  <a:pt x="307" y="0"/>
                </a:lnTo>
                <a:lnTo>
                  <a:pt x="307" y="869"/>
                </a:lnTo>
                <a:lnTo>
                  <a:pt x="0" y="869"/>
                </a:lnTo>
                <a:lnTo>
                  <a:pt x="0" y="0"/>
                </a:lnTo>
              </a:path>
            </a:pathLst>
          </a:custGeom>
          <a:solidFill>
            <a:srgbClr val="CC6600"/>
          </a:solidFill>
          <a:ln w="12700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7612061" y="4400550"/>
            <a:ext cx="490537" cy="628649"/>
          </a:xfrm>
          <a:custGeom>
            <a:avLst/>
            <a:gdLst/>
            <a:ahLst/>
            <a:cxnLst/>
            <a:rect l="0" t="0" r="0" b="0"/>
            <a:pathLst>
              <a:path w="308" h="395" extrusionOk="0">
                <a:moveTo>
                  <a:pt x="0" y="0"/>
                </a:moveTo>
                <a:lnTo>
                  <a:pt x="308" y="0"/>
                </a:lnTo>
                <a:lnTo>
                  <a:pt x="308" y="395"/>
                </a:lnTo>
                <a:lnTo>
                  <a:pt x="0" y="395"/>
                </a:lnTo>
                <a:lnTo>
                  <a:pt x="0" y="0"/>
                </a:lnTo>
              </a:path>
            </a:pathLst>
          </a:custGeom>
          <a:solidFill>
            <a:srgbClr val="CC6600"/>
          </a:solidFill>
          <a:ln w="12700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94" name="Shape 194"/>
          <p:cNvCxnSpPr/>
          <p:nvPr/>
        </p:nvCxnSpPr>
        <p:spPr>
          <a:xfrm>
            <a:off x="5334000" y="3743325"/>
            <a:ext cx="0" cy="1285874"/>
          </a:xfrm>
          <a:prstGeom prst="straightConnector1">
            <a:avLst/>
          </a:prstGeom>
          <a:noFill/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5" name="Shape 195"/>
          <p:cNvCxnSpPr/>
          <p:nvPr/>
        </p:nvCxnSpPr>
        <p:spPr>
          <a:xfrm>
            <a:off x="5334000" y="5029200"/>
            <a:ext cx="2819400" cy="0"/>
          </a:xfrm>
          <a:prstGeom prst="straightConnector1">
            <a:avLst/>
          </a:prstGeom>
          <a:noFill/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6" name="Shape 196"/>
          <p:cNvSpPr txBox="1"/>
          <p:nvPr/>
        </p:nvSpPr>
        <p:spPr>
          <a:xfrm>
            <a:off x="4864100" y="4787900"/>
            <a:ext cx="350837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4632325" y="4025900"/>
            <a:ext cx="520700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4632325" y="3259136"/>
            <a:ext cx="520700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5365750" y="5246687"/>
            <a:ext cx="587374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Q1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6094412" y="5246687"/>
            <a:ext cx="587374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Q2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6824661" y="5246687"/>
            <a:ext cx="587374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Q3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7531100" y="5245100"/>
            <a:ext cx="587374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Q4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5119687" y="3013075"/>
            <a:ext cx="371474" cy="500062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</a:p>
        </p:txBody>
      </p:sp>
      <p:sp>
        <p:nvSpPr>
          <p:cNvPr id="204" name="Shape 204"/>
          <p:cNvSpPr/>
          <p:nvPr/>
        </p:nvSpPr>
        <p:spPr>
          <a:xfrm>
            <a:off x="1385887" y="4867275"/>
            <a:ext cx="461961" cy="161925"/>
          </a:xfrm>
          <a:custGeom>
            <a:avLst/>
            <a:gdLst/>
            <a:ahLst/>
            <a:cxnLst/>
            <a:rect l="0" t="0" r="0" b="0"/>
            <a:pathLst>
              <a:path w="290" h="95" extrusionOk="0">
                <a:moveTo>
                  <a:pt x="0" y="0"/>
                </a:moveTo>
                <a:lnTo>
                  <a:pt x="290" y="0"/>
                </a:lnTo>
                <a:lnTo>
                  <a:pt x="290" y="95"/>
                </a:lnTo>
                <a:lnTo>
                  <a:pt x="0" y="95"/>
                </a:lnTo>
                <a:lnTo>
                  <a:pt x="0" y="0"/>
                </a:lnTo>
              </a:path>
            </a:pathLst>
          </a:custGeom>
          <a:solidFill>
            <a:srgbClr val="CC6600"/>
          </a:solidFill>
          <a:ln w="12700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2073275" y="4813300"/>
            <a:ext cx="461961" cy="215900"/>
          </a:xfrm>
          <a:custGeom>
            <a:avLst/>
            <a:gdLst/>
            <a:ahLst/>
            <a:cxnLst/>
            <a:rect l="0" t="0" r="0" b="0"/>
            <a:pathLst>
              <a:path w="290" h="129" extrusionOk="0">
                <a:moveTo>
                  <a:pt x="0" y="0"/>
                </a:moveTo>
                <a:lnTo>
                  <a:pt x="290" y="0"/>
                </a:lnTo>
                <a:lnTo>
                  <a:pt x="290" y="129"/>
                </a:lnTo>
                <a:lnTo>
                  <a:pt x="0" y="129"/>
                </a:lnTo>
                <a:lnTo>
                  <a:pt x="0" y="0"/>
                </a:lnTo>
              </a:path>
            </a:pathLst>
          </a:custGeom>
          <a:solidFill>
            <a:srgbClr val="CC6600"/>
          </a:solidFill>
          <a:ln w="12700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2762250" y="4678362"/>
            <a:ext cx="461961" cy="350837"/>
          </a:xfrm>
          <a:custGeom>
            <a:avLst/>
            <a:gdLst/>
            <a:ahLst/>
            <a:cxnLst/>
            <a:rect l="0" t="0" r="0" b="0"/>
            <a:pathLst>
              <a:path w="290" h="214" extrusionOk="0">
                <a:moveTo>
                  <a:pt x="0" y="0"/>
                </a:moveTo>
                <a:lnTo>
                  <a:pt x="290" y="0"/>
                </a:lnTo>
                <a:lnTo>
                  <a:pt x="290" y="214"/>
                </a:lnTo>
                <a:lnTo>
                  <a:pt x="0" y="214"/>
                </a:lnTo>
                <a:lnTo>
                  <a:pt x="0" y="0"/>
                </a:lnTo>
              </a:path>
            </a:pathLst>
          </a:custGeom>
          <a:solidFill>
            <a:srgbClr val="CC6600"/>
          </a:solidFill>
          <a:ln w="12700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449637" y="4867275"/>
            <a:ext cx="461961" cy="161925"/>
          </a:xfrm>
          <a:custGeom>
            <a:avLst/>
            <a:gdLst/>
            <a:ahLst/>
            <a:cxnLst/>
            <a:rect l="0" t="0" r="0" b="0"/>
            <a:pathLst>
              <a:path w="290" h="95" extrusionOk="0">
                <a:moveTo>
                  <a:pt x="0" y="0"/>
                </a:moveTo>
                <a:lnTo>
                  <a:pt x="290" y="0"/>
                </a:lnTo>
                <a:lnTo>
                  <a:pt x="290" y="95"/>
                </a:lnTo>
                <a:lnTo>
                  <a:pt x="0" y="95"/>
                </a:lnTo>
                <a:lnTo>
                  <a:pt x="0" y="0"/>
                </a:lnTo>
              </a:path>
            </a:pathLst>
          </a:custGeom>
          <a:solidFill>
            <a:srgbClr val="CC6600"/>
          </a:solidFill>
          <a:ln w="12700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08" name="Shape 208"/>
          <p:cNvCxnSpPr/>
          <p:nvPr/>
        </p:nvCxnSpPr>
        <p:spPr>
          <a:xfrm>
            <a:off x="1295400" y="3743325"/>
            <a:ext cx="0" cy="1285874"/>
          </a:xfrm>
          <a:prstGeom prst="straightConnector1">
            <a:avLst/>
          </a:prstGeom>
          <a:noFill/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09" name="Shape 209"/>
          <p:cNvCxnSpPr/>
          <p:nvPr/>
        </p:nvCxnSpPr>
        <p:spPr>
          <a:xfrm>
            <a:off x="1295400" y="5029200"/>
            <a:ext cx="2743199" cy="0"/>
          </a:xfrm>
          <a:prstGeom prst="straightConnector1">
            <a:avLst/>
          </a:prstGeom>
          <a:noFill/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0" name="Shape 210"/>
          <p:cNvSpPr txBox="1"/>
          <p:nvPr/>
        </p:nvSpPr>
        <p:spPr>
          <a:xfrm>
            <a:off x="773112" y="4787900"/>
            <a:ext cx="350837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42912" y="4032250"/>
            <a:ext cx="690561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442912" y="3276600"/>
            <a:ext cx="690561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200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1319212" y="5233987"/>
            <a:ext cx="587374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Q1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2006600" y="5233987"/>
            <a:ext cx="587374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Q2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2730500" y="5245100"/>
            <a:ext cx="587374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Q3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3382962" y="5233987"/>
            <a:ext cx="587374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Q4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1130300" y="3035300"/>
            <a:ext cx="379412" cy="5159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</a:p>
        </p:txBody>
      </p:sp>
      <p:sp>
        <p:nvSpPr>
          <p:cNvPr id="218" name="Shape 218"/>
          <p:cNvSpPr/>
          <p:nvPr/>
        </p:nvSpPr>
        <p:spPr>
          <a:xfrm>
            <a:off x="68261" y="1857375"/>
            <a:ext cx="892174" cy="896936"/>
          </a:xfrm>
          <a:custGeom>
            <a:avLst/>
            <a:gdLst/>
            <a:ahLst/>
            <a:cxnLst/>
            <a:rect l="0" t="0" r="0" b="0"/>
            <a:pathLst>
              <a:path w="561" h="564" extrusionOk="0">
                <a:moveTo>
                  <a:pt x="561" y="289"/>
                </a:moveTo>
                <a:lnTo>
                  <a:pt x="559" y="311"/>
                </a:lnTo>
                <a:lnTo>
                  <a:pt x="555" y="339"/>
                </a:lnTo>
                <a:lnTo>
                  <a:pt x="548" y="366"/>
                </a:lnTo>
                <a:lnTo>
                  <a:pt x="538" y="392"/>
                </a:lnTo>
                <a:lnTo>
                  <a:pt x="526" y="416"/>
                </a:lnTo>
                <a:lnTo>
                  <a:pt x="512" y="440"/>
                </a:lnTo>
                <a:lnTo>
                  <a:pt x="496" y="462"/>
                </a:lnTo>
                <a:lnTo>
                  <a:pt x="478" y="482"/>
                </a:lnTo>
                <a:lnTo>
                  <a:pt x="458" y="500"/>
                </a:lnTo>
                <a:lnTo>
                  <a:pt x="436" y="516"/>
                </a:lnTo>
                <a:lnTo>
                  <a:pt x="414" y="530"/>
                </a:lnTo>
                <a:lnTo>
                  <a:pt x="389" y="543"/>
                </a:lnTo>
                <a:lnTo>
                  <a:pt x="364" y="552"/>
                </a:lnTo>
                <a:lnTo>
                  <a:pt x="337" y="559"/>
                </a:lnTo>
                <a:lnTo>
                  <a:pt x="309" y="563"/>
                </a:lnTo>
                <a:lnTo>
                  <a:pt x="280" y="564"/>
                </a:lnTo>
                <a:lnTo>
                  <a:pt x="252" y="563"/>
                </a:lnTo>
                <a:lnTo>
                  <a:pt x="224" y="559"/>
                </a:lnTo>
                <a:lnTo>
                  <a:pt x="198" y="552"/>
                </a:lnTo>
                <a:lnTo>
                  <a:pt x="172" y="543"/>
                </a:lnTo>
                <a:lnTo>
                  <a:pt x="148" y="530"/>
                </a:lnTo>
                <a:lnTo>
                  <a:pt x="124" y="516"/>
                </a:lnTo>
                <a:lnTo>
                  <a:pt x="103" y="500"/>
                </a:lnTo>
                <a:lnTo>
                  <a:pt x="83" y="482"/>
                </a:lnTo>
                <a:lnTo>
                  <a:pt x="65" y="462"/>
                </a:lnTo>
                <a:lnTo>
                  <a:pt x="48" y="440"/>
                </a:lnTo>
                <a:lnTo>
                  <a:pt x="34" y="416"/>
                </a:lnTo>
                <a:lnTo>
                  <a:pt x="22" y="392"/>
                </a:lnTo>
                <a:lnTo>
                  <a:pt x="13" y="366"/>
                </a:lnTo>
                <a:lnTo>
                  <a:pt x="6" y="339"/>
                </a:lnTo>
                <a:lnTo>
                  <a:pt x="2" y="311"/>
                </a:lnTo>
                <a:lnTo>
                  <a:pt x="0" y="282"/>
                </a:lnTo>
                <a:lnTo>
                  <a:pt x="2" y="254"/>
                </a:lnTo>
                <a:lnTo>
                  <a:pt x="13" y="199"/>
                </a:lnTo>
                <a:lnTo>
                  <a:pt x="22" y="173"/>
                </a:lnTo>
                <a:lnTo>
                  <a:pt x="34" y="149"/>
                </a:lnTo>
                <a:lnTo>
                  <a:pt x="48" y="125"/>
                </a:lnTo>
                <a:lnTo>
                  <a:pt x="65" y="103"/>
                </a:lnTo>
                <a:lnTo>
                  <a:pt x="83" y="83"/>
                </a:lnTo>
                <a:lnTo>
                  <a:pt x="103" y="65"/>
                </a:lnTo>
                <a:lnTo>
                  <a:pt x="124" y="49"/>
                </a:lnTo>
                <a:lnTo>
                  <a:pt x="148" y="34"/>
                </a:lnTo>
                <a:lnTo>
                  <a:pt x="172" y="22"/>
                </a:lnTo>
                <a:lnTo>
                  <a:pt x="198" y="13"/>
                </a:lnTo>
                <a:lnTo>
                  <a:pt x="224" y="6"/>
                </a:lnTo>
                <a:lnTo>
                  <a:pt x="252" y="1"/>
                </a:lnTo>
                <a:lnTo>
                  <a:pt x="280" y="0"/>
                </a:lnTo>
                <a:lnTo>
                  <a:pt x="309" y="1"/>
                </a:lnTo>
                <a:lnTo>
                  <a:pt x="337" y="6"/>
                </a:lnTo>
                <a:lnTo>
                  <a:pt x="364" y="13"/>
                </a:lnTo>
                <a:lnTo>
                  <a:pt x="389" y="22"/>
                </a:lnTo>
                <a:lnTo>
                  <a:pt x="414" y="34"/>
                </a:lnTo>
                <a:lnTo>
                  <a:pt x="436" y="49"/>
                </a:lnTo>
                <a:lnTo>
                  <a:pt x="458" y="65"/>
                </a:lnTo>
                <a:lnTo>
                  <a:pt x="478" y="83"/>
                </a:lnTo>
                <a:lnTo>
                  <a:pt x="496" y="103"/>
                </a:lnTo>
                <a:lnTo>
                  <a:pt x="512" y="125"/>
                </a:lnTo>
                <a:lnTo>
                  <a:pt x="526" y="149"/>
                </a:lnTo>
                <a:lnTo>
                  <a:pt x="538" y="173"/>
                </a:lnTo>
                <a:lnTo>
                  <a:pt x="548" y="199"/>
                </a:lnTo>
                <a:lnTo>
                  <a:pt x="555" y="226"/>
                </a:lnTo>
                <a:lnTo>
                  <a:pt x="561" y="282"/>
                </a:lnTo>
                <a:lnTo>
                  <a:pt x="508" y="282"/>
                </a:lnTo>
                <a:lnTo>
                  <a:pt x="506" y="259"/>
                </a:lnTo>
                <a:lnTo>
                  <a:pt x="503" y="237"/>
                </a:lnTo>
                <a:lnTo>
                  <a:pt x="497" y="215"/>
                </a:lnTo>
                <a:lnTo>
                  <a:pt x="489" y="194"/>
                </a:lnTo>
                <a:lnTo>
                  <a:pt x="480" y="174"/>
                </a:lnTo>
                <a:lnTo>
                  <a:pt x="468" y="155"/>
                </a:lnTo>
                <a:lnTo>
                  <a:pt x="455" y="137"/>
                </a:lnTo>
                <a:lnTo>
                  <a:pt x="441" y="121"/>
                </a:lnTo>
                <a:lnTo>
                  <a:pt x="424" y="106"/>
                </a:lnTo>
                <a:lnTo>
                  <a:pt x="407" y="93"/>
                </a:lnTo>
                <a:lnTo>
                  <a:pt x="388" y="81"/>
                </a:lnTo>
                <a:lnTo>
                  <a:pt x="369" y="72"/>
                </a:lnTo>
                <a:lnTo>
                  <a:pt x="348" y="64"/>
                </a:lnTo>
                <a:lnTo>
                  <a:pt x="327" y="58"/>
                </a:lnTo>
                <a:lnTo>
                  <a:pt x="304" y="55"/>
                </a:lnTo>
                <a:lnTo>
                  <a:pt x="281" y="53"/>
                </a:lnTo>
                <a:lnTo>
                  <a:pt x="258" y="55"/>
                </a:lnTo>
                <a:lnTo>
                  <a:pt x="235" y="58"/>
                </a:lnTo>
                <a:lnTo>
                  <a:pt x="214" y="64"/>
                </a:lnTo>
                <a:lnTo>
                  <a:pt x="193" y="72"/>
                </a:lnTo>
                <a:lnTo>
                  <a:pt x="173" y="81"/>
                </a:lnTo>
                <a:lnTo>
                  <a:pt x="154" y="93"/>
                </a:lnTo>
                <a:lnTo>
                  <a:pt x="137" y="106"/>
                </a:lnTo>
                <a:lnTo>
                  <a:pt x="468" y="410"/>
                </a:lnTo>
                <a:lnTo>
                  <a:pt x="455" y="427"/>
                </a:lnTo>
                <a:lnTo>
                  <a:pt x="440" y="444"/>
                </a:lnTo>
                <a:lnTo>
                  <a:pt x="424" y="458"/>
                </a:lnTo>
                <a:lnTo>
                  <a:pt x="93" y="155"/>
                </a:lnTo>
                <a:lnTo>
                  <a:pt x="82" y="174"/>
                </a:lnTo>
                <a:lnTo>
                  <a:pt x="72" y="194"/>
                </a:lnTo>
                <a:lnTo>
                  <a:pt x="64" y="215"/>
                </a:lnTo>
                <a:lnTo>
                  <a:pt x="59" y="237"/>
                </a:lnTo>
                <a:lnTo>
                  <a:pt x="55" y="259"/>
                </a:lnTo>
                <a:lnTo>
                  <a:pt x="54" y="282"/>
                </a:lnTo>
                <a:lnTo>
                  <a:pt x="55" y="305"/>
                </a:lnTo>
                <a:lnTo>
                  <a:pt x="59" y="328"/>
                </a:lnTo>
                <a:lnTo>
                  <a:pt x="64" y="350"/>
                </a:lnTo>
                <a:lnTo>
                  <a:pt x="72" y="371"/>
                </a:lnTo>
                <a:lnTo>
                  <a:pt x="82" y="391"/>
                </a:lnTo>
                <a:lnTo>
                  <a:pt x="93" y="410"/>
                </a:lnTo>
                <a:lnTo>
                  <a:pt x="106" y="427"/>
                </a:lnTo>
                <a:lnTo>
                  <a:pt x="121" y="444"/>
                </a:lnTo>
                <a:lnTo>
                  <a:pt x="137" y="459"/>
                </a:lnTo>
                <a:lnTo>
                  <a:pt x="154" y="472"/>
                </a:lnTo>
                <a:lnTo>
                  <a:pt x="173" y="483"/>
                </a:lnTo>
                <a:lnTo>
                  <a:pt x="193" y="493"/>
                </a:lnTo>
                <a:lnTo>
                  <a:pt x="214" y="501"/>
                </a:lnTo>
                <a:lnTo>
                  <a:pt x="235" y="506"/>
                </a:lnTo>
                <a:lnTo>
                  <a:pt x="258" y="510"/>
                </a:lnTo>
                <a:lnTo>
                  <a:pt x="281" y="511"/>
                </a:lnTo>
                <a:lnTo>
                  <a:pt x="304" y="510"/>
                </a:lnTo>
                <a:lnTo>
                  <a:pt x="327" y="506"/>
                </a:lnTo>
                <a:lnTo>
                  <a:pt x="348" y="501"/>
                </a:lnTo>
                <a:lnTo>
                  <a:pt x="369" y="493"/>
                </a:lnTo>
                <a:lnTo>
                  <a:pt x="388" y="483"/>
                </a:lnTo>
                <a:lnTo>
                  <a:pt x="407" y="472"/>
                </a:lnTo>
                <a:lnTo>
                  <a:pt x="424" y="458"/>
                </a:lnTo>
                <a:lnTo>
                  <a:pt x="440" y="444"/>
                </a:lnTo>
                <a:lnTo>
                  <a:pt x="455" y="427"/>
                </a:lnTo>
                <a:lnTo>
                  <a:pt x="468" y="410"/>
                </a:lnTo>
                <a:lnTo>
                  <a:pt x="480" y="391"/>
                </a:lnTo>
                <a:lnTo>
                  <a:pt x="489" y="371"/>
                </a:lnTo>
                <a:lnTo>
                  <a:pt x="497" y="350"/>
                </a:lnTo>
                <a:lnTo>
                  <a:pt x="503" y="328"/>
                </a:lnTo>
                <a:lnTo>
                  <a:pt x="506" y="305"/>
                </a:lnTo>
                <a:lnTo>
                  <a:pt x="508" y="282"/>
                </a:lnTo>
                <a:lnTo>
                  <a:pt x="561" y="282"/>
                </a:lnTo>
                <a:lnTo>
                  <a:pt x="561" y="289"/>
                </a:lnTo>
              </a:path>
            </a:pathLst>
          </a:custGeom>
          <a:solidFill>
            <a:srgbClr val="FF0054"/>
          </a:solidFill>
          <a:ln w="12700" cap="rnd">
            <a:solidFill>
              <a:srgbClr val="FF00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4649787" y="1906586"/>
            <a:ext cx="835025" cy="75882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22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1150937" y="228600"/>
            <a:ext cx="7383461" cy="990599"/>
          </a:xfrm>
          <a:prstGeom prst="rect">
            <a:avLst/>
          </a:prstGeom>
          <a:noFill/>
          <a:ln>
            <a:noFill/>
          </a:ln>
        </p:spPr>
        <p:txBody>
          <a:bodyPr lIns="85325" tIns="42650" rIns="85325" bIns="4265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600" b="1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 Zero Point On Vertical Axis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5549900" y="2022475"/>
            <a:ext cx="2384424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Monthly Sales</a:t>
            </a:r>
          </a:p>
        </p:txBody>
      </p:sp>
      <p:cxnSp>
        <p:nvCxnSpPr>
          <p:cNvPr id="228" name="Shape 228"/>
          <p:cNvCxnSpPr/>
          <p:nvPr/>
        </p:nvCxnSpPr>
        <p:spPr>
          <a:xfrm>
            <a:off x="5257800" y="2195511"/>
            <a:ext cx="0" cy="1409700"/>
          </a:xfrm>
          <a:prstGeom prst="straightConnector1">
            <a:avLst/>
          </a:prstGeom>
          <a:noFill/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29" name="Shape 229"/>
          <p:cNvCxnSpPr/>
          <p:nvPr/>
        </p:nvCxnSpPr>
        <p:spPr>
          <a:xfrm>
            <a:off x="5257800" y="4114800"/>
            <a:ext cx="2743199" cy="0"/>
          </a:xfrm>
          <a:prstGeom prst="straightConnector1">
            <a:avLst/>
          </a:prstGeom>
          <a:noFill/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0" name="Shape 230"/>
          <p:cNvSpPr txBox="1"/>
          <p:nvPr/>
        </p:nvSpPr>
        <p:spPr>
          <a:xfrm>
            <a:off x="4699000" y="3927475"/>
            <a:ext cx="711200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4711700" y="3013075"/>
            <a:ext cx="434974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4711700" y="2632075"/>
            <a:ext cx="434974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4711700" y="2251075"/>
            <a:ext cx="434974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5254625" y="4125912"/>
            <a:ext cx="307974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5718175" y="4132262"/>
            <a:ext cx="320675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6169025" y="4125912"/>
            <a:ext cx="371474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6702425" y="4125912"/>
            <a:ext cx="346074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7159625" y="4125912"/>
            <a:ext cx="371474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7693025" y="4125912"/>
            <a:ext cx="307974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5029200" y="1928811"/>
            <a:ext cx="307974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4713287" y="3394075"/>
            <a:ext cx="631825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</a:p>
        </p:txBody>
      </p:sp>
      <p:cxnSp>
        <p:nvCxnSpPr>
          <p:cNvPr id="242" name="Shape 242"/>
          <p:cNvCxnSpPr/>
          <p:nvPr/>
        </p:nvCxnSpPr>
        <p:spPr>
          <a:xfrm>
            <a:off x="5257800" y="3986212"/>
            <a:ext cx="0" cy="152399"/>
          </a:xfrm>
          <a:prstGeom prst="straightConnector1">
            <a:avLst/>
          </a:prstGeom>
          <a:noFill/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3" name="Shape 243"/>
          <p:cNvCxnSpPr/>
          <p:nvPr/>
        </p:nvCxnSpPr>
        <p:spPr>
          <a:xfrm rot="10800000" flipH="1">
            <a:off x="5257800" y="3910012"/>
            <a:ext cx="76199" cy="66674"/>
          </a:xfrm>
          <a:prstGeom prst="straightConnector1">
            <a:avLst/>
          </a:prstGeom>
          <a:noFill/>
          <a:ln w="28575" cap="rnd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4" name="Shape 244"/>
          <p:cNvCxnSpPr/>
          <p:nvPr/>
        </p:nvCxnSpPr>
        <p:spPr>
          <a:xfrm rot="5400000" flipH="1">
            <a:off x="5219700" y="3795712"/>
            <a:ext cx="76199" cy="152399"/>
          </a:xfrm>
          <a:prstGeom prst="straightConnector1">
            <a:avLst/>
          </a:prstGeom>
          <a:noFill/>
          <a:ln w="28575" cap="rnd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5" name="Shape 245"/>
          <p:cNvCxnSpPr/>
          <p:nvPr/>
        </p:nvCxnSpPr>
        <p:spPr>
          <a:xfrm rot="-5400000">
            <a:off x="5219699" y="3719512"/>
            <a:ext cx="76199" cy="152399"/>
          </a:xfrm>
          <a:prstGeom prst="straightConnector1">
            <a:avLst/>
          </a:prstGeom>
          <a:noFill/>
          <a:ln w="28575" cap="rnd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6" name="Shape 246"/>
          <p:cNvCxnSpPr/>
          <p:nvPr/>
        </p:nvCxnSpPr>
        <p:spPr>
          <a:xfrm rot="5400000" flipH="1">
            <a:off x="5219700" y="3643312"/>
            <a:ext cx="76199" cy="152399"/>
          </a:xfrm>
          <a:prstGeom prst="straightConnector1">
            <a:avLst/>
          </a:prstGeom>
          <a:noFill/>
          <a:ln w="28575" cap="rnd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7" name="Shape 247"/>
          <p:cNvCxnSpPr/>
          <p:nvPr/>
        </p:nvCxnSpPr>
        <p:spPr>
          <a:xfrm rot="10800000" flipH="1">
            <a:off x="5181600" y="3605212"/>
            <a:ext cx="76199" cy="66674"/>
          </a:xfrm>
          <a:prstGeom prst="straightConnector1">
            <a:avLst/>
          </a:prstGeom>
          <a:noFill/>
          <a:ln w="28575" cap="rnd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8" name="Shape 248"/>
          <p:cNvCxnSpPr/>
          <p:nvPr/>
        </p:nvCxnSpPr>
        <p:spPr>
          <a:xfrm>
            <a:off x="5334000" y="4876800"/>
            <a:ext cx="0" cy="1524000"/>
          </a:xfrm>
          <a:prstGeom prst="straightConnector1">
            <a:avLst/>
          </a:prstGeom>
          <a:noFill/>
          <a:ln w="12700" cap="rnd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9" name="Shape 249"/>
          <p:cNvCxnSpPr/>
          <p:nvPr/>
        </p:nvCxnSpPr>
        <p:spPr>
          <a:xfrm>
            <a:off x="5334000" y="6400800"/>
            <a:ext cx="2743199" cy="0"/>
          </a:xfrm>
          <a:prstGeom prst="straightConnector1">
            <a:avLst/>
          </a:prstGeom>
          <a:noFill/>
          <a:ln w="12700" cap="rnd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0" name="Shape 250"/>
          <p:cNvSpPr/>
          <p:nvPr/>
        </p:nvSpPr>
        <p:spPr>
          <a:xfrm>
            <a:off x="5394325" y="5319712"/>
            <a:ext cx="254000" cy="50799"/>
          </a:xfrm>
          <a:custGeom>
            <a:avLst/>
            <a:gdLst/>
            <a:ahLst/>
            <a:cxnLst/>
            <a:rect l="0" t="0" r="0" b="0"/>
            <a:pathLst>
              <a:path w="159" h="31" extrusionOk="0">
                <a:moveTo>
                  <a:pt x="0" y="31"/>
                </a:moveTo>
                <a:lnTo>
                  <a:pt x="39" y="23"/>
                </a:lnTo>
                <a:lnTo>
                  <a:pt x="81" y="12"/>
                </a:lnTo>
                <a:lnTo>
                  <a:pt x="120" y="5"/>
                </a:lnTo>
                <a:lnTo>
                  <a:pt x="159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5646737" y="5319712"/>
            <a:ext cx="249236" cy="25399"/>
          </a:xfrm>
          <a:custGeom>
            <a:avLst/>
            <a:gdLst/>
            <a:ahLst/>
            <a:cxnLst/>
            <a:rect l="0" t="0" r="0" b="0"/>
            <a:pathLst>
              <a:path w="156" h="15" extrusionOk="0">
                <a:moveTo>
                  <a:pt x="0" y="0"/>
                </a:moveTo>
                <a:lnTo>
                  <a:pt x="39" y="0"/>
                </a:lnTo>
                <a:lnTo>
                  <a:pt x="78" y="5"/>
                </a:lnTo>
                <a:lnTo>
                  <a:pt x="117" y="10"/>
                </a:lnTo>
                <a:lnTo>
                  <a:pt x="156" y="15"/>
                </a:lnTo>
              </a:path>
            </a:pathLst>
          </a:custGeom>
          <a:noFill/>
          <a:ln w="50800" cap="rnd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5894387" y="5343525"/>
            <a:ext cx="254000" cy="26986"/>
          </a:xfrm>
          <a:custGeom>
            <a:avLst/>
            <a:gdLst/>
            <a:ahLst/>
            <a:cxnLst/>
            <a:rect l="0" t="0" r="0" b="0"/>
            <a:pathLst>
              <a:path w="159" h="16" extrusionOk="0">
                <a:moveTo>
                  <a:pt x="0" y="0"/>
                </a:moveTo>
                <a:lnTo>
                  <a:pt x="78" y="5"/>
                </a:lnTo>
                <a:lnTo>
                  <a:pt x="120" y="10"/>
                </a:lnTo>
                <a:lnTo>
                  <a:pt x="159" y="16"/>
                </a:lnTo>
              </a:path>
            </a:pathLst>
          </a:custGeom>
          <a:noFill/>
          <a:ln w="50800" cap="rnd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6146800" y="5368925"/>
            <a:ext cx="254000" cy="74611"/>
          </a:xfrm>
          <a:custGeom>
            <a:avLst/>
            <a:gdLst/>
            <a:ahLst/>
            <a:cxnLst/>
            <a:rect l="0" t="0" r="0" b="0"/>
            <a:pathLst>
              <a:path w="159" h="46" extrusionOk="0">
                <a:moveTo>
                  <a:pt x="0" y="0"/>
                </a:moveTo>
                <a:lnTo>
                  <a:pt x="39" y="10"/>
                </a:lnTo>
                <a:lnTo>
                  <a:pt x="81" y="23"/>
                </a:lnTo>
                <a:lnTo>
                  <a:pt x="120" y="36"/>
                </a:lnTo>
                <a:lnTo>
                  <a:pt x="159" y="46"/>
                </a:lnTo>
              </a:path>
            </a:pathLst>
          </a:custGeom>
          <a:noFill/>
          <a:ln w="50800" cap="rnd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6399212" y="5441950"/>
            <a:ext cx="249236" cy="22224"/>
          </a:xfrm>
          <a:custGeom>
            <a:avLst/>
            <a:gdLst/>
            <a:ahLst/>
            <a:cxnLst/>
            <a:rect l="0" t="0" r="0" b="0"/>
            <a:pathLst>
              <a:path w="156" h="13" extrusionOk="0">
                <a:moveTo>
                  <a:pt x="0" y="0"/>
                </a:moveTo>
                <a:lnTo>
                  <a:pt x="39" y="6"/>
                </a:lnTo>
                <a:lnTo>
                  <a:pt x="78" y="8"/>
                </a:lnTo>
                <a:lnTo>
                  <a:pt x="117" y="11"/>
                </a:lnTo>
                <a:lnTo>
                  <a:pt x="156" y="13"/>
                </a:lnTo>
              </a:path>
            </a:pathLst>
          </a:custGeom>
          <a:noFill/>
          <a:ln w="50800" cap="rnd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6646861" y="5462587"/>
            <a:ext cx="254000" cy="26986"/>
          </a:xfrm>
          <a:custGeom>
            <a:avLst/>
            <a:gdLst/>
            <a:ahLst/>
            <a:cxnLst/>
            <a:rect l="0" t="0" r="0" b="0"/>
            <a:pathLst>
              <a:path w="159" h="16" extrusionOk="0">
                <a:moveTo>
                  <a:pt x="0" y="0"/>
                </a:moveTo>
                <a:lnTo>
                  <a:pt x="39" y="5"/>
                </a:lnTo>
                <a:lnTo>
                  <a:pt x="78" y="11"/>
                </a:lnTo>
                <a:lnTo>
                  <a:pt x="120" y="13"/>
                </a:lnTo>
                <a:lnTo>
                  <a:pt x="159" y="16"/>
                </a:lnTo>
              </a:path>
            </a:pathLst>
          </a:custGeom>
          <a:noFill/>
          <a:ln w="50800" cap="rnd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6899275" y="5462587"/>
            <a:ext cx="249236" cy="26986"/>
          </a:xfrm>
          <a:custGeom>
            <a:avLst/>
            <a:gdLst/>
            <a:ahLst/>
            <a:cxnLst/>
            <a:rect l="0" t="0" r="0" b="0"/>
            <a:pathLst>
              <a:path w="156" h="16" extrusionOk="0">
                <a:moveTo>
                  <a:pt x="0" y="16"/>
                </a:moveTo>
                <a:lnTo>
                  <a:pt x="39" y="13"/>
                </a:lnTo>
                <a:lnTo>
                  <a:pt x="78" y="11"/>
                </a:lnTo>
                <a:lnTo>
                  <a:pt x="156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7146925" y="5418137"/>
            <a:ext cx="254000" cy="46037"/>
          </a:xfrm>
          <a:custGeom>
            <a:avLst/>
            <a:gdLst/>
            <a:ahLst/>
            <a:cxnLst/>
            <a:rect l="0" t="0" r="0" b="0"/>
            <a:pathLst>
              <a:path w="159" h="28" extrusionOk="0">
                <a:moveTo>
                  <a:pt x="0" y="28"/>
                </a:moveTo>
                <a:lnTo>
                  <a:pt x="39" y="21"/>
                </a:lnTo>
                <a:lnTo>
                  <a:pt x="79" y="13"/>
                </a:lnTo>
                <a:lnTo>
                  <a:pt x="120" y="8"/>
                </a:lnTo>
                <a:lnTo>
                  <a:pt x="159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7399336" y="5392737"/>
            <a:ext cx="254000" cy="26986"/>
          </a:xfrm>
          <a:custGeom>
            <a:avLst/>
            <a:gdLst/>
            <a:ahLst/>
            <a:cxnLst/>
            <a:rect l="0" t="0" r="0" b="0"/>
            <a:pathLst>
              <a:path w="159" h="16" extrusionOk="0">
                <a:moveTo>
                  <a:pt x="0" y="16"/>
                </a:moveTo>
                <a:lnTo>
                  <a:pt x="81" y="8"/>
                </a:lnTo>
                <a:lnTo>
                  <a:pt x="159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7651750" y="5368925"/>
            <a:ext cx="249236" cy="25399"/>
          </a:xfrm>
          <a:custGeom>
            <a:avLst/>
            <a:gdLst/>
            <a:ahLst/>
            <a:cxnLst/>
            <a:rect l="0" t="0" r="0" b="0"/>
            <a:pathLst>
              <a:path w="156" h="15" extrusionOk="0">
                <a:moveTo>
                  <a:pt x="0" y="15"/>
                </a:moveTo>
                <a:lnTo>
                  <a:pt x="78" y="7"/>
                </a:lnTo>
                <a:lnTo>
                  <a:pt x="156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7899400" y="5319712"/>
            <a:ext cx="254000" cy="50799"/>
          </a:xfrm>
          <a:custGeom>
            <a:avLst/>
            <a:gdLst/>
            <a:ahLst/>
            <a:cxnLst/>
            <a:rect l="0" t="0" r="0" b="0"/>
            <a:pathLst>
              <a:path w="159" h="31" extrusionOk="0">
                <a:moveTo>
                  <a:pt x="0" y="31"/>
                </a:moveTo>
                <a:lnTo>
                  <a:pt x="78" y="15"/>
                </a:lnTo>
                <a:lnTo>
                  <a:pt x="159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/>
          <p:nvPr/>
        </p:nvSpPr>
        <p:spPr>
          <a:xfrm>
            <a:off x="4905375" y="6265862"/>
            <a:ext cx="307974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4743450" y="5837237"/>
            <a:ext cx="434974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4743450" y="5303837"/>
            <a:ext cx="434974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4743450" y="4846637"/>
            <a:ext cx="434974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5287962" y="6399212"/>
            <a:ext cx="307974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5748337" y="6399212"/>
            <a:ext cx="320675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6253162" y="6399212"/>
            <a:ext cx="371474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6765925" y="6418262"/>
            <a:ext cx="346074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7277100" y="6399212"/>
            <a:ext cx="371474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7769225" y="6399212"/>
            <a:ext cx="307974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5102225" y="4589462"/>
            <a:ext cx="307974" cy="3635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4648200" y="1374775"/>
            <a:ext cx="835025" cy="75882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22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5105400" y="1444625"/>
            <a:ext cx="357504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1" i="0" u="none" strike="noStrike" cap="none" baseline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Good Presentations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1522412" y="2509836"/>
            <a:ext cx="2371725" cy="3937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Monthly</a:t>
            </a: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Sales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993775" y="1812925"/>
            <a:ext cx="4048125" cy="5159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1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Bad Presentation</a:t>
            </a:r>
          </a:p>
        </p:txBody>
      </p:sp>
      <p:cxnSp>
        <p:nvCxnSpPr>
          <p:cNvPr id="276" name="Shape 276"/>
          <p:cNvCxnSpPr/>
          <p:nvPr/>
        </p:nvCxnSpPr>
        <p:spPr>
          <a:xfrm>
            <a:off x="1217612" y="3271836"/>
            <a:ext cx="0" cy="1524000"/>
          </a:xfrm>
          <a:prstGeom prst="straightConnector1">
            <a:avLst/>
          </a:prstGeom>
          <a:noFill/>
          <a:ln w="12700" cap="rnd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7" name="Shape 277"/>
          <p:cNvCxnSpPr/>
          <p:nvPr/>
        </p:nvCxnSpPr>
        <p:spPr>
          <a:xfrm>
            <a:off x="1217612" y="4795837"/>
            <a:ext cx="2743199" cy="0"/>
          </a:xfrm>
          <a:prstGeom prst="straightConnector1">
            <a:avLst/>
          </a:prstGeom>
          <a:noFill/>
          <a:ln w="12700" cap="rnd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78" name="Shape 278"/>
          <p:cNvSpPr/>
          <p:nvPr/>
        </p:nvSpPr>
        <p:spPr>
          <a:xfrm>
            <a:off x="1246187" y="3455987"/>
            <a:ext cx="250824" cy="328611"/>
          </a:xfrm>
          <a:custGeom>
            <a:avLst/>
            <a:gdLst/>
            <a:ahLst/>
            <a:cxnLst/>
            <a:rect l="0" t="0" r="0" b="0"/>
            <a:pathLst>
              <a:path w="157" h="206" extrusionOk="0">
                <a:moveTo>
                  <a:pt x="0" y="206"/>
                </a:moveTo>
                <a:lnTo>
                  <a:pt x="19" y="179"/>
                </a:lnTo>
                <a:lnTo>
                  <a:pt x="38" y="147"/>
                </a:lnTo>
                <a:lnTo>
                  <a:pt x="59" y="115"/>
                </a:lnTo>
                <a:lnTo>
                  <a:pt x="78" y="83"/>
                </a:lnTo>
                <a:lnTo>
                  <a:pt x="97" y="54"/>
                </a:lnTo>
                <a:lnTo>
                  <a:pt x="116" y="30"/>
                </a:lnTo>
                <a:lnTo>
                  <a:pt x="138" y="11"/>
                </a:lnTo>
                <a:lnTo>
                  <a:pt x="147" y="6"/>
                </a:lnTo>
                <a:lnTo>
                  <a:pt x="157" y="0"/>
                </a:lnTo>
              </a:path>
            </a:pathLst>
          </a:custGeom>
          <a:noFill/>
          <a:ln w="508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1495425" y="3452812"/>
            <a:ext cx="249236" cy="169862"/>
          </a:xfrm>
          <a:custGeom>
            <a:avLst/>
            <a:gdLst/>
            <a:ahLst/>
            <a:cxnLst/>
            <a:rect l="0" t="0" r="0" b="0"/>
            <a:pathLst>
              <a:path w="156" h="106" extrusionOk="0">
                <a:moveTo>
                  <a:pt x="0" y="2"/>
                </a:moveTo>
                <a:lnTo>
                  <a:pt x="9" y="0"/>
                </a:lnTo>
                <a:lnTo>
                  <a:pt x="19" y="0"/>
                </a:lnTo>
                <a:lnTo>
                  <a:pt x="38" y="8"/>
                </a:lnTo>
                <a:lnTo>
                  <a:pt x="59" y="18"/>
                </a:lnTo>
                <a:lnTo>
                  <a:pt x="78" y="34"/>
                </a:lnTo>
                <a:lnTo>
                  <a:pt x="97" y="53"/>
                </a:lnTo>
                <a:lnTo>
                  <a:pt x="116" y="74"/>
                </a:lnTo>
                <a:lnTo>
                  <a:pt x="137" y="90"/>
                </a:lnTo>
                <a:lnTo>
                  <a:pt x="156" y="106"/>
                </a:lnTo>
              </a:path>
            </a:pathLst>
          </a:custGeom>
          <a:noFill/>
          <a:ln w="508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1743075" y="3621087"/>
            <a:ext cx="250824" cy="163511"/>
          </a:xfrm>
          <a:custGeom>
            <a:avLst/>
            <a:gdLst/>
            <a:ahLst/>
            <a:cxnLst/>
            <a:rect l="0" t="0" r="0" b="0"/>
            <a:pathLst>
              <a:path w="157" h="102" extrusionOk="0">
                <a:moveTo>
                  <a:pt x="0" y="0"/>
                </a:moveTo>
                <a:lnTo>
                  <a:pt x="19" y="11"/>
                </a:lnTo>
                <a:lnTo>
                  <a:pt x="38" y="22"/>
                </a:lnTo>
                <a:lnTo>
                  <a:pt x="79" y="38"/>
                </a:lnTo>
                <a:lnTo>
                  <a:pt x="98" y="48"/>
                </a:lnTo>
                <a:lnTo>
                  <a:pt x="117" y="62"/>
                </a:lnTo>
                <a:lnTo>
                  <a:pt x="138" y="78"/>
                </a:lnTo>
                <a:lnTo>
                  <a:pt x="157" y="102"/>
                </a:lnTo>
              </a:path>
            </a:pathLst>
          </a:custGeom>
          <a:noFill/>
          <a:ln w="508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1992311" y="3783012"/>
            <a:ext cx="250824" cy="496886"/>
          </a:xfrm>
          <a:custGeom>
            <a:avLst/>
            <a:gdLst/>
            <a:ahLst/>
            <a:cxnLst/>
            <a:rect l="0" t="0" r="0" b="0"/>
            <a:pathLst>
              <a:path w="157" h="312" extrusionOk="0">
                <a:moveTo>
                  <a:pt x="0" y="0"/>
                </a:moveTo>
                <a:lnTo>
                  <a:pt x="10" y="13"/>
                </a:lnTo>
                <a:lnTo>
                  <a:pt x="19" y="29"/>
                </a:lnTo>
                <a:lnTo>
                  <a:pt x="38" y="69"/>
                </a:lnTo>
                <a:lnTo>
                  <a:pt x="60" y="112"/>
                </a:lnTo>
                <a:lnTo>
                  <a:pt x="79" y="155"/>
                </a:lnTo>
                <a:lnTo>
                  <a:pt x="98" y="200"/>
                </a:lnTo>
                <a:lnTo>
                  <a:pt x="117" y="243"/>
                </a:lnTo>
                <a:lnTo>
                  <a:pt x="138" y="283"/>
                </a:lnTo>
                <a:lnTo>
                  <a:pt x="148" y="299"/>
                </a:lnTo>
                <a:lnTo>
                  <a:pt x="157" y="312"/>
                </a:lnTo>
              </a:path>
            </a:pathLst>
          </a:custGeom>
          <a:noFill/>
          <a:ln w="508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2241550" y="4278312"/>
            <a:ext cx="250824" cy="163511"/>
          </a:xfrm>
          <a:custGeom>
            <a:avLst/>
            <a:gdLst/>
            <a:ahLst/>
            <a:cxnLst/>
            <a:rect l="0" t="0" r="0" b="0"/>
            <a:pathLst>
              <a:path w="157" h="102" extrusionOk="0">
                <a:moveTo>
                  <a:pt x="0" y="0"/>
                </a:moveTo>
                <a:lnTo>
                  <a:pt x="19" y="24"/>
                </a:lnTo>
                <a:lnTo>
                  <a:pt x="38" y="40"/>
                </a:lnTo>
                <a:lnTo>
                  <a:pt x="59" y="54"/>
                </a:lnTo>
                <a:lnTo>
                  <a:pt x="78" y="64"/>
                </a:lnTo>
                <a:lnTo>
                  <a:pt x="116" y="80"/>
                </a:lnTo>
                <a:lnTo>
                  <a:pt x="138" y="91"/>
                </a:lnTo>
                <a:lnTo>
                  <a:pt x="157" y="102"/>
                </a:lnTo>
              </a:path>
            </a:pathLst>
          </a:custGeom>
          <a:noFill/>
          <a:ln w="508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2490786" y="4440237"/>
            <a:ext cx="250824" cy="166686"/>
          </a:xfrm>
          <a:custGeom>
            <a:avLst/>
            <a:gdLst/>
            <a:ahLst/>
            <a:cxnLst/>
            <a:rect l="0" t="0" r="0" b="0"/>
            <a:pathLst>
              <a:path w="157" h="104" extrusionOk="0">
                <a:moveTo>
                  <a:pt x="0" y="0"/>
                </a:moveTo>
                <a:lnTo>
                  <a:pt x="19" y="13"/>
                </a:lnTo>
                <a:lnTo>
                  <a:pt x="38" y="29"/>
                </a:lnTo>
                <a:lnTo>
                  <a:pt x="78" y="64"/>
                </a:lnTo>
                <a:lnTo>
                  <a:pt x="97" y="80"/>
                </a:lnTo>
                <a:lnTo>
                  <a:pt x="116" y="93"/>
                </a:lnTo>
                <a:lnTo>
                  <a:pt x="138" y="101"/>
                </a:lnTo>
                <a:lnTo>
                  <a:pt x="157" y="104"/>
                </a:lnTo>
              </a:path>
            </a:pathLst>
          </a:custGeom>
          <a:noFill/>
          <a:ln w="508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2740025" y="4440237"/>
            <a:ext cx="250824" cy="166686"/>
          </a:xfrm>
          <a:custGeom>
            <a:avLst/>
            <a:gdLst/>
            <a:ahLst/>
            <a:cxnLst/>
            <a:rect l="0" t="0" r="0" b="0"/>
            <a:pathLst>
              <a:path w="157" h="104" extrusionOk="0">
                <a:moveTo>
                  <a:pt x="0" y="104"/>
                </a:moveTo>
                <a:lnTo>
                  <a:pt x="19" y="101"/>
                </a:lnTo>
                <a:lnTo>
                  <a:pt x="38" y="96"/>
                </a:lnTo>
                <a:lnTo>
                  <a:pt x="59" y="85"/>
                </a:lnTo>
                <a:lnTo>
                  <a:pt x="78" y="72"/>
                </a:lnTo>
                <a:lnTo>
                  <a:pt x="97" y="56"/>
                </a:lnTo>
                <a:lnTo>
                  <a:pt x="116" y="37"/>
                </a:lnTo>
                <a:lnTo>
                  <a:pt x="157" y="0"/>
                </a:lnTo>
              </a:path>
            </a:pathLst>
          </a:custGeom>
          <a:noFill/>
          <a:ln w="508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2989261" y="4113212"/>
            <a:ext cx="249236" cy="328611"/>
          </a:xfrm>
          <a:custGeom>
            <a:avLst/>
            <a:gdLst/>
            <a:ahLst/>
            <a:cxnLst/>
            <a:rect l="0" t="0" r="0" b="0"/>
            <a:pathLst>
              <a:path w="156" h="206" extrusionOk="0">
                <a:moveTo>
                  <a:pt x="0" y="206"/>
                </a:moveTo>
                <a:lnTo>
                  <a:pt x="19" y="184"/>
                </a:lnTo>
                <a:lnTo>
                  <a:pt x="38" y="160"/>
                </a:lnTo>
                <a:lnTo>
                  <a:pt x="59" y="131"/>
                </a:lnTo>
                <a:lnTo>
                  <a:pt x="78" y="102"/>
                </a:lnTo>
                <a:lnTo>
                  <a:pt x="97" y="75"/>
                </a:lnTo>
                <a:lnTo>
                  <a:pt x="116" y="46"/>
                </a:lnTo>
                <a:lnTo>
                  <a:pt x="137" y="22"/>
                </a:lnTo>
                <a:lnTo>
                  <a:pt x="156" y="0"/>
                </a:lnTo>
              </a:path>
            </a:pathLst>
          </a:custGeom>
          <a:noFill/>
          <a:ln w="508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3236911" y="3948112"/>
            <a:ext cx="250824" cy="166686"/>
          </a:xfrm>
          <a:custGeom>
            <a:avLst/>
            <a:gdLst/>
            <a:ahLst/>
            <a:cxnLst/>
            <a:rect l="0" t="0" r="0" b="0"/>
            <a:pathLst>
              <a:path w="157" h="104" extrusionOk="0">
                <a:moveTo>
                  <a:pt x="0" y="104"/>
                </a:moveTo>
                <a:lnTo>
                  <a:pt x="19" y="85"/>
                </a:lnTo>
                <a:lnTo>
                  <a:pt x="38" y="72"/>
                </a:lnTo>
                <a:lnTo>
                  <a:pt x="79" y="45"/>
                </a:lnTo>
                <a:lnTo>
                  <a:pt x="117" y="24"/>
                </a:lnTo>
                <a:lnTo>
                  <a:pt x="157" y="0"/>
                </a:lnTo>
              </a:path>
            </a:pathLst>
          </a:custGeom>
          <a:noFill/>
          <a:ln w="508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3486150" y="3783012"/>
            <a:ext cx="250824" cy="166686"/>
          </a:xfrm>
          <a:custGeom>
            <a:avLst/>
            <a:gdLst/>
            <a:ahLst/>
            <a:cxnLst/>
            <a:rect l="0" t="0" r="0" b="0"/>
            <a:pathLst>
              <a:path w="157" h="104" extrusionOk="0">
                <a:moveTo>
                  <a:pt x="0" y="104"/>
                </a:moveTo>
                <a:lnTo>
                  <a:pt x="38" y="80"/>
                </a:lnTo>
                <a:lnTo>
                  <a:pt x="79" y="59"/>
                </a:lnTo>
                <a:lnTo>
                  <a:pt x="117" y="32"/>
                </a:lnTo>
                <a:lnTo>
                  <a:pt x="138" y="19"/>
                </a:lnTo>
                <a:lnTo>
                  <a:pt x="157" y="0"/>
                </a:lnTo>
              </a:path>
            </a:pathLst>
          </a:custGeom>
          <a:noFill/>
          <a:ln w="508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3735387" y="3455987"/>
            <a:ext cx="250824" cy="328611"/>
          </a:xfrm>
          <a:custGeom>
            <a:avLst/>
            <a:gdLst/>
            <a:ahLst/>
            <a:cxnLst/>
            <a:rect l="0" t="0" r="0" b="0"/>
            <a:pathLst>
              <a:path w="157" h="206" extrusionOk="0">
                <a:moveTo>
                  <a:pt x="0" y="206"/>
                </a:moveTo>
                <a:lnTo>
                  <a:pt x="19" y="184"/>
                </a:lnTo>
                <a:lnTo>
                  <a:pt x="38" y="160"/>
                </a:lnTo>
                <a:lnTo>
                  <a:pt x="78" y="110"/>
                </a:lnTo>
                <a:lnTo>
                  <a:pt x="116" y="54"/>
                </a:lnTo>
                <a:lnTo>
                  <a:pt x="157" y="0"/>
                </a:lnTo>
              </a:path>
            </a:pathLst>
          </a:custGeom>
          <a:noFill/>
          <a:ln w="508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 txBox="1"/>
          <p:nvPr/>
        </p:nvSpPr>
        <p:spPr>
          <a:xfrm>
            <a:off x="609600" y="4537075"/>
            <a:ext cx="533399" cy="4698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5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609600" y="4044950"/>
            <a:ext cx="533399" cy="4698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5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39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609600" y="3549650"/>
            <a:ext cx="533399" cy="4698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5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42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09600" y="3057525"/>
            <a:ext cx="533399" cy="4698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5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069975" y="4800600"/>
            <a:ext cx="357187" cy="4698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5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1530350" y="4800600"/>
            <a:ext cx="374649" cy="4698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5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2027236" y="4800600"/>
            <a:ext cx="446086" cy="4698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5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2563811" y="4800600"/>
            <a:ext cx="409575" cy="4698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5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3046411" y="4800600"/>
            <a:ext cx="446086" cy="4698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5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3536950" y="4800600"/>
            <a:ext cx="357187" cy="4698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5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1063625" y="2736850"/>
            <a:ext cx="379412" cy="5159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</a:p>
        </p:txBody>
      </p:sp>
      <p:sp>
        <p:nvSpPr>
          <p:cNvPr id="300" name="Shape 300"/>
          <p:cNvSpPr/>
          <p:nvPr/>
        </p:nvSpPr>
        <p:spPr>
          <a:xfrm>
            <a:off x="457200" y="1617662"/>
            <a:ext cx="892174" cy="896936"/>
          </a:xfrm>
          <a:custGeom>
            <a:avLst/>
            <a:gdLst/>
            <a:ahLst/>
            <a:cxnLst/>
            <a:rect l="0" t="0" r="0" b="0"/>
            <a:pathLst>
              <a:path w="561" h="564" extrusionOk="0">
                <a:moveTo>
                  <a:pt x="561" y="289"/>
                </a:moveTo>
                <a:lnTo>
                  <a:pt x="559" y="311"/>
                </a:lnTo>
                <a:lnTo>
                  <a:pt x="555" y="339"/>
                </a:lnTo>
                <a:lnTo>
                  <a:pt x="548" y="366"/>
                </a:lnTo>
                <a:lnTo>
                  <a:pt x="538" y="392"/>
                </a:lnTo>
                <a:lnTo>
                  <a:pt x="526" y="416"/>
                </a:lnTo>
                <a:lnTo>
                  <a:pt x="512" y="440"/>
                </a:lnTo>
                <a:lnTo>
                  <a:pt x="496" y="462"/>
                </a:lnTo>
                <a:lnTo>
                  <a:pt x="478" y="482"/>
                </a:lnTo>
                <a:lnTo>
                  <a:pt x="458" y="500"/>
                </a:lnTo>
                <a:lnTo>
                  <a:pt x="436" y="516"/>
                </a:lnTo>
                <a:lnTo>
                  <a:pt x="414" y="530"/>
                </a:lnTo>
                <a:lnTo>
                  <a:pt x="389" y="543"/>
                </a:lnTo>
                <a:lnTo>
                  <a:pt x="364" y="552"/>
                </a:lnTo>
                <a:lnTo>
                  <a:pt x="337" y="559"/>
                </a:lnTo>
                <a:lnTo>
                  <a:pt x="309" y="563"/>
                </a:lnTo>
                <a:lnTo>
                  <a:pt x="280" y="564"/>
                </a:lnTo>
                <a:lnTo>
                  <a:pt x="252" y="563"/>
                </a:lnTo>
                <a:lnTo>
                  <a:pt x="224" y="559"/>
                </a:lnTo>
                <a:lnTo>
                  <a:pt x="198" y="552"/>
                </a:lnTo>
                <a:lnTo>
                  <a:pt x="172" y="543"/>
                </a:lnTo>
                <a:lnTo>
                  <a:pt x="148" y="530"/>
                </a:lnTo>
                <a:lnTo>
                  <a:pt x="124" y="516"/>
                </a:lnTo>
                <a:lnTo>
                  <a:pt x="103" y="500"/>
                </a:lnTo>
                <a:lnTo>
                  <a:pt x="83" y="482"/>
                </a:lnTo>
                <a:lnTo>
                  <a:pt x="65" y="462"/>
                </a:lnTo>
                <a:lnTo>
                  <a:pt x="48" y="440"/>
                </a:lnTo>
                <a:lnTo>
                  <a:pt x="34" y="416"/>
                </a:lnTo>
                <a:lnTo>
                  <a:pt x="22" y="392"/>
                </a:lnTo>
                <a:lnTo>
                  <a:pt x="13" y="366"/>
                </a:lnTo>
                <a:lnTo>
                  <a:pt x="6" y="339"/>
                </a:lnTo>
                <a:lnTo>
                  <a:pt x="2" y="311"/>
                </a:lnTo>
                <a:lnTo>
                  <a:pt x="0" y="282"/>
                </a:lnTo>
                <a:lnTo>
                  <a:pt x="2" y="254"/>
                </a:lnTo>
                <a:lnTo>
                  <a:pt x="13" y="199"/>
                </a:lnTo>
                <a:lnTo>
                  <a:pt x="22" y="173"/>
                </a:lnTo>
                <a:lnTo>
                  <a:pt x="34" y="149"/>
                </a:lnTo>
                <a:lnTo>
                  <a:pt x="48" y="125"/>
                </a:lnTo>
                <a:lnTo>
                  <a:pt x="65" y="103"/>
                </a:lnTo>
                <a:lnTo>
                  <a:pt x="83" y="83"/>
                </a:lnTo>
                <a:lnTo>
                  <a:pt x="103" y="65"/>
                </a:lnTo>
                <a:lnTo>
                  <a:pt x="124" y="49"/>
                </a:lnTo>
                <a:lnTo>
                  <a:pt x="148" y="34"/>
                </a:lnTo>
                <a:lnTo>
                  <a:pt x="172" y="22"/>
                </a:lnTo>
                <a:lnTo>
                  <a:pt x="198" y="13"/>
                </a:lnTo>
                <a:lnTo>
                  <a:pt x="224" y="6"/>
                </a:lnTo>
                <a:lnTo>
                  <a:pt x="252" y="1"/>
                </a:lnTo>
                <a:lnTo>
                  <a:pt x="280" y="0"/>
                </a:lnTo>
                <a:lnTo>
                  <a:pt x="309" y="1"/>
                </a:lnTo>
                <a:lnTo>
                  <a:pt x="337" y="6"/>
                </a:lnTo>
                <a:lnTo>
                  <a:pt x="364" y="13"/>
                </a:lnTo>
                <a:lnTo>
                  <a:pt x="389" y="22"/>
                </a:lnTo>
                <a:lnTo>
                  <a:pt x="414" y="34"/>
                </a:lnTo>
                <a:lnTo>
                  <a:pt x="436" y="49"/>
                </a:lnTo>
                <a:lnTo>
                  <a:pt x="458" y="65"/>
                </a:lnTo>
                <a:lnTo>
                  <a:pt x="478" y="83"/>
                </a:lnTo>
                <a:lnTo>
                  <a:pt x="496" y="103"/>
                </a:lnTo>
                <a:lnTo>
                  <a:pt x="512" y="125"/>
                </a:lnTo>
                <a:lnTo>
                  <a:pt x="526" y="149"/>
                </a:lnTo>
                <a:lnTo>
                  <a:pt x="538" y="173"/>
                </a:lnTo>
                <a:lnTo>
                  <a:pt x="548" y="199"/>
                </a:lnTo>
                <a:lnTo>
                  <a:pt x="555" y="226"/>
                </a:lnTo>
                <a:lnTo>
                  <a:pt x="561" y="282"/>
                </a:lnTo>
                <a:lnTo>
                  <a:pt x="508" y="282"/>
                </a:lnTo>
                <a:lnTo>
                  <a:pt x="506" y="259"/>
                </a:lnTo>
                <a:lnTo>
                  <a:pt x="503" y="237"/>
                </a:lnTo>
                <a:lnTo>
                  <a:pt x="497" y="215"/>
                </a:lnTo>
                <a:lnTo>
                  <a:pt x="489" y="194"/>
                </a:lnTo>
                <a:lnTo>
                  <a:pt x="480" y="174"/>
                </a:lnTo>
                <a:lnTo>
                  <a:pt x="468" y="155"/>
                </a:lnTo>
                <a:lnTo>
                  <a:pt x="455" y="137"/>
                </a:lnTo>
                <a:lnTo>
                  <a:pt x="441" y="121"/>
                </a:lnTo>
                <a:lnTo>
                  <a:pt x="424" y="106"/>
                </a:lnTo>
                <a:lnTo>
                  <a:pt x="407" y="93"/>
                </a:lnTo>
                <a:lnTo>
                  <a:pt x="388" y="81"/>
                </a:lnTo>
                <a:lnTo>
                  <a:pt x="369" y="72"/>
                </a:lnTo>
                <a:lnTo>
                  <a:pt x="348" y="64"/>
                </a:lnTo>
                <a:lnTo>
                  <a:pt x="327" y="58"/>
                </a:lnTo>
                <a:lnTo>
                  <a:pt x="304" y="55"/>
                </a:lnTo>
                <a:lnTo>
                  <a:pt x="281" y="53"/>
                </a:lnTo>
                <a:lnTo>
                  <a:pt x="258" y="55"/>
                </a:lnTo>
                <a:lnTo>
                  <a:pt x="235" y="58"/>
                </a:lnTo>
                <a:lnTo>
                  <a:pt x="214" y="64"/>
                </a:lnTo>
                <a:lnTo>
                  <a:pt x="193" y="72"/>
                </a:lnTo>
                <a:lnTo>
                  <a:pt x="173" y="81"/>
                </a:lnTo>
                <a:lnTo>
                  <a:pt x="154" y="93"/>
                </a:lnTo>
                <a:lnTo>
                  <a:pt x="137" y="106"/>
                </a:lnTo>
                <a:lnTo>
                  <a:pt x="468" y="410"/>
                </a:lnTo>
                <a:lnTo>
                  <a:pt x="455" y="427"/>
                </a:lnTo>
                <a:lnTo>
                  <a:pt x="440" y="444"/>
                </a:lnTo>
                <a:lnTo>
                  <a:pt x="424" y="458"/>
                </a:lnTo>
                <a:lnTo>
                  <a:pt x="93" y="155"/>
                </a:lnTo>
                <a:lnTo>
                  <a:pt x="82" y="174"/>
                </a:lnTo>
                <a:lnTo>
                  <a:pt x="72" y="194"/>
                </a:lnTo>
                <a:lnTo>
                  <a:pt x="64" y="215"/>
                </a:lnTo>
                <a:lnTo>
                  <a:pt x="59" y="237"/>
                </a:lnTo>
                <a:lnTo>
                  <a:pt x="55" y="259"/>
                </a:lnTo>
                <a:lnTo>
                  <a:pt x="54" y="282"/>
                </a:lnTo>
                <a:lnTo>
                  <a:pt x="55" y="305"/>
                </a:lnTo>
                <a:lnTo>
                  <a:pt x="59" y="328"/>
                </a:lnTo>
                <a:lnTo>
                  <a:pt x="64" y="350"/>
                </a:lnTo>
                <a:lnTo>
                  <a:pt x="72" y="371"/>
                </a:lnTo>
                <a:lnTo>
                  <a:pt x="82" y="391"/>
                </a:lnTo>
                <a:lnTo>
                  <a:pt x="93" y="410"/>
                </a:lnTo>
                <a:lnTo>
                  <a:pt x="106" y="427"/>
                </a:lnTo>
                <a:lnTo>
                  <a:pt x="121" y="444"/>
                </a:lnTo>
                <a:lnTo>
                  <a:pt x="137" y="459"/>
                </a:lnTo>
                <a:lnTo>
                  <a:pt x="154" y="472"/>
                </a:lnTo>
                <a:lnTo>
                  <a:pt x="173" y="483"/>
                </a:lnTo>
                <a:lnTo>
                  <a:pt x="193" y="493"/>
                </a:lnTo>
                <a:lnTo>
                  <a:pt x="214" y="501"/>
                </a:lnTo>
                <a:lnTo>
                  <a:pt x="235" y="506"/>
                </a:lnTo>
                <a:lnTo>
                  <a:pt x="258" y="510"/>
                </a:lnTo>
                <a:lnTo>
                  <a:pt x="281" y="511"/>
                </a:lnTo>
                <a:lnTo>
                  <a:pt x="304" y="510"/>
                </a:lnTo>
                <a:lnTo>
                  <a:pt x="327" y="506"/>
                </a:lnTo>
                <a:lnTo>
                  <a:pt x="348" y="501"/>
                </a:lnTo>
                <a:lnTo>
                  <a:pt x="369" y="493"/>
                </a:lnTo>
                <a:lnTo>
                  <a:pt x="388" y="483"/>
                </a:lnTo>
                <a:lnTo>
                  <a:pt x="407" y="472"/>
                </a:lnTo>
                <a:lnTo>
                  <a:pt x="424" y="458"/>
                </a:lnTo>
                <a:lnTo>
                  <a:pt x="440" y="444"/>
                </a:lnTo>
                <a:lnTo>
                  <a:pt x="455" y="427"/>
                </a:lnTo>
                <a:lnTo>
                  <a:pt x="468" y="410"/>
                </a:lnTo>
                <a:lnTo>
                  <a:pt x="480" y="391"/>
                </a:lnTo>
                <a:lnTo>
                  <a:pt x="489" y="371"/>
                </a:lnTo>
                <a:lnTo>
                  <a:pt x="497" y="350"/>
                </a:lnTo>
                <a:lnTo>
                  <a:pt x="503" y="328"/>
                </a:lnTo>
                <a:lnTo>
                  <a:pt x="506" y="305"/>
                </a:lnTo>
                <a:lnTo>
                  <a:pt x="508" y="282"/>
                </a:lnTo>
                <a:lnTo>
                  <a:pt x="561" y="282"/>
                </a:lnTo>
                <a:lnTo>
                  <a:pt x="561" y="289"/>
                </a:lnTo>
              </a:path>
            </a:pathLst>
          </a:custGeom>
          <a:solidFill>
            <a:srgbClr val="FF0054"/>
          </a:solidFill>
          <a:ln w="12700" cap="rnd">
            <a:solidFill>
              <a:srgbClr val="FF00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 txBox="1"/>
          <p:nvPr/>
        </p:nvSpPr>
        <p:spPr>
          <a:xfrm>
            <a:off x="228600" y="5715000"/>
            <a:ext cx="4343400" cy="376236"/>
          </a:xfrm>
          <a:prstGeom prst="rect">
            <a:avLst/>
          </a:prstGeom>
          <a:solidFill>
            <a:srgbClr val="DDDDDD"/>
          </a:solidFill>
          <a:ln w="12700" cap="rnd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Graphing the first six months of sales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4495800" y="4343400"/>
            <a:ext cx="533399" cy="466725"/>
          </a:xfrm>
          <a:prstGeom prst="rect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</a:p>
        </p:txBody>
      </p:sp>
      <p:sp>
        <p:nvSpPr>
          <p:cNvPr id="303" name="Shape 303"/>
          <p:cNvSpPr/>
          <p:nvPr/>
        </p:nvSpPr>
        <p:spPr>
          <a:xfrm>
            <a:off x="5260975" y="2441575"/>
            <a:ext cx="250824" cy="328611"/>
          </a:xfrm>
          <a:custGeom>
            <a:avLst/>
            <a:gdLst/>
            <a:ahLst/>
            <a:cxnLst/>
            <a:rect l="0" t="0" r="0" b="0"/>
            <a:pathLst>
              <a:path w="157" h="206" extrusionOk="0">
                <a:moveTo>
                  <a:pt x="0" y="206"/>
                </a:moveTo>
                <a:lnTo>
                  <a:pt x="19" y="179"/>
                </a:lnTo>
                <a:lnTo>
                  <a:pt x="38" y="147"/>
                </a:lnTo>
                <a:lnTo>
                  <a:pt x="59" y="115"/>
                </a:lnTo>
                <a:lnTo>
                  <a:pt x="78" y="83"/>
                </a:lnTo>
                <a:lnTo>
                  <a:pt x="97" y="54"/>
                </a:lnTo>
                <a:lnTo>
                  <a:pt x="116" y="30"/>
                </a:lnTo>
                <a:lnTo>
                  <a:pt x="138" y="11"/>
                </a:lnTo>
                <a:lnTo>
                  <a:pt x="147" y="6"/>
                </a:lnTo>
                <a:lnTo>
                  <a:pt x="157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5510212" y="2438400"/>
            <a:ext cx="249236" cy="169862"/>
          </a:xfrm>
          <a:custGeom>
            <a:avLst/>
            <a:gdLst/>
            <a:ahLst/>
            <a:cxnLst/>
            <a:rect l="0" t="0" r="0" b="0"/>
            <a:pathLst>
              <a:path w="156" h="106" extrusionOk="0">
                <a:moveTo>
                  <a:pt x="0" y="2"/>
                </a:moveTo>
                <a:lnTo>
                  <a:pt x="9" y="0"/>
                </a:lnTo>
                <a:lnTo>
                  <a:pt x="19" y="0"/>
                </a:lnTo>
                <a:lnTo>
                  <a:pt x="38" y="8"/>
                </a:lnTo>
                <a:lnTo>
                  <a:pt x="59" y="18"/>
                </a:lnTo>
                <a:lnTo>
                  <a:pt x="78" y="34"/>
                </a:lnTo>
                <a:lnTo>
                  <a:pt x="97" y="53"/>
                </a:lnTo>
                <a:lnTo>
                  <a:pt x="116" y="74"/>
                </a:lnTo>
                <a:lnTo>
                  <a:pt x="137" y="90"/>
                </a:lnTo>
                <a:lnTo>
                  <a:pt x="156" y="106"/>
                </a:lnTo>
              </a:path>
            </a:pathLst>
          </a:custGeom>
          <a:noFill/>
          <a:ln w="50800" cap="rnd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5757862" y="2606675"/>
            <a:ext cx="250824" cy="163511"/>
          </a:xfrm>
          <a:custGeom>
            <a:avLst/>
            <a:gdLst/>
            <a:ahLst/>
            <a:cxnLst/>
            <a:rect l="0" t="0" r="0" b="0"/>
            <a:pathLst>
              <a:path w="157" h="102" extrusionOk="0">
                <a:moveTo>
                  <a:pt x="0" y="0"/>
                </a:moveTo>
                <a:lnTo>
                  <a:pt x="19" y="11"/>
                </a:lnTo>
                <a:lnTo>
                  <a:pt x="38" y="22"/>
                </a:lnTo>
                <a:lnTo>
                  <a:pt x="79" y="38"/>
                </a:lnTo>
                <a:lnTo>
                  <a:pt x="98" y="48"/>
                </a:lnTo>
                <a:lnTo>
                  <a:pt x="117" y="62"/>
                </a:lnTo>
                <a:lnTo>
                  <a:pt x="138" y="78"/>
                </a:lnTo>
                <a:lnTo>
                  <a:pt x="157" y="102"/>
                </a:lnTo>
              </a:path>
            </a:pathLst>
          </a:custGeom>
          <a:noFill/>
          <a:ln w="50800" cap="rnd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6007100" y="2768600"/>
            <a:ext cx="250824" cy="496886"/>
          </a:xfrm>
          <a:custGeom>
            <a:avLst/>
            <a:gdLst/>
            <a:ahLst/>
            <a:cxnLst/>
            <a:rect l="0" t="0" r="0" b="0"/>
            <a:pathLst>
              <a:path w="157" h="312" extrusionOk="0">
                <a:moveTo>
                  <a:pt x="0" y="0"/>
                </a:moveTo>
                <a:lnTo>
                  <a:pt x="10" y="13"/>
                </a:lnTo>
                <a:lnTo>
                  <a:pt x="19" y="29"/>
                </a:lnTo>
                <a:lnTo>
                  <a:pt x="38" y="69"/>
                </a:lnTo>
                <a:lnTo>
                  <a:pt x="60" y="112"/>
                </a:lnTo>
                <a:lnTo>
                  <a:pt x="79" y="155"/>
                </a:lnTo>
                <a:lnTo>
                  <a:pt x="98" y="200"/>
                </a:lnTo>
                <a:lnTo>
                  <a:pt x="117" y="243"/>
                </a:lnTo>
                <a:lnTo>
                  <a:pt x="138" y="283"/>
                </a:lnTo>
                <a:lnTo>
                  <a:pt x="148" y="299"/>
                </a:lnTo>
                <a:lnTo>
                  <a:pt x="157" y="312"/>
                </a:lnTo>
              </a:path>
            </a:pathLst>
          </a:custGeom>
          <a:noFill/>
          <a:ln w="50800" cap="rnd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6256337" y="3263900"/>
            <a:ext cx="250824" cy="163511"/>
          </a:xfrm>
          <a:custGeom>
            <a:avLst/>
            <a:gdLst/>
            <a:ahLst/>
            <a:cxnLst/>
            <a:rect l="0" t="0" r="0" b="0"/>
            <a:pathLst>
              <a:path w="157" h="102" extrusionOk="0">
                <a:moveTo>
                  <a:pt x="0" y="0"/>
                </a:moveTo>
                <a:lnTo>
                  <a:pt x="19" y="24"/>
                </a:lnTo>
                <a:lnTo>
                  <a:pt x="38" y="40"/>
                </a:lnTo>
                <a:lnTo>
                  <a:pt x="59" y="54"/>
                </a:lnTo>
                <a:lnTo>
                  <a:pt x="78" y="64"/>
                </a:lnTo>
                <a:lnTo>
                  <a:pt x="116" y="80"/>
                </a:lnTo>
                <a:lnTo>
                  <a:pt x="138" y="91"/>
                </a:lnTo>
                <a:lnTo>
                  <a:pt x="157" y="102"/>
                </a:lnTo>
              </a:path>
            </a:pathLst>
          </a:custGeom>
          <a:noFill/>
          <a:ln w="50800" cap="rnd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6505575" y="3425825"/>
            <a:ext cx="250824" cy="166686"/>
          </a:xfrm>
          <a:custGeom>
            <a:avLst/>
            <a:gdLst/>
            <a:ahLst/>
            <a:cxnLst/>
            <a:rect l="0" t="0" r="0" b="0"/>
            <a:pathLst>
              <a:path w="157" h="104" extrusionOk="0">
                <a:moveTo>
                  <a:pt x="0" y="0"/>
                </a:moveTo>
                <a:lnTo>
                  <a:pt x="19" y="13"/>
                </a:lnTo>
                <a:lnTo>
                  <a:pt x="38" y="29"/>
                </a:lnTo>
                <a:lnTo>
                  <a:pt x="78" y="64"/>
                </a:lnTo>
                <a:lnTo>
                  <a:pt x="97" y="80"/>
                </a:lnTo>
                <a:lnTo>
                  <a:pt x="116" y="93"/>
                </a:lnTo>
                <a:lnTo>
                  <a:pt x="138" y="101"/>
                </a:lnTo>
                <a:lnTo>
                  <a:pt x="157" y="104"/>
                </a:lnTo>
              </a:path>
            </a:pathLst>
          </a:custGeom>
          <a:noFill/>
          <a:ln w="50800" cap="rnd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6754811" y="3425825"/>
            <a:ext cx="250824" cy="166686"/>
          </a:xfrm>
          <a:custGeom>
            <a:avLst/>
            <a:gdLst/>
            <a:ahLst/>
            <a:cxnLst/>
            <a:rect l="0" t="0" r="0" b="0"/>
            <a:pathLst>
              <a:path w="157" h="104" extrusionOk="0">
                <a:moveTo>
                  <a:pt x="0" y="104"/>
                </a:moveTo>
                <a:lnTo>
                  <a:pt x="19" y="101"/>
                </a:lnTo>
                <a:lnTo>
                  <a:pt x="38" y="96"/>
                </a:lnTo>
                <a:lnTo>
                  <a:pt x="59" y="85"/>
                </a:lnTo>
                <a:lnTo>
                  <a:pt x="78" y="72"/>
                </a:lnTo>
                <a:lnTo>
                  <a:pt x="97" y="56"/>
                </a:lnTo>
                <a:lnTo>
                  <a:pt x="116" y="37"/>
                </a:lnTo>
                <a:lnTo>
                  <a:pt x="157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7004050" y="3098800"/>
            <a:ext cx="249236" cy="328611"/>
          </a:xfrm>
          <a:custGeom>
            <a:avLst/>
            <a:gdLst/>
            <a:ahLst/>
            <a:cxnLst/>
            <a:rect l="0" t="0" r="0" b="0"/>
            <a:pathLst>
              <a:path w="156" h="206" extrusionOk="0">
                <a:moveTo>
                  <a:pt x="0" y="206"/>
                </a:moveTo>
                <a:lnTo>
                  <a:pt x="19" y="184"/>
                </a:lnTo>
                <a:lnTo>
                  <a:pt x="38" y="160"/>
                </a:lnTo>
                <a:lnTo>
                  <a:pt x="59" y="131"/>
                </a:lnTo>
                <a:lnTo>
                  <a:pt x="78" y="102"/>
                </a:lnTo>
                <a:lnTo>
                  <a:pt x="97" y="75"/>
                </a:lnTo>
                <a:lnTo>
                  <a:pt x="116" y="46"/>
                </a:lnTo>
                <a:lnTo>
                  <a:pt x="137" y="22"/>
                </a:lnTo>
                <a:lnTo>
                  <a:pt x="156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7251700" y="2933700"/>
            <a:ext cx="250824" cy="166686"/>
          </a:xfrm>
          <a:custGeom>
            <a:avLst/>
            <a:gdLst/>
            <a:ahLst/>
            <a:cxnLst/>
            <a:rect l="0" t="0" r="0" b="0"/>
            <a:pathLst>
              <a:path w="157" h="104" extrusionOk="0">
                <a:moveTo>
                  <a:pt x="0" y="104"/>
                </a:moveTo>
                <a:lnTo>
                  <a:pt x="19" y="85"/>
                </a:lnTo>
                <a:lnTo>
                  <a:pt x="38" y="72"/>
                </a:lnTo>
                <a:lnTo>
                  <a:pt x="79" y="45"/>
                </a:lnTo>
                <a:lnTo>
                  <a:pt x="117" y="24"/>
                </a:lnTo>
                <a:lnTo>
                  <a:pt x="157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7500936" y="2768600"/>
            <a:ext cx="250824" cy="166686"/>
          </a:xfrm>
          <a:custGeom>
            <a:avLst/>
            <a:gdLst/>
            <a:ahLst/>
            <a:cxnLst/>
            <a:rect l="0" t="0" r="0" b="0"/>
            <a:pathLst>
              <a:path w="157" h="104" extrusionOk="0">
                <a:moveTo>
                  <a:pt x="0" y="104"/>
                </a:moveTo>
                <a:lnTo>
                  <a:pt x="38" y="80"/>
                </a:lnTo>
                <a:lnTo>
                  <a:pt x="79" y="59"/>
                </a:lnTo>
                <a:lnTo>
                  <a:pt x="117" y="32"/>
                </a:lnTo>
                <a:lnTo>
                  <a:pt x="138" y="19"/>
                </a:lnTo>
                <a:lnTo>
                  <a:pt x="157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7750175" y="2441575"/>
            <a:ext cx="250824" cy="328611"/>
          </a:xfrm>
          <a:custGeom>
            <a:avLst/>
            <a:gdLst/>
            <a:ahLst/>
            <a:cxnLst/>
            <a:rect l="0" t="0" r="0" b="0"/>
            <a:pathLst>
              <a:path w="157" h="206" extrusionOk="0">
                <a:moveTo>
                  <a:pt x="0" y="206"/>
                </a:moveTo>
                <a:lnTo>
                  <a:pt x="19" y="184"/>
                </a:lnTo>
                <a:lnTo>
                  <a:pt x="38" y="160"/>
                </a:lnTo>
                <a:lnTo>
                  <a:pt x="78" y="110"/>
                </a:lnTo>
                <a:lnTo>
                  <a:pt x="116" y="54"/>
                </a:lnTo>
                <a:lnTo>
                  <a:pt x="157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1944686" y="228600"/>
            <a:ext cx="5775324" cy="892174"/>
          </a:xfrm>
          <a:prstGeom prst="rect">
            <a:avLst/>
          </a:prstGeom>
          <a:noFill/>
          <a:ln>
            <a:noFill/>
          </a:ln>
        </p:spPr>
        <p:txBody>
          <a:bodyPr lIns="85325" tIns="42650" rIns="85325" bIns="4265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0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 Relative Basis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5029200" y="1958975"/>
            <a:ext cx="4110036" cy="5159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1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1" i="0" u="none" strike="noStrike" cap="none" baseline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Good Presentation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1658936" y="2479675"/>
            <a:ext cx="2384424" cy="6985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A’s received by students.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5621337" y="2479675"/>
            <a:ext cx="2233612" cy="6985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A’s received by</a:t>
            </a: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762000" y="1958975"/>
            <a:ext cx="4060825" cy="5159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1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Bad Presentation</a:t>
            </a:r>
          </a:p>
        </p:txBody>
      </p:sp>
      <p:sp>
        <p:nvSpPr>
          <p:cNvPr id="325" name="Shape 325"/>
          <p:cNvSpPr/>
          <p:nvPr/>
        </p:nvSpPr>
        <p:spPr>
          <a:xfrm>
            <a:off x="1362075" y="3617912"/>
            <a:ext cx="469900" cy="1312861"/>
          </a:xfrm>
          <a:custGeom>
            <a:avLst/>
            <a:gdLst/>
            <a:ahLst/>
            <a:cxnLst/>
            <a:rect l="0" t="0" r="0" b="0"/>
            <a:pathLst>
              <a:path w="295" h="803" extrusionOk="0">
                <a:moveTo>
                  <a:pt x="0" y="0"/>
                </a:moveTo>
                <a:lnTo>
                  <a:pt x="295" y="0"/>
                </a:lnTo>
                <a:lnTo>
                  <a:pt x="295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rgbClr val="CC6600"/>
          </a:solidFill>
          <a:ln w="12700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2063750" y="4130675"/>
            <a:ext cx="468312" cy="800100"/>
          </a:xfrm>
          <a:custGeom>
            <a:avLst/>
            <a:gdLst/>
            <a:ahLst/>
            <a:cxnLst/>
            <a:rect l="0" t="0" r="0" b="0"/>
            <a:pathLst>
              <a:path w="294" h="480" extrusionOk="0">
                <a:moveTo>
                  <a:pt x="0" y="0"/>
                </a:moveTo>
                <a:lnTo>
                  <a:pt x="294" y="0"/>
                </a:lnTo>
                <a:lnTo>
                  <a:pt x="294" y="480"/>
                </a:lnTo>
                <a:lnTo>
                  <a:pt x="0" y="480"/>
                </a:lnTo>
                <a:lnTo>
                  <a:pt x="0" y="0"/>
                </a:lnTo>
              </a:path>
            </a:pathLst>
          </a:custGeom>
          <a:solidFill>
            <a:srgbClr val="CC6600"/>
          </a:solidFill>
          <a:ln w="12700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2765425" y="3975100"/>
            <a:ext cx="468312" cy="955675"/>
          </a:xfrm>
          <a:custGeom>
            <a:avLst/>
            <a:gdLst/>
            <a:ahLst/>
            <a:cxnLst/>
            <a:rect l="0" t="0" r="0" b="0"/>
            <a:pathLst>
              <a:path w="294" h="578" extrusionOk="0">
                <a:moveTo>
                  <a:pt x="0" y="0"/>
                </a:moveTo>
                <a:lnTo>
                  <a:pt x="294" y="0"/>
                </a:lnTo>
                <a:lnTo>
                  <a:pt x="294" y="578"/>
                </a:lnTo>
                <a:lnTo>
                  <a:pt x="0" y="578"/>
                </a:lnTo>
                <a:lnTo>
                  <a:pt x="0" y="0"/>
                </a:lnTo>
              </a:path>
            </a:pathLst>
          </a:custGeom>
          <a:solidFill>
            <a:srgbClr val="CC6600"/>
          </a:solidFill>
          <a:ln w="12700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3465512" y="3871912"/>
            <a:ext cx="469900" cy="1058862"/>
          </a:xfrm>
          <a:custGeom>
            <a:avLst/>
            <a:gdLst/>
            <a:ahLst/>
            <a:cxnLst/>
            <a:rect l="0" t="0" r="0" b="0"/>
            <a:pathLst>
              <a:path w="295" h="643" extrusionOk="0">
                <a:moveTo>
                  <a:pt x="0" y="0"/>
                </a:moveTo>
                <a:lnTo>
                  <a:pt x="295" y="0"/>
                </a:lnTo>
                <a:lnTo>
                  <a:pt x="295" y="643"/>
                </a:lnTo>
                <a:lnTo>
                  <a:pt x="0" y="643"/>
                </a:lnTo>
                <a:lnTo>
                  <a:pt x="0" y="0"/>
                </a:lnTo>
              </a:path>
            </a:pathLst>
          </a:custGeom>
          <a:solidFill>
            <a:srgbClr val="CC6600"/>
          </a:solidFill>
          <a:ln w="12700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29" name="Shape 329"/>
          <p:cNvCxnSpPr/>
          <p:nvPr/>
        </p:nvCxnSpPr>
        <p:spPr>
          <a:xfrm>
            <a:off x="1219200" y="3635375"/>
            <a:ext cx="0" cy="1295400"/>
          </a:xfrm>
          <a:prstGeom prst="straightConnector1">
            <a:avLst/>
          </a:prstGeom>
          <a:noFill/>
          <a:ln w="12700" cap="rnd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30" name="Shape 330"/>
          <p:cNvCxnSpPr/>
          <p:nvPr/>
        </p:nvCxnSpPr>
        <p:spPr>
          <a:xfrm>
            <a:off x="1219200" y="4930775"/>
            <a:ext cx="2819400" cy="0"/>
          </a:xfrm>
          <a:prstGeom prst="straightConnector1">
            <a:avLst/>
          </a:prstGeom>
          <a:noFill/>
          <a:ln w="12700" cap="rnd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1" name="Shape 331"/>
          <p:cNvSpPr txBox="1"/>
          <p:nvPr/>
        </p:nvSpPr>
        <p:spPr>
          <a:xfrm>
            <a:off x="762000" y="4629150"/>
            <a:ext cx="350837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515937" y="3714750"/>
            <a:ext cx="841374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200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515937" y="3257550"/>
            <a:ext cx="787400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1277937" y="4962525"/>
            <a:ext cx="587374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FR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1963736" y="4962525"/>
            <a:ext cx="620711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2725736" y="4962525"/>
            <a:ext cx="571500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JR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3411537" y="4962525"/>
            <a:ext cx="604837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SR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381000" y="2797175"/>
            <a:ext cx="1019174" cy="500062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Freq.</a:t>
            </a:r>
          </a:p>
        </p:txBody>
      </p:sp>
      <p:sp>
        <p:nvSpPr>
          <p:cNvPr id="339" name="Shape 339"/>
          <p:cNvSpPr/>
          <p:nvPr/>
        </p:nvSpPr>
        <p:spPr>
          <a:xfrm>
            <a:off x="5470525" y="3617912"/>
            <a:ext cx="452437" cy="1312861"/>
          </a:xfrm>
          <a:custGeom>
            <a:avLst/>
            <a:gdLst/>
            <a:ahLst/>
            <a:cxnLst/>
            <a:rect l="0" t="0" r="0" b="0"/>
            <a:pathLst>
              <a:path w="284" h="803" extrusionOk="0">
                <a:moveTo>
                  <a:pt x="0" y="0"/>
                </a:moveTo>
                <a:lnTo>
                  <a:pt x="284" y="0"/>
                </a:lnTo>
                <a:lnTo>
                  <a:pt x="284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rgbClr val="CC6600"/>
          </a:solidFill>
          <a:ln w="12700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6146800" y="3617912"/>
            <a:ext cx="455612" cy="1312861"/>
          </a:xfrm>
          <a:custGeom>
            <a:avLst/>
            <a:gdLst/>
            <a:ahLst/>
            <a:cxnLst/>
            <a:rect l="0" t="0" r="0" b="0"/>
            <a:pathLst>
              <a:path w="286" h="803" extrusionOk="0">
                <a:moveTo>
                  <a:pt x="0" y="0"/>
                </a:moveTo>
                <a:lnTo>
                  <a:pt x="286" y="0"/>
                </a:lnTo>
                <a:lnTo>
                  <a:pt x="286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rgbClr val="CC6600"/>
          </a:solidFill>
          <a:ln w="12700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6826250" y="3617912"/>
            <a:ext cx="452437" cy="1312861"/>
          </a:xfrm>
          <a:custGeom>
            <a:avLst/>
            <a:gdLst/>
            <a:ahLst/>
            <a:cxnLst/>
            <a:rect l="0" t="0" r="0" b="0"/>
            <a:pathLst>
              <a:path w="284" h="803" extrusionOk="0">
                <a:moveTo>
                  <a:pt x="0" y="0"/>
                </a:moveTo>
                <a:lnTo>
                  <a:pt x="284" y="0"/>
                </a:lnTo>
                <a:lnTo>
                  <a:pt x="284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rgbClr val="CC6600"/>
          </a:solidFill>
          <a:ln w="12700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7502525" y="3617912"/>
            <a:ext cx="452437" cy="1312861"/>
          </a:xfrm>
          <a:custGeom>
            <a:avLst/>
            <a:gdLst/>
            <a:ahLst/>
            <a:cxnLst/>
            <a:rect l="0" t="0" r="0" b="0"/>
            <a:pathLst>
              <a:path w="284" h="803" extrusionOk="0">
                <a:moveTo>
                  <a:pt x="0" y="0"/>
                </a:moveTo>
                <a:lnTo>
                  <a:pt x="284" y="0"/>
                </a:lnTo>
                <a:lnTo>
                  <a:pt x="284" y="803"/>
                </a:lnTo>
                <a:lnTo>
                  <a:pt x="0" y="803"/>
                </a:lnTo>
                <a:lnTo>
                  <a:pt x="0" y="0"/>
                </a:lnTo>
              </a:path>
            </a:pathLst>
          </a:custGeom>
          <a:solidFill>
            <a:srgbClr val="CC6600"/>
          </a:solidFill>
          <a:ln w="12700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43" name="Shape 343"/>
          <p:cNvCxnSpPr/>
          <p:nvPr/>
        </p:nvCxnSpPr>
        <p:spPr>
          <a:xfrm>
            <a:off x="5334000" y="3635375"/>
            <a:ext cx="0" cy="1295400"/>
          </a:xfrm>
          <a:prstGeom prst="straightConnector1">
            <a:avLst/>
          </a:prstGeom>
          <a:noFill/>
          <a:ln w="12700" cap="rnd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4" name="Shape 344"/>
          <p:cNvCxnSpPr/>
          <p:nvPr/>
        </p:nvCxnSpPr>
        <p:spPr>
          <a:xfrm>
            <a:off x="5334000" y="4930775"/>
            <a:ext cx="2628899" cy="0"/>
          </a:xfrm>
          <a:prstGeom prst="straightConnector1">
            <a:avLst/>
          </a:prstGeom>
          <a:noFill/>
          <a:ln w="12700" cap="rnd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45" name="Shape 345"/>
          <p:cNvSpPr txBox="1"/>
          <p:nvPr/>
        </p:nvSpPr>
        <p:spPr>
          <a:xfrm>
            <a:off x="4481512" y="4152900"/>
            <a:ext cx="790575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10%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4481512" y="3132136"/>
            <a:ext cx="790575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5408612" y="4930775"/>
            <a:ext cx="587374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FR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6069012" y="4930775"/>
            <a:ext cx="620711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6773861" y="4930775"/>
            <a:ext cx="571500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JR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7432675" y="4930775"/>
            <a:ext cx="604837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SR</a:t>
            </a:r>
          </a:p>
        </p:txBody>
      </p:sp>
      <p:sp>
        <p:nvSpPr>
          <p:cNvPr id="351" name="Shape 351"/>
          <p:cNvSpPr/>
          <p:nvPr/>
        </p:nvSpPr>
        <p:spPr>
          <a:xfrm>
            <a:off x="300037" y="1882775"/>
            <a:ext cx="769936" cy="685799"/>
          </a:xfrm>
          <a:custGeom>
            <a:avLst/>
            <a:gdLst/>
            <a:ahLst/>
            <a:cxnLst/>
            <a:rect l="0" t="0" r="0" b="0"/>
            <a:pathLst>
              <a:path w="484" h="431" extrusionOk="0">
                <a:moveTo>
                  <a:pt x="484" y="221"/>
                </a:moveTo>
                <a:lnTo>
                  <a:pt x="482" y="238"/>
                </a:lnTo>
                <a:lnTo>
                  <a:pt x="479" y="259"/>
                </a:lnTo>
                <a:lnTo>
                  <a:pt x="473" y="280"/>
                </a:lnTo>
                <a:lnTo>
                  <a:pt x="464" y="300"/>
                </a:lnTo>
                <a:lnTo>
                  <a:pt x="454" y="318"/>
                </a:lnTo>
                <a:lnTo>
                  <a:pt x="442" y="336"/>
                </a:lnTo>
                <a:lnTo>
                  <a:pt x="428" y="353"/>
                </a:lnTo>
                <a:lnTo>
                  <a:pt x="413" y="369"/>
                </a:lnTo>
                <a:lnTo>
                  <a:pt x="395" y="382"/>
                </a:lnTo>
                <a:lnTo>
                  <a:pt x="376" y="395"/>
                </a:lnTo>
                <a:lnTo>
                  <a:pt x="357" y="405"/>
                </a:lnTo>
                <a:lnTo>
                  <a:pt x="336" y="415"/>
                </a:lnTo>
                <a:lnTo>
                  <a:pt x="314" y="422"/>
                </a:lnTo>
                <a:lnTo>
                  <a:pt x="291" y="427"/>
                </a:lnTo>
                <a:lnTo>
                  <a:pt x="267" y="430"/>
                </a:lnTo>
                <a:lnTo>
                  <a:pt x="242" y="431"/>
                </a:lnTo>
                <a:lnTo>
                  <a:pt x="217" y="430"/>
                </a:lnTo>
                <a:lnTo>
                  <a:pt x="193" y="427"/>
                </a:lnTo>
                <a:lnTo>
                  <a:pt x="171" y="422"/>
                </a:lnTo>
                <a:lnTo>
                  <a:pt x="148" y="415"/>
                </a:lnTo>
                <a:lnTo>
                  <a:pt x="128" y="405"/>
                </a:lnTo>
                <a:lnTo>
                  <a:pt x="107" y="395"/>
                </a:lnTo>
                <a:lnTo>
                  <a:pt x="89" y="382"/>
                </a:lnTo>
                <a:lnTo>
                  <a:pt x="72" y="369"/>
                </a:lnTo>
                <a:lnTo>
                  <a:pt x="56" y="353"/>
                </a:lnTo>
                <a:lnTo>
                  <a:pt x="41" y="336"/>
                </a:lnTo>
                <a:lnTo>
                  <a:pt x="29" y="318"/>
                </a:lnTo>
                <a:lnTo>
                  <a:pt x="19" y="300"/>
                </a:lnTo>
                <a:lnTo>
                  <a:pt x="11" y="280"/>
                </a:lnTo>
                <a:lnTo>
                  <a:pt x="5" y="259"/>
                </a:lnTo>
                <a:lnTo>
                  <a:pt x="2" y="238"/>
                </a:lnTo>
                <a:lnTo>
                  <a:pt x="0" y="216"/>
                </a:lnTo>
                <a:lnTo>
                  <a:pt x="2" y="194"/>
                </a:lnTo>
                <a:lnTo>
                  <a:pt x="11" y="152"/>
                </a:lnTo>
                <a:lnTo>
                  <a:pt x="19" y="132"/>
                </a:lnTo>
                <a:lnTo>
                  <a:pt x="29" y="114"/>
                </a:lnTo>
                <a:lnTo>
                  <a:pt x="41" y="96"/>
                </a:lnTo>
                <a:lnTo>
                  <a:pt x="56" y="79"/>
                </a:lnTo>
                <a:lnTo>
                  <a:pt x="72" y="63"/>
                </a:lnTo>
                <a:lnTo>
                  <a:pt x="89" y="50"/>
                </a:lnTo>
                <a:lnTo>
                  <a:pt x="107" y="37"/>
                </a:lnTo>
                <a:lnTo>
                  <a:pt x="128" y="26"/>
                </a:lnTo>
                <a:lnTo>
                  <a:pt x="148" y="17"/>
                </a:lnTo>
                <a:lnTo>
                  <a:pt x="171" y="10"/>
                </a:lnTo>
                <a:lnTo>
                  <a:pt x="193" y="5"/>
                </a:lnTo>
                <a:lnTo>
                  <a:pt x="217" y="1"/>
                </a:lnTo>
                <a:lnTo>
                  <a:pt x="242" y="0"/>
                </a:lnTo>
                <a:lnTo>
                  <a:pt x="267" y="1"/>
                </a:lnTo>
                <a:lnTo>
                  <a:pt x="291" y="5"/>
                </a:lnTo>
                <a:lnTo>
                  <a:pt x="314" y="10"/>
                </a:lnTo>
                <a:lnTo>
                  <a:pt x="336" y="17"/>
                </a:lnTo>
                <a:lnTo>
                  <a:pt x="357" y="26"/>
                </a:lnTo>
                <a:lnTo>
                  <a:pt x="376" y="37"/>
                </a:lnTo>
                <a:lnTo>
                  <a:pt x="395" y="50"/>
                </a:lnTo>
                <a:lnTo>
                  <a:pt x="413" y="63"/>
                </a:lnTo>
                <a:lnTo>
                  <a:pt x="428" y="79"/>
                </a:lnTo>
                <a:lnTo>
                  <a:pt x="442" y="96"/>
                </a:lnTo>
                <a:lnTo>
                  <a:pt x="454" y="114"/>
                </a:lnTo>
                <a:lnTo>
                  <a:pt x="464" y="132"/>
                </a:lnTo>
                <a:lnTo>
                  <a:pt x="473" y="152"/>
                </a:lnTo>
                <a:lnTo>
                  <a:pt x="479" y="173"/>
                </a:lnTo>
                <a:lnTo>
                  <a:pt x="484" y="216"/>
                </a:lnTo>
                <a:lnTo>
                  <a:pt x="438" y="216"/>
                </a:lnTo>
                <a:lnTo>
                  <a:pt x="437" y="198"/>
                </a:lnTo>
                <a:lnTo>
                  <a:pt x="434" y="181"/>
                </a:lnTo>
                <a:lnTo>
                  <a:pt x="429" y="164"/>
                </a:lnTo>
                <a:lnTo>
                  <a:pt x="422" y="148"/>
                </a:lnTo>
                <a:lnTo>
                  <a:pt x="414" y="133"/>
                </a:lnTo>
                <a:lnTo>
                  <a:pt x="404" y="119"/>
                </a:lnTo>
                <a:lnTo>
                  <a:pt x="393" y="105"/>
                </a:lnTo>
                <a:lnTo>
                  <a:pt x="381" y="93"/>
                </a:lnTo>
                <a:lnTo>
                  <a:pt x="366" y="81"/>
                </a:lnTo>
                <a:lnTo>
                  <a:pt x="351" y="71"/>
                </a:lnTo>
                <a:lnTo>
                  <a:pt x="335" y="62"/>
                </a:lnTo>
                <a:lnTo>
                  <a:pt x="318" y="55"/>
                </a:lnTo>
                <a:lnTo>
                  <a:pt x="300" y="49"/>
                </a:lnTo>
                <a:lnTo>
                  <a:pt x="282" y="44"/>
                </a:lnTo>
                <a:lnTo>
                  <a:pt x="262" y="42"/>
                </a:lnTo>
                <a:lnTo>
                  <a:pt x="242" y="41"/>
                </a:lnTo>
                <a:lnTo>
                  <a:pt x="223" y="42"/>
                </a:lnTo>
                <a:lnTo>
                  <a:pt x="203" y="44"/>
                </a:lnTo>
                <a:lnTo>
                  <a:pt x="185" y="49"/>
                </a:lnTo>
                <a:lnTo>
                  <a:pt x="167" y="55"/>
                </a:lnTo>
                <a:lnTo>
                  <a:pt x="149" y="62"/>
                </a:lnTo>
                <a:lnTo>
                  <a:pt x="133" y="71"/>
                </a:lnTo>
                <a:lnTo>
                  <a:pt x="118" y="81"/>
                </a:lnTo>
                <a:lnTo>
                  <a:pt x="404" y="313"/>
                </a:lnTo>
                <a:lnTo>
                  <a:pt x="393" y="326"/>
                </a:lnTo>
                <a:lnTo>
                  <a:pt x="380" y="339"/>
                </a:lnTo>
                <a:lnTo>
                  <a:pt x="366" y="350"/>
                </a:lnTo>
                <a:lnTo>
                  <a:pt x="80" y="119"/>
                </a:lnTo>
                <a:lnTo>
                  <a:pt x="71" y="133"/>
                </a:lnTo>
                <a:lnTo>
                  <a:pt x="62" y="148"/>
                </a:lnTo>
                <a:lnTo>
                  <a:pt x="55" y="164"/>
                </a:lnTo>
                <a:lnTo>
                  <a:pt x="51" y="181"/>
                </a:lnTo>
                <a:lnTo>
                  <a:pt x="47" y="198"/>
                </a:lnTo>
                <a:lnTo>
                  <a:pt x="47" y="216"/>
                </a:lnTo>
                <a:lnTo>
                  <a:pt x="47" y="233"/>
                </a:lnTo>
                <a:lnTo>
                  <a:pt x="51" y="251"/>
                </a:lnTo>
                <a:lnTo>
                  <a:pt x="55" y="268"/>
                </a:lnTo>
                <a:lnTo>
                  <a:pt x="62" y="284"/>
                </a:lnTo>
                <a:lnTo>
                  <a:pt x="71" y="299"/>
                </a:lnTo>
                <a:lnTo>
                  <a:pt x="80" y="313"/>
                </a:lnTo>
                <a:lnTo>
                  <a:pt x="91" y="326"/>
                </a:lnTo>
                <a:lnTo>
                  <a:pt x="104" y="339"/>
                </a:lnTo>
                <a:lnTo>
                  <a:pt x="118" y="351"/>
                </a:lnTo>
                <a:lnTo>
                  <a:pt x="133" y="361"/>
                </a:lnTo>
                <a:lnTo>
                  <a:pt x="149" y="369"/>
                </a:lnTo>
                <a:lnTo>
                  <a:pt x="167" y="377"/>
                </a:lnTo>
                <a:lnTo>
                  <a:pt x="185" y="383"/>
                </a:lnTo>
                <a:lnTo>
                  <a:pt x="203" y="387"/>
                </a:lnTo>
                <a:lnTo>
                  <a:pt x="223" y="390"/>
                </a:lnTo>
                <a:lnTo>
                  <a:pt x="242" y="391"/>
                </a:lnTo>
                <a:lnTo>
                  <a:pt x="262" y="390"/>
                </a:lnTo>
                <a:lnTo>
                  <a:pt x="282" y="387"/>
                </a:lnTo>
                <a:lnTo>
                  <a:pt x="300" y="383"/>
                </a:lnTo>
                <a:lnTo>
                  <a:pt x="318" y="377"/>
                </a:lnTo>
                <a:lnTo>
                  <a:pt x="335" y="369"/>
                </a:lnTo>
                <a:lnTo>
                  <a:pt x="351" y="361"/>
                </a:lnTo>
                <a:lnTo>
                  <a:pt x="366" y="350"/>
                </a:lnTo>
                <a:lnTo>
                  <a:pt x="380" y="339"/>
                </a:lnTo>
                <a:lnTo>
                  <a:pt x="393" y="326"/>
                </a:lnTo>
                <a:lnTo>
                  <a:pt x="404" y="313"/>
                </a:lnTo>
                <a:lnTo>
                  <a:pt x="414" y="299"/>
                </a:lnTo>
                <a:lnTo>
                  <a:pt x="422" y="284"/>
                </a:lnTo>
                <a:lnTo>
                  <a:pt x="429" y="268"/>
                </a:lnTo>
                <a:lnTo>
                  <a:pt x="434" y="251"/>
                </a:lnTo>
                <a:lnTo>
                  <a:pt x="437" y="233"/>
                </a:lnTo>
                <a:lnTo>
                  <a:pt x="438" y="216"/>
                </a:lnTo>
                <a:lnTo>
                  <a:pt x="484" y="216"/>
                </a:lnTo>
                <a:lnTo>
                  <a:pt x="484" y="221"/>
                </a:lnTo>
              </a:path>
            </a:pathLst>
          </a:custGeom>
          <a:solidFill>
            <a:srgbClr val="FF0054"/>
          </a:solidFill>
          <a:ln w="12700" cap="rnd">
            <a:solidFill>
              <a:srgbClr val="FF00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 txBox="1"/>
          <p:nvPr/>
        </p:nvSpPr>
        <p:spPr>
          <a:xfrm>
            <a:off x="685800" y="5692775"/>
            <a:ext cx="7769225" cy="406399"/>
          </a:xfrm>
          <a:prstGeom prst="rect">
            <a:avLst/>
          </a:prstGeom>
          <a:solidFill>
            <a:srgbClr val="DDDDDD"/>
          </a:solidFill>
          <a:ln w="12700" cap="rnd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FR = Freshmen,  SO = Sophomore,  JR = Junior,  SR = Senior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4800600" y="1882775"/>
            <a:ext cx="835025" cy="75882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22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530225" y="4171950"/>
            <a:ext cx="841374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4495800" y="3635375"/>
            <a:ext cx="792162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20%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4495800" y="4629150"/>
            <a:ext cx="706436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0%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4343400" y="2720975"/>
            <a:ext cx="704850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  %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1150937" y="76200"/>
            <a:ext cx="7383461" cy="990599"/>
          </a:xfrm>
          <a:prstGeom prst="rect">
            <a:avLst/>
          </a:prstGeom>
          <a:noFill/>
          <a:ln>
            <a:noFill/>
          </a:ln>
        </p:spPr>
        <p:txBody>
          <a:bodyPr lIns="85325" tIns="42650" rIns="85325" bIns="42650" anchor="b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000" b="1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Chart Junk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4173537" y="1887536"/>
            <a:ext cx="4835525" cy="5159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1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Good Presentation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1430337" y="3106736"/>
            <a:ext cx="1939925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1960: $1.00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1582737" y="3660775"/>
            <a:ext cx="1939925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1970: $1.60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2251075" y="4498975"/>
            <a:ext cx="1939925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1980: $3.10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2555875" y="5489575"/>
            <a:ext cx="1939925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1990: $3.80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973137" y="2573336"/>
            <a:ext cx="2779711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 Wage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5773737" y="2573336"/>
            <a:ext cx="2474911" cy="454024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 Wage</a:t>
            </a:r>
          </a:p>
        </p:txBody>
      </p:sp>
      <p:sp>
        <p:nvSpPr>
          <p:cNvPr id="372" name="Shape 372"/>
          <p:cNvSpPr/>
          <p:nvPr/>
        </p:nvSpPr>
        <p:spPr>
          <a:xfrm>
            <a:off x="304800" y="1752600"/>
            <a:ext cx="685799" cy="609600"/>
          </a:xfrm>
          <a:custGeom>
            <a:avLst/>
            <a:gdLst/>
            <a:ahLst/>
            <a:cxnLst/>
            <a:rect l="0" t="0" r="0" b="0"/>
            <a:pathLst>
              <a:path w="431" h="383" extrusionOk="0">
                <a:moveTo>
                  <a:pt x="431" y="196"/>
                </a:moveTo>
                <a:lnTo>
                  <a:pt x="430" y="211"/>
                </a:lnTo>
                <a:lnTo>
                  <a:pt x="427" y="230"/>
                </a:lnTo>
                <a:lnTo>
                  <a:pt x="421" y="249"/>
                </a:lnTo>
                <a:lnTo>
                  <a:pt x="414" y="266"/>
                </a:lnTo>
                <a:lnTo>
                  <a:pt x="404" y="283"/>
                </a:lnTo>
                <a:lnTo>
                  <a:pt x="394" y="299"/>
                </a:lnTo>
                <a:lnTo>
                  <a:pt x="381" y="314"/>
                </a:lnTo>
                <a:lnTo>
                  <a:pt x="367" y="328"/>
                </a:lnTo>
                <a:lnTo>
                  <a:pt x="352" y="340"/>
                </a:lnTo>
                <a:lnTo>
                  <a:pt x="335" y="351"/>
                </a:lnTo>
                <a:lnTo>
                  <a:pt x="318" y="360"/>
                </a:lnTo>
                <a:lnTo>
                  <a:pt x="299" y="369"/>
                </a:lnTo>
                <a:lnTo>
                  <a:pt x="280" y="375"/>
                </a:lnTo>
                <a:lnTo>
                  <a:pt x="259" y="380"/>
                </a:lnTo>
                <a:lnTo>
                  <a:pt x="238" y="383"/>
                </a:lnTo>
                <a:lnTo>
                  <a:pt x="215" y="383"/>
                </a:lnTo>
                <a:lnTo>
                  <a:pt x="194" y="383"/>
                </a:lnTo>
                <a:lnTo>
                  <a:pt x="172" y="380"/>
                </a:lnTo>
                <a:lnTo>
                  <a:pt x="152" y="375"/>
                </a:lnTo>
                <a:lnTo>
                  <a:pt x="132" y="369"/>
                </a:lnTo>
                <a:lnTo>
                  <a:pt x="114" y="360"/>
                </a:lnTo>
                <a:lnTo>
                  <a:pt x="95" y="351"/>
                </a:lnTo>
                <a:lnTo>
                  <a:pt x="79" y="340"/>
                </a:lnTo>
                <a:lnTo>
                  <a:pt x="64" y="328"/>
                </a:lnTo>
                <a:lnTo>
                  <a:pt x="50" y="314"/>
                </a:lnTo>
                <a:lnTo>
                  <a:pt x="37" y="299"/>
                </a:lnTo>
                <a:lnTo>
                  <a:pt x="26" y="283"/>
                </a:lnTo>
                <a:lnTo>
                  <a:pt x="17" y="266"/>
                </a:lnTo>
                <a:lnTo>
                  <a:pt x="10" y="249"/>
                </a:lnTo>
                <a:lnTo>
                  <a:pt x="5" y="230"/>
                </a:lnTo>
                <a:lnTo>
                  <a:pt x="2" y="211"/>
                </a:lnTo>
                <a:lnTo>
                  <a:pt x="0" y="192"/>
                </a:lnTo>
                <a:lnTo>
                  <a:pt x="2" y="173"/>
                </a:lnTo>
                <a:lnTo>
                  <a:pt x="10" y="135"/>
                </a:lnTo>
                <a:lnTo>
                  <a:pt x="17" y="118"/>
                </a:lnTo>
                <a:lnTo>
                  <a:pt x="26" y="101"/>
                </a:lnTo>
                <a:lnTo>
                  <a:pt x="37" y="85"/>
                </a:lnTo>
                <a:lnTo>
                  <a:pt x="50" y="70"/>
                </a:lnTo>
                <a:lnTo>
                  <a:pt x="64" y="56"/>
                </a:lnTo>
                <a:lnTo>
                  <a:pt x="79" y="44"/>
                </a:lnTo>
                <a:lnTo>
                  <a:pt x="95" y="33"/>
                </a:lnTo>
                <a:lnTo>
                  <a:pt x="114" y="23"/>
                </a:lnTo>
                <a:lnTo>
                  <a:pt x="132" y="15"/>
                </a:lnTo>
                <a:lnTo>
                  <a:pt x="152" y="9"/>
                </a:lnTo>
                <a:lnTo>
                  <a:pt x="172" y="4"/>
                </a:lnTo>
                <a:lnTo>
                  <a:pt x="194" y="1"/>
                </a:lnTo>
                <a:lnTo>
                  <a:pt x="215" y="0"/>
                </a:lnTo>
                <a:lnTo>
                  <a:pt x="238" y="1"/>
                </a:lnTo>
                <a:lnTo>
                  <a:pt x="259" y="4"/>
                </a:lnTo>
                <a:lnTo>
                  <a:pt x="280" y="9"/>
                </a:lnTo>
                <a:lnTo>
                  <a:pt x="299" y="15"/>
                </a:lnTo>
                <a:lnTo>
                  <a:pt x="318" y="23"/>
                </a:lnTo>
                <a:lnTo>
                  <a:pt x="335" y="33"/>
                </a:lnTo>
                <a:lnTo>
                  <a:pt x="352" y="44"/>
                </a:lnTo>
                <a:lnTo>
                  <a:pt x="367" y="56"/>
                </a:lnTo>
                <a:lnTo>
                  <a:pt x="381" y="70"/>
                </a:lnTo>
                <a:lnTo>
                  <a:pt x="394" y="85"/>
                </a:lnTo>
                <a:lnTo>
                  <a:pt x="404" y="101"/>
                </a:lnTo>
                <a:lnTo>
                  <a:pt x="414" y="118"/>
                </a:lnTo>
                <a:lnTo>
                  <a:pt x="421" y="135"/>
                </a:lnTo>
                <a:lnTo>
                  <a:pt x="427" y="154"/>
                </a:lnTo>
                <a:lnTo>
                  <a:pt x="431" y="192"/>
                </a:lnTo>
                <a:lnTo>
                  <a:pt x="390" y="192"/>
                </a:lnTo>
                <a:lnTo>
                  <a:pt x="389" y="176"/>
                </a:lnTo>
                <a:lnTo>
                  <a:pt x="387" y="161"/>
                </a:lnTo>
                <a:lnTo>
                  <a:pt x="382" y="146"/>
                </a:lnTo>
                <a:lnTo>
                  <a:pt x="376" y="132"/>
                </a:lnTo>
                <a:lnTo>
                  <a:pt x="369" y="118"/>
                </a:lnTo>
                <a:lnTo>
                  <a:pt x="360" y="105"/>
                </a:lnTo>
                <a:lnTo>
                  <a:pt x="350" y="93"/>
                </a:lnTo>
                <a:lnTo>
                  <a:pt x="339" y="82"/>
                </a:lnTo>
                <a:lnTo>
                  <a:pt x="326" y="72"/>
                </a:lnTo>
                <a:lnTo>
                  <a:pt x="313" y="63"/>
                </a:lnTo>
                <a:lnTo>
                  <a:pt x="298" y="55"/>
                </a:lnTo>
                <a:lnTo>
                  <a:pt x="284" y="49"/>
                </a:lnTo>
                <a:lnTo>
                  <a:pt x="268" y="43"/>
                </a:lnTo>
                <a:lnTo>
                  <a:pt x="251" y="39"/>
                </a:lnTo>
                <a:lnTo>
                  <a:pt x="234" y="37"/>
                </a:lnTo>
                <a:lnTo>
                  <a:pt x="216" y="36"/>
                </a:lnTo>
                <a:lnTo>
                  <a:pt x="198" y="37"/>
                </a:lnTo>
                <a:lnTo>
                  <a:pt x="181" y="39"/>
                </a:lnTo>
                <a:lnTo>
                  <a:pt x="164" y="43"/>
                </a:lnTo>
                <a:lnTo>
                  <a:pt x="148" y="49"/>
                </a:lnTo>
                <a:lnTo>
                  <a:pt x="133" y="55"/>
                </a:lnTo>
                <a:lnTo>
                  <a:pt x="118" y="63"/>
                </a:lnTo>
                <a:lnTo>
                  <a:pt x="105" y="72"/>
                </a:lnTo>
                <a:lnTo>
                  <a:pt x="360" y="279"/>
                </a:lnTo>
                <a:lnTo>
                  <a:pt x="350" y="290"/>
                </a:lnTo>
                <a:lnTo>
                  <a:pt x="338" y="302"/>
                </a:lnTo>
                <a:lnTo>
                  <a:pt x="326" y="311"/>
                </a:lnTo>
                <a:lnTo>
                  <a:pt x="71" y="105"/>
                </a:lnTo>
                <a:lnTo>
                  <a:pt x="63" y="118"/>
                </a:lnTo>
                <a:lnTo>
                  <a:pt x="55" y="132"/>
                </a:lnTo>
                <a:lnTo>
                  <a:pt x="49" y="146"/>
                </a:lnTo>
                <a:lnTo>
                  <a:pt x="45" y="161"/>
                </a:lnTo>
                <a:lnTo>
                  <a:pt x="42" y="176"/>
                </a:lnTo>
                <a:lnTo>
                  <a:pt x="42" y="192"/>
                </a:lnTo>
                <a:lnTo>
                  <a:pt x="42" y="207"/>
                </a:lnTo>
                <a:lnTo>
                  <a:pt x="45" y="223"/>
                </a:lnTo>
                <a:lnTo>
                  <a:pt x="49" y="238"/>
                </a:lnTo>
                <a:lnTo>
                  <a:pt x="55" y="252"/>
                </a:lnTo>
                <a:lnTo>
                  <a:pt x="63" y="266"/>
                </a:lnTo>
                <a:lnTo>
                  <a:pt x="71" y="279"/>
                </a:lnTo>
                <a:lnTo>
                  <a:pt x="81" y="290"/>
                </a:lnTo>
                <a:lnTo>
                  <a:pt x="93" y="302"/>
                </a:lnTo>
                <a:lnTo>
                  <a:pt x="105" y="312"/>
                </a:lnTo>
                <a:lnTo>
                  <a:pt x="118" y="321"/>
                </a:lnTo>
                <a:lnTo>
                  <a:pt x="133" y="328"/>
                </a:lnTo>
                <a:lnTo>
                  <a:pt x="148" y="335"/>
                </a:lnTo>
                <a:lnTo>
                  <a:pt x="164" y="341"/>
                </a:lnTo>
                <a:lnTo>
                  <a:pt x="181" y="344"/>
                </a:lnTo>
                <a:lnTo>
                  <a:pt x="198" y="347"/>
                </a:lnTo>
                <a:lnTo>
                  <a:pt x="216" y="347"/>
                </a:lnTo>
                <a:lnTo>
                  <a:pt x="234" y="347"/>
                </a:lnTo>
                <a:lnTo>
                  <a:pt x="251" y="344"/>
                </a:lnTo>
                <a:lnTo>
                  <a:pt x="268" y="341"/>
                </a:lnTo>
                <a:lnTo>
                  <a:pt x="284" y="335"/>
                </a:lnTo>
                <a:lnTo>
                  <a:pt x="298" y="328"/>
                </a:lnTo>
                <a:lnTo>
                  <a:pt x="313" y="321"/>
                </a:lnTo>
                <a:lnTo>
                  <a:pt x="326" y="311"/>
                </a:lnTo>
                <a:lnTo>
                  <a:pt x="338" y="302"/>
                </a:lnTo>
                <a:lnTo>
                  <a:pt x="350" y="290"/>
                </a:lnTo>
                <a:lnTo>
                  <a:pt x="360" y="279"/>
                </a:lnTo>
                <a:lnTo>
                  <a:pt x="369" y="266"/>
                </a:lnTo>
                <a:lnTo>
                  <a:pt x="376" y="252"/>
                </a:lnTo>
                <a:lnTo>
                  <a:pt x="382" y="238"/>
                </a:lnTo>
                <a:lnTo>
                  <a:pt x="387" y="223"/>
                </a:lnTo>
                <a:lnTo>
                  <a:pt x="389" y="207"/>
                </a:lnTo>
                <a:lnTo>
                  <a:pt x="390" y="192"/>
                </a:lnTo>
                <a:lnTo>
                  <a:pt x="431" y="192"/>
                </a:lnTo>
                <a:lnTo>
                  <a:pt x="431" y="196"/>
                </a:lnTo>
              </a:path>
            </a:pathLst>
          </a:custGeom>
          <a:solidFill>
            <a:srgbClr val="FF0054"/>
          </a:solidFill>
          <a:ln w="12700" cap="rnd">
            <a:solidFill>
              <a:srgbClr val="FF005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73" name="Shape 373"/>
          <p:cNvCxnSpPr/>
          <p:nvPr/>
        </p:nvCxnSpPr>
        <p:spPr>
          <a:xfrm>
            <a:off x="5265737" y="3409950"/>
            <a:ext cx="1587" cy="0"/>
          </a:xfrm>
          <a:prstGeom prst="straightConnector1">
            <a:avLst/>
          </a:prstGeom>
          <a:noFill/>
          <a:ln w="12700" cap="rnd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74" name="Shape 374"/>
          <p:cNvSpPr/>
          <p:nvPr/>
        </p:nvSpPr>
        <p:spPr>
          <a:xfrm>
            <a:off x="5305425" y="3540125"/>
            <a:ext cx="2878136" cy="987425"/>
          </a:xfrm>
          <a:custGeom>
            <a:avLst/>
            <a:gdLst/>
            <a:ahLst/>
            <a:cxnLst/>
            <a:rect l="0" t="0" r="0" b="0"/>
            <a:pathLst>
              <a:path w="1813" h="622" extrusionOk="0">
                <a:moveTo>
                  <a:pt x="0" y="622"/>
                </a:moveTo>
                <a:lnTo>
                  <a:pt x="611" y="511"/>
                </a:lnTo>
                <a:lnTo>
                  <a:pt x="1194" y="158"/>
                </a:lnTo>
                <a:lnTo>
                  <a:pt x="1813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5260975" y="4495800"/>
            <a:ext cx="77787" cy="80961"/>
          </a:xfrm>
          <a:prstGeom prst="ellipse">
            <a:avLst/>
          </a:prstGeom>
          <a:solidFill>
            <a:srgbClr val="FF0000"/>
          </a:solidFill>
          <a:ln w="127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6248400" y="4337050"/>
            <a:ext cx="79375" cy="82550"/>
          </a:xfrm>
          <a:prstGeom prst="ellipse">
            <a:avLst/>
          </a:prstGeom>
          <a:solidFill>
            <a:srgbClr val="FF0000"/>
          </a:solidFill>
          <a:ln w="127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7162800" y="3733800"/>
            <a:ext cx="77787" cy="82550"/>
          </a:xfrm>
          <a:prstGeom prst="ellipse">
            <a:avLst/>
          </a:prstGeom>
          <a:solidFill>
            <a:srgbClr val="FF0000"/>
          </a:solidFill>
          <a:ln w="127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8140700" y="3498850"/>
            <a:ext cx="77787" cy="82550"/>
          </a:xfrm>
          <a:prstGeom prst="ellipse">
            <a:avLst/>
          </a:prstGeom>
          <a:solidFill>
            <a:srgbClr val="FF0000"/>
          </a:solidFill>
          <a:ln w="127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 txBox="1"/>
          <p:nvPr/>
        </p:nvSpPr>
        <p:spPr>
          <a:xfrm>
            <a:off x="4818062" y="4667250"/>
            <a:ext cx="342899" cy="4397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3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4818062" y="3925887"/>
            <a:ext cx="342899" cy="4397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3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4818062" y="3179761"/>
            <a:ext cx="342899" cy="4397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3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4881562" y="5108575"/>
            <a:ext cx="828675" cy="4397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3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1960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5843587" y="5108575"/>
            <a:ext cx="828675" cy="4397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3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1970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6799261" y="5108575"/>
            <a:ext cx="828675" cy="4397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3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1980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7761286" y="5108575"/>
            <a:ext cx="828675" cy="4397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3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1990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5122862" y="2743200"/>
            <a:ext cx="365125" cy="48577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</a:p>
        </p:txBody>
      </p:sp>
      <p:grpSp>
        <p:nvGrpSpPr>
          <p:cNvPr id="387" name="Shape 387"/>
          <p:cNvGrpSpPr/>
          <p:nvPr/>
        </p:nvGrpSpPr>
        <p:grpSpPr>
          <a:xfrm>
            <a:off x="769937" y="3200400"/>
            <a:ext cx="700086" cy="296862"/>
            <a:chOff x="769937" y="3359150"/>
            <a:chExt cx="700086" cy="290512"/>
          </a:xfrm>
        </p:grpSpPr>
        <p:sp>
          <p:nvSpPr>
            <p:cNvPr id="388" name="Shape 388"/>
            <p:cNvSpPr txBox="1"/>
            <p:nvPr/>
          </p:nvSpPr>
          <p:spPr>
            <a:xfrm>
              <a:off x="769937" y="3359150"/>
              <a:ext cx="700086" cy="290512"/>
            </a:xfrm>
            <a:prstGeom prst="rect">
              <a:avLst/>
            </a:prstGeom>
            <a:solidFill>
              <a:srgbClr val="BFFFBF"/>
            </a:solidFill>
            <a:ln w="12700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 txBox="1"/>
            <p:nvPr/>
          </p:nvSpPr>
          <p:spPr>
            <a:xfrm>
              <a:off x="785812" y="3375025"/>
              <a:ext cx="668337" cy="258762"/>
            </a:xfrm>
            <a:prstGeom prst="rect">
              <a:avLst/>
            </a:prstGeom>
            <a:solidFill>
              <a:srgbClr val="008000"/>
            </a:solidFill>
            <a:ln w="12700" cap="rnd">
              <a:solidFill>
                <a:srgbClr val="DFFFB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827087" y="3392487"/>
              <a:ext cx="595311" cy="234949"/>
            </a:xfrm>
            <a:custGeom>
              <a:avLst/>
              <a:gdLst/>
              <a:ahLst/>
              <a:cxnLst/>
              <a:rect l="0" t="0" r="0" b="0"/>
              <a:pathLst>
                <a:path w="374" h="147" extrusionOk="0">
                  <a:moveTo>
                    <a:pt x="0" y="0"/>
                  </a:moveTo>
                  <a:lnTo>
                    <a:pt x="374" y="0"/>
                  </a:lnTo>
                  <a:lnTo>
                    <a:pt x="374" y="147"/>
                  </a:lnTo>
                  <a:lnTo>
                    <a:pt x="0" y="147"/>
                  </a:lnTo>
                  <a:lnTo>
                    <a:pt x="0" y="0"/>
                  </a:lnTo>
                </a:path>
              </a:pathLst>
            </a:custGeom>
            <a:solidFill>
              <a:srgbClr val="BFFFBF"/>
            </a:solidFill>
            <a:ln w="12700" cap="rnd">
              <a:solidFill>
                <a:srgbClr val="D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91" name="Shape 391"/>
          <p:cNvGrpSpPr/>
          <p:nvPr/>
        </p:nvGrpSpPr>
        <p:grpSpPr>
          <a:xfrm>
            <a:off x="1030287" y="3427412"/>
            <a:ext cx="176212" cy="25399"/>
            <a:chOff x="1030287" y="3579812"/>
            <a:chExt cx="176212" cy="25399"/>
          </a:xfrm>
        </p:grpSpPr>
        <p:grpSp>
          <p:nvGrpSpPr>
            <p:cNvPr id="392" name="Shape 392"/>
            <p:cNvGrpSpPr/>
            <p:nvPr/>
          </p:nvGrpSpPr>
          <p:grpSpPr>
            <a:xfrm>
              <a:off x="1030287" y="3579812"/>
              <a:ext cx="20637" cy="25399"/>
              <a:chOff x="1030287" y="3579812"/>
              <a:chExt cx="20637" cy="25399"/>
            </a:xfrm>
          </p:grpSpPr>
          <p:sp>
            <p:nvSpPr>
              <p:cNvPr id="393" name="Shape 393"/>
              <p:cNvSpPr/>
              <p:nvPr/>
            </p:nvSpPr>
            <p:spPr>
              <a:xfrm>
                <a:off x="1030287" y="3590925"/>
                <a:ext cx="19050" cy="14286"/>
              </a:xfrm>
              <a:custGeom>
                <a:avLst/>
                <a:gdLst/>
                <a:ahLst/>
                <a:cxnLst/>
                <a:rect l="0" t="0" r="0" b="0"/>
                <a:pathLst>
                  <a:path w="11" h="8" extrusionOk="0">
                    <a:moveTo>
                      <a:pt x="11" y="8"/>
                    </a:moveTo>
                    <a:lnTo>
                      <a:pt x="7" y="6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2"/>
                    </a:lnTo>
                    <a:lnTo>
                      <a:pt x="9" y="4"/>
                    </a:lnTo>
                    <a:lnTo>
                      <a:pt x="11" y="8"/>
                    </a:lnTo>
                  </a:path>
                </a:pathLst>
              </a:custGeom>
              <a:solidFill>
                <a:srgbClr val="3F5F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4" name="Shape 394"/>
              <p:cNvSpPr/>
              <p:nvPr/>
            </p:nvSpPr>
            <p:spPr>
              <a:xfrm>
                <a:off x="1038225" y="3579812"/>
                <a:ext cx="12699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7" h="12" extrusionOk="0">
                    <a:moveTo>
                      <a:pt x="7" y="12"/>
                    </a:moveTo>
                    <a:lnTo>
                      <a:pt x="4" y="9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7" y="12"/>
                    </a:lnTo>
                  </a:path>
                </a:pathLst>
              </a:custGeom>
              <a:solidFill>
                <a:srgbClr val="3F5F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95" name="Shape 395"/>
            <p:cNvGrpSpPr/>
            <p:nvPr/>
          </p:nvGrpSpPr>
          <p:grpSpPr>
            <a:xfrm>
              <a:off x="1185862" y="3581400"/>
              <a:ext cx="20637" cy="23811"/>
              <a:chOff x="1185862" y="3581400"/>
              <a:chExt cx="20637" cy="23811"/>
            </a:xfrm>
          </p:grpSpPr>
          <p:sp>
            <p:nvSpPr>
              <p:cNvPr id="396" name="Shape 396"/>
              <p:cNvSpPr/>
              <p:nvPr/>
            </p:nvSpPr>
            <p:spPr>
              <a:xfrm>
                <a:off x="1187450" y="3590925"/>
                <a:ext cx="19050" cy="14286"/>
              </a:xfrm>
              <a:custGeom>
                <a:avLst/>
                <a:gdLst/>
                <a:ahLst/>
                <a:cxnLst/>
                <a:rect l="0" t="0" r="0" b="0"/>
                <a:pathLst>
                  <a:path w="11" h="8" extrusionOk="0">
                    <a:moveTo>
                      <a:pt x="0" y="8"/>
                    </a:moveTo>
                    <a:lnTo>
                      <a:pt x="4" y="7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5" y="2"/>
                    </a:lnTo>
                    <a:lnTo>
                      <a:pt x="2" y="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3F5F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7" name="Shape 397"/>
              <p:cNvSpPr/>
              <p:nvPr/>
            </p:nvSpPr>
            <p:spPr>
              <a:xfrm>
                <a:off x="1185862" y="3581400"/>
                <a:ext cx="12699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7" h="12" extrusionOk="0">
                    <a:moveTo>
                      <a:pt x="0" y="12"/>
                    </a:moveTo>
                    <a:lnTo>
                      <a:pt x="3" y="8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3F5F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398" name="Shape 398"/>
          <p:cNvGrpSpPr/>
          <p:nvPr/>
        </p:nvGrpSpPr>
        <p:grpSpPr>
          <a:xfrm>
            <a:off x="973137" y="3282950"/>
            <a:ext cx="303212" cy="215899"/>
            <a:chOff x="973137" y="3435350"/>
            <a:chExt cx="303212" cy="215899"/>
          </a:xfrm>
        </p:grpSpPr>
        <p:grpSp>
          <p:nvGrpSpPr>
            <p:cNvPr id="399" name="Shape 399"/>
            <p:cNvGrpSpPr/>
            <p:nvPr/>
          </p:nvGrpSpPr>
          <p:grpSpPr>
            <a:xfrm>
              <a:off x="1039812" y="3435350"/>
              <a:ext cx="168274" cy="190499"/>
              <a:chOff x="1039812" y="3435350"/>
              <a:chExt cx="168274" cy="190499"/>
            </a:xfrm>
          </p:grpSpPr>
          <p:grpSp>
            <p:nvGrpSpPr>
              <p:cNvPr id="400" name="Shape 400"/>
              <p:cNvGrpSpPr/>
              <p:nvPr/>
            </p:nvGrpSpPr>
            <p:grpSpPr>
              <a:xfrm>
                <a:off x="1039812" y="3435350"/>
                <a:ext cx="168274" cy="190499"/>
                <a:chOff x="1039812" y="3435350"/>
                <a:chExt cx="168274" cy="190499"/>
              </a:xfrm>
            </p:grpSpPr>
            <p:grpSp>
              <p:nvGrpSpPr>
                <p:cNvPr id="401" name="Shape 401"/>
                <p:cNvGrpSpPr/>
                <p:nvPr/>
              </p:nvGrpSpPr>
              <p:grpSpPr>
                <a:xfrm>
                  <a:off x="1039812" y="3435350"/>
                  <a:ext cx="168274" cy="42861"/>
                  <a:chOff x="1039812" y="3435350"/>
                  <a:chExt cx="168274" cy="42861"/>
                </a:xfrm>
              </p:grpSpPr>
              <p:sp>
                <p:nvSpPr>
                  <p:cNvPr id="402" name="Shape 402"/>
                  <p:cNvSpPr/>
                  <p:nvPr/>
                </p:nvSpPr>
                <p:spPr>
                  <a:xfrm>
                    <a:off x="1039812" y="3435350"/>
                    <a:ext cx="82549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1" h="26" extrusionOk="0">
                        <a:moveTo>
                          <a:pt x="0" y="0"/>
                        </a:moveTo>
                        <a:lnTo>
                          <a:pt x="51" y="0"/>
                        </a:lnTo>
                        <a:lnTo>
                          <a:pt x="51" y="26"/>
                        </a:lnTo>
                        <a:lnTo>
                          <a:pt x="15" y="26"/>
                        </a:lnTo>
                        <a:lnTo>
                          <a:pt x="15" y="13"/>
                        </a:lnTo>
                        <a:lnTo>
                          <a:pt x="14" y="11"/>
                        </a:lnTo>
                        <a:lnTo>
                          <a:pt x="13" y="9"/>
                        </a:lnTo>
                        <a:lnTo>
                          <a:pt x="10" y="9"/>
                        </a:lnTo>
                        <a:lnTo>
                          <a:pt x="0" y="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>
                    <a:solidFill>
                      <a:srgbClr val="3F5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  <p:sp>
                <p:nvSpPr>
                  <p:cNvPr id="403" name="Shape 403"/>
                  <p:cNvSpPr/>
                  <p:nvPr/>
                </p:nvSpPr>
                <p:spPr>
                  <a:xfrm>
                    <a:off x="1125537" y="3435350"/>
                    <a:ext cx="82549" cy="428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1" h="26" extrusionOk="0">
                        <a:moveTo>
                          <a:pt x="51" y="0"/>
                        </a:moveTo>
                        <a:lnTo>
                          <a:pt x="0" y="0"/>
                        </a:lnTo>
                        <a:lnTo>
                          <a:pt x="0" y="26"/>
                        </a:lnTo>
                        <a:lnTo>
                          <a:pt x="36" y="26"/>
                        </a:lnTo>
                        <a:lnTo>
                          <a:pt x="36" y="13"/>
                        </a:lnTo>
                        <a:lnTo>
                          <a:pt x="37" y="11"/>
                        </a:lnTo>
                        <a:lnTo>
                          <a:pt x="38" y="9"/>
                        </a:lnTo>
                        <a:lnTo>
                          <a:pt x="40" y="9"/>
                        </a:lnTo>
                        <a:lnTo>
                          <a:pt x="51" y="9"/>
                        </a:lnTo>
                        <a:lnTo>
                          <a:pt x="51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>
                    <a:solidFill>
                      <a:srgbClr val="3F5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</p:grpSp>
            <p:sp>
              <p:nvSpPr>
                <p:cNvPr id="404" name="Shape 404"/>
                <p:cNvSpPr/>
                <p:nvPr/>
              </p:nvSpPr>
              <p:spPr>
                <a:xfrm>
                  <a:off x="1049337" y="3440112"/>
                  <a:ext cx="138112" cy="185736"/>
                </a:xfrm>
                <a:prstGeom prst="ellipse">
                  <a:avLst/>
                </a:prstGeom>
                <a:solidFill>
                  <a:srgbClr val="3F5F00"/>
                </a:solidFill>
                <a:ln w="12700" cap="rnd">
                  <a:solidFill>
                    <a:srgbClr val="DFFFB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grpSp>
            <p:nvGrpSpPr>
              <p:cNvPr id="405" name="Shape 405"/>
              <p:cNvGrpSpPr/>
              <p:nvPr/>
            </p:nvGrpSpPr>
            <p:grpSpPr>
              <a:xfrm>
                <a:off x="1047750" y="3443287"/>
                <a:ext cx="138111" cy="169862"/>
                <a:chOff x="1047750" y="3443287"/>
                <a:chExt cx="138111" cy="169862"/>
              </a:xfrm>
            </p:grpSpPr>
            <p:sp>
              <p:nvSpPr>
                <p:cNvPr id="406" name="Shape 406"/>
                <p:cNvSpPr/>
                <p:nvPr/>
              </p:nvSpPr>
              <p:spPr>
                <a:xfrm>
                  <a:off x="1146175" y="3549650"/>
                  <a:ext cx="39686" cy="634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" h="39" extrusionOk="0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5" y="7"/>
                      </a:lnTo>
                      <a:lnTo>
                        <a:pt x="11" y="11"/>
                      </a:lnTo>
                      <a:lnTo>
                        <a:pt x="20" y="12"/>
                      </a:lnTo>
                      <a:lnTo>
                        <a:pt x="24" y="15"/>
                      </a:lnTo>
                      <a:lnTo>
                        <a:pt x="23" y="17"/>
                      </a:lnTo>
                      <a:lnTo>
                        <a:pt x="23" y="20"/>
                      </a:lnTo>
                      <a:lnTo>
                        <a:pt x="21" y="23"/>
                      </a:lnTo>
                      <a:lnTo>
                        <a:pt x="20" y="27"/>
                      </a:lnTo>
                      <a:lnTo>
                        <a:pt x="18" y="29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1" y="39"/>
                      </a:lnTo>
                      <a:lnTo>
                        <a:pt x="3" y="11"/>
                      </a:ln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07" name="Shape 407"/>
                <p:cNvSpPr/>
                <p:nvPr/>
              </p:nvSpPr>
              <p:spPr>
                <a:xfrm>
                  <a:off x="1098550" y="3540125"/>
                  <a:ext cx="60325" cy="730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" h="45" extrusionOk="0">
                      <a:moveTo>
                        <a:pt x="37" y="45"/>
                      </a:moveTo>
                      <a:lnTo>
                        <a:pt x="21" y="45"/>
                      </a:lnTo>
                      <a:lnTo>
                        <a:pt x="13" y="45"/>
                      </a:lnTo>
                      <a:lnTo>
                        <a:pt x="13" y="37"/>
                      </a:lnTo>
                      <a:lnTo>
                        <a:pt x="10" y="25"/>
                      </a:lnTo>
                      <a:lnTo>
                        <a:pt x="7" y="15"/>
                      </a:lnTo>
                      <a:lnTo>
                        <a:pt x="7" y="8"/>
                      </a:lnTo>
                      <a:lnTo>
                        <a:pt x="2" y="5"/>
                      </a:ln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9" y="5"/>
                      </a:lnTo>
                      <a:lnTo>
                        <a:pt x="14" y="7"/>
                      </a:lnTo>
                      <a:lnTo>
                        <a:pt x="16" y="7"/>
                      </a:lnTo>
                      <a:lnTo>
                        <a:pt x="19" y="7"/>
                      </a:lnTo>
                      <a:lnTo>
                        <a:pt x="22" y="7"/>
                      </a:lnTo>
                      <a:lnTo>
                        <a:pt x="25" y="5"/>
                      </a:lnTo>
                      <a:lnTo>
                        <a:pt x="25" y="12"/>
                      </a:lnTo>
                      <a:lnTo>
                        <a:pt x="28" y="17"/>
                      </a:lnTo>
                      <a:lnTo>
                        <a:pt x="34" y="34"/>
                      </a:lnTo>
                      <a:lnTo>
                        <a:pt x="37" y="45"/>
                      </a:lnTo>
                    </a:path>
                  </a:pathLst>
                </a:custGeom>
                <a:solidFill>
                  <a:srgbClr val="DFFFB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08" name="Shape 408"/>
                <p:cNvSpPr/>
                <p:nvPr/>
              </p:nvSpPr>
              <p:spPr>
                <a:xfrm>
                  <a:off x="1087437" y="3449637"/>
                  <a:ext cx="65086" cy="920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" h="57" extrusionOk="0">
                      <a:moveTo>
                        <a:pt x="4" y="45"/>
                      </a:moveTo>
                      <a:lnTo>
                        <a:pt x="4" y="39"/>
                      </a:lnTo>
                      <a:lnTo>
                        <a:pt x="1" y="31"/>
                      </a:lnTo>
                      <a:lnTo>
                        <a:pt x="0" y="19"/>
                      </a:lnTo>
                      <a:lnTo>
                        <a:pt x="5" y="8"/>
                      </a:lnTo>
                      <a:lnTo>
                        <a:pt x="12" y="3"/>
                      </a:lnTo>
                      <a:lnTo>
                        <a:pt x="20" y="0"/>
                      </a:lnTo>
                      <a:lnTo>
                        <a:pt x="28" y="0"/>
                      </a:lnTo>
                      <a:lnTo>
                        <a:pt x="33" y="4"/>
                      </a:lnTo>
                      <a:lnTo>
                        <a:pt x="38" y="13"/>
                      </a:lnTo>
                      <a:lnTo>
                        <a:pt x="40" y="21"/>
                      </a:lnTo>
                      <a:lnTo>
                        <a:pt x="39" y="31"/>
                      </a:lnTo>
                      <a:lnTo>
                        <a:pt x="38" y="39"/>
                      </a:lnTo>
                      <a:lnTo>
                        <a:pt x="38" y="42"/>
                      </a:lnTo>
                      <a:lnTo>
                        <a:pt x="37" y="45"/>
                      </a:lnTo>
                      <a:lnTo>
                        <a:pt x="35" y="48"/>
                      </a:lnTo>
                      <a:lnTo>
                        <a:pt x="33" y="49"/>
                      </a:lnTo>
                      <a:lnTo>
                        <a:pt x="31" y="50"/>
                      </a:lnTo>
                      <a:lnTo>
                        <a:pt x="31" y="55"/>
                      </a:lnTo>
                      <a:lnTo>
                        <a:pt x="28" y="57"/>
                      </a:lnTo>
                      <a:lnTo>
                        <a:pt x="26" y="57"/>
                      </a:lnTo>
                      <a:lnTo>
                        <a:pt x="21" y="57"/>
                      </a:lnTo>
                      <a:lnTo>
                        <a:pt x="16" y="55"/>
                      </a:lnTo>
                      <a:lnTo>
                        <a:pt x="10" y="53"/>
                      </a:lnTo>
                      <a:lnTo>
                        <a:pt x="6" y="50"/>
                      </a:lnTo>
                      <a:lnTo>
                        <a:pt x="4" y="45"/>
                      </a:lnTo>
                    </a:path>
                  </a:pathLst>
                </a:custGeom>
                <a:solidFill>
                  <a:srgbClr val="BFFFB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09" name="Shape 409"/>
                <p:cNvSpPr/>
                <p:nvPr/>
              </p:nvSpPr>
              <p:spPr>
                <a:xfrm>
                  <a:off x="1087437" y="3492500"/>
                  <a:ext cx="44450" cy="603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" h="37" extrusionOk="0">
                      <a:moveTo>
                        <a:pt x="8" y="0"/>
                      </a:moveTo>
                      <a:lnTo>
                        <a:pt x="10" y="7"/>
                      </a:lnTo>
                      <a:lnTo>
                        <a:pt x="12" y="12"/>
                      </a:lnTo>
                      <a:lnTo>
                        <a:pt x="13" y="16"/>
                      </a:lnTo>
                      <a:lnTo>
                        <a:pt x="15" y="21"/>
                      </a:lnTo>
                      <a:lnTo>
                        <a:pt x="15" y="22"/>
                      </a:lnTo>
                      <a:lnTo>
                        <a:pt x="18" y="24"/>
                      </a:lnTo>
                      <a:lnTo>
                        <a:pt x="19" y="25"/>
                      </a:lnTo>
                      <a:lnTo>
                        <a:pt x="21" y="25"/>
                      </a:lnTo>
                      <a:lnTo>
                        <a:pt x="22" y="25"/>
                      </a:lnTo>
                      <a:lnTo>
                        <a:pt x="24" y="25"/>
                      </a:lnTo>
                      <a:lnTo>
                        <a:pt x="25" y="25"/>
                      </a:lnTo>
                      <a:lnTo>
                        <a:pt x="27" y="25"/>
                      </a:lnTo>
                      <a:lnTo>
                        <a:pt x="25" y="28"/>
                      </a:lnTo>
                      <a:lnTo>
                        <a:pt x="22" y="30"/>
                      </a:lnTo>
                      <a:lnTo>
                        <a:pt x="20" y="32"/>
                      </a:lnTo>
                      <a:lnTo>
                        <a:pt x="19" y="35"/>
                      </a:lnTo>
                      <a:lnTo>
                        <a:pt x="17" y="36"/>
                      </a:lnTo>
                      <a:lnTo>
                        <a:pt x="14" y="37"/>
                      </a:lnTo>
                      <a:lnTo>
                        <a:pt x="9" y="37"/>
                      </a:lnTo>
                      <a:lnTo>
                        <a:pt x="2" y="31"/>
                      </a:lnTo>
                      <a:lnTo>
                        <a:pt x="0" y="27"/>
                      </a:lnTo>
                      <a:lnTo>
                        <a:pt x="3" y="17"/>
                      </a:lnTo>
                      <a:lnTo>
                        <a:pt x="5" y="8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3F5F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grpSp>
              <p:nvGrpSpPr>
                <p:cNvPr id="410" name="Shape 410"/>
                <p:cNvGrpSpPr/>
                <p:nvPr/>
              </p:nvGrpSpPr>
              <p:grpSpPr>
                <a:xfrm>
                  <a:off x="1119187" y="3473450"/>
                  <a:ext cx="31749" cy="46037"/>
                  <a:chOff x="1119187" y="3473450"/>
                  <a:chExt cx="31749" cy="46037"/>
                </a:xfrm>
              </p:grpSpPr>
              <p:sp>
                <p:nvSpPr>
                  <p:cNvPr id="411" name="Shape 411"/>
                  <p:cNvSpPr/>
                  <p:nvPr/>
                </p:nvSpPr>
                <p:spPr>
                  <a:xfrm>
                    <a:off x="1133475" y="3509962"/>
                    <a:ext cx="7937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" h="5" extrusionOk="0">
                        <a:moveTo>
                          <a:pt x="0" y="3"/>
                        </a:move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3"/>
                        </a:lnTo>
                        <a:lnTo>
                          <a:pt x="3" y="2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  <p:sp>
                <p:nvSpPr>
                  <p:cNvPr id="412" name="Shape 412"/>
                  <p:cNvSpPr/>
                  <p:nvPr/>
                </p:nvSpPr>
                <p:spPr>
                  <a:xfrm>
                    <a:off x="1135062" y="3498850"/>
                    <a:ext cx="3175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" h="6" extrusionOk="0">
                        <a:moveTo>
                          <a:pt x="0" y="6"/>
                        </a:move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3"/>
                        </a:lnTo>
                        <a:lnTo>
                          <a:pt x="1" y="6"/>
                        </a:lnTo>
                        <a:lnTo>
                          <a:pt x="1" y="3"/>
                        </a:lnTo>
                        <a:lnTo>
                          <a:pt x="1" y="6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  <p:sp>
                <p:nvSpPr>
                  <p:cNvPr id="413" name="Shape 413"/>
                  <p:cNvSpPr/>
                  <p:nvPr/>
                </p:nvSpPr>
                <p:spPr>
                  <a:xfrm>
                    <a:off x="1119187" y="3481387"/>
                    <a:ext cx="12699" cy="142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" h="8" extrusionOk="0">
                        <a:moveTo>
                          <a:pt x="0" y="2"/>
                        </a:move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7" y="4"/>
                        </a:lnTo>
                        <a:lnTo>
                          <a:pt x="7" y="6"/>
                        </a:lnTo>
                        <a:lnTo>
                          <a:pt x="7" y="8"/>
                        </a:lnTo>
                        <a:lnTo>
                          <a:pt x="6" y="8"/>
                        </a:lnTo>
                        <a:lnTo>
                          <a:pt x="5" y="8"/>
                        </a:lnTo>
                        <a:lnTo>
                          <a:pt x="5" y="6"/>
                        </a:lnTo>
                        <a:lnTo>
                          <a:pt x="6" y="4"/>
                        </a:lnTo>
                        <a:lnTo>
                          <a:pt x="6" y="2"/>
                        </a:lnTo>
                        <a:lnTo>
                          <a:pt x="5" y="1"/>
                        </a:lnTo>
                        <a:lnTo>
                          <a:pt x="2" y="1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  <p:sp>
                <p:nvSpPr>
                  <p:cNvPr id="414" name="Shape 414"/>
                  <p:cNvSpPr/>
                  <p:nvPr/>
                </p:nvSpPr>
                <p:spPr>
                  <a:xfrm>
                    <a:off x="1143000" y="3473450"/>
                    <a:ext cx="7937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" h="5" extrusionOk="0">
                        <a:moveTo>
                          <a:pt x="0" y="0"/>
                        </a:moveTo>
                        <a:lnTo>
                          <a:pt x="1" y="3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  <p:sp>
                <p:nvSpPr>
                  <p:cNvPr id="415" name="Shape 415"/>
                  <p:cNvSpPr/>
                  <p:nvPr/>
                </p:nvSpPr>
                <p:spPr>
                  <a:xfrm>
                    <a:off x="1122362" y="3478212"/>
                    <a:ext cx="3175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" h="6" extrusionOk="0">
                        <a:moveTo>
                          <a:pt x="1" y="3"/>
                        </a:moveTo>
                        <a:lnTo>
                          <a:pt x="1" y="6"/>
                        </a:lnTo>
                        <a:lnTo>
                          <a:pt x="0" y="6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3"/>
                        </a:lnTo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  <p:sp>
                <p:nvSpPr>
                  <p:cNvPr id="416" name="Shape 416"/>
                  <p:cNvSpPr/>
                  <p:nvPr/>
                </p:nvSpPr>
                <p:spPr>
                  <a:xfrm>
                    <a:off x="1144587" y="3478212"/>
                    <a:ext cx="3175" cy="111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" h="6" extrusionOk="0">
                        <a:moveTo>
                          <a:pt x="0" y="3"/>
                        </a:moveTo>
                        <a:lnTo>
                          <a:pt x="0" y="6"/>
                        </a:lnTo>
                        <a:lnTo>
                          <a:pt x="1" y="6"/>
                        </a:lnTo>
                        <a:lnTo>
                          <a:pt x="1" y="3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</p:grpSp>
            <p:sp>
              <p:nvSpPr>
                <p:cNvPr id="417" name="Shape 417"/>
                <p:cNvSpPr/>
                <p:nvPr/>
              </p:nvSpPr>
              <p:spPr>
                <a:xfrm>
                  <a:off x="1063625" y="3443287"/>
                  <a:ext cx="103186" cy="730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" h="45" extrusionOk="0">
                      <a:moveTo>
                        <a:pt x="32" y="1"/>
                      </a:moveTo>
                      <a:lnTo>
                        <a:pt x="25" y="2"/>
                      </a:lnTo>
                      <a:lnTo>
                        <a:pt x="20" y="4"/>
                      </a:lnTo>
                      <a:lnTo>
                        <a:pt x="12" y="9"/>
                      </a:lnTo>
                      <a:lnTo>
                        <a:pt x="8" y="16"/>
                      </a:lnTo>
                      <a:lnTo>
                        <a:pt x="5" y="22"/>
                      </a:lnTo>
                      <a:lnTo>
                        <a:pt x="2" y="25"/>
                      </a:lnTo>
                      <a:lnTo>
                        <a:pt x="0" y="29"/>
                      </a:lnTo>
                      <a:lnTo>
                        <a:pt x="3" y="33"/>
                      </a:lnTo>
                      <a:lnTo>
                        <a:pt x="5" y="36"/>
                      </a:lnTo>
                      <a:lnTo>
                        <a:pt x="11" y="38"/>
                      </a:lnTo>
                      <a:lnTo>
                        <a:pt x="16" y="41"/>
                      </a:lnTo>
                      <a:lnTo>
                        <a:pt x="19" y="42"/>
                      </a:lnTo>
                      <a:lnTo>
                        <a:pt x="24" y="45"/>
                      </a:lnTo>
                      <a:lnTo>
                        <a:pt x="28" y="44"/>
                      </a:lnTo>
                      <a:lnTo>
                        <a:pt x="26" y="31"/>
                      </a:lnTo>
                      <a:lnTo>
                        <a:pt x="28" y="20"/>
                      </a:lnTo>
                      <a:lnTo>
                        <a:pt x="30" y="13"/>
                      </a:lnTo>
                      <a:lnTo>
                        <a:pt x="36" y="8"/>
                      </a:lnTo>
                      <a:lnTo>
                        <a:pt x="39" y="7"/>
                      </a:lnTo>
                      <a:lnTo>
                        <a:pt x="44" y="8"/>
                      </a:lnTo>
                      <a:lnTo>
                        <a:pt x="47" y="9"/>
                      </a:lnTo>
                      <a:lnTo>
                        <a:pt x="52" y="12"/>
                      </a:lnTo>
                      <a:lnTo>
                        <a:pt x="53" y="14"/>
                      </a:lnTo>
                      <a:lnTo>
                        <a:pt x="54" y="17"/>
                      </a:lnTo>
                      <a:lnTo>
                        <a:pt x="55" y="20"/>
                      </a:lnTo>
                      <a:lnTo>
                        <a:pt x="54" y="23"/>
                      </a:lnTo>
                      <a:lnTo>
                        <a:pt x="54" y="25"/>
                      </a:lnTo>
                      <a:lnTo>
                        <a:pt x="55" y="31"/>
                      </a:lnTo>
                      <a:lnTo>
                        <a:pt x="54" y="35"/>
                      </a:lnTo>
                      <a:lnTo>
                        <a:pt x="54" y="39"/>
                      </a:lnTo>
                      <a:lnTo>
                        <a:pt x="60" y="39"/>
                      </a:lnTo>
                      <a:lnTo>
                        <a:pt x="62" y="38"/>
                      </a:lnTo>
                      <a:lnTo>
                        <a:pt x="64" y="35"/>
                      </a:lnTo>
                      <a:lnTo>
                        <a:pt x="63" y="29"/>
                      </a:lnTo>
                      <a:lnTo>
                        <a:pt x="60" y="23"/>
                      </a:lnTo>
                      <a:lnTo>
                        <a:pt x="56" y="16"/>
                      </a:lnTo>
                      <a:lnTo>
                        <a:pt x="53" y="11"/>
                      </a:lnTo>
                      <a:lnTo>
                        <a:pt x="51" y="7"/>
                      </a:lnTo>
                      <a:lnTo>
                        <a:pt x="48" y="4"/>
                      </a:lnTo>
                      <a:lnTo>
                        <a:pt x="44" y="3"/>
                      </a:lnTo>
                      <a:lnTo>
                        <a:pt x="36" y="0"/>
                      </a:lnTo>
                      <a:lnTo>
                        <a:pt x="32" y="1"/>
                      </a:lnTo>
                    </a:path>
                  </a:pathLst>
                </a:custGeom>
                <a:solidFill>
                  <a:srgbClr val="9FFF9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18" name="Shape 418"/>
                <p:cNvSpPr/>
                <p:nvPr/>
              </p:nvSpPr>
              <p:spPr>
                <a:xfrm>
                  <a:off x="1047750" y="3521075"/>
                  <a:ext cx="68262" cy="920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57" extrusionOk="0">
                      <a:moveTo>
                        <a:pt x="25" y="0"/>
                      </a:moveTo>
                      <a:lnTo>
                        <a:pt x="25" y="7"/>
                      </a:lnTo>
                      <a:lnTo>
                        <a:pt x="28" y="13"/>
                      </a:lnTo>
                      <a:lnTo>
                        <a:pt x="31" y="18"/>
                      </a:lnTo>
                      <a:lnTo>
                        <a:pt x="34" y="20"/>
                      </a:lnTo>
                      <a:lnTo>
                        <a:pt x="34" y="26"/>
                      </a:lnTo>
                      <a:lnTo>
                        <a:pt x="37" y="34"/>
                      </a:lnTo>
                      <a:lnTo>
                        <a:pt x="40" y="45"/>
                      </a:lnTo>
                      <a:lnTo>
                        <a:pt x="42" y="57"/>
                      </a:lnTo>
                      <a:lnTo>
                        <a:pt x="18" y="57"/>
                      </a:lnTo>
                      <a:lnTo>
                        <a:pt x="14" y="54"/>
                      </a:lnTo>
                      <a:lnTo>
                        <a:pt x="12" y="51"/>
                      </a:lnTo>
                      <a:lnTo>
                        <a:pt x="8" y="46"/>
                      </a:lnTo>
                      <a:lnTo>
                        <a:pt x="6" y="40"/>
                      </a:lnTo>
                      <a:lnTo>
                        <a:pt x="3" y="34"/>
                      </a:lnTo>
                      <a:lnTo>
                        <a:pt x="1" y="28"/>
                      </a:lnTo>
                      <a:lnTo>
                        <a:pt x="1" y="23"/>
                      </a:lnTo>
                      <a:lnTo>
                        <a:pt x="0" y="20"/>
                      </a:lnTo>
                      <a:lnTo>
                        <a:pt x="6" y="20"/>
                      </a:lnTo>
                      <a:lnTo>
                        <a:pt x="10" y="19"/>
                      </a:lnTo>
                      <a:lnTo>
                        <a:pt x="15" y="15"/>
                      </a:lnTo>
                      <a:lnTo>
                        <a:pt x="19" y="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419" name="Shape 419"/>
            <p:cNvSpPr/>
            <p:nvPr/>
          </p:nvSpPr>
          <p:spPr>
            <a:xfrm>
              <a:off x="973137" y="3608387"/>
              <a:ext cx="303212" cy="42861"/>
            </a:xfrm>
            <a:custGeom>
              <a:avLst/>
              <a:gdLst/>
              <a:ahLst/>
              <a:cxnLst/>
              <a:rect l="0" t="0" r="0" b="0"/>
              <a:pathLst>
                <a:path w="190" h="26" extrusionOk="0">
                  <a:moveTo>
                    <a:pt x="0" y="0"/>
                  </a:moveTo>
                  <a:lnTo>
                    <a:pt x="190" y="0"/>
                  </a:lnTo>
                  <a:lnTo>
                    <a:pt x="190" y="26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B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20" name="Shape 420"/>
          <p:cNvSpPr txBox="1"/>
          <p:nvPr/>
        </p:nvSpPr>
        <p:spPr>
          <a:xfrm>
            <a:off x="969962" y="3221036"/>
            <a:ext cx="295275" cy="1587"/>
          </a:xfrm>
          <a:prstGeom prst="rect">
            <a:avLst/>
          </a:prstGeom>
          <a:solidFill>
            <a:srgbClr val="008000"/>
          </a:solidFill>
          <a:ln w="12700" cap="rnd">
            <a:solidFill>
              <a:srgbClr val="DFFFB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421" name="Shape 421"/>
          <p:cNvGrpSpPr/>
          <p:nvPr/>
        </p:nvGrpSpPr>
        <p:grpSpPr>
          <a:xfrm>
            <a:off x="784225" y="3217862"/>
            <a:ext cx="117475" cy="109537"/>
            <a:chOff x="784225" y="3370262"/>
            <a:chExt cx="117475" cy="109537"/>
          </a:xfrm>
        </p:grpSpPr>
        <p:sp>
          <p:nvSpPr>
            <p:cNvPr id="422" name="Shape 422"/>
            <p:cNvSpPr/>
            <p:nvPr/>
          </p:nvSpPr>
          <p:spPr>
            <a:xfrm>
              <a:off x="857250" y="3379787"/>
              <a:ext cx="44450" cy="100012"/>
            </a:xfrm>
            <a:custGeom>
              <a:avLst/>
              <a:gdLst/>
              <a:ahLst/>
              <a:cxnLst/>
              <a:rect l="0" t="0" r="0" b="0"/>
              <a:pathLst>
                <a:path w="27" h="62" extrusionOk="0">
                  <a:moveTo>
                    <a:pt x="3" y="26"/>
                  </a:moveTo>
                  <a:lnTo>
                    <a:pt x="1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1" y="6"/>
                  </a:lnTo>
                  <a:lnTo>
                    <a:pt x="3" y="0"/>
                  </a:lnTo>
                  <a:lnTo>
                    <a:pt x="7" y="6"/>
                  </a:lnTo>
                  <a:lnTo>
                    <a:pt x="9" y="10"/>
                  </a:lnTo>
                  <a:lnTo>
                    <a:pt x="9" y="16"/>
                  </a:lnTo>
                  <a:lnTo>
                    <a:pt x="9" y="22"/>
                  </a:lnTo>
                  <a:lnTo>
                    <a:pt x="8" y="27"/>
                  </a:lnTo>
                  <a:lnTo>
                    <a:pt x="7" y="29"/>
                  </a:lnTo>
                  <a:lnTo>
                    <a:pt x="9" y="27"/>
                  </a:lnTo>
                  <a:lnTo>
                    <a:pt x="13" y="23"/>
                  </a:lnTo>
                  <a:lnTo>
                    <a:pt x="16" y="21"/>
                  </a:lnTo>
                  <a:lnTo>
                    <a:pt x="19" y="19"/>
                  </a:lnTo>
                  <a:lnTo>
                    <a:pt x="24" y="18"/>
                  </a:lnTo>
                  <a:lnTo>
                    <a:pt x="27" y="18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0" y="30"/>
                  </a:lnTo>
                  <a:lnTo>
                    <a:pt x="18" y="32"/>
                  </a:lnTo>
                  <a:lnTo>
                    <a:pt x="13" y="34"/>
                  </a:lnTo>
                  <a:lnTo>
                    <a:pt x="8" y="34"/>
                  </a:lnTo>
                  <a:lnTo>
                    <a:pt x="13" y="37"/>
                  </a:lnTo>
                  <a:lnTo>
                    <a:pt x="17" y="39"/>
                  </a:lnTo>
                  <a:lnTo>
                    <a:pt x="18" y="42"/>
                  </a:lnTo>
                  <a:lnTo>
                    <a:pt x="20" y="45"/>
                  </a:lnTo>
                  <a:lnTo>
                    <a:pt x="20" y="48"/>
                  </a:lnTo>
                  <a:lnTo>
                    <a:pt x="21" y="52"/>
                  </a:lnTo>
                  <a:lnTo>
                    <a:pt x="15" y="50"/>
                  </a:lnTo>
                  <a:lnTo>
                    <a:pt x="12" y="48"/>
                  </a:lnTo>
                  <a:lnTo>
                    <a:pt x="10" y="45"/>
                  </a:lnTo>
                  <a:lnTo>
                    <a:pt x="7" y="39"/>
                  </a:lnTo>
                  <a:lnTo>
                    <a:pt x="9" y="44"/>
                  </a:lnTo>
                  <a:lnTo>
                    <a:pt x="10" y="50"/>
                  </a:lnTo>
                  <a:lnTo>
                    <a:pt x="10" y="53"/>
                  </a:lnTo>
                  <a:lnTo>
                    <a:pt x="10" y="58"/>
                  </a:lnTo>
                  <a:lnTo>
                    <a:pt x="10" y="62"/>
                  </a:lnTo>
                  <a:lnTo>
                    <a:pt x="5" y="57"/>
                  </a:lnTo>
                  <a:lnTo>
                    <a:pt x="2" y="51"/>
                  </a:lnTo>
                  <a:lnTo>
                    <a:pt x="1" y="45"/>
                  </a:lnTo>
                  <a:lnTo>
                    <a:pt x="2" y="38"/>
                  </a:lnTo>
                  <a:lnTo>
                    <a:pt x="2" y="33"/>
                  </a:lnTo>
                  <a:lnTo>
                    <a:pt x="3" y="30"/>
                  </a:lnTo>
                  <a:lnTo>
                    <a:pt x="3" y="26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B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784225" y="3370262"/>
              <a:ext cx="33337" cy="46037"/>
            </a:xfrm>
            <a:custGeom>
              <a:avLst/>
              <a:gdLst/>
              <a:ahLst/>
              <a:cxnLst/>
              <a:rect l="0" t="0" r="0" b="0"/>
              <a:pathLst>
                <a:path w="20" h="28" extrusionOk="0">
                  <a:moveTo>
                    <a:pt x="8" y="25"/>
                  </a:moveTo>
                  <a:lnTo>
                    <a:pt x="5" y="23"/>
                  </a:lnTo>
                  <a:lnTo>
                    <a:pt x="3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10" y="15"/>
                  </a:lnTo>
                  <a:lnTo>
                    <a:pt x="12" y="17"/>
                  </a:lnTo>
                  <a:lnTo>
                    <a:pt x="15" y="23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1" y="9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7" y="5"/>
                  </a:lnTo>
                  <a:lnTo>
                    <a:pt x="19" y="11"/>
                  </a:lnTo>
                  <a:lnTo>
                    <a:pt x="20" y="17"/>
                  </a:lnTo>
                  <a:lnTo>
                    <a:pt x="20" y="28"/>
                  </a:lnTo>
                  <a:lnTo>
                    <a:pt x="14" y="28"/>
                  </a:lnTo>
                  <a:lnTo>
                    <a:pt x="8" y="25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B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801687" y="3386137"/>
              <a:ext cx="42861" cy="76199"/>
            </a:xfrm>
            <a:prstGeom prst="ellipse">
              <a:avLst/>
            </a:prstGeom>
            <a:solidFill>
              <a:srgbClr val="008000"/>
            </a:solidFill>
            <a:ln w="12700" cap="rnd">
              <a:solidFill>
                <a:srgbClr val="9FFF9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809625" y="3397250"/>
              <a:ext cx="39686" cy="58737"/>
            </a:xfrm>
            <a:custGeom>
              <a:avLst/>
              <a:gdLst/>
              <a:ahLst/>
              <a:cxnLst/>
              <a:rect l="0" t="0" r="0" b="0"/>
              <a:pathLst>
                <a:path w="24" h="36" extrusionOk="0">
                  <a:moveTo>
                    <a:pt x="1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19" y="0"/>
                  </a:lnTo>
                  <a:lnTo>
                    <a:pt x="19" y="30"/>
                  </a:lnTo>
                  <a:lnTo>
                    <a:pt x="20" y="32"/>
                  </a:lnTo>
                  <a:lnTo>
                    <a:pt x="21" y="33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4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5" y="7"/>
                  </a:lnTo>
                  <a:lnTo>
                    <a:pt x="5" y="6"/>
                  </a:lnTo>
                  <a:lnTo>
                    <a:pt x="4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3"/>
                  </a:lnTo>
                </a:path>
              </a:pathLst>
            </a:custGeom>
            <a:solidFill>
              <a:srgbClr val="BFFFBF"/>
            </a:solidFill>
            <a:ln w="12700" cap="rnd">
              <a:solidFill>
                <a:srgbClr val="3F5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26" name="Shape 426"/>
          <p:cNvGrpSpPr/>
          <p:nvPr/>
        </p:nvGrpSpPr>
        <p:grpSpPr>
          <a:xfrm>
            <a:off x="1349375" y="3217862"/>
            <a:ext cx="117474" cy="109537"/>
            <a:chOff x="1349375" y="3370262"/>
            <a:chExt cx="117474" cy="109537"/>
          </a:xfrm>
        </p:grpSpPr>
        <p:sp>
          <p:nvSpPr>
            <p:cNvPr id="427" name="Shape 427"/>
            <p:cNvSpPr/>
            <p:nvPr/>
          </p:nvSpPr>
          <p:spPr>
            <a:xfrm>
              <a:off x="1349375" y="3379787"/>
              <a:ext cx="44450" cy="100012"/>
            </a:xfrm>
            <a:custGeom>
              <a:avLst/>
              <a:gdLst/>
              <a:ahLst/>
              <a:cxnLst/>
              <a:rect l="0" t="0" r="0" b="0"/>
              <a:pathLst>
                <a:path w="27" h="62" extrusionOk="0">
                  <a:moveTo>
                    <a:pt x="24" y="26"/>
                  </a:moveTo>
                  <a:lnTo>
                    <a:pt x="26" y="22"/>
                  </a:lnTo>
                  <a:lnTo>
                    <a:pt x="27" y="18"/>
                  </a:lnTo>
                  <a:lnTo>
                    <a:pt x="27" y="12"/>
                  </a:lnTo>
                  <a:lnTo>
                    <a:pt x="26" y="6"/>
                  </a:lnTo>
                  <a:lnTo>
                    <a:pt x="24" y="0"/>
                  </a:lnTo>
                  <a:lnTo>
                    <a:pt x="20" y="6"/>
                  </a:lnTo>
                  <a:lnTo>
                    <a:pt x="19" y="10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9" y="27"/>
                  </a:lnTo>
                  <a:lnTo>
                    <a:pt x="20" y="29"/>
                  </a:lnTo>
                  <a:lnTo>
                    <a:pt x="18" y="27"/>
                  </a:lnTo>
                  <a:lnTo>
                    <a:pt x="15" y="23"/>
                  </a:lnTo>
                  <a:lnTo>
                    <a:pt x="11" y="21"/>
                  </a:lnTo>
                  <a:lnTo>
                    <a:pt x="8" y="19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7" y="30"/>
                  </a:lnTo>
                  <a:lnTo>
                    <a:pt x="10" y="32"/>
                  </a:lnTo>
                  <a:lnTo>
                    <a:pt x="15" y="34"/>
                  </a:lnTo>
                  <a:lnTo>
                    <a:pt x="19" y="34"/>
                  </a:lnTo>
                  <a:lnTo>
                    <a:pt x="14" y="37"/>
                  </a:lnTo>
                  <a:lnTo>
                    <a:pt x="10" y="39"/>
                  </a:lnTo>
                  <a:lnTo>
                    <a:pt x="9" y="42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6" y="52"/>
                  </a:lnTo>
                  <a:lnTo>
                    <a:pt x="12" y="50"/>
                  </a:lnTo>
                  <a:lnTo>
                    <a:pt x="16" y="48"/>
                  </a:lnTo>
                  <a:lnTo>
                    <a:pt x="18" y="45"/>
                  </a:lnTo>
                  <a:lnTo>
                    <a:pt x="20" y="39"/>
                  </a:lnTo>
                  <a:lnTo>
                    <a:pt x="18" y="44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17" y="58"/>
                  </a:lnTo>
                  <a:lnTo>
                    <a:pt x="17" y="62"/>
                  </a:lnTo>
                  <a:lnTo>
                    <a:pt x="23" y="57"/>
                  </a:lnTo>
                  <a:lnTo>
                    <a:pt x="25" y="51"/>
                  </a:lnTo>
                  <a:lnTo>
                    <a:pt x="26" y="45"/>
                  </a:lnTo>
                  <a:lnTo>
                    <a:pt x="25" y="38"/>
                  </a:lnTo>
                  <a:lnTo>
                    <a:pt x="25" y="33"/>
                  </a:lnTo>
                  <a:lnTo>
                    <a:pt x="24" y="30"/>
                  </a:lnTo>
                  <a:lnTo>
                    <a:pt x="24" y="26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B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1433512" y="3370262"/>
              <a:ext cx="33337" cy="46037"/>
            </a:xfrm>
            <a:custGeom>
              <a:avLst/>
              <a:gdLst/>
              <a:ahLst/>
              <a:cxnLst/>
              <a:rect l="0" t="0" r="0" b="0"/>
              <a:pathLst>
                <a:path w="20" h="28" extrusionOk="0">
                  <a:moveTo>
                    <a:pt x="12" y="25"/>
                  </a:moveTo>
                  <a:lnTo>
                    <a:pt x="15" y="23"/>
                  </a:lnTo>
                  <a:lnTo>
                    <a:pt x="17" y="20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14" y="12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5" y="23"/>
                  </a:lnTo>
                  <a:lnTo>
                    <a:pt x="8" y="18"/>
                  </a:lnTo>
                  <a:lnTo>
                    <a:pt x="9" y="12"/>
                  </a:lnTo>
                  <a:lnTo>
                    <a:pt x="9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3" y="5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12" y="25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B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1392237" y="3386137"/>
              <a:ext cx="42861" cy="76199"/>
            </a:xfrm>
            <a:prstGeom prst="ellipse">
              <a:avLst/>
            </a:prstGeom>
            <a:solidFill>
              <a:srgbClr val="008000"/>
            </a:solidFill>
            <a:ln w="12700" cap="rnd">
              <a:solidFill>
                <a:srgbClr val="9FFF9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1401762" y="3397250"/>
              <a:ext cx="39686" cy="58737"/>
            </a:xfrm>
            <a:custGeom>
              <a:avLst/>
              <a:gdLst/>
              <a:ahLst/>
              <a:cxnLst/>
              <a:rect l="0" t="0" r="0" b="0"/>
              <a:pathLst>
                <a:path w="24" h="36" extrusionOk="0">
                  <a:moveTo>
                    <a:pt x="1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19" y="0"/>
                  </a:lnTo>
                  <a:lnTo>
                    <a:pt x="19" y="30"/>
                  </a:lnTo>
                  <a:lnTo>
                    <a:pt x="20" y="32"/>
                  </a:lnTo>
                  <a:lnTo>
                    <a:pt x="20" y="33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4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5" y="7"/>
                  </a:lnTo>
                  <a:lnTo>
                    <a:pt x="5" y="6"/>
                  </a:lnTo>
                  <a:lnTo>
                    <a:pt x="4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3"/>
                  </a:lnTo>
                </a:path>
              </a:pathLst>
            </a:custGeom>
            <a:solidFill>
              <a:srgbClr val="BFFFBF"/>
            </a:solidFill>
            <a:ln w="12700" cap="rnd">
              <a:solidFill>
                <a:srgbClr val="3F5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31" name="Shape 431"/>
          <p:cNvSpPr/>
          <p:nvPr/>
        </p:nvSpPr>
        <p:spPr>
          <a:xfrm>
            <a:off x="790575" y="3424237"/>
            <a:ext cx="39687" cy="50799"/>
          </a:xfrm>
          <a:prstGeom prst="ellipse">
            <a:avLst/>
          </a:prstGeom>
          <a:solidFill>
            <a:srgbClr val="008000"/>
          </a:solidFill>
          <a:ln w="12700" cap="rnd">
            <a:solidFill>
              <a:srgbClr val="9FFF9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/>
          <p:nvPr/>
        </p:nvSpPr>
        <p:spPr>
          <a:xfrm>
            <a:off x="798512" y="3432175"/>
            <a:ext cx="25399" cy="34924"/>
          </a:xfrm>
          <a:prstGeom prst="ellipse">
            <a:avLst/>
          </a:prstGeom>
          <a:solidFill>
            <a:srgbClr val="008000"/>
          </a:solidFill>
          <a:ln w="12700" cap="rnd">
            <a:solidFill>
              <a:srgbClr val="9FFF9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804862" y="3436937"/>
            <a:ext cx="25399" cy="38100"/>
          </a:xfrm>
          <a:custGeom>
            <a:avLst/>
            <a:gdLst/>
            <a:ahLst/>
            <a:cxnLst/>
            <a:rect l="0" t="0" r="0" b="0"/>
            <a:pathLst>
              <a:path w="15" h="23" extrusionOk="0">
                <a:moveTo>
                  <a:pt x="1" y="3"/>
                </a:moveTo>
                <a:lnTo>
                  <a:pt x="2" y="3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5" y="0"/>
                </a:lnTo>
                <a:lnTo>
                  <a:pt x="12" y="0"/>
                </a:lnTo>
                <a:lnTo>
                  <a:pt x="12" y="20"/>
                </a:lnTo>
                <a:lnTo>
                  <a:pt x="12" y="21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5" y="23"/>
                </a:lnTo>
                <a:lnTo>
                  <a:pt x="0" y="23"/>
                </a:lnTo>
                <a:lnTo>
                  <a:pt x="0" y="22"/>
                </a:lnTo>
                <a:lnTo>
                  <a:pt x="1" y="22"/>
                </a:lnTo>
                <a:lnTo>
                  <a:pt x="2" y="22"/>
                </a:lnTo>
                <a:lnTo>
                  <a:pt x="3" y="21"/>
                </a:lnTo>
                <a:lnTo>
                  <a:pt x="3" y="20"/>
                </a:lnTo>
                <a:lnTo>
                  <a:pt x="3" y="5"/>
                </a:lnTo>
                <a:lnTo>
                  <a:pt x="2" y="4"/>
                </a:lnTo>
                <a:lnTo>
                  <a:pt x="1" y="4"/>
                </a:lnTo>
                <a:lnTo>
                  <a:pt x="1" y="3"/>
                </a:lnTo>
              </a:path>
            </a:pathLst>
          </a:custGeom>
          <a:solidFill>
            <a:srgbClr val="BFFFBF"/>
          </a:solidFill>
          <a:ln w="12700" cap="rnd">
            <a:solidFill>
              <a:srgbClr val="3F5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4" name="Shape 434"/>
          <p:cNvSpPr/>
          <p:nvPr/>
        </p:nvSpPr>
        <p:spPr>
          <a:xfrm>
            <a:off x="1409700" y="3425825"/>
            <a:ext cx="39687" cy="50799"/>
          </a:xfrm>
          <a:prstGeom prst="ellipse">
            <a:avLst/>
          </a:prstGeom>
          <a:solidFill>
            <a:srgbClr val="008000"/>
          </a:solidFill>
          <a:ln w="12700" cap="rnd">
            <a:solidFill>
              <a:srgbClr val="9FFF9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5" name="Shape 435"/>
          <p:cNvSpPr/>
          <p:nvPr/>
        </p:nvSpPr>
        <p:spPr>
          <a:xfrm>
            <a:off x="1417637" y="3433762"/>
            <a:ext cx="23812" cy="34924"/>
          </a:xfrm>
          <a:prstGeom prst="ellipse">
            <a:avLst/>
          </a:prstGeom>
          <a:solidFill>
            <a:srgbClr val="008000"/>
          </a:solidFill>
          <a:ln w="12700" cap="rnd">
            <a:solidFill>
              <a:srgbClr val="9FFF9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1423987" y="3438525"/>
            <a:ext cx="25399" cy="38100"/>
          </a:xfrm>
          <a:custGeom>
            <a:avLst/>
            <a:gdLst/>
            <a:ahLst/>
            <a:cxnLst/>
            <a:rect l="0" t="0" r="0" b="0"/>
            <a:pathLst>
              <a:path w="15" h="23" extrusionOk="0">
                <a:moveTo>
                  <a:pt x="0" y="3"/>
                </a:moveTo>
                <a:lnTo>
                  <a:pt x="1" y="3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5" y="0"/>
                </a:lnTo>
                <a:lnTo>
                  <a:pt x="12" y="0"/>
                </a:lnTo>
                <a:lnTo>
                  <a:pt x="12" y="19"/>
                </a:lnTo>
                <a:lnTo>
                  <a:pt x="12" y="21"/>
                </a:lnTo>
                <a:lnTo>
                  <a:pt x="13" y="21"/>
                </a:lnTo>
                <a:lnTo>
                  <a:pt x="14" y="22"/>
                </a:lnTo>
                <a:lnTo>
                  <a:pt x="15" y="22"/>
                </a:lnTo>
                <a:lnTo>
                  <a:pt x="15" y="23"/>
                </a:lnTo>
                <a:lnTo>
                  <a:pt x="0" y="23"/>
                </a:lnTo>
                <a:lnTo>
                  <a:pt x="0" y="22"/>
                </a:lnTo>
                <a:lnTo>
                  <a:pt x="1" y="22"/>
                </a:lnTo>
                <a:lnTo>
                  <a:pt x="2" y="21"/>
                </a:lnTo>
                <a:lnTo>
                  <a:pt x="3" y="21"/>
                </a:lnTo>
                <a:lnTo>
                  <a:pt x="3" y="19"/>
                </a:lnTo>
                <a:lnTo>
                  <a:pt x="3" y="5"/>
                </a:lnTo>
                <a:lnTo>
                  <a:pt x="3" y="4"/>
                </a:lnTo>
                <a:lnTo>
                  <a:pt x="2" y="4"/>
                </a:lnTo>
                <a:lnTo>
                  <a:pt x="1" y="4"/>
                </a:lnTo>
                <a:lnTo>
                  <a:pt x="0" y="4"/>
                </a:lnTo>
                <a:lnTo>
                  <a:pt x="0" y="3"/>
                </a:lnTo>
              </a:path>
            </a:pathLst>
          </a:custGeom>
          <a:solidFill>
            <a:srgbClr val="BFFFBF"/>
          </a:solidFill>
          <a:ln w="12700" cap="rnd">
            <a:solidFill>
              <a:srgbClr val="3F5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437" name="Shape 437"/>
          <p:cNvGrpSpPr/>
          <p:nvPr/>
        </p:nvGrpSpPr>
        <p:grpSpPr>
          <a:xfrm>
            <a:off x="915987" y="3324225"/>
            <a:ext cx="53974" cy="52387"/>
            <a:chOff x="915987" y="3476625"/>
            <a:chExt cx="53974" cy="52387"/>
          </a:xfrm>
        </p:grpSpPr>
        <p:sp>
          <p:nvSpPr>
            <p:cNvPr id="438" name="Shape 438"/>
            <p:cNvSpPr/>
            <p:nvPr/>
          </p:nvSpPr>
          <p:spPr>
            <a:xfrm>
              <a:off x="915987" y="3476625"/>
              <a:ext cx="53974" cy="52387"/>
            </a:xfrm>
            <a:prstGeom prst="ellipse">
              <a:avLst/>
            </a:prstGeom>
            <a:solidFill>
              <a:srgbClr val="3F5F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935037" y="3494087"/>
              <a:ext cx="15875" cy="15875"/>
            </a:xfrm>
            <a:prstGeom prst="ellipse">
              <a:avLst/>
            </a:prstGeom>
            <a:solidFill>
              <a:srgbClr val="9FFF9F"/>
            </a:solidFill>
            <a:ln w="12700" cap="rnd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40" name="Shape 440"/>
          <p:cNvGrpSpPr/>
          <p:nvPr/>
        </p:nvGrpSpPr>
        <p:grpSpPr>
          <a:xfrm>
            <a:off x="1266825" y="3332162"/>
            <a:ext cx="52387" cy="53974"/>
            <a:chOff x="1266825" y="3484562"/>
            <a:chExt cx="52387" cy="53974"/>
          </a:xfrm>
        </p:grpSpPr>
        <p:sp>
          <p:nvSpPr>
            <p:cNvPr id="441" name="Shape 441"/>
            <p:cNvSpPr/>
            <p:nvPr/>
          </p:nvSpPr>
          <p:spPr>
            <a:xfrm>
              <a:off x="1266825" y="3484562"/>
              <a:ext cx="52387" cy="5397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1285875" y="3503612"/>
              <a:ext cx="14287" cy="15875"/>
            </a:xfrm>
            <a:prstGeom prst="ellipse">
              <a:avLst/>
            </a:prstGeom>
            <a:solidFill>
              <a:srgbClr val="BFFFBF"/>
            </a:solidFill>
            <a:ln w="12700" cap="rnd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43" name="Shape 443"/>
          <p:cNvGrpSpPr/>
          <p:nvPr/>
        </p:nvGrpSpPr>
        <p:grpSpPr>
          <a:xfrm>
            <a:off x="992187" y="3462337"/>
            <a:ext cx="250825" cy="17462"/>
            <a:chOff x="992187" y="3614737"/>
            <a:chExt cx="250825" cy="17462"/>
          </a:xfrm>
        </p:grpSpPr>
        <p:grpSp>
          <p:nvGrpSpPr>
            <p:cNvPr id="444" name="Shape 444"/>
            <p:cNvGrpSpPr/>
            <p:nvPr/>
          </p:nvGrpSpPr>
          <p:grpSpPr>
            <a:xfrm>
              <a:off x="1227137" y="3614737"/>
              <a:ext cx="15875" cy="17462"/>
              <a:chOff x="1227137" y="3614737"/>
              <a:chExt cx="15875" cy="17462"/>
            </a:xfrm>
          </p:grpSpPr>
          <p:sp>
            <p:nvSpPr>
              <p:cNvPr id="445" name="Shape 445"/>
              <p:cNvSpPr/>
              <p:nvPr/>
            </p:nvSpPr>
            <p:spPr>
              <a:xfrm>
                <a:off x="1227137" y="3616325"/>
                <a:ext cx="15875" cy="15875"/>
              </a:xfrm>
              <a:custGeom>
                <a:avLst/>
                <a:gdLst/>
                <a:ahLst/>
                <a:cxnLst/>
                <a:rect l="0" t="0" r="0" b="0"/>
                <a:pathLst>
                  <a:path w="9" h="9" extrusionOk="0">
                    <a:moveTo>
                      <a:pt x="0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46" name="Shape 446"/>
              <p:cNvSpPr/>
              <p:nvPr/>
            </p:nvSpPr>
            <p:spPr>
              <a:xfrm>
                <a:off x="1230312" y="3614737"/>
                <a:ext cx="9524" cy="7937"/>
              </a:xfrm>
              <a:custGeom>
                <a:avLst/>
                <a:gdLst/>
                <a:ahLst/>
                <a:cxnLst/>
                <a:rect l="0" t="0" r="0" b="0"/>
                <a:pathLst>
                  <a:path w="5" h="4" extrusionOk="0">
                    <a:moveTo>
                      <a:pt x="5" y="4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5" y="4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47" name="Shape 447"/>
            <p:cNvGrpSpPr/>
            <p:nvPr/>
          </p:nvGrpSpPr>
          <p:grpSpPr>
            <a:xfrm>
              <a:off x="992187" y="3616325"/>
              <a:ext cx="15875" cy="15875"/>
              <a:chOff x="992187" y="3616325"/>
              <a:chExt cx="15875" cy="15875"/>
            </a:xfrm>
          </p:grpSpPr>
          <p:sp>
            <p:nvSpPr>
              <p:cNvPr id="448" name="Shape 448"/>
              <p:cNvSpPr/>
              <p:nvPr/>
            </p:nvSpPr>
            <p:spPr>
              <a:xfrm>
                <a:off x="992187" y="3616325"/>
                <a:ext cx="15875" cy="15875"/>
              </a:xfrm>
              <a:custGeom>
                <a:avLst/>
                <a:gdLst/>
                <a:ahLst/>
                <a:cxnLst/>
                <a:rect l="0" t="0" r="0" b="0"/>
                <a:pathLst>
                  <a:path w="9" h="9" extrusionOk="0">
                    <a:moveTo>
                      <a:pt x="3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49" name="Shape 449"/>
              <p:cNvSpPr/>
              <p:nvPr/>
            </p:nvSpPr>
            <p:spPr>
              <a:xfrm>
                <a:off x="995362" y="3619500"/>
                <a:ext cx="7937" cy="11112"/>
              </a:xfrm>
              <a:custGeom>
                <a:avLst/>
                <a:gdLst/>
                <a:ahLst/>
                <a:cxnLst/>
                <a:rect l="0" t="0" r="0" b="0"/>
                <a:pathLst>
                  <a:path w="4" h="6" extrusionOk="0">
                    <a:moveTo>
                      <a:pt x="2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50" name="Shape 450"/>
            <p:cNvGrpSpPr/>
            <p:nvPr/>
          </p:nvGrpSpPr>
          <p:grpSpPr>
            <a:xfrm>
              <a:off x="1019175" y="3617912"/>
              <a:ext cx="44449" cy="14286"/>
              <a:chOff x="1019175" y="3617912"/>
              <a:chExt cx="44449" cy="14286"/>
            </a:xfrm>
          </p:grpSpPr>
          <p:sp>
            <p:nvSpPr>
              <p:cNvPr id="451" name="Shape 451"/>
              <p:cNvSpPr/>
              <p:nvPr/>
            </p:nvSpPr>
            <p:spPr>
              <a:xfrm>
                <a:off x="1019175" y="3617912"/>
                <a:ext cx="19050" cy="14286"/>
              </a:xfrm>
              <a:custGeom>
                <a:avLst/>
                <a:gdLst/>
                <a:ahLst/>
                <a:cxnLst/>
                <a:rect l="0" t="0" r="0" b="0"/>
                <a:pathLst>
                  <a:path w="11" h="8" extrusionOk="0">
                    <a:moveTo>
                      <a:pt x="1" y="8"/>
                    </a:moveTo>
                    <a:lnTo>
                      <a:pt x="3" y="8"/>
                    </a:lnTo>
                    <a:lnTo>
                      <a:pt x="2" y="8"/>
                    </a:lnTo>
                    <a:lnTo>
                      <a:pt x="2" y="2"/>
                    </a:lnTo>
                    <a:lnTo>
                      <a:pt x="7" y="8"/>
                    </a:lnTo>
                    <a:lnTo>
                      <a:pt x="10" y="8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8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2" name="Shape 452"/>
              <p:cNvSpPr/>
              <p:nvPr/>
            </p:nvSpPr>
            <p:spPr>
              <a:xfrm>
                <a:off x="1049337" y="3617912"/>
                <a:ext cx="14286" cy="14286"/>
              </a:xfrm>
              <a:custGeom>
                <a:avLst/>
                <a:gdLst/>
                <a:ahLst/>
                <a:cxnLst/>
                <a:rect l="0" t="0" r="0" b="0"/>
                <a:pathLst>
                  <a:path w="8" h="8" extrusionOk="0">
                    <a:moveTo>
                      <a:pt x="0" y="0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53" name="Shape 453"/>
            <p:cNvGrpSpPr/>
            <p:nvPr/>
          </p:nvGrpSpPr>
          <p:grpSpPr>
            <a:xfrm>
              <a:off x="1119187" y="3616325"/>
              <a:ext cx="14286" cy="15875"/>
              <a:chOff x="1119187" y="3616325"/>
              <a:chExt cx="14286" cy="15875"/>
            </a:xfrm>
          </p:grpSpPr>
          <p:sp>
            <p:nvSpPr>
              <p:cNvPr id="454" name="Shape 454"/>
              <p:cNvSpPr/>
              <p:nvPr/>
            </p:nvSpPr>
            <p:spPr>
              <a:xfrm>
                <a:off x="1119187" y="3616325"/>
                <a:ext cx="14286" cy="15875"/>
              </a:xfrm>
              <a:custGeom>
                <a:avLst/>
                <a:gdLst/>
                <a:ahLst/>
                <a:cxnLst/>
                <a:rect l="0" t="0" r="0" b="0"/>
                <a:pathLst>
                  <a:path w="8" h="9" extrusionOk="0">
                    <a:moveTo>
                      <a:pt x="2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5" name="Shape 455"/>
              <p:cNvSpPr/>
              <p:nvPr/>
            </p:nvSpPr>
            <p:spPr>
              <a:xfrm>
                <a:off x="1122362" y="3619500"/>
                <a:ext cx="6349" cy="9524"/>
              </a:xfrm>
              <a:custGeom>
                <a:avLst/>
                <a:gdLst/>
                <a:ahLst/>
                <a:cxnLst/>
                <a:rect l="0" t="0" r="0" b="0"/>
                <a:pathLst>
                  <a:path w="3" h="5" extrusionOk="0">
                    <a:moveTo>
                      <a:pt x="2" y="0"/>
                    </a:moveTo>
                    <a:lnTo>
                      <a:pt x="3" y="1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56" name="Shape 456"/>
            <p:cNvGrpSpPr/>
            <p:nvPr/>
          </p:nvGrpSpPr>
          <p:grpSpPr>
            <a:xfrm>
              <a:off x="1144587" y="3616325"/>
              <a:ext cx="38099" cy="15875"/>
              <a:chOff x="1144587" y="3616325"/>
              <a:chExt cx="38099" cy="15875"/>
            </a:xfrm>
          </p:grpSpPr>
          <p:sp>
            <p:nvSpPr>
              <p:cNvPr id="457" name="Shape 457"/>
              <p:cNvSpPr/>
              <p:nvPr/>
            </p:nvSpPr>
            <p:spPr>
              <a:xfrm>
                <a:off x="1144587" y="3616325"/>
                <a:ext cx="14286" cy="15875"/>
              </a:xfrm>
              <a:custGeom>
                <a:avLst/>
                <a:gdLst/>
                <a:ahLst/>
                <a:cxnLst/>
                <a:rect l="0" t="0" r="0" b="0"/>
                <a:pathLst>
                  <a:path w="8" h="9" extrusionOk="0">
                    <a:moveTo>
                      <a:pt x="0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8" name="Shape 458"/>
              <p:cNvSpPr/>
              <p:nvPr/>
            </p:nvSpPr>
            <p:spPr>
              <a:xfrm>
                <a:off x="1169987" y="3616325"/>
                <a:ext cx="12699" cy="15875"/>
              </a:xfrm>
              <a:custGeom>
                <a:avLst/>
                <a:gdLst/>
                <a:ahLst/>
                <a:cxnLst/>
                <a:rect l="0" t="0" r="0" b="0"/>
                <a:pathLst>
                  <a:path w="7" h="9" extrusionOk="0">
                    <a:moveTo>
                      <a:pt x="0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59" name="Shape 459"/>
            <p:cNvGrpSpPr/>
            <p:nvPr/>
          </p:nvGrpSpPr>
          <p:grpSpPr>
            <a:xfrm>
              <a:off x="1192212" y="3616325"/>
              <a:ext cx="23812" cy="15875"/>
              <a:chOff x="1192212" y="3616325"/>
              <a:chExt cx="23812" cy="15875"/>
            </a:xfrm>
          </p:grpSpPr>
          <p:sp>
            <p:nvSpPr>
              <p:cNvPr id="460" name="Shape 460"/>
              <p:cNvSpPr/>
              <p:nvPr/>
            </p:nvSpPr>
            <p:spPr>
              <a:xfrm>
                <a:off x="1192212" y="3616325"/>
                <a:ext cx="23812" cy="15875"/>
              </a:xfrm>
              <a:custGeom>
                <a:avLst/>
                <a:gdLst/>
                <a:ahLst/>
                <a:cxnLst/>
                <a:rect l="0" t="0" r="0" b="0"/>
                <a:pathLst>
                  <a:path w="14" h="9" extrusionOk="0">
                    <a:moveTo>
                      <a:pt x="8" y="0"/>
                    </a:moveTo>
                    <a:lnTo>
                      <a:pt x="13" y="8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1" name="Shape 461"/>
              <p:cNvSpPr/>
              <p:nvPr/>
            </p:nvSpPr>
            <p:spPr>
              <a:xfrm>
                <a:off x="1195387" y="3617912"/>
                <a:ext cx="7937" cy="7937"/>
              </a:xfrm>
              <a:custGeom>
                <a:avLst/>
                <a:gdLst/>
                <a:ahLst/>
                <a:cxnLst/>
                <a:rect l="0" t="0" r="0" b="0"/>
                <a:pathLst>
                  <a:path w="4" h="4" extrusionOk="0">
                    <a:moveTo>
                      <a:pt x="2" y="4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62" name="Shape 462"/>
            <p:cNvGrpSpPr/>
            <p:nvPr/>
          </p:nvGrpSpPr>
          <p:grpSpPr>
            <a:xfrm>
              <a:off x="1085850" y="3617912"/>
              <a:ext cx="19050" cy="14286"/>
              <a:chOff x="1085850" y="3617912"/>
              <a:chExt cx="19050" cy="14286"/>
            </a:xfrm>
          </p:grpSpPr>
          <p:sp>
            <p:nvSpPr>
              <p:cNvPr id="463" name="Shape 463"/>
              <p:cNvSpPr/>
              <p:nvPr/>
            </p:nvSpPr>
            <p:spPr>
              <a:xfrm>
                <a:off x="1085850" y="3617912"/>
                <a:ext cx="19050" cy="14286"/>
              </a:xfrm>
              <a:custGeom>
                <a:avLst/>
                <a:gdLst/>
                <a:ahLst/>
                <a:cxnLst/>
                <a:rect l="0" t="0" r="0" b="0"/>
                <a:pathLst>
                  <a:path w="11" h="8" extrusionOk="0">
                    <a:moveTo>
                      <a:pt x="5" y="0"/>
                    </a:move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4" name="Shape 464"/>
              <p:cNvSpPr/>
              <p:nvPr/>
            </p:nvSpPr>
            <p:spPr>
              <a:xfrm>
                <a:off x="1093787" y="3621087"/>
                <a:ext cx="7937" cy="7937"/>
              </a:xfrm>
              <a:custGeom>
                <a:avLst/>
                <a:gdLst/>
                <a:ahLst/>
                <a:cxnLst/>
                <a:rect l="0" t="0" r="0" b="0"/>
                <a:pathLst>
                  <a:path w="4" h="4" extrusionOk="0">
                    <a:moveTo>
                      <a:pt x="3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465" name="Shape 465"/>
          <p:cNvSpPr/>
          <p:nvPr/>
        </p:nvSpPr>
        <p:spPr>
          <a:xfrm>
            <a:off x="931862" y="3400425"/>
            <a:ext cx="6349" cy="12699"/>
          </a:xfrm>
          <a:custGeom>
            <a:avLst/>
            <a:gdLst/>
            <a:ahLst/>
            <a:cxnLst/>
            <a:rect l="0" t="0" r="0" b="0"/>
            <a:pathLst>
              <a:path w="3" h="7" extrusionOk="0">
                <a:moveTo>
                  <a:pt x="0" y="0"/>
                </a:moveTo>
                <a:lnTo>
                  <a:pt x="1" y="0"/>
                </a:lnTo>
                <a:lnTo>
                  <a:pt x="1" y="3"/>
                </a:lnTo>
                <a:lnTo>
                  <a:pt x="2" y="3"/>
                </a:lnTo>
                <a:lnTo>
                  <a:pt x="2" y="0"/>
                </a:lnTo>
                <a:lnTo>
                  <a:pt x="3" y="0"/>
                </a:lnTo>
                <a:lnTo>
                  <a:pt x="3" y="7"/>
                </a:lnTo>
                <a:lnTo>
                  <a:pt x="2" y="7"/>
                </a:lnTo>
                <a:lnTo>
                  <a:pt x="2" y="4"/>
                </a:lnTo>
                <a:lnTo>
                  <a:pt x="1" y="4"/>
                </a:lnTo>
                <a:lnTo>
                  <a:pt x="1" y="7"/>
                </a:lnTo>
                <a:lnTo>
                  <a:pt x="0" y="7"/>
                </a:lnTo>
                <a:lnTo>
                  <a:pt x="0" y="0"/>
                </a:lnTo>
              </a:path>
            </a:pathLst>
          </a:custGeom>
          <a:solidFill>
            <a:srgbClr val="008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6" name="Shape 466"/>
          <p:cNvSpPr/>
          <p:nvPr/>
        </p:nvSpPr>
        <p:spPr>
          <a:xfrm>
            <a:off x="1174750" y="3400425"/>
            <a:ext cx="4761" cy="12699"/>
          </a:xfrm>
          <a:custGeom>
            <a:avLst/>
            <a:gdLst/>
            <a:ahLst/>
            <a:cxnLst/>
            <a:rect l="0" t="0" r="0" b="0"/>
            <a:pathLst>
              <a:path w="2" h="7" extrusionOk="0">
                <a:moveTo>
                  <a:pt x="1" y="0"/>
                </a:moveTo>
                <a:lnTo>
                  <a:pt x="2" y="0"/>
                </a:lnTo>
                <a:lnTo>
                  <a:pt x="2" y="1"/>
                </a:lnTo>
                <a:lnTo>
                  <a:pt x="2" y="6"/>
                </a:lnTo>
                <a:lnTo>
                  <a:pt x="2" y="7"/>
                </a:lnTo>
                <a:lnTo>
                  <a:pt x="1" y="7"/>
                </a:lnTo>
                <a:lnTo>
                  <a:pt x="0" y="6"/>
                </a:lnTo>
                <a:lnTo>
                  <a:pt x="1" y="6"/>
                </a:lnTo>
                <a:lnTo>
                  <a:pt x="1" y="1"/>
                </a:lnTo>
                <a:lnTo>
                  <a:pt x="1" y="6"/>
                </a:lnTo>
                <a:lnTo>
                  <a:pt x="0" y="6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solidFill>
            <a:srgbClr val="008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467" name="Shape 467"/>
          <p:cNvGrpSpPr/>
          <p:nvPr/>
        </p:nvGrpSpPr>
        <p:grpSpPr>
          <a:xfrm>
            <a:off x="973137" y="3248025"/>
            <a:ext cx="349249" cy="12699"/>
            <a:chOff x="973137" y="3400425"/>
            <a:chExt cx="349249" cy="12699"/>
          </a:xfrm>
        </p:grpSpPr>
        <p:grpSp>
          <p:nvGrpSpPr>
            <p:cNvPr id="468" name="Shape 468"/>
            <p:cNvGrpSpPr/>
            <p:nvPr/>
          </p:nvGrpSpPr>
          <p:grpSpPr>
            <a:xfrm>
              <a:off x="973137" y="3400425"/>
              <a:ext cx="79374" cy="12699"/>
              <a:chOff x="973137" y="3400425"/>
              <a:chExt cx="79374" cy="12699"/>
            </a:xfrm>
          </p:grpSpPr>
          <p:sp>
            <p:nvSpPr>
              <p:cNvPr id="469" name="Shape 469"/>
              <p:cNvSpPr/>
              <p:nvPr/>
            </p:nvSpPr>
            <p:spPr>
              <a:xfrm>
                <a:off x="973137" y="3400425"/>
                <a:ext cx="4761" cy="12699"/>
              </a:xfrm>
              <a:custGeom>
                <a:avLst/>
                <a:gdLst/>
                <a:ahLst/>
                <a:cxnLst/>
                <a:rect l="0" t="0" r="0" b="0"/>
                <a:pathLst>
                  <a:path w="2" h="7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1" y="6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0" name="Shape 470"/>
              <p:cNvSpPr/>
              <p:nvPr/>
            </p:nvSpPr>
            <p:spPr>
              <a:xfrm>
                <a:off x="990600" y="3400425"/>
                <a:ext cx="6349" cy="12699"/>
              </a:xfrm>
              <a:custGeom>
                <a:avLst/>
                <a:gdLst/>
                <a:ahLst/>
                <a:cxnLst/>
                <a:rect l="0" t="0" r="0" b="0"/>
                <a:pathLst>
                  <a:path w="3" h="7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1" name="Shape 471"/>
              <p:cNvSpPr/>
              <p:nvPr/>
            </p:nvSpPr>
            <p:spPr>
              <a:xfrm>
                <a:off x="1003300" y="3400425"/>
                <a:ext cx="7937" cy="12699"/>
              </a:xfrm>
              <a:custGeom>
                <a:avLst/>
                <a:gdLst/>
                <a:ahLst/>
                <a:cxnLst/>
                <a:rect l="0" t="0" r="0" b="0"/>
                <a:pathLst>
                  <a:path w="4" h="7" extrusionOk="0">
                    <a:moveTo>
                      <a:pt x="4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2" name="Shape 472"/>
              <p:cNvSpPr/>
              <p:nvPr/>
            </p:nvSpPr>
            <p:spPr>
              <a:xfrm>
                <a:off x="1047750" y="3400425"/>
                <a:ext cx="4761" cy="12699"/>
              </a:xfrm>
              <a:custGeom>
                <a:avLst/>
                <a:gdLst/>
                <a:ahLst/>
                <a:cxnLst/>
                <a:rect l="0" t="0" r="0" b="0"/>
                <a:pathLst>
                  <a:path w="2" h="7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6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73" name="Shape 473"/>
            <p:cNvGrpSpPr/>
            <p:nvPr/>
          </p:nvGrpSpPr>
          <p:grpSpPr>
            <a:xfrm>
              <a:off x="1074737" y="3400425"/>
              <a:ext cx="79375" cy="12699"/>
              <a:chOff x="1074737" y="3400425"/>
              <a:chExt cx="79375" cy="12699"/>
            </a:xfrm>
          </p:grpSpPr>
          <p:sp>
            <p:nvSpPr>
              <p:cNvPr id="474" name="Shape 474"/>
              <p:cNvSpPr/>
              <p:nvPr/>
            </p:nvSpPr>
            <p:spPr>
              <a:xfrm>
                <a:off x="1074737" y="3400425"/>
                <a:ext cx="3175" cy="12699"/>
              </a:xfrm>
              <a:custGeom>
                <a:avLst/>
                <a:gdLst/>
                <a:ahLst/>
                <a:cxnLst/>
                <a:rect l="0" t="0" r="0" b="0"/>
                <a:pathLst>
                  <a:path w="1" h="7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5" name="Shape 475"/>
              <p:cNvSpPr/>
              <p:nvPr/>
            </p:nvSpPr>
            <p:spPr>
              <a:xfrm>
                <a:off x="1090612" y="3400425"/>
                <a:ext cx="3175" cy="12699"/>
              </a:xfrm>
              <a:custGeom>
                <a:avLst/>
                <a:gdLst/>
                <a:ahLst/>
                <a:cxnLst/>
                <a:rect l="0" t="0" r="0" b="0"/>
                <a:pathLst>
                  <a:path w="1" h="7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6" name="Shape 476"/>
              <p:cNvSpPr/>
              <p:nvPr/>
            </p:nvSpPr>
            <p:spPr>
              <a:xfrm>
                <a:off x="1103312" y="3400425"/>
                <a:ext cx="6349" cy="12699"/>
              </a:xfrm>
              <a:custGeom>
                <a:avLst/>
                <a:gdLst/>
                <a:ahLst/>
                <a:cxnLst/>
                <a:rect l="0" t="0" r="0" b="0"/>
                <a:pathLst>
                  <a:path w="3" h="7" extrusionOk="0">
                    <a:moveTo>
                      <a:pt x="1" y="0"/>
                    </a:moveTo>
                    <a:lnTo>
                      <a:pt x="2" y="0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1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7" name="Shape 477"/>
              <p:cNvSpPr/>
              <p:nvPr/>
            </p:nvSpPr>
            <p:spPr>
              <a:xfrm>
                <a:off x="1150937" y="3400425"/>
                <a:ext cx="3175" cy="12699"/>
              </a:xfrm>
              <a:custGeom>
                <a:avLst/>
                <a:gdLst/>
                <a:ahLst/>
                <a:cxnLst/>
                <a:rect l="0" t="0" r="0" b="0"/>
                <a:pathLst>
                  <a:path w="1" h="7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78" name="Shape 478"/>
            <p:cNvGrpSpPr/>
            <p:nvPr/>
          </p:nvGrpSpPr>
          <p:grpSpPr>
            <a:xfrm>
              <a:off x="1214437" y="3400425"/>
              <a:ext cx="107949" cy="12699"/>
              <a:chOff x="1214437" y="3400425"/>
              <a:chExt cx="107949" cy="12699"/>
            </a:xfrm>
          </p:grpSpPr>
          <p:sp>
            <p:nvSpPr>
              <p:cNvPr id="479" name="Shape 479"/>
              <p:cNvSpPr/>
              <p:nvPr/>
            </p:nvSpPr>
            <p:spPr>
              <a:xfrm>
                <a:off x="1214437" y="3400425"/>
                <a:ext cx="6349" cy="12699"/>
              </a:xfrm>
              <a:custGeom>
                <a:avLst/>
                <a:gdLst/>
                <a:ahLst/>
                <a:cxnLst/>
                <a:rect l="0" t="0" r="0" b="0"/>
                <a:pathLst>
                  <a:path w="3" h="7" extrusionOk="0">
                    <a:moveTo>
                      <a:pt x="1" y="0"/>
                    </a:moveTo>
                    <a:lnTo>
                      <a:pt x="2" y="0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80" name="Shape 480"/>
              <p:cNvSpPr/>
              <p:nvPr/>
            </p:nvSpPr>
            <p:spPr>
              <a:xfrm>
                <a:off x="1233487" y="3400425"/>
                <a:ext cx="9524" cy="12699"/>
              </a:xfrm>
              <a:custGeom>
                <a:avLst/>
                <a:gdLst/>
                <a:ahLst/>
                <a:cxnLst/>
                <a:rect l="0" t="0" r="0" b="0"/>
                <a:pathLst>
                  <a:path w="5" h="7" extrusionOk="0">
                    <a:moveTo>
                      <a:pt x="0" y="7"/>
                    </a:moveTo>
                    <a:lnTo>
                      <a:pt x="2" y="7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81" name="Shape 481"/>
              <p:cNvSpPr/>
              <p:nvPr/>
            </p:nvSpPr>
            <p:spPr>
              <a:xfrm>
                <a:off x="1273175" y="3400425"/>
                <a:ext cx="3175" cy="12699"/>
              </a:xfrm>
              <a:custGeom>
                <a:avLst/>
                <a:gdLst/>
                <a:ahLst/>
                <a:cxnLst/>
                <a:rect l="0" t="0" r="0" b="0"/>
                <a:pathLst>
                  <a:path w="1" h="7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82" name="Shape 482"/>
              <p:cNvSpPr/>
              <p:nvPr/>
            </p:nvSpPr>
            <p:spPr>
              <a:xfrm>
                <a:off x="1282700" y="3400425"/>
                <a:ext cx="9524" cy="12699"/>
              </a:xfrm>
              <a:custGeom>
                <a:avLst/>
                <a:gdLst/>
                <a:ahLst/>
                <a:cxnLst/>
                <a:rect l="0" t="0" r="0" b="0"/>
                <a:pathLst>
                  <a:path w="5" h="7" extrusionOk="0">
                    <a:moveTo>
                      <a:pt x="5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83" name="Shape 483"/>
              <p:cNvSpPr/>
              <p:nvPr/>
            </p:nvSpPr>
            <p:spPr>
              <a:xfrm>
                <a:off x="1298575" y="3400425"/>
                <a:ext cx="4761" cy="12699"/>
              </a:xfrm>
              <a:custGeom>
                <a:avLst/>
                <a:gdLst/>
                <a:ahLst/>
                <a:cxnLst/>
                <a:rect l="0" t="0" r="0" b="0"/>
                <a:pathLst>
                  <a:path w="2" h="7" extrusionOk="0">
                    <a:moveTo>
                      <a:pt x="1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84" name="Shape 484"/>
              <p:cNvSpPr/>
              <p:nvPr/>
            </p:nvSpPr>
            <p:spPr>
              <a:xfrm>
                <a:off x="1316037" y="3400425"/>
                <a:ext cx="6349" cy="12699"/>
              </a:xfrm>
              <a:custGeom>
                <a:avLst/>
                <a:gdLst/>
                <a:ahLst/>
                <a:cxnLst/>
                <a:rect l="0" t="0" r="0" b="0"/>
                <a:pathLst>
                  <a:path w="3" h="7" extrusionOk="0">
                    <a:moveTo>
                      <a:pt x="1" y="0"/>
                    </a:moveTo>
                    <a:lnTo>
                      <a:pt x="2" y="0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1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485" name="Shape 485"/>
          <p:cNvGrpSpPr/>
          <p:nvPr/>
        </p:nvGrpSpPr>
        <p:grpSpPr>
          <a:xfrm>
            <a:off x="769937" y="3648075"/>
            <a:ext cx="796924" cy="398461"/>
            <a:chOff x="769937" y="3800475"/>
            <a:chExt cx="796924" cy="398461"/>
          </a:xfrm>
        </p:grpSpPr>
        <p:sp>
          <p:nvSpPr>
            <p:cNvPr id="486" name="Shape 486"/>
            <p:cNvSpPr txBox="1"/>
            <p:nvPr/>
          </p:nvSpPr>
          <p:spPr>
            <a:xfrm>
              <a:off x="769937" y="3800475"/>
              <a:ext cx="796924" cy="398461"/>
            </a:xfrm>
            <a:prstGeom prst="rect">
              <a:avLst/>
            </a:prstGeom>
            <a:solidFill>
              <a:srgbClr val="BFFFBF"/>
            </a:solidFill>
            <a:ln w="12700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7" name="Shape 487"/>
            <p:cNvSpPr txBox="1"/>
            <p:nvPr/>
          </p:nvSpPr>
          <p:spPr>
            <a:xfrm>
              <a:off x="787400" y="3821112"/>
              <a:ext cx="762000" cy="357187"/>
            </a:xfrm>
            <a:prstGeom prst="rect">
              <a:avLst/>
            </a:prstGeom>
            <a:solidFill>
              <a:srgbClr val="008000"/>
            </a:solidFill>
            <a:ln w="12700" cap="rnd">
              <a:solidFill>
                <a:srgbClr val="DFFFB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836612" y="3848100"/>
              <a:ext cx="673100" cy="312737"/>
            </a:xfrm>
            <a:custGeom>
              <a:avLst/>
              <a:gdLst/>
              <a:ahLst/>
              <a:cxnLst/>
              <a:rect l="0" t="0" r="0" b="0"/>
              <a:pathLst>
                <a:path w="423" h="196" extrusionOk="0">
                  <a:moveTo>
                    <a:pt x="0" y="0"/>
                  </a:moveTo>
                  <a:lnTo>
                    <a:pt x="423" y="0"/>
                  </a:lnTo>
                  <a:lnTo>
                    <a:pt x="423" y="196"/>
                  </a:lnTo>
                  <a:lnTo>
                    <a:pt x="0" y="196"/>
                  </a:lnTo>
                  <a:lnTo>
                    <a:pt x="0" y="0"/>
                  </a:lnTo>
                </a:path>
              </a:pathLst>
            </a:custGeom>
            <a:solidFill>
              <a:srgbClr val="BFFFBF"/>
            </a:solidFill>
            <a:ln w="12700" cap="rnd">
              <a:solidFill>
                <a:srgbClr val="D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89" name="Shape 489"/>
          <p:cNvGrpSpPr/>
          <p:nvPr/>
        </p:nvGrpSpPr>
        <p:grpSpPr>
          <a:xfrm>
            <a:off x="1063625" y="3946525"/>
            <a:ext cx="204787" cy="39687"/>
            <a:chOff x="1063625" y="4098925"/>
            <a:chExt cx="204787" cy="39687"/>
          </a:xfrm>
        </p:grpSpPr>
        <p:grpSp>
          <p:nvGrpSpPr>
            <p:cNvPr id="490" name="Shape 490"/>
            <p:cNvGrpSpPr/>
            <p:nvPr/>
          </p:nvGrpSpPr>
          <p:grpSpPr>
            <a:xfrm>
              <a:off x="1063625" y="4098925"/>
              <a:ext cx="26987" cy="39687"/>
              <a:chOff x="1063625" y="4098925"/>
              <a:chExt cx="26987" cy="39687"/>
            </a:xfrm>
          </p:grpSpPr>
          <p:sp>
            <p:nvSpPr>
              <p:cNvPr id="491" name="Shape 491"/>
              <p:cNvSpPr/>
              <p:nvPr/>
            </p:nvSpPr>
            <p:spPr>
              <a:xfrm>
                <a:off x="1065212" y="4113212"/>
                <a:ext cx="23812" cy="22224"/>
              </a:xfrm>
              <a:custGeom>
                <a:avLst/>
                <a:gdLst/>
                <a:ahLst/>
                <a:cxnLst/>
                <a:rect l="0" t="0" r="0" b="0"/>
                <a:pathLst>
                  <a:path w="14" h="13" extrusionOk="0">
                    <a:moveTo>
                      <a:pt x="14" y="13"/>
                    </a:moveTo>
                    <a:lnTo>
                      <a:pt x="9" y="1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8" y="3"/>
                    </a:lnTo>
                    <a:lnTo>
                      <a:pt x="11" y="7"/>
                    </a:lnTo>
                    <a:lnTo>
                      <a:pt x="14" y="13"/>
                    </a:lnTo>
                  </a:path>
                </a:pathLst>
              </a:custGeom>
              <a:solidFill>
                <a:srgbClr val="3F5F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92" name="Shape 492"/>
              <p:cNvSpPr/>
              <p:nvPr/>
            </p:nvSpPr>
            <p:spPr>
              <a:xfrm>
                <a:off x="1074737" y="4098925"/>
                <a:ext cx="15875" cy="31749"/>
              </a:xfrm>
              <a:custGeom>
                <a:avLst/>
                <a:gdLst/>
                <a:ahLst/>
                <a:cxnLst/>
                <a:rect l="0" t="0" r="0" b="0"/>
                <a:pathLst>
                  <a:path w="9" h="19" extrusionOk="0">
                    <a:moveTo>
                      <a:pt x="9" y="19"/>
                    </a:moveTo>
                    <a:lnTo>
                      <a:pt x="5" y="14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5" y="5"/>
                    </a:lnTo>
                    <a:lnTo>
                      <a:pt x="7" y="9"/>
                    </a:lnTo>
                    <a:lnTo>
                      <a:pt x="8" y="14"/>
                    </a:lnTo>
                    <a:lnTo>
                      <a:pt x="9" y="19"/>
                    </a:lnTo>
                  </a:path>
                </a:pathLst>
              </a:custGeom>
              <a:solidFill>
                <a:srgbClr val="3F5F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93" name="Shape 493"/>
              <p:cNvSpPr/>
              <p:nvPr/>
            </p:nvSpPr>
            <p:spPr>
              <a:xfrm>
                <a:off x="1063625" y="4132262"/>
                <a:ext cx="22224" cy="6349"/>
              </a:xfrm>
              <a:custGeom>
                <a:avLst/>
                <a:gdLst/>
                <a:ahLst/>
                <a:cxnLst/>
                <a:rect l="0" t="0" r="0" b="0"/>
                <a:pathLst>
                  <a:path w="13" h="3" extrusionOk="0">
                    <a:moveTo>
                      <a:pt x="13" y="3"/>
                    </a:moveTo>
                    <a:lnTo>
                      <a:pt x="9" y="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11" y="1"/>
                    </a:lnTo>
                    <a:lnTo>
                      <a:pt x="13" y="3"/>
                    </a:lnTo>
                  </a:path>
                </a:pathLst>
              </a:custGeom>
              <a:solidFill>
                <a:srgbClr val="3F5F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94" name="Shape 494"/>
            <p:cNvGrpSpPr/>
            <p:nvPr/>
          </p:nvGrpSpPr>
          <p:grpSpPr>
            <a:xfrm>
              <a:off x="1243012" y="4100512"/>
              <a:ext cx="25399" cy="38099"/>
              <a:chOff x="1243012" y="4100512"/>
              <a:chExt cx="25399" cy="38099"/>
            </a:xfrm>
          </p:grpSpPr>
          <p:sp>
            <p:nvSpPr>
              <p:cNvPr id="495" name="Shape 495"/>
              <p:cNvSpPr/>
              <p:nvPr/>
            </p:nvSpPr>
            <p:spPr>
              <a:xfrm>
                <a:off x="1244600" y="4113212"/>
                <a:ext cx="23812" cy="23812"/>
              </a:xfrm>
              <a:custGeom>
                <a:avLst/>
                <a:gdLst/>
                <a:ahLst/>
                <a:cxnLst/>
                <a:rect l="0" t="0" r="0" b="0"/>
                <a:pathLst>
                  <a:path w="14" h="14" extrusionOk="0">
                    <a:moveTo>
                      <a:pt x="0" y="14"/>
                    </a:moveTo>
                    <a:lnTo>
                      <a:pt x="5" y="11"/>
                    </a:lnTo>
                    <a:lnTo>
                      <a:pt x="10" y="6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6" y="3"/>
                    </a:lnTo>
                    <a:lnTo>
                      <a:pt x="3" y="8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3F5F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96" name="Shape 496"/>
              <p:cNvSpPr/>
              <p:nvPr/>
            </p:nvSpPr>
            <p:spPr>
              <a:xfrm>
                <a:off x="1243012" y="4100512"/>
                <a:ext cx="14286" cy="31749"/>
              </a:xfrm>
              <a:custGeom>
                <a:avLst/>
                <a:gdLst/>
                <a:ahLst/>
                <a:cxnLst/>
                <a:rect l="0" t="0" r="0" b="0"/>
                <a:pathLst>
                  <a:path w="8" h="19" extrusionOk="0">
                    <a:moveTo>
                      <a:pt x="0" y="19"/>
                    </a:moveTo>
                    <a:lnTo>
                      <a:pt x="4" y="13"/>
                    </a:lnTo>
                    <a:lnTo>
                      <a:pt x="6" y="9"/>
                    </a:lnTo>
                    <a:lnTo>
                      <a:pt x="7" y="5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3F5F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97" name="Shape 497"/>
              <p:cNvSpPr/>
              <p:nvPr/>
            </p:nvSpPr>
            <p:spPr>
              <a:xfrm>
                <a:off x="1247775" y="4132262"/>
                <a:ext cx="20637" cy="6349"/>
              </a:xfrm>
              <a:custGeom>
                <a:avLst/>
                <a:gdLst/>
                <a:ahLst/>
                <a:cxnLst/>
                <a:rect l="0" t="0" r="0" b="0"/>
                <a:pathLst>
                  <a:path w="12" h="3" extrusionOk="0">
                    <a:moveTo>
                      <a:pt x="0" y="3"/>
                    </a:moveTo>
                    <a:lnTo>
                      <a:pt x="4" y="2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3F5F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498" name="Shape 498"/>
          <p:cNvGrpSpPr/>
          <p:nvPr/>
        </p:nvGrpSpPr>
        <p:grpSpPr>
          <a:xfrm>
            <a:off x="1001712" y="3752850"/>
            <a:ext cx="342900" cy="288924"/>
            <a:chOff x="1001712" y="3905250"/>
            <a:chExt cx="342900" cy="288924"/>
          </a:xfrm>
        </p:grpSpPr>
        <p:grpSp>
          <p:nvGrpSpPr>
            <p:cNvPr id="499" name="Shape 499"/>
            <p:cNvGrpSpPr/>
            <p:nvPr/>
          </p:nvGrpSpPr>
          <p:grpSpPr>
            <a:xfrm>
              <a:off x="1076325" y="3905250"/>
              <a:ext cx="190499" cy="261937"/>
              <a:chOff x="1076325" y="3905250"/>
              <a:chExt cx="190499" cy="261937"/>
            </a:xfrm>
          </p:grpSpPr>
          <p:grpSp>
            <p:nvGrpSpPr>
              <p:cNvPr id="500" name="Shape 500"/>
              <p:cNvGrpSpPr/>
              <p:nvPr/>
            </p:nvGrpSpPr>
            <p:grpSpPr>
              <a:xfrm>
                <a:off x="1076325" y="3905250"/>
                <a:ext cx="190499" cy="261937"/>
                <a:chOff x="1076325" y="3905250"/>
                <a:chExt cx="190499" cy="261937"/>
              </a:xfrm>
            </p:grpSpPr>
            <p:grpSp>
              <p:nvGrpSpPr>
                <p:cNvPr id="501" name="Shape 501"/>
                <p:cNvGrpSpPr/>
                <p:nvPr/>
              </p:nvGrpSpPr>
              <p:grpSpPr>
                <a:xfrm>
                  <a:off x="1076325" y="3905250"/>
                  <a:ext cx="190499" cy="57149"/>
                  <a:chOff x="1076325" y="3905250"/>
                  <a:chExt cx="190499" cy="57149"/>
                </a:xfrm>
              </p:grpSpPr>
              <p:sp>
                <p:nvSpPr>
                  <p:cNvPr id="502" name="Shape 502"/>
                  <p:cNvSpPr/>
                  <p:nvPr/>
                </p:nvSpPr>
                <p:spPr>
                  <a:xfrm>
                    <a:off x="1076325" y="3905250"/>
                    <a:ext cx="93661" cy="571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8" h="35" extrusionOk="0"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35"/>
                        </a:lnTo>
                        <a:lnTo>
                          <a:pt x="17" y="35"/>
                        </a:lnTo>
                        <a:lnTo>
                          <a:pt x="17" y="17"/>
                        </a:lnTo>
                        <a:lnTo>
                          <a:pt x="16" y="14"/>
                        </a:lnTo>
                        <a:lnTo>
                          <a:pt x="15" y="13"/>
                        </a:lnTo>
                        <a:lnTo>
                          <a:pt x="12" y="12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>
                    <a:solidFill>
                      <a:srgbClr val="3F5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  <p:sp>
                <p:nvSpPr>
                  <p:cNvPr id="503" name="Shape 503"/>
                  <p:cNvSpPr/>
                  <p:nvPr/>
                </p:nvSpPr>
                <p:spPr>
                  <a:xfrm>
                    <a:off x="1173162" y="3905250"/>
                    <a:ext cx="93661" cy="571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8" h="35" extrusionOk="0">
                        <a:moveTo>
                          <a:pt x="58" y="0"/>
                        </a:moveTo>
                        <a:lnTo>
                          <a:pt x="0" y="0"/>
                        </a:lnTo>
                        <a:lnTo>
                          <a:pt x="0" y="35"/>
                        </a:lnTo>
                        <a:lnTo>
                          <a:pt x="42" y="35"/>
                        </a:lnTo>
                        <a:lnTo>
                          <a:pt x="42" y="17"/>
                        </a:lnTo>
                        <a:lnTo>
                          <a:pt x="42" y="14"/>
                        </a:lnTo>
                        <a:lnTo>
                          <a:pt x="44" y="13"/>
                        </a:lnTo>
                        <a:lnTo>
                          <a:pt x="46" y="12"/>
                        </a:lnTo>
                        <a:lnTo>
                          <a:pt x="58" y="12"/>
                        </a:lnTo>
                        <a:lnTo>
                          <a:pt x="58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>
                    <a:solidFill>
                      <a:srgbClr val="3F5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</p:grpSp>
            <p:sp>
              <p:nvSpPr>
                <p:cNvPr id="504" name="Shape 504"/>
                <p:cNvSpPr/>
                <p:nvPr/>
              </p:nvSpPr>
              <p:spPr>
                <a:xfrm>
                  <a:off x="1085850" y="3910012"/>
                  <a:ext cx="160337" cy="257175"/>
                </a:xfrm>
                <a:prstGeom prst="ellipse">
                  <a:avLst/>
                </a:prstGeom>
                <a:solidFill>
                  <a:srgbClr val="3F5F00"/>
                </a:solidFill>
                <a:ln w="12700" cap="rnd">
                  <a:solidFill>
                    <a:srgbClr val="DFFFB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grpSp>
            <p:nvGrpSpPr>
              <p:cNvPr id="505" name="Shape 505"/>
              <p:cNvGrpSpPr/>
              <p:nvPr/>
            </p:nvGrpSpPr>
            <p:grpSpPr>
              <a:xfrm>
                <a:off x="1085850" y="3914775"/>
                <a:ext cx="157162" cy="231775"/>
                <a:chOff x="1085850" y="3914775"/>
                <a:chExt cx="157162" cy="231775"/>
              </a:xfrm>
            </p:grpSpPr>
            <p:sp>
              <p:nvSpPr>
                <p:cNvPr id="506" name="Shape 506"/>
                <p:cNvSpPr/>
                <p:nvPr/>
              </p:nvSpPr>
              <p:spPr>
                <a:xfrm>
                  <a:off x="1196975" y="4057650"/>
                  <a:ext cx="46037" cy="889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" h="55" extrusionOk="0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6" y="11"/>
                      </a:lnTo>
                      <a:lnTo>
                        <a:pt x="14" y="15"/>
                      </a:lnTo>
                      <a:lnTo>
                        <a:pt x="23" y="17"/>
                      </a:lnTo>
                      <a:lnTo>
                        <a:pt x="28" y="21"/>
                      </a:lnTo>
                      <a:lnTo>
                        <a:pt x="27" y="24"/>
                      </a:lnTo>
                      <a:lnTo>
                        <a:pt x="26" y="29"/>
                      </a:lnTo>
                      <a:lnTo>
                        <a:pt x="24" y="33"/>
                      </a:lnTo>
                      <a:lnTo>
                        <a:pt x="23" y="38"/>
                      </a:lnTo>
                      <a:lnTo>
                        <a:pt x="21" y="41"/>
                      </a:lnTo>
                      <a:lnTo>
                        <a:pt x="19" y="45"/>
                      </a:lnTo>
                      <a:lnTo>
                        <a:pt x="16" y="51"/>
                      </a:lnTo>
                      <a:lnTo>
                        <a:pt x="13" y="55"/>
                      </a:lnTo>
                      <a:lnTo>
                        <a:pt x="4" y="16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07" name="Shape 507"/>
                <p:cNvSpPr/>
                <p:nvPr/>
              </p:nvSpPr>
              <p:spPr>
                <a:xfrm>
                  <a:off x="1143000" y="4044950"/>
                  <a:ext cx="69850" cy="1015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" h="63" extrusionOk="0">
                      <a:moveTo>
                        <a:pt x="43" y="63"/>
                      </a:moveTo>
                      <a:lnTo>
                        <a:pt x="24" y="63"/>
                      </a:lnTo>
                      <a:lnTo>
                        <a:pt x="16" y="63"/>
                      </a:lnTo>
                      <a:lnTo>
                        <a:pt x="16" y="51"/>
                      </a:lnTo>
                      <a:lnTo>
                        <a:pt x="12" y="36"/>
                      </a:lnTo>
                      <a:lnTo>
                        <a:pt x="8" y="21"/>
                      </a:lnTo>
                      <a:lnTo>
                        <a:pt x="8" y="12"/>
                      </a:lnTo>
                      <a:lnTo>
                        <a:pt x="3" y="7"/>
                      </a:ln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11" y="8"/>
                      </a:lnTo>
                      <a:lnTo>
                        <a:pt x="17" y="9"/>
                      </a:lnTo>
                      <a:lnTo>
                        <a:pt x="19" y="10"/>
                      </a:lnTo>
                      <a:lnTo>
                        <a:pt x="22" y="10"/>
                      </a:lnTo>
                      <a:lnTo>
                        <a:pt x="26" y="9"/>
                      </a:lnTo>
                      <a:lnTo>
                        <a:pt x="29" y="7"/>
                      </a:lnTo>
                      <a:lnTo>
                        <a:pt x="30" y="17"/>
                      </a:lnTo>
                      <a:lnTo>
                        <a:pt x="33" y="23"/>
                      </a:lnTo>
                      <a:lnTo>
                        <a:pt x="39" y="47"/>
                      </a:lnTo>
                      <a:lnTo>
                        <a:pt x="43" y="63"/>
                      </a:lnTo>
                    </a:path>
                  </a:pathLst>
                </a:custGeom>
                <a:solidFill>
                  <a:srgbClr val="DFFFB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08" name="Shape 508"/>
                <p:cNvSpPr/>
                <p:nvPr/>
              </p:nvSpPr>
              <p:spPr>
                <a:xfrm>
                  <a:off x="1130300" y="3924300"/>
                  <a:ext cx="74611" cy="1269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" h="79" extrusionOk="0">
                      <a:moveTo>
                        <a:pt x="5" y="63"/>
                      </a:moveTo>
                      <a:lnTo>
                        <a:pt x="5" y="54"/>
                      </a:lnTo>
                      <a:lnTo>
                        <a:pt x="2" y="43"/>
                      </a:lnTo>
                      <a:lnTo>
                        <a:pt x="0" y="27"/>
                      </a:lnTo>
                      <a:lnTo>
                        <a:pt x="6" y="10"/>
                      </a:lnTo>
                      <a:lnTo>
                        <a:pt x="14" y="4"/>
                      </a:lnTo>
                      <a:lnTo>
                        <a:pt x="24" y="1"/>
                      </a:lnTo>
                      <a:lnTo>
                        <a:pt x="32" y="0"/>
                      </a:lnTo>
                      <a:lnTo>
                        <a:pt x="39" y="5"/>
                      </a:lnTo>
                      <a:lnTo>
                        <a:pt x="44" y="18"/>
                      </a:lnTo>
                      <a:lnTo>
                        <a:pt x="46" y="29"/>
                      </a:lnTo>
                      <a:lnTo>
                        <a:pt x="46" y="43"/>
                      </a:lnTo>
                      <a:lnTo>
                        <a:pt x="45" y="54"/>
                      </a:lnTo>
                      <a:lnTo>
                        <a:pt x="44" y="58"/>
                      </a:lnTo>
                      <a:lnTo>
                        <a:pt x="43" y="62"/>
                      </a:lnTo>
                      <a:lnTo>
                        <a:pt x="41" y="66"/>
                      </a:lnTo>
                      <a:lnTo>
                        <a:pt x="38" y="68"/>
                      </a:lnTo>
                      <a:lnTo>
                        <a:pt x="36" y="70"/>
                      </a:lnTo>
                      <a:lnTo>
                        <a:pt x="36" y="77"/>
                      </a:lnTo>
                      <a:lnTo>
                        <a:pt x="33" y="78"/>
                      </a:lnTo>
                      <a:lnTo>
                        <a:pt x="30" y="79"/>
                      </a:lnTo>
                      <a:lnTo>
                        <a:pt x="24" y="79"/>
                      </a:lnTo>
                      <a:lnTo>
                        <a:pt x="19" y="77"/>
                      </a:lnTo>
                      <a:lnTo>
                        <a:pt x="12" y="73"/>
                      </a:lnTo>
                      <a:lnTo>
                        <a:pt x="7" y="69"/>
                      </a:lnTo>
                      <a:lnTo>
                        <a:pt x="5" y="63"/>
                      </a:lnTo>
                    </a:path>
                  </a:pathLst>
                </a:custGeom>
                <a:solidFill>
                  <a:srgbClr val="BFFFB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09" name="Shape 509"/>
                <p:cNvSpPr/>
                <p:nvPr/>
              </p:nvSpPr>
              <p:spPr>
                <a:xfrm>
                  <a:off x="1130300" y="3981450"/>
                  <a:ext cx="52386" cy="841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" h="52" extrusionOk="0">
                      <a:moveTo>
                        <a:pt x="10" y="0"/>
                      </a:moveTo>
                      <a:lnTo>
                        <a:pt x="12" y="10"/>
                      </a:lnTo>
                      <a:lnTo>
                        <a:pt x="14" y="17"/>
                      </a:lnTo>
                      <a:lnTo>
                        <a:pt x="15" y="23"/>
                      </a:lnTo>
                      <a:lnTo>
                        <a:pt x="18" y="29"/>
                      </a:lnTo>
                      <a:lnTo>
                        <a:pt x="18" y="31"/>
                      </a:lnTo>
                      <a:lnTo>
                        <a:pt x="21" y="34"/>
                      </a:lnTo>
                      <a:lnTo>
                        <a:pt x="22" y="35"/>
                      </a:lnTo>
                      <a:lnTo>
                        <a:pt x="25" y="36"/>
                      </a:lnTo>
                      <a:lnTo>
                        <a:pt x="27" y="36"/>
                      </a:lnTo>
                      <a:lnTo>
                        <a:pt x="29" y="36"/>
                      </a:lnTo>
                      <a:lnTo>
                        <a:pt x="30" y="36"/>
                      </a:lnTo>
                      <a:lnTo>
                        <a:pt x="32" y="36"/>
                      </a:lnTo>
                      <a:lnTo>
                        <a:pt x="30" y="39"/>
                      </a:lnTo>
                      <a:lnTo>
                        <a:pt x="26" y="42"/>
                      </a:lnTo>
                      <a:lnTo>
                        <a:pt x="24" y="45"/>
                      </a:lnTo>
                      <a:lnTo>
                        <a:pt x="22" y="49"/>
                      </a:lnTo>
                      <a:lnTo>
                        <a:pt x="20" y="51"/>
                      </a:lnTo>
                      <a:lnTo>
                        <a:pt x="16" y="52"/>
                      </a:lnTo>
                      <a:lnTo>
                        <a:pt x="11" y="52"/>
                      </a:lnTo>
                      <a:lnTo>
                        <a:pt x="2" y="44"/>
                      </a:lnTo>
                      <a:lnTo>
                        <a:pt x="0" y="38"/>
                      </a:lnTo>
                      <a:lnTo>
                        <a:pt x="3" y="25"/>
                      </a:lnTo>
                      <a:lnTo>
                        <a:pt x="6" y="12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3F5F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grpSp>
              <p:nvGrpSpPr>
                <p:cNvPr id="510" name="Shape 510"/>
                <p:cNvGrpSpPr/>
                <p:nvPr/>
              </p:nvGrpSpPr>
              <p:grpSpPr>
                <a:xfrm>
                  <a:off x="1165225" y="3960812"/>
                  <a:ext cx="39687" cy="57149"/>
                  <a:chOff x="1165225" y="3960812"/>
                  <a:chExt cx="39687" cy="57149"/>
                </a:xfrm>
              </p:grpSpPr>
              <p:sp>
                <p:nvSpPr>
                  <p:cNvPr id="511" name="Shape 511"/>
                  <p:cNvSpPr/>
                  <p:nvPr/>
                </p:nvSpPr>
                <p:spPr>
                  <a:xfrm>
                    <a:off x="1184275" y="4008437"/>
                    <a:ext cx="9524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" h="5" extrusionOk="0">
                        <a:moveTo>
                          <a:pt x="0" y="3"/>
                        </a:move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5" y="3"/>
                        </a:lnTo>
                        <a:lnTo>
                          <a:pt x="4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  <p:sp>
                <p:nvSpPr>
                  <p:cNvPr id="512" name="Shape 512"/>
                  <p:cNvSpPr/>
                  <p:nvPr/>
                </p:nvSpPr>
                <p:spPr>
                  <a:xfrm>
                    <a:off x="1184275" y="3995737"/>
                    <a:ext cx="6349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" h="4" extrusionOk="0">
                        <a:moveTo>
                          <a:pt x="1" y="3"/>
                        </a:move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  <p:sp>
                <p:nvSpPr>
                  <p:cNvPr id="513" name="Shape 513"/>
                  <p:cNvSpPr/>
                  <p:nvPr/>
                </p:nvSpPr>
                <p:spPr>
                  <a:xfrm>
                    <a:off x="1165225" y="3967162"/>
                    <a:ext cx="17461" cy="222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" h="13" extrusionOk="0">
                        <a:moveTo>
                          <a:pt x="0" y="2"/>
                        </a:moveTo>
                        <a:lnTo>
                          <a:pt x="2" y="1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7" y="0"/>
                        </a:lnTo>
                        <a:lnTo>
                          <a:pt x="8" y="1"/>
                        </a:lnTo>
                        <a:lnTo>
                          <a:pt x="9" y="2"/>
                        </a:lnTo>
                        <a:lnTo>
                          <a:pt x="9" y="6"/>
                        </a:lnTo>
                        <a:lnTo>
                          <a:pt x="10" y="9"/>
                        </a:lnTo>
                        <a:lnTo>
                          <a:pt x="10" y="13"/>
                        </a:lnTo>
                        <a:lnTo>
                          <a:pt x="9" y="12"/>
                        </a:lnTo>
                        <a:lnTo>
                          <a:pt x="8" y="12"/>
                        </a:lnTo>
                        <a:lnTo>
                          <a:pt x="7" y="12"/>
                        </a:lnTo>
                        <a:lnTo>
                          <a:pt x="8" y="9"/>
                        </a:ln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7" y="2"/>
                        </a:lnTo>
                        <a:lnTo>
                          <a:pt x="4" y="1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  <p:sp>
                <p:nvSpPr>
                  <p:cNvPr id="514" name="Shape 514"/>
                  <p:cNvSpPr/>
                  <p:nvPr/>
                </p:nvSpPr>
                <p:spPr>
                  <a:xfrm>
                    <a:off x="1193800" y="3960812"/>
                    <a:ext cx="11112" cy="7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" h="4" extrusionOk="0">
                        <a:moveTo>
                          <a:pt x="0" y="0"/>
                        </a:moveTo>
                        <a:lnTo>
                          <a:pt x="1" y="3"/>
                        </a:lnTo>
                        <a:lnTo>
                          <a:pt x="2" y="4"/>
                        </a:lnTo>
                        <a:lnTo>
                          <a:pt x="4" y="4"/>
                        </a:lnTo>
                        <a:lnTo>
                          <a:pt x="5" y="2"/>
                        </a:lnTo>
                        <a:lnTo>
                          <a:pt x="6" y="0"/>
                        </a:lnTo>
                        <a:lnTo>
                          <a:pt x="4" y="1"/>
                        </a:lnTo>
                        <a:lnTo>
                          <a:pt x="3" y="2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  <p:sp>
                <p:nvSpPr>
                  <p:cNvPr id="515" name="Shape 515"/>
                  <p:cNvSpPr/>
                  <p:nvPr/>
                </p:nvSpPr>
                <p:spPr>
                  <a:xfrm>
                    <a:off x="1171575" y="3967162"/>
                    <a:ext cx="3175" cy="9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" h="5" extrusionOk="0">
                        <a:moveTo>
                          <a:pt x="0" y="3"/>
                        </a:move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</p:grpSp>
            <p:sp>
              <p:nvSpPr>
                <p:cNvPr id="516" name="Shape 516"/>
                <p:cNvSpPr/>
                <p:nvPr/>
              </p:nvSpPr>
              <p:spPr>
                <a:xfrm>
                  <a:off x="1103312" y="3914775"/>
                  <a:ext cx="119062" cy="1031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" h="64" extrusionOk="0">
                      <a:moveTo>
                        <a:pt x="37" y="2"/>
                      </a:moveTo>
                      <a:lnTo>
                        <a:pt x="29" y="3"/>
                      </a:lnTo>
                      <a:lnTo>
                        <a:pt x="23" y="6"/>
                      </a:lnTo>
                      <a:lnTo>
                        <a:pt x="14" y="13"/>
                      </a:lnTo>
                      <a:lnTo>
                        <a:pt x="10" y="24"/>
                      </a:lnTo>
                      <a:lnTo>
                        <a:pt x="6" y="31"/>
                      </a:lnTo>
                      <a:lnTo>
                        <a:pt x="3" y="36"/>
                      </a:lnTo>
                      <a:lnTo>
                        <a:pt x="0" y="41"/>
                      </a:lnTo>
                      <a:lnTo>
                        <a:pt x="3" y="47"/>
                      </a:lnTo>
                      <a:lnTo>
                        <a:pt x="6" y="51"/>
                      </a:lnTo>
                      <a:lnTo>
                        <a:pt x="13" y="54"/>
                      </a:lnTo>
                      <a:lnTo>
                        <a:pt x="19" y="57"/>
                      </a:lnTo>
                      <a:lnTo>
                        <a:pt x="22" y="60"/>
                      </a:lnTo>
                      <a:lnTo>
                        <a:pt x="28" y="64"/>
                      </a:lnTo>
                      <a:lnTo>
                        <a:pt x="32" y="62"/>
                      </a:lnTo>
                      <a:lnTo>
                        <a:pt x="30" y="44"/>
                      </a:lnTo>
                      <a:lnTo>
                        <a:pt x="32" y="28"/>
                      </a:lnTo>
                      <a:lnTo>
                        <a:pt x="35" y="19"/>
                      </a:lnTo>
                      <a:lnTo>
                        <a:pt x="42" y="12"/>
                      </a:lnTo>
                      <a:lnTo>
                        <a:pt x="46" y="11"/>
                      </a:lnTo>
                      <a:lnTo>
                        <a:pt x="51" y="11"/>
                      </a:lnTo>
                      <a:lnTo>
                        <a:pt x="55" y="13"/>
                      </a:lnTo>
                      <a:lnTo>
                        <a:pt x="60" y="17"/>
                      </a:lnTo>
                      <a:lnTo>
                        <a:pt x="61" y="20"/>
                      </a:lnTo>
                      <a:lnTo>
                        <a:pt x="63" y="25"/>
                      </a:lnTo>
                      <a:lnTo>
                        <a:pt x="63" y="29"/>
                      </a:lnTo>
                      <a:lnTo>
                        <a:pt x="62" y="33"/>
                      </a:lnTo>
                      <a:lnTo>
                        <a:pt x="62" y="36"/>
                      </a:lnTo>
                      <a:lnTo>
                        <a:pt x="64" y="44"/>
                      </a:lnTo>
                      <a:lnTo>
                        <a:pt x="63" y="50"/>
                      </a:lnTo>
                      <a:lnTo>
                        <a:pt x="63" y="55"/>
                      </a:lnTo>
                      <a:lnTo>
                        <a:pt x="69" y="56"/>
                      </a:lnTo>
                      <a:lnTo>
                        <a:pt x="72" y="53"/>
                      </a:lnTo>
                      <a:lnTo>
                        <a:pt x="74" y="49"/>
                      </a:lnTo>
                      <a:lnTo>
                        <a:pt x="73" y="41"/>
                      </a:lnTo>
                      <a:lnTo>
                        <a:pt x="69" y="32"/>
                      </a:lnTo>
                      <a:lnTo>
                        <a:pt x="65" y="23"/>
                      </a:lnTo>
                      <a:lnTo>
                        <a:pt x="62" y="16"/>
                      </a:lnTo>
                      <a:lnTo>
                        <a:pt x="59" y="10"/>
                      </a:lnTo>
                      <a:lnTo>
                        <a:pt x="56" y="7"/>
                      </a:lnTo>
                      <a:lnTo>
                        <a:pt x="51" y="4"/>
                      </a:lnTo>
                      <a:lnTo>
                        <a:pt x="42" y="0"/>
                      </a:lnTo>
                      <a:lnTo>
                        <a:pt x="37" y="2"/>
                      </a:lnTo>
                    </a:path>
                  </a:pathLst>
                </a:custGeom>
                <a:solidFill>
                  <a:srgbClr val="9FFF9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17" name="Shape 517"/>
                <p:cNvSpPr/>
                <p:nvPr/>
              </p:nvSpPr>
              <p:spPr>
                <a:xfrm>
                  <a:off x="1085850" y="4019550"/>
                  <a:ext cx="77787" cy="1269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" h="79" extrusionOk="0">
                      <a:moveTo>
                        <a:pt x="29" y="0"/>
                      </a:moveTo>
                      <a:lnTo>
                        <a:pt x="29" y="9"/>
                      </a:lnTo>
                      <a:lnTo>
                        <a:pt x="33" y="19"/>
                      </a:lnTo>
                      <a:lnTo>
                        <a:pt x="36" y="25"/>
                      </a:lnTo>
                      <a:lnTo>
                        <a:pt x="40" y="29"/>
                      </a:lnTo>
                      <a:lnTo>
                        <a:pt x="39" y="36"/>
                      </a:lnTo>
                      <a:lnTo>
                        <a:pt x="43" y="47"/>
                      </a:lnTo>
                      <a:lnTo>
                        <a:pt x="46" y="63"/>
                      </a:lnTo>
                      <a:lnTo>
                        <a:pt x="48" y="79"/>
                      </a:lnTo>
                      <a:lnTo>
                        <a:pt x="20" y="79"/>
                      </a:lnTo>
                      <a:lnTo>
                        <a:pt x="16" y="75"/>
                      </a:lnTo>
                      <a:lnTo>
                        <a:pt x="13" y="70"/>
                      </a:lnTo>
                      <a:lnTo>
                        <a:pt x="9" y="64"/>
                      </a:lnTo>
                      <a:lnTo>
                        <a:pt x="7" y="56"/>
                      </a:lnTo>
                      <a:lnTo>
                        <a:pt x="3" y="48"/>
                      </a:lnTo>
                      <a:lnTo>
                        <a:pt x="1" y="39"/>
                      </a:lnTo>
                      <a:lnTo>
                        <a:pt x="1" y="32"/>
                      </a:ln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11" y="26"/>
                      </a:lnTo>
                      <a:lnTo>
                        <a:pt x="17" y="21"/>
                      </a:lnTo>
                      <a:lnTo>
                        <a:pt x="22" y="13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518" name="Shape 518"/>
            <p:cNvSpPr/>
            <p:nvPr/>
          </p:nvSpPr>
          <p:spPr>
            <a:xfrm>
              <a:off x="1001712" y="4137025"/>
              <a:ext cx="342900" cy="57149"/>
            </a:xfrm>
            <a:custGeom>
              <a:avLst/>
              <a:gdLst/>
              <a:ahLst/>
              <a:cxnLst/>
              <a:rect l="0" t="0" r="0" b="0"/>
              <a:pathLst>
                <a:path w="215" h="35" extrusionOk="0">
                  <a:moveTo>
                    <a:pt x="0" y="0"/>
                  </a:moveTo>
                  <a:lnTo>
                    <a:pt x="215" y="0"/>
                  </a:lnTo>
                  <a:lnTo>
                    <a:pt x="215" y="35"/>
                  </a:lnTo>
                  <a:lnTo>
                    <a:pt x="0" y="35"/>
                  </a:ln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B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19" name="Shape 519"/>
          <p:cNvSpPr txBox="1"/>
          <p:nvPr/>
        </p:nvSpPr>
        <p:spPr>
          <a:xfrm>
            <a:off x="996950" y="3668712"/>
            <a:ext cx="338136" cy="9524"/>
          </a:xfrm>
          <a:prstGeom prst="rect">
            <a:avLst/>
          </a:prstGeom>
          <a:solidFill>
            <a:srgbClr val="008000"/>
          </a:solidFill>
          <a:ln w="12700" cap="rnd">
            <a:solidFill>
              <a:srgbClr val="DFFFB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520" name="Shape 520"/>
          <p:cNvGrpSpPr/>
          <p:nvPr/>
        </p:nvGrpSpPr>
        <p:grpSpPr>
          <a:xfrm>
            <a:off x="787400" y="3665537"/>
            <a:ext cx="133349" cy="146050"/>
            <a:chOff x="787400" y="3817937"/>
            <a:chExt cx="133349" cy="146050"/>
          </a:xfrm>
        </p:grpSpPr>
        <p:sp>
          <p:nvSpPr>
            <p:cNvPr id="521" name="Shape 521"/>
            <p:cNvSpPr/>
            <p:nvPr/>
          </p:nvSpPr>
          <p:spPr>
            <a:xfrm>
              <a:off x="869950" y="3830637"/>
              <a:ext cx="50799" cy="133350"/>
            </a:xfrm>
            <a:custGeom>
              <a:avLst/>
              <a:gdLst/>
              <a:ahLst/>
              <a:cxnLst/>
              <a:rect l="0" t="0" r="0" b="0"/>
              <a:pathLst>
                <a:path w="31" h="83" extrusionOk="0">
                  <a:moveTo>
                    <a:pt x="3" y="35"/>
                  </a:moveTo>
                  <a:lnTo>
                    <a:pt x="2" y="3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0"/>
                  </a:lnTo>
                  <a:lnTo>
                    <a:pt x="8" y="8"/>
                  </a:lnTo>
                  <a:lnTo>
                    <a:pt x="10" y="14"/>
                  </a:lnTo>
                  <a:lnTo>
                    <a:pt x="11" y="21"/>
                  </a:lnTo>
                  <a:lnTo>
                    <a:pt x="10" y="29"/>
                  </a:lnTo>
                  <a:lnTo>
                    <a:pt x="9" y="36"/>
                  </a:lnTo>
                  <a:lnTo>
                    <a:pt x="8" y="40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7" y="24"/>
                  </a:lnTo>
                  <a:lnTo>
                    <a:pt x="31" y="24"/>
                  </a:lnTo>
                  <a:lnTo>
                    <a:pt x="29" y="29"/>
                  </a:lnTo>
                  <a:lnTo>
                    <a:pt x="27" y="35"/>
                  </a:lnTo>
                  <a:lnTo>
                    <a:pt x="23" y="40"/>
                  </a:lnTo>
                  <a:lnTo>
                    <a:pt x="20" y="43"/>
                  </a:lnTo>
                  <a:lnTo>
                    <a:pt x="14" y="45"/>
                  </a:lnTo>
                  <a:lnTo>
                    <a:pt x="9" y="46"/>
                  </a:lnTo>
                  <a:lnTo>
                    <a:pt x="15" y="49"/>
                  </a:lnTo>
                  <a:lnTo>
                    <a:pt x="19" y="53"/>
                  </a:lnTo>
                  <a:lnTo>
                    <a:pt x="21" y="56"/>
                  </a:lnTo>
                  <a:lnTo>
                    <a:pt x="23" y="60"/>
                  </a:lnTo>
                  <a:lnTo>
                    <a:pt x="23" y="64"/>
                  </a:lnTo>
                  <a:lnTo>
                    <a:pt x="24" y="70"/>
                  </a:lnTo>
                  <a:lnTo>
                    <a:pt x="17" y="67"/>
                  </a:lnTo>
                  <a:lnTo>
                    <a:pt x="13" y="64"/>
                  </a:lnTo>
                  <a:lnTo>
                    <a:pt x="11" y="60"/>
                  </a:lnTo>
                  <a:lnTo>
                    <a:pt x="8" y="53"/>
                  </a:lnTo>
                  <a:lnTo>
                    <a:pt x="10" y="60"/>
                  </a:lnTo>
                  <a:lnTo>
                    <a:pt x="11" y="67"/>
                  </a:lnTo>
                  <a:lnTo>
                    <a:pt x="12" y="72"/>
                  </a:lnTo>
                  <a:lnTo>
                    <a:pt x="11" y="78"/>
                  </a:lnTo>
                  <a:lnTo>
                    <a:pt x="11" y="83"/>
                  </a:lnTo>
                  <a:lnTo>
                    <a:pt x="5" y="77"/>
                  </a:lnTo>
                  <a:lnTo>
                    <a:pt x="2" y="69"/>
                  </a:lnTo>
                  <a:lnTo>
                    <a:pt x="1" y="60"/>
                  </a:lnTo>
                  <a:lnTo>
                    <a:pt x="3" y="51"/>
                  </a:lnTo>
                  <a:lnTo>
                    <a:pt x="3" y="44"/>
                  </a:lnTo>
                  <a:lnTo>
                    <a:pt x="3" y="40"/>
                  </a:lnTo>
                  <a:lnTo>
                    <a:pt x="3" y="35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B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787400" y="3817937"/>
              <a:ext cx="38100" cy="61911"/>
            </a:xfrm>
            <a:custGeom>
              <a:avLst/>
              <a:gdLst/>
              <a:ahLst/>
              <a:cxnLst/>
              <a:rect l="0" t="0" r="0" b="0"/>
              <a:pathLst>
                <a:path w="23" h="38" extrusionOk="0">
                  <a:moveTo>
                    <a:pt x="9" y="34"/>
                  </a:moveTo>
                  <a:lnTo>
                    <a:pt x="5" y="30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7" y="16"/>
                  </a:lnTo>
                  <a:lnTo>
                    <a:pt x="11" y="19"/>
                  </a:lnTo>
                  <a:lnTo>
                    <a:pt x="13" y="23"/>
                  </a:lnTo>
                  <a:lnTo>
                    <a:pt x="17" y="31"/>
                  </a:lnTo>
                  <a:lnTo>
                    <a:pt x="14" y="24"/>
                  </a:lnTo>
                  <a:lnTo>
                    <a:pt x="13" y="17"/>
                  </a:lnTo>
                  <a:lnTo>
                    <a:pt x="13" y="12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19" y="7"/>
                  </a:lnTo>
                  <a:lnTo>
                    <a:pt x="22" y="14"/>
                  </a:lnTo>
                  <a:lnTo>
                    <a:pt x="22" y="23"/>
                  </a:lnTo>
                  <a:lnTo>
                    <a:pt x="23" y="37"/>
                  </a:lnTo>
                  <a:lnTo>
                    <a:pt x="16" y="38"/>
                  </a:lnTo>
                  <a:lnTo>
                    <a:pt x="9" y="34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B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806450" y="3836987"/>
              <a:ext cx="50799" cy="111125"/>
            </a:xfrm>
            <a:prstGeom prst="ellipse">
              <a:avLst/>
            </a:prstGeom>
            <a:solidFill>
              <a:srgbClr val="008000"/>
            </a:solidFill>
            <a:ln w="12700" cap="rnd">
              <a:solidFill>
                <a:srgbClr val="9FFF9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815975" y="3854450"/>
              <a:ext cx="44450" cy="77787"/>
            </a:xfrm>
            <a:custGeom>
              <a:avLst/>
              <a:gdLst/>
              <a:ahLst/>
              <a:cxnLst/>
              <a:rect l="0" t="0" r="0" b="0"/>
              <a:pathLst>
                <a:path w="27" h="48" extrusionOk="0">
                  <a:moveTo>
                    <a:pt x="1" y="4"/>
                  </a:moveTo>
                  <a:lnTo>
                    <a:pt x="3" y="4"/>
                  </a:lnTo>
                  <a:lnTo>
                    <a:pt x="5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0"/>
                  </a:lnTo>
                  <a:lnTo>
                    <a:pt x="22" y="0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3" y="44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7" y="48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4" y="44"/>
                  </a:lnTo>
                  <a:lnTo>
                    <a:pt x="5" y="42"/>
                  </a:lnTo>
                  <a:lnTo>
                    <a:pt x="6" y="40"/>
                  </a:lnTo>
                  <a:lnTo>
                    <a:pt x="6" y="10"/>
                  </a:lnTo>
                  <a:lnTo>
                    <a:pt x="5" y="8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4"/>
                  </a:lnTo>
                </a:path>
              </a:pathLst>
            </a:custGeom>
            <a:solidFill>
              <a:srgbClr val="BFFFBF"/>
            </a:solidFill>
            <a:ln w="12700" cap="rnd">
              <a:solidFill>
                <a:srgbClr val="3F5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25" name="Shape 525"/>
          <p:cNvGrpSpPr/>
          <p:nvPr/>
        </p:nvGrpSpPr>
        <p:grpSpPr>
          <a:xfrm>
            <a:off x="1427162" y="3665537"/>
            <a:ext cx="133350" cy="146050"/>
            <a:chOff x="1427162" y="3817937"/>
            <a:chExt cx="133350" cy="146050"/>
          </a:xfrm>
        </p:grpSpPr>
        <p:sp>
          <p:nvSpPr>
            <p:cNvPr id="526" name="Shape 526"/>
            <p:cNvSpPr/>
            <p:nvPr/>
          </p:nvSpPr>
          <p:spPr>
            <a:xfrm>
              <a:off x="1427162" y="3830637"/>
              <a:ext cx="50799" cy="133350"/>
            </a:xfrm>
            <a:custGeom>
              <a:avLst/>
              <a:gdLst/>
              <a:ahLst/>
              <a:cxnLst/>
              <a:rect l="0" t="0" r="0" b="0"/>
              <a:pathLst>
                <a:path w="31" h="83" extrusionOk="0">
                  <a:moveTo>
                    <a:pt x="28" y="35"/>
                  </a:moveTo>
                  <a:lnTo>
                    <a:pt x="29" y="30"/>
                  </a:lnTo>
                  <a:lnTo>
                    <a:pt x="30" y="24"/>
                  </a:lnTo>
                  <a:lnTo>
                    <a:pt x="31" y="16"/>
                  </a:lnTo>
                  <a:lnTo>
                    <a:pt x="30" y="9"/>
                  </a:lnTo>
                  <a:lnTo>
                    <a:pt x="27" y="0"/>
                  </a:lnTo>
                  <a:lnTo>
                    <a:pt x="23" y="8"/>
                  </a:lnTo>
                  <a:lnTo>
                    <a:pt x="21" y="14"/>
                  </a:lnTo>
                  <a:lnTo>
                    <a:pt x="20" y="21"/>
                  </a:lnTo>
                  <a:lnTo>
                    <a:pt x="21" y="29"/>
                  </a:lnTo>
                  <a:lnTo>
                    <a:pt x="22" y="36"/>
                  </a:lnTo>
                  <a:lnTo>
                    <a:pt x="23" y="40"/>
                  </a:lnTo>
                  <a:lnTo>
                    <a:pt x="21" y="36"/>
                  </a:lnTo>
                  <a:lnTo>
                    <a:pt x="17" y="31"/>
                  </a:lnTo>
                  <a:lnTo>
                    <a:pt x="12" y="28"/>
                  </a:lnTo>
                  <a:lnTo>
                    <a:pt x="9" y="26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5"/>
                  </a:lnTo>
                  <a:lnTo>
                    <a:pt x="8" y="40"/>
                  </a:lnTo>
                  <a:lnTo>
                    <a:pt x="11" y="43"/>
                  </a:lnTo>
                  <a:lnTo>
                    <a:pt x="17" y="45"/>
                  </a:lnTo>
                  <a:lnTo>
                    <a:pt x="22" y="46"/>
                  </a:lnTo>
                  <a:lnTo>
                    <a:pt x="16" y="49"/>
                  </a:lnTo>
                  <a:lnTo>
                    <a:pt x="12" y="53"/>
                  </a:lnTo>
                  <a:lnTo>
                    <a:pt x="10" y="56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7" y="70"/>
                  </a:lnTo>
                  <a:lnTo>
                    <a:pt x="14" y="67"/>
                  </a:lnTo>
                  <a:lnTo>
                    <a:pt x="18" y="64"/>
                  </a:lnTo>
                  <a:lnTo>
                    <a:pt x="20" y="60"/>
                  </a:lnTo>
                  <a:lnTo>
                    <a:pt x="23" y="53"/>
                  </a:lnTo>
                  <a:lnTo>
                    <a:pt x="21" y="60"/>
                  </a:lnTo>
                  <a:lnTo>
                    <a:pt x="20" y="67"/>
                  </a:lnTo>
                  <a:lnTo>
                    <a:pt x="19" y="72"/>
                  </a:lnTo>
                  <a:lnTo>
                    <a:pt x="20" y="78"/>
                  </a:lnTo>
                  <a:lnTo>
                    <a:pt x="20" y="83"/>
                  </a:lnTo>
                  <a:lnTo>
                    <a:pt x="26" y="77"/>
                  </a:lnTo>
                  <a:lnTo>
                    <a:pt x="29" y="69"/>
                  </a:lnTo>
                  <a:lnTo>
                    <a:pt x="30" y="60"/>
                  </a:lnTo>
                  <a:lnTo>
                    <a:pt x="28" y="51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8" y="35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B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1522412" y="3817937"/>
              <a:ext cx="38100" cy="61911"/>
            </a:xfrm>
            <a:custGeom>
              <a:avLst/>
              <a:gdLst/>
              <a:ahLst/>
              <a:cxnLst/>
              <a:rect l="0" t="0" r="0" b="0"/>
              <a:pathLst>
                <a:path w="23" h="38" extrusionOk="0">
                  <a:moveTo>
                    <a:pt x="14" y="34"/>
                  </a:moveTo>
                  <a:lnTo>
                    <a:pt x="18" y="30"/>
                  </a:lnTo>
                  <a:lnTo>
                    <a:pt x="19" y="27"/>
                  </a:lnTo>
                  <a:lnTo>
                    <a:pt x="21" y="23"/>
                  </a:lnTo>
                  <a:lnTo>
                    <a:pt x="21" y="19"/>
                  </a:lnTo>
                  <a:lnTo>
                    <a:pt x="23" y="13"/>
                  </a:lnTo>
                  <a:lnTo>
                    <a:pt x="16" y="16"/>
                  </a:lnTo>
                  <a:lnTo>
                    <a:pt x="12" y="19"/>
                  </a:lnTo>
                  <a:lnTo>
                    <a:pt x="10" y="23"/>
                  </a:lnTo>
                  <a:lnTo>
                    <a:pt x="6" y="31"/>
                  </a:lnTo>
                  <a:lnTo>
                    <a:pt x="9" y="24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4" y="7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0" y="37"/>
                  </a:lnTo>
                  <a:lnTo>
                    <a:pt x="7" y="38"/>
                  </a:lnTo>
                  <a:lnTo>
                    <a:pt x="14" y="34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B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1476375" y="3836987"/>
              <a:ext cx="50799" cy="111125"/>
            </a:xfrm>
            <a:prstGeom prst="ellipse">
              <a:avLst/>
            </a:prstGeom>
            <a:solidFill>
              <a:srgbClr val="008000"/>
            </a:solidFill>
            <a:ln w="12700" cap="rnd">
              <a:solidFill>
                <a:srgbClr val="9FFF9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1487487" y="3854450"/>
              <a:ext cx="44450" cy="77787"/>
            </a:xfrm>
            <a:custGeom>
              <a:avLst/>
              <a:gdLst/>
              <a:ahLst/>
              <a:cxnLst/>
              <a:rect l="0" t="0" r="0" b="0"/>
              <a:pathLst>
                <a:path w="27" h="48" extrusionOk="0">
                  <a:moveTo>
                    <a:pt x="1" y="4"/>
                  </a:moveTo>
                  <a:lnTo>
                    <a:pt x="2" y="4"/>
                  </a:lnTo>
                  <a:lnTo>
                    <a:pt x="5" y="4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0"/>
                  </a:lnTo>
                  <a:lnTo>
                    <a:pt x="21" y="0"/>
                  </a:lnTo>
                  <a:lnTo>
                    <a:pt x="21" y="40"/>
                  </a:lnTo>
                  <a:lnTo>
                    <a:pt x="22" y="42"/>
                  </a:lnTo>
                  <a:lnTo>
                    <a:pt x="23" y="44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7" y="48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4" y="44"/>
                  </a:lnTo>
                  <a:lnTo>
                    <a:pt x="5" y="42"/>
                  </a:lnTo>
                  <a:lnTo>
                    <a:pt x="5" y="4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4"/>
                  </a:lnTo>
                </a:path>
              </a:pathLst>
            </a:custGeom>
            <a:solidFill>
              <a:srgbClr val="BFFFBF"/>
            </a:solidFill>
            <a:ln w="12700" cap="rnd">
              <a:solidFill>
                <a:srgbClr val="3F5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30" name="Shape 530"/>
          <p:cNvSpPr/>
          <p:nvPr/>
        </p:nvSpPr>
        <p:spPr>
          <a:xfrm>
            <a:off x="793750" y="3938587"/>
            <a:ext cx="47625" cy="77787"/>
          </a:xfrm>
          <a:prstGeom prst="ellipse">
            <a:avLst/>
          </a:prstGeom>
          <a:solidFill>
            <a:srgbClr val="008000"/>
          </a:solidFill>
          <a:ln w="12700" cap="rnd">
            <a:solidFill>
              <a:srgbClr val="9FFF9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1" name="Shape 531"/>
          <p:cNvSpPr/>
          <p:nvPr/>
        </p:nvSpPr>
        <p:spPr>
          <a:xfrm>
            <a:off x="803275" y="3949700"/>
            <a:ext cx="30161" cy="55561"/>
          </a:xfrm>
          <a:prstGeom prst="ellipse">
            <a:avLst/>
          </a:prstGeom>
          <a:solidFill>
            <a:srgbClr val="008000"/>
          </a:solidFill>
          <a:ln w="12700" cap="rnd">
            <a:solidFill>
              <a:srgbClr val="9FFF9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/>
          <p:nvPr/>
        </p:nvSpPr>
        <p:spPr>
          <a:xfrm>
            <a:off x="811212" y="3959225"/>
            <a:ext cx="28574" cy="50799"/>
          </a:xfrm>
          <a:custGeom>
            <a:avLst/>
            <a:gdLst/>
            <a:ahLst/>
            <a:cxnLst/>
            <a:rect l="0" t="0" r="0" b="0"/>
            <a:pathLst>
              <a:path w="17" h="31" extrusionOk="0">
                <a:moveTo>
                  <a:pt x="0" y="4"/>
                </a:moveTo>
                <a:lnTo>
                  <a:pt x="2" y="4"/>
                </a:lnTo>
                <a:lnTo>
                  <a:pt x="3" y="3"/>
                </a:lnTo>
                <a:lnTo>
                  <a:pt x="4" y="2"/>
                </a:lnTo>
                <a:lnTo>
                  <a:pt x="5" y="1"/>
                </a:lnTo>
                <a:lnTo>
                  <a:pt x="5" y="0"/>
                </a:lnTo>
                <a:lnTo>
                  <a:pt x="13" y="0"/>
                </a:lnTo>
                <a:lnTo>
                  <a:pt x="13" y="26"/>
                </a:lnTo>
                <a:lnTo>
                  <a:pt x="14" y="27"/>
                </a:lnTo>
                <a:lnTo>
                  <a:pt x="14" y="29"/>
                </a:lnTo>
                <a:lnTo>
                  <a:pt x="16" y="29"/>
                </a:lnTo>
                <a:lnTo>
                  <a:pt x="17" y="29"/>
                </a:lnTo>
                <a:lnTo>
                  <a:pt x="17" y="31"/>
                </a:lnTo>
                <a:lnTo>
                  <a:pt x="0" y="31"/>
                </a:lnTo>
                <a:lnTo>
                  <a:pt x="0" y="29"/>
                </a:lnTo>
                <a:lnTo>
                  <a:pt x="1" y="29"/>
                </a:lnTo>
                <a:lnTo>
                  <a:pt x="2" y="29"/>
                </a:lnTo>
                <a:lnTo>
                  <a:pt x="3" y="27"/>
                </a:lnTo>
                <a:lnTo>
                  <a:pt x="3" y="26"/>
                </a:lnTo>
                <a:lnTo>
                  <a:pt x="3" y="7"/>
                </a:lnTo>
                <a:lnTo>
                  <a:pt x="3" y="6"/>
                </a:lnTo>
                <a:lnTo>
                  <a:pt x="2" y="5"/>
                </a:lnTo>
                <a:lnTo>
                  <a:pt x="1" y="4"/>
                </a:lnTo>
                <a:lnTo>
                  <a:pt x="0" y="4"/>
                </a:lnTo>
              </a:path>
            </a:pathLst>
          </a:custGeom>
          <a:solidFill>
            <a:srgbClr val="BFFFBF"/>
          </a:solidFill>
          <a:ln w="12700" cap="rnd">
            <a:solidFill>
              <a:srgbClr val="3F5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1495425" y="3941762"/>
            <a:ext cx="47625" cy="76199"/>
          </a:xfrm>
          <a:prstGeom prst="ellipse">
            <a:avLst/>
          </a:prstGeom>
          <a:solidFill>
            <a:srgbClr val="008000"/>
          </a:solidFill>
          <a:ln w="12700" cap="rnd">
            <a:solidFill>
              <a:srgbClr val="9FFF9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4" name="Shape 534"/>
          <p:cNvSpPr/>
          <p:nvPr/>
        </p:nvSpPr>
        <p:spPr>
          <a:xfrm>
            <a:off x="1503362" y="3952875"/>
            <a:ext cx="31750" cy="53974"/>
          </a:xfrm>
          <a:prstGeom prst="ellipse">
            <a:avLst/>
          </a:prstGeom>
          <a:solidFill>
            <a:srgbClr val="008000"/>
          </a:solidFill>
          <a:ln w="12700" cap="rnd">
            <a:solidFill>
              <a:srgbClr val="9FFF9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1511300" y="3962400"/>
            <a:ext cx="28574" cy="49211"/>
          </a:xfrm>
          <a:custGeom>
            <a:avLst/>
            <a:gdLst/>
            <a:ahLst/>
            <a:cxnLst/>
            <a:rect l="0" t="0" r="0" b="0"/>
            <a:pathLst>
              <a:path w="17" h="30" extrusionOk="0">
                <a:moveTo>
                  <a:pt x="1" y="3"/>
                </a:moveTo>
                <a:lnTo>
                  <a:pt x="2" y="3"/>
                </a:lnTo>
                <a:lnTo>
                  <a:pt x="3" y="2"/>
                </a:lnTo>
                <a:lnTo>
                  <a:pt x="5" y="1"/>
                </a:lnTo>
                <a:lnTo>
                  <a:pt x="6" y="0"/>
                </a:lnTo>
                <a:lnTo>
                  <a:pt x="14" y="0"/>
                </a:lnTo>
                <a:lnTo>
                  <a:pt x="14" y="25"/>
                </a:lnTo>
                <a:lnTo>
                  <a:pt x="14" y="27"/>
                </a:lnTo>
                <a:lnTo>
                  <a:pt x="15" y="28"/>
                </a:lnTo>
                <a:lnTo>
                  <a:pt x="17" y="29"/>
                </a:lnTo>
                <a:lnTo>
                  <a:pt x="17" y="30"/>
                </a:lnTo>
                <a:lnTo>
                  <a:pt x="0" y="30"/>
                </a:lnTo>
                <a:lnTo>
                  <a:pt x="0" y="29"/>
                </a:lnTo>
                <a:lnTo>
                  <a:pt x="1" y="29"/>
                </a:lnTo>
                <a:lnTo>
                  <a:pt x="3" y="28"/>
                </a:lnTo>
                <a:lnTo>
                  <a:pt x="3" y="27"/>
                </a:lnTo>
                <a:lnTo>
                  <a:pt x="4" y="25"/>
                </a:lnTo>
                <a:lnTo>
                  <a:pt x="4" y="6"/>
                </a:lnTo>
                <a:lnTo>
                  <a:pt x="3" y="5"/>
                </a:lnTo>
                <a:lnTo>
                  <a:pt x="3" y="4"/>
                </a:lnTo>
                <a:lnTo>
                  <a:pt x="2" y="4"/>
                </a:lnTo>
                <a:lnTo>
                  <a:pt x="1" y="4"/>
                </a:lnTo>
                <a:lnTo>
                  <a:pt x="1" y="3"/>
                </a:lnTo>
              </a:path>
            </a:pathLst>
          </a:custGeom>
          <a:solidFill>
            <a:srgbClr val="BFFFBF"/>
          </a:solidFill>
          <a:ln w="12700" cap="rnd">
            <a:solidFill>
              <a:srgbClr val="3F5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536" name="Shape 536"/>
          <p:cNvGrpSpPr/>
          <p:nvPr/>
        </p:nvGrpSpPr>
        <p:grpSpPr>
          <a:xfrm>
            <a:off x="936625" y="3806825"/>
            <a:ext cx="61912" cy="76199"/>
            <a:chOff x="936625" y="3959225"/>
            <a:chExt cx="61912" cy="76199"/>
          </a:xfrm>
        </p:grpSpPr>
        <p:sp>
          <p:nvSpPr>
            <p:cNvPr id="537" name="Shape 537"/>
            <p:cNvSpPr/>
            <p:nvPr/>
          </p:nvSpPr>
          <p:spPr>
            <a:xfrm>
              <a:off x="936625" y="3959225"/>
              <a:ext cx="61912" cy="76199"/>
            </a:xfrm>
            <a:prstGeom prst="ellipse">
              <a:avLst/>
            </a:prstGeom>
            <a:solidFill>
              <a:srgbClr val="3F5F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957262" y="3983037"/>
              <a:ext cx="20636" cy="30161"/>
            </a:xfrm>
            <a:prstGeom prst="ellipse">
              <a:avLst/>
            </a:prstGeom>
            <a:solidFill>
              <a:srgbClr val="9FFF9F"/>
            </a:solidFill>
            <a:ln w="12700" cap="rnd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9" name="Shape 539"/>
          <p:cNvGrpSpPr/>
          <p:nvPr/>
        </p:nvGrpSpPr>
        <p:grpSpPr>
          <a:xfrm>
            <a:off x="1333500" y="3817937"/>
            <a:ext cx="61912" cy="76199"/>
            <a:chOff x="1333500" y="3970337"/>
            <a:chExt cx="61912" cy="76199"/>
          </a:xfrm>
        </p:grpSpPr>
        <p:sp>
          <p:nvSpPr>
            <p:cNvPr id="540" name="Shape 540"/>
            <p:cNvSpPr/>
            <p:nvPr/>
          </p:nvSpPr>
          <p:spPr>
            <a:xfrm>
              <a:off x="1333500" y="3970337"/>
              <a:ext cx="61912" cy="76199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1354137" y="3994150"/>
              <a:ext cx="20636" cy="30161"/>
            </a:xfrm>
            <a:prstGeom prst="ellipse">
              <a:avLst/>
            </a:prstGeom>
            <a:solidFill>
              <a:srgbClr val="BFFFBF"/>
            </a:solidFill>
            <a:ln w="12700" cap="rnd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42" name="Shape 542"/>
          <p:cNvGrpSpPr/>
          <p:nvPr/>
        </p:nvGrpSpPr>
        <p:grpSpPr>
          <a:xfrm>
            <a:off x="1023937" y="3994150"/>
            <a:ext cx="284162" cy="26987"/>
            <a:chOff x="1023937" y="4146550"/>
            <a:chExt cx="284162" cy="26987"/>
          </a:xfrm>
        </p:grpSpPr>
        <p:grpSp>
          <p:nvGrpSpPr>
            <p:cNvPr id="543" name="Shape 543"/>
            <p:cNvGrpSpPr/>
            <p:nvPr/>
          </p:nvGrpSpPr>
          <p:grpSpPr>
            <a:xfrm>
              <a:off x="1289050" y="4146550"/>
              <a:ext cx="19050" cy="25399"/>
              <a:chOff x="1289050" y="4146550"/>
              <a:chExt cx="19050" cy="25399"/>
            </a:xfrm>
          </p:grpSpPr>
          <p:sp>
            <p:nvSpPr>
              <p:cNvPr id="544" name="Shape 544"/>
              <p:cNvSpPr/>
              <p:nvPr/>
            </p:nvSpPr>
            <p:spPr>
              <a:xfrm>
                <a:off x="1289050" y="4146550"/>
                <a:ext cx="19050" cy="25399"/>
              </a:xfrm>
              <a:custGeom>
                <a:avLst/>
                <a:gdLst/>
                <a:ahLst/>
                <a:cxnLst/>
                <a:rect l="0" t="0" r="0" b="0"/>
                <a:pathLst>
                  <a:path w="11" h="15" extrusionOk="0">
                    <a:moveTo>
                      <a:pt x="0" y="0"/>
                    </a:moveTo>
                    <a:lnTo>
                      <a:pt x="8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7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45" name="Shape 545"/>
              <p:cNvSpPr/>
              <p:nvPr/>
            </p:nvSpPr>
            <p:spPr>
              <a:xfrm>
                <a:off x="1293812" y="4149725"/>
                <a:ext cx="9524" cy="4761"/>
              </a:xfrm>
              <a:custGeom>
                <a:avLst/>
                <a:gdLst/>
                <a:ahLst/>
                <a:cxnLst/>
                <a:rect l="0" t="0" r="0" b="0"/>
                <a:pathLst>
                  <a:path w="5" h="2" extrusionOk="0">
                    <a:moveTo>
                      <a:pt x="5" y="2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46" name="Shape 546"/>
            <p:cNvGrpSpPr/>
            <p:nvPr/>
          </p:nvGrpSpPr>
          <p:grpSpPr>
            <a:xfrm>
              <a:off x="1023937" y="4146550"/>
              <a:ext cx="17461" cy="26986"/>
              <a:chOff x="1023937" y="4146550"/>
              <a:chExt cx="17461" cy="26986"/>
            </a:xfrm>
          </p:grpSpPr>
          <p:sp>
            <p:nvSpPr>
              <p:cNvPr id="547" name="Shape 547"/>
              <p:cNvSpPr/>
              <p:nvPr/>
            </p:nvSpPr>
            <p:spPr>
              <a:xfrm>
                <a:off x="1023937" y="4146550"/>
                <a:ext cx="17461" cy="26986"/>
              </a:xfrm>
              <a:custGeom>
                <a:avLst/>
                <a:gdLst/>
                <a:ahLst/>
                <a:cxnLst/>
                <a:rect l="0" t="0" r="0" b="0"/>
                <a:pathLst>
                  <a:path w="10" h="16" extrusionOk="0">
                    <a:moveTo>
                      <a:pt x="3" y="0"/>
                    </a:moveTo>
                    <a:lnTo>
                      <a:pt x="7" y="0"/>
                    </a:lnTo>
                    <a:lnTo>
                      <a:pt x="8" y="1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48" name="Shape 548"/>
              <p:cNvSpPr/>
              <p:nvPr/>
            </p:nvSpPr>
            <p:spPr>
              <a:xfrm>
                <a:off x="1028700" y="4151312"/>
                <a:ext cx="6349" cy="17461"/>
              </a:xfrm>
              <a:custGeom>
                <a:avLst/>
                <a:gdLst/>
                <a:ahLst/>
                <a:cxnLst/>
                <a:rect l="0" t="0" r="0" b="0"/>
                <a:pathLst>
                  <a:path w="3" h="10" extrusionOk="0">
                    <a:moveTo>
                      <a:pt x="2" y="0"/>
                    </a:moveTo>
                    <a:lnTo>
                      <a:pt x="2" y="1"/>
                    </a:lnTo>
                    <a:lnTo>
                      <a:pt x="3" y="2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49" name="Shape 549"/>
            <p:cNvGrpSpPr/>
            <p:nvPr/>
          </p:nvGrpSpPr>
          <p:grpSpPr>
            <a:xfrm>
              <a:off x="1054100" y="4148137"/>
              <a:ext cx="50799" cy="25399"/>
              <a:chOff x="1054100" y="4148137"/>
              <a:chExt cx="50799" cy="25399"/>
            </a:xfrm>
          </p:grpSpPr>
          <p:sp>
            <p:nvSpPr>
              <p:cNvPr id="550" name="Shape 550"/>
              <p:cNvSpPr/>
              <p:nvPr/>
            </p:nvSpPr>
            <p:spPr>
              <a:xfrm>
                <a:off x="1054100" y="4148137"/>
                <a:ext cx="22224" cy="25399"/>
              </a:xfrm>
              <a:custGeom>
                <a:avLst/>
                <a:gdLst/>
                <a:ahLst/>
                <a:cxnLst/>
                <a:rect l="0" t="0" r="0" b="0"/>
                <a:pathLst>
                  <a:path w="13" h="15" extrusionOk="0">
                    <a:moveTo>
                      <a:pt x="0" y="15"/>
                    </a:moveTo>
                    <a:lnTo>
                      <a:pt x="3" y="15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3"/>
                    </a:lnTo>
                    <a:lnTo>
                      <a:pt x="8" y="15"/>
                    </a:lnTo>
                    <a:lnTo>
                      <a:pt x="12" y="15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10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51" name="Shape 551"/>
              <p:cNvSpPr/>
              <p:nvPr/>
            </p:nvSpPr>
            <p:spPr>
              <a:xfrm>
                <a:off x="1087437" y="4148137"/>
                <a:ext cx="17461" cy="25399"/>
              </a:xfrm>
              <a:custGeom>
                <a:avLst/>
                <a:gdLst/>
                <a:ahLst/>
                <a:cxnLst/>
                <a:rect l="0" t="0" r="0" b="0"/>
                <a:pathLst>
                  <a:path w="10" h="15" extrusionOk="0">
                    <a:moveTo>
                      <a:pt x="0" y="0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10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52" name="Shape 552"/>
            <p:cNvGrpSpPr/>
            <p:nvPr/>
          </p:nvGrpSpPr>
          <p:grpSpPr>
            <a:xfrm>
              <a:off x="1165225" y="4146550"/>
              <a:ext cx="19050" cy="25399"/>
              <a:chOff x="1165225" y="4146550"/>
              <a:chExt cx="19050" cy="25399"/>
            </a:xfrm>
          </p:grpSpPr>
          <p:sp>
            <p:nvSpPr>
              <p:cNvPr id="553" name="Shape 553"/>
              <p:cNvSpPr/>
              <p:nvPr/>
            </p:nvSpPr>
            <p:spPr>
              <a:xfrm>
                <a:off x="1165225" y="4146550"/>
                <a:ext cx="19050" cy="25399"/>
              </a:xfrm>
              <a:custGeom>
                <a:avLst/>
                <a:gdLst/>
                <a:ahLst/>
                <a:cxnLst/>
                <a:rect l="0" t="0" r="0" b="0"/>
                <a:pathLst>
                  <a:path w="11" h="15" extrusionOk="0">
                    <a:moveTo>
                      <a:pt x="3" y="0"/>
                    </a:moveTo>
                    <a:lnTo>
                      <a:pt x="8" y="0"/>
                    </a:lnTo>
                    <a:lnTo>
                      <a:pt x="8" y="1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0" y="11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54" name="Shape 554"/>
              <p:cNvSpPr/>
              <p:nvPr/>
            </p:nvSpPr>
            <p:spPr>
              <a:xfrm>
                <a:off x="1171575" y="4151312"/>
                <a:ext cx="6349" cy="17461"/>
              </a:xfrm>
              <a:custGeom>
                <a:avLst/>
                <a:gdLst/>
                <a:ahLst/>
                <a:cxnLst/>
                <a:rect l="0" t="0" r="0" b="0"/>
                <a:pathLst>
                  <a:path w="3" h="10" extrusionOk="0">
                    <a:moveTo>
                      <a:pt x="2" y="0"/>
                    </a:moveTo>
                    <a:lnTo>
                      <a:pt x="2" y="1"/>
                    </a:lnTo>
                    <a:lnTo>
                      <a:pt x="3" y="2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55" name="Shape 555"/>
            <p:cNvGrpSpPr/>
            <p:nvPr/>
          </p:nvGrpSpPr>
          <p:grpSpPr>
            <a:xfrm>
              <a:off x="1195387" y="4146550"/>
              <a:ext cx="44450" cy="25399"/>
              <a:chOff x="1195387" y="4146550"/>
              <a:chExt cx="44450" cy="25399"/>
            </a:xfrm>
          </p:grpSpPr>
          <p:sp>
            <p:nvSpPr>
              <p:cNvPr id="556" name="Shape 556"/>
              <p:cNvSpPr/>
              <p:nvPr/>
            </p:nvSpPr>
            <p:spPr>
              <a:xfrm>
                <a:off x="1195387" y="4146550"/>
                <a:ext cx="17461" cy="25399"/>
              </a:xfrm>
              <a:custGeom>
                <a:avLst/>
                <a:gdLst/>
                <a:ahLst/>
                <a:cxnLst/>
                <a:rect l="0" t="0" r="0" b="0"/>
                <a:pathLst>
                  <a:path w="10" h="15" extrusionOk="0">
                    <a:moveTo>
                      <a:pt x="0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57" name="Shape 557"/>
              <p:cNvSpPr/>
              <p:nvPr/>
            </p:nvSpPr>
            <p:spPr>
              <a:xfrm>
                <a:off x="1223962" y="4146550"/>
                <a:ext cx="15875" cy="25399"/>
              </a:xfrm>
              <a:custGeom>
                <a:avLst/>
                <a:gdLst/>
                <a:ahLst/>
                <a:cxnLst/>
                <a:rect l="0" t="0" r="0" b="0"/>
                <a:pathLst>
                  <a:path w="9" h="15" extrusionOk="0">
                    <a:moveTo>
                      <a:pt x="0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58" name="Shape 558"/>
            <p:cNvGrpSpPr/>
            <p:nvPr/>
          </p:nvGrpSpPr>
          <p:grpSpPr>
            <a:xfrm>
              <a:off x="1249362" y="4148137"/>
              <a:ext cx="28574" cy="23812"/>
              <a:chOff x="1249362" y="4148137"/>
              <a:chExt cx="28574" cy="23812"/>
            </a:xfrm>
          </p:grpSpPr>
          <p:sp>
            <p:nvSpPr>
              <p:cNvPr id="559" name="Shape 559"/>
              <p:cNvSpPr/>
              <p:nvPr/>
            </p:nvSpPr>
            <p:spPr>
              <a:xfrm>
                <a:off x="1249362" y="4148137"/>
                <a:ext cx="28574" cy="23812"/>
              </a:xfrm>
              <a:custGeom>
                <a:avLst/>
                <a:gdLst/>
                <a:ahLst/>
                <a:cxnLst/>
                <a:rect l="0" t="0" r="0" b="0"/>
                <a:pathLst>
                  <a:path w="17" h="14" extrusionOk="0">
                    <a:moveTo>
                      <a:pt x="10" y="0"/>
                    </a:moveTo>
                    <a:lnTo>
                      <a:pt x="16" y="13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6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0" name="Shape 560"/>
              <p:cNvSpPr/>
              <p:nvPr/>
            </p:nvSpPr>
            <p:spPr>
              <a:xfrm>
                <a:off x="1254125" y="4154487"/>
                <a:ext cx="7937" cy="4761"/>
              </a:xfrm>
              <a:custGeom>
                <a:avLst/>
                <a:gdLst/>
                <a:ahLst/>
                <a:cxnLst/>
                <a:rect l="0" t="0" r="0" b="0"/>
                <a:pathLst>
                  <a:path w="4" h="2" extrusionOk="0">
                    <a:moveTo>
                      <a:pt x="2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61" name="Shape 561"/>
            <p:cNvGrpSpPr/>
            <p:nvPr/>
          </p:nvGrpSpPr>
          <p:grpSpPr>
            <a:xfrm>
              <a:off x="1128712" y="4148137"/>
              <a:ext cx="23812" cy="23812"/>
              <a:chOff x="1128712" y="4148137"/>
              <a:chExt cx="23812" cy="23812"/>
            </a:xfrm>
          </p:grpSpPr>
          <p:sp>
            <p:nvSpPr>
              <p:cNvPr id="562" name="Shape 562"/>
              <p:cNvSpPr/>
              <p:nvPr/>
            </p:nvSpPr>
            <p:spPr>
              <a:xfrm>
                <a:off x="1128712" y="4148137"/>
                <a:ext cx="23812" cy="23812"/>
              </a:xfrm>
              <a:custGeom>
                <a:avLst/>
                <a:gdLst/>
                <a:ahLst/>
                <a:cxnLst/>
                <a:rect l="0" t="0" r="0" b="0"/>
                <a:pathLst>
                  <a:path w="14" h="14" extrusionOk="0">
                    <a:moveTo>
                      <a:pt x="6" y="0"/>
                    </a:moveTo>
                    <a:lnTo>
                      <a:pt x="10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3" name="Shape 563"/>
              <p:cNvSpPr/>
              <p:nvPr/>
            </p:nvSpPr>
            <p:spPr>
              <a:xfrm>
                <a:off x="1139825" y="4152900"/>
                <a:ext cx="6349" cy="15875"/>
              </a:xfrm>
              <a:custGeom>
                <a:avLst/>
                <a:gdLst/>
                <a:ahLst/>
                <a:cxnLst/>
                <a:rect l="0" t="0" r="0" b="0"/>
                <a:pathLst>
                  <a:path w="3" h="9" extrusionOk="0">
                    <a:moveTo>
                      <a:pt x="2" y="0"/>
                    </a:moveTo>
                    <a:lnTo>
                      <a:pt x="3" y="0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564" name="Shape 564"/>
          <p:cNvGrpSpPr/>
          <p:nvPr/>
        </p:nvGrpSpPr>
        <p:grpSpPr>
          <a:xfrm>
            <a:off x="938212" y="3706812"/>
            <a:ext cx="460374" cy="20637"/>
            <a:chOff x="938212" y="3859212"/>
            <a:chExt cx="460374" cy="20637"/>
          </a:xfrm>
        </p:grpSpPr>
        <p:grpSp>
          <p:nvGrpSpPr>
            <p:cNvPr id="565" name="Shape 565"/>
            <p:cNvGrpSpPr/>
            <p:nvPr/>
          </p:nvGrpSpPr>
          <p:grpSpPr>
            <a:xfrm>
              <a:off x="938212" y="3859212"/>
              <a:ext cx="41274" cy="20637"/>
              <a:chOff x="938212" y="3859212"/>
              <a:chExt cx="41274" cy="20637"/>
            </a:xfrm>
          </p:grpSpPr>
          <p:sp>
            <p:nvSpPr>
              <p:cNvPr id="566" name="Shape 566"/>
              <p:cNvSpPr/>
              <p:nvPr/>
            </p:nvSpPr>
            <p:spPr>
              <a:xfrm>
                <a:off x="938212" y="3859212"/>
                <a:ext cx="3175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1" h="12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7" name="Shape 567"/>
              <p:cNvSpPr/>
              <p:nvPr/>
            </p:nvSpPr>
            <p:spPr>
              <a:xfrm>
                <a:off x="954087" y="3859212"/>
                <a:ext cx="7937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4" h="12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8" name="Shape 568"/>
              <p:cNvSpPr/>
              <p:nvPr/>
            </p:nvSpPr>
            <p:spPr>
              <a:xfrm>
                <a:off x="974725" y="3859212"/>
                <a:ext cx="4761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2" h="12" extrusionOk="0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69" name="Shape 569"/>
            <p:cNvGrpSpPr/>
            <p:nvPr/>
          </p:nvGrpSpPr>
          <p:grpSpPr>
            <a:xfrm>
              <a:off x="1001712" y="3859212"/>
              <a:ext cx="90487" cy="20637"/>
              <a:chOff x="1001712" y="3859212"/>
              <a:chExt cx="90487" cy="20637"/>
            </a:xfrm>
          </p:grpSpPr>
          <p:sp>
            <p:nvSpPr>
              <p:cNvPr id="570" name="Shape 570"/>
              <p:cNvSpPr/>
              <p:nvPr/>
            </p:nvSpPr>
            <p:spPr>
              <a:xfrm>
                <a:off x="1001712" y="3859212"/>
                <a:ext cx="6349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3" h="12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71" name="Shape 571"/>
              <p:cNvSpPr/>
              <p:nvPr/>
            </p:nvSpPr>
            <p:spPr>
              <a:xfrm>
                <a:off x="1020762" y="3859212"/>
                <a:ext cx="7937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4" h="12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6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72" name="Shape 572"/>
              <p:cNvSpPr/>
              <p:nvPr/>
            </p:nvSpPr>
            <p:spPr>
              <a:xfrm>
                <a:off x="1036637" y="3859212"/>
                <a:ext cx="7937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4" h="12" extrusionOk="0">
                    <a:moveTo>
                      <a:pt x="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73" name="Shape 573"/>
              <p:cNvSpPr/>
              <p:nvPr/>
            </p:nvSpPr>
            <p:spPr>
              <a:xfrm>
                <a:off x="1050925" y="3859212"/>
                <a:ext cx="4761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2" h="12" extrusionOk="0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74" name="Shape 574"/>
              <p:cNvSpPr/>
              <p:nvPr/>
            </p:nvSpPr>
            <p:spPr>
              <a:xfrm>
                <a:off x="1068387" y="3859212"/>
                <a:ext cx="3175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1" h="12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75" name="Shape 575"/>
              <p:cNvSpPr/>
              <p:nvPr/>
            </p:nvSpPr>
            <p:spPr>
              <a:xfrm>
                <a:off x="1085850" y="3859212"/>
                <a:ext cx="6349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3" h="12" extrusionOk="0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76" name="Shape 576"/>
            <p:cNvGrpSpPr/>
            <p:nvPr/>
          </p:nvGrpSpPr>
          <p:grpSpPr>
            <a:xfrm>
              <a:off x="1116012" y="3859212"/>
              <a:ext cx="92074" cy="20637"/>
              <a:chOff x="1116012" y="3859212"/>
              <a:chExt cx="92074" cy="20637"/>
            </a:xfrm>
          </p:grpSpPr>
          <p:sp>
            <p:nvSpPr>
              <p:cNvPr id="577" name="Shape 577"/>
              <p:cNvSpPr/>
              <p:nvPr/>
            </p:nvSpPr>
            <p:spPr>
              <a:xfrm>
                <a:off x="1116012" y="3859212"/>
                <a:ext cx="6349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3" h="12" extrusionOk="0">
                    <a:moveTo>
                      <a:pt x="1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78" name="Shape 578"/>
              <p:cNvSpPr/>
              <p:nvPr/>
            </p:nvSpPr>
            <p:spPr>
              <a:xfrm>
                <a:off x="1135062" y="3859212"/>
                <a:ext cx="3175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1" h="12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79" name="Shape 579"/>
              <p:cNvSpPr/>
              <p:nvPr/>
            </p:nvSpPr>
            <p:spPr>
              <a:xfrm>
                <a:off x="1147762" y="3859212"/>
                <a:ext cx="9524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5" h="12" extrusionOk="0">
                    <a:moveTo>
                      <a:pt x="2" y="0"/>
                    </a:moveTo>
                    <a:lnTo>
                      <a:pt x="4" y="0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3" y="2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80" name="Shape 580"/>
              <p:cNvSpPr/>
              <p:nvPr/>
            </p:nvSpPr>
            <p:spPr>
              <a:xfrm>
                <a:off x="1166812" y="3859212"/>
                <a:ext cx="3175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1" h="12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81" name="Shape 581"/>
              <p:cNvSpPr/>
              <p:nvPr/>
            </p:nvSpPr>
            <p:spPr>
              <a:xfrm>
                <a:off x="1184275" y="3859212"/>
                <a:ext cx="3175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1" h="12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82" name="Shape 582"/>
              <p:cNvSpPr/>
              <p:nvPr/>
            </p:nvSpPr>
            <p:spPr>
              <a:xfrm>
                <a:off x="1201737" y="3859212"/>
                <a:ext cx="6349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3" h="12" extrusionOk="0">
                    <a:moveTo>
                      <a:pt x="1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83" name="Shape 583"/>
            <p:cNvGrpSpPr/>
            <p:nvPr/>
          </p:nvGrpSpPr>
          <p:grpSpPr>
            <a:xfrm>
              <a:off x="1230312" y="3859212"/>
              <a:ext cx="25400" cy="20637"/>
              <a:chOff x="1230312" y="3859212"/>
              <a:chExt cx="25400" cy="20637"/>
            </a:xfrm>
          </p:grpSpPr>
          <p:sp>
            <p:nvSpPr>
              <p:cNvPr id="584" name="Shape 584"/>
              <p:cNvSpPr/>
              <p:nvPr/>
            </p:nvSpPr>
            <p:spPr>
              <a:xfrm>
                <a:off x="1230312" y="3859212"/>
                <a:ext cx="6349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3" h="12" extrusionOk="0">
                    <a:moveTo>
                      <a:pt x="1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85" name="Shape 585"/>
              <p:cNvSpPr/>
              <p:nvPr/>
            </p:nvSpPr>
            <p:spPr>
              <a:xfrm>
                <a:off x="1252537" y="3859212"/>
                <a:ext cx="3175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1" h="12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86" name="Shape 586"/>
            <p:cNvGrpSpPr/>
            <p:nvPr/>
          </p:nvGrpSpPr>
          <p:grpSpPr>
            <a:xfrm>
              <a:off x="1274762" y="3859212"/>
              <a:ext cx="123824" cy="20637"/>
              <a:chOff x="1274762" y="3859212"/>
              <a:chExt cx="123824" cy="20637"/>
            </a:xfrm>
          </p:grpSpPr>
          <p:sp>
            <p:nvSpPr>
              <p:cNvPr id="587" name="Shape 587"/>
              <p:cNvSpPr/>
              <p:nvPr/>
            </p:nvSpPr>
            <p:spPr>
              <a:xfrm>
                <a:off x="1274762" y="3859212"/>
                <a:ext cx="9524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5" h="12" extrusionOk="0">
                    <a:moveTo>
                      <a:pt x="1" y="0"/>
                    </a:moveTo>
                    <a:lnTo>
                      <a:pt x="3" y="0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2" y="2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88" name="Shape 588"/>
              <p:cNvSpPr/>
              <p:nvPr/>
            </p:nvSpPr>
            <p:spPr>
              <a:xfrm>
                <a:off x="1296987" y="3859212"/>
                <a:ext cx="11112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6" h="12" extrusionOk="0">
                    <a:moveTo>
                      <a:pt x="0" y="12"/>
                    </a:moveTo>
                    <a:lnTo>
                      <a:pt x="2" y="12"/>
                    </a:lnTo>
                    <a:lnTo>
                      <a:pt x="2" y="5"/>
                    </a:lnTo>
                    <a:lnTo>
                      <a:pt x="3" y="12"/>
                    </a:lnTo>
                    <a:lnTo>
                      <a:pt x="4" y="5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89" name="Shape 589"/>
              <p:cNvSpPr/>
              <p:nvPr/>
            </p:nvSpPr>
            <p:spPr>
              <a:xfrm>
                <a:off x="1323975" y="3859212"/>
                <a:ext cx="3175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1" h="12" extrusionOk="0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90" name="Shape 590"/>
              <p:cNvSpPr/>
              <p:nvPr/>
            </p:nvSpPr>
            <p:spPr>
              <a:xfrm>
                <a:off x="1339850" y="3859212"/>
                <a:ext cx="6349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3" h="12" extrusionOk="0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91" name="Shape 591"/>
              <p:cNvSpPr/>
              <p:nvPr/>
            </p:nvSpPr>
            <p:spPr>
              <a:xfrm>
                <a:off x="1354137" y="3859212"/>
                <a:ext cx="7937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4" h="12" extrusionOk="0">
                    <a:moveTo>
                      <a:pt x="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92" name="Shape 592"/>
              <p:cNvSpPr/>
              <p:nvPr/>
            </p:nvSpPr>
            <p:spPr>
              <a:xfrm>
                <a:off x="1370012" y="3859212"/>
                <a:ext cx="6349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3" h="12" extrusionOk="0">
                    <a:moveTo>
                      <a:pt x="1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93" name="Shape 593"/>
              <p:cNvSpPr/>
              <p:nvPr/>
            </p:nvSpPr>
            <p:spPr>
              <a:xfrm>
                <a:off x="1389062" y="3859212"/>
                <a:ext cx="9524" cy="20637"/>
              </a:xfrm>
              <a:custGeom>
                <a:avLst/>
                <a:gdLst/>
                <a:ahLst/>
                <a:cxnLst/>
                <a:rect l="0" t="0" r="0" b="0"/>
                <a:pathLst>
                  <a:path w="5" h="12" extrusionOk="0">
                    <a:moveTo>
                      <a:pt x="2" y="0"/>
                    </a:moveTo>
                    <a:lnTo>
                      <a:pt x="4" y="0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3" y="2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594" name="Shape 594"/>
          <p:cNvGrpSpPr/>
          <p:nvPr/>
        </p:nvGrpSpPr>
        <p:grpSpPr>
          <a:xfrm>
            <a:off x="771524" y="5340350"/>
            <a:ext cx="1743074" cy="908049"/>
            <a:chOff x="771525" y="5114925"/>
            <a:chExt cx="1577975" cy="793749"/>
          </a:xfrm>
        </p:grpSpPr>
        <p:sp>
          <p:nvSpPr>
            <p:cNvPr id="595" name="Shape 595"/>
            <p:cNvSpPr txBox="1"/>
            <p:nvPr/>
          </p:nvSpPr>
          <p:spPr>
            <a:xfrm>
              <a:off x="771525" y="5114925"/>
              <a:ext cx="1577975" cy="793749"/>
            </a:xfrm>
            <a:prstGeom prst="rect">
              <a:avLst/>
            </a:prstGeom>
            <a:solidFill>
              <a:srgbClr val="BFFFBF"/>
            </a:solidFill>
            <a:ln w="12700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6" name="Shape 596"/>
            <p:cNvSpPr txBox="1"/>
            <p:nvPr/>
          </p:nvSpPr>
          <p:spPr>
            <a:xfrm>
              <a:off x="804862" y="5154612"/>
              <a:ext cx="1509711" cy="712786"/>
            </a:xfrm>
            <a:prstGeom prst="rect">
              <a:avLst/>
            </a:prstGeom>
            <a:solidFill>
              <a:srgbClr val="008000"/>
            </a:solidFill>
            <a:ln w="12700" cap="rnd">
              <a:solidFill>
                <a:srgbClr val="DFFFB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906462" y="5213350"/>
              <a:ext cx="1312861" cy="603249"/>
            </a:xfrm>
            <a:custGeom>
              <a:avLst/>
              <a:gdLst/>
              <a:ahLst/>
              <a:cxnLst/>
              <a:rect l="0" t="0" r="0" b="0"/>
              <a:pathLst>
                <a:path w="826" h="379" extrusionOk="0">
                  <a:moveTo>
                    <a:pt x="0" y="0"/>
                  </a:moveTo>
                  <a:lnTo>
                    <a:pt x="826" y="0"/>
                  </a:lnTo>
                  <a:lnTo>
                    <a:pt x="826" y="379"/>
                  </a:lnTo>
                  <a:lnTo>
                    <a:pt x="0" y="379"/>
                  </a:lnTo>
                  <a:lnTo>
                    <a:pt x="0" y="0"/>
                  </a:lnTo>
                </a:path>
              </a:pathLst>
            </a:custGeom>
            <a:solidFill>
              <a:srgbClr val="BFFFBF"/>
            </a:solidFill>
            <a:ln w="12700" cap="rnd">
              <a:solidFill>
                <a:srgbClr val="D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98" name="Shape 598"/>
          <p:cNvGrpSpPr/>
          <p:nvPr/>
        </p:nvGrpSpPr>
        <p:grpSpPr>
          <a:xfrm>
            <a:off x="1350962" y="5922962"/>
            <a:ext cx="430213" cy="96836"/>
            <a:chOff x="1350962" y="5697537"/>
            <a:chExt cx="411162" cy="88899"/>
          </a:xfrm>
        </p:grpSpPr>
        <p:grpSp>
          <p:nvGrpSpPr>
            <p:cNvPr id="599" name="Shape 599"/>
            <p:cNvGrpSpPr/>
            <p:nvPr/>
          </p:nvGrpSpPr>
          <p:grpSpPr>
            <a:xfrm>
              <a:off x="1350962" y="5697537"/>
              <a:ext cx="61911" cy="85724"/>
              <a:chOff x="1350962" y="5697537"/>
              <a:chExt cx="61911" cy="85724"/>
            </a:xfrm>
          </p:grpSpPr>
          <p:sp>
            <p:nvSpPr>
              <p:cNvPr id="600" name="Shape 600"/>
              <p:cNvSpPr/>
              <p:nvPr/>
            </p:nvSpPr>
            <p:spPr>
              <a:xfrm>
                <a:off x="1354137" y="5724525"/>
                <a:ext cx="55561" cy="53974"/>
              </a:xfrm>
              <a:custGeom>
                <a:avLst/>
                <a:gdLst/>
                <a:ahLst/>
                <a:cxnLst/>
                <a:rect l="0" t="0" r="0" b="0"/>
                <a:pathLst>
                  <a:path w="34" h="33" extrusionOk="0">
                    <a:moveTo>
                      <a:pt x="34" y="33"/>
                    </a:moveTo>
                    <a:lnTo>
                      <a:pt x="21" y="26"/>
                    </a:lnTo>
                    <a:lnTo>
                      <a:pt x="9" y="15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9" y="8"/>
                    </a:lnTo>
                    <a:lnTo>
                      <a:pt x="27" y="19"/>
                    </a:lnTo>
                    <a:lnTo>
                      <a:pt x="34" y="33"/>
                    </a:lnTo>
                  </a:path>
                </a:pathLst>
              </a:custGeom>
              <a:solidFill>
                <a:srgbClr val="3F5F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1" name="Shape 601"/>
              <p:cNvSpPr/>
              <p:nvPr/>
            </p:nvSpPr>
            <p:spPr>
              <a:xfrm>
                <a:off x="1373187" y="5697537"/>
                <a:ext cx="39686" cy="71436"/>
              </a:xfrm>
              <a:custGeom>
                <a:avLst/>
                <a:gdLst/>
                <a:ahLst/>
                <a:cxnLst/>
                <a:rect l="0" t="0" r="0" b="0"/>
                <a:pathLst>
                  <a:path w="24" h="44" extrusionOk="0">
                    <a:moveTo>
                      <a:pt x="24" y="44"/>
                    </a:moveTo>
                    <a:lnTo>
                      <a:pt x="14" y="32"/>
                    </a:lnTo>
                    <a:lnTo>
                      <a:pt x="7" y="21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4" y="12"/>
                    </a:lnTo>
                    <a:lnTo>
                      <a:pt x="20" y="22"/>
                    </a:lnTo>
                    <a:lnTo>
                      <a:pt x="23" y="33"/>
                    </a:lnTo>
                    <a:lnTo>
                      <a:pt x="24" y="44"/>
                    </a:lnTo>
                  </a:path>
                </a:pathLst>
              </a:custGeom>
              <a:solidFill>
                <a:srgbClr val="3F5F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2" name="Shape 602"/>
              <p:cNvSpPr/>
              <p:nvPr/>
            </p:nvSpPr>
            <p:spPr>
              <a:xfrm>
                <a:off x="1350962" y="5761037"/>
                <a:ext cx="52386" cy="22224"/>
              </a:xfrm>
              <a:custGeom>
                <a:avLst/>
                <a:gdLst/>
                <a:ahLst/>
                <a:cxnLst/>
                <a:rect l="0" t="0" r="0" b="0"/>
                <a:pathLst>
                  <a:path w="32" h="13" extrusionOk="0">
                    <a:moveTo>
                      <a:pt x="32" y="13"/>
                    </a:moveTo>
                    <a:lnTo>
                      <a:pt x="21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18" y="3"/>
                    </a:lnTo>
                    <a:lnTo>
                      <a:pt x="26" y="7"/>
                    </a:lnTo>
                    <a:lnTo>
                      <a:pt x="32" y="13"/>
                    </a:lnTo>
                  </a:path>
                </a:pathLst>
              </a:custGeom>
              <a:solidFill>
                <a:srgbClr val="3F5F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603" name="Shape 603"/>
            <p:cNvGrpSpPr/>
            <p:nvPr/>
          </p:nvGrpSpPr>
          <p:grpSpPr>
            <a:xfrm>
              <a:off x="1700211" y="5699125"/>
              <a:ext cx="61913" cy="87312"/>
              <a:chOff x="1700211" y="5699125"/>
              <a:chExt cx="61913" cy="87312"/>
            </a:xfrm>
          </p:grpSpPr>
          <p:sp>
            <p:nvSpPr>
              <p:cNvPr id="604" name="Shape 604"/>
              <p:cNvSpPr/>
              <p:nvPr/>
            </p:nvSpPr>
            <p:spPr>
              <a:xfrm>
                <a:off x="1703386" y="5726112"/>
                <a:ext cx="55561" cy="55561"/>
              </a:xfrm>
              <a:custGeom>
                <a:avLst/>
                <a:gdLst/>
                <a:ahLst/>
                <a:cxnLst/>
                <a:rect l="0" t="0" r="0" b="0"/>
                <a:pathLst>
                  <a:path w="34" h="34" extrusionOk="0">
                    <a:moveTo>
                      <a:pt x="0" y="34"/>
                    </a:moveTo>
                    <a:lnTo>
                      <a:pt x="12" y="27"/>
                    </a:lnTo>
                    <a:lnTo>
                      <a:pt x="25" y="15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15" y="8"/>
                    </a:lnTo>
                    <a:lnTo>
                      <a:pt x="6" y="19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3F5F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5" name="Shape 605"/>
              <p:cNvSpPr/>
              <p:nvPr/>
            </p:nvSpPr>
            <p:spPr>
              <a:xfrm>
                <a:off x="1700211" y="5699125"/>
                <a:ext cx="39686" cy="73024"/>
              </a:xfrm>
              <a:custGeom>
                <a:avLst/>
                <a:gdLst/>
                <a:ahLst/>
                <a:cxnLst/>
                <a:rect l="0" t="0" r="0" b="0"/>
                <a:pathLst>
                  <a:path w="24" h="45" extrusionOk="0">
                    <a:moveTo>
                      <a:pt x="0" y="45"/>
                    </a:moveTo>
                    <a:lnTo>
                      <a:pt x="10" y="32"/>
                    </a:lnTo>
                    <a:lnTo>
                      <a:pt x="17" y="21"/>
                    </a:lnTo>
                    <a:lnTo>
                      <a:pt x="20" y="12"/>
                    </a:lnTo>
                    <a:lnTo>
                      <a:pt x="24" y="0"/>
                    </a:lnTo>
                    <a:lnTo>
                      <a:pt x="16" y="6"/>
                    </a:lnTo>
                    <a:lnTo>
                      <a:pt x="10" y="12"/>
                    </a:lnTo>
                    <a:lnTo>
                      <a:pt x="5" y="22"/>
                    </a:lnTo>
                    <a:lnTo>
                      <a:pt x="1" y="33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3F5F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6" name="Shape 606"/>
              <p:cNvSpPr/>
              <p:nvPr/>
            </p:nvSpPr>
            <p:spPr>
              <a:xfrm>
                <a:off x="1708150" y="5762625"/>
                <a:ext cx="53974" cy="23812"/>
              </a:xfrm>
              <a:custGeom>
                <a:avLst/>
                <a:gdLst/>
                <a:ahLst/>
                <a:cxnLst/>
                <a:rect l="0" t="0" r="0" b="0"/>
                <a:pathLst>
                  <a:path w="33" h="14" extrusionOk="0">
                    <a:moveTo>
                      <a:pt x="0" y="14"/>
                    </a:moveTo>
                    <a:lnTo>
                      <a:pt x="12" y="11"/>
                    </a:lnTo>
                    <a:lnTo>
                      <a:pt x="24" y="6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4" y="3"/>
                    </a:lnTo>
                    <a:lnTo>
                      <a:pt x="6" y="7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3F5F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607" name="Shape 607"/>
          <p:cNvGrpSpPr/>
          <p:nvPr/>
        </p:nvGrpSpPr>
        <p:grpSpPr>
          <a:xfrm>
            <a:off x="1230311" y="5549899"/>
            <a:ext cx="696911" cy="609599"/>
            <a:chOff x="1230312" y="5324475"/>
            <a:chExt cx="666749" cy="555625"/>
          </a:xfrm>
        </p:grpSpPr>
        <p:grpSp>
          <p:nvGrpSpPr>
            <p:cNvPr id="608" name="Shape 608"/>
            <p:cNvGrpSpPr/>
            <p:nvPr/>
          </p:nvGrpSpPr>
          <p:grpSpPr>
            <a:xfrm>
              <a:off x="1376362" y="5324475"/>
              <a:ext cx="368300" cy="522287"/>
              <a:chOff x="1376362" y="5324475"/>
              <a:chExt cx="368300" cy="522287"/>
            </a:xfrm>
          </p:grpSpPr>
          <p:grpSp>
            <p:nvGrpSpPr>
              <p:cNvPr id="609" name="Shape 609"/>
              <p:cNvGrpSpPr/>
              <p:nvPr/>
            </p:nvGrpSpPr>
            <p:grpSpPr>
              <a:xfrm>
                <a:off x="1376362" y="5324475"/>
                <a:ext cx="368300" cy="522287"/>
                <a:chOff x="1376362" y="5324475"/>
                <a:chExt cx="368300" cy="522287"/>
              </a:xfrm>
            </p:grpSpPr>
            <p:grpSp>
              <p:nvGrpSpPr>
                <p:cNvPr id="610" name="Shape 610"/>
                <p:cNvGrpSpPr/>
                <p:nvPr/>
              </p:nvGrpSpPr>
              <p:grpSpPr>
                <a:xfrm>
                  <a:off x="1376362" y="5324475"/>
                  <a:ext cx="368300" cy="107950"/>
                  <a:chOff x="1376362" y="5324475"/>
                  <a:chExt cx="368300" cy="107950"/>
                </a:xfrm>
              </p:grpSpPr>
              <p:sp>
                <p:nvSpPr>
                  <p:cNvPr id="611" name="Shape 611"/>
                  <p:cNvSpPr/>
                  <p:nvPr/>
                </p:nvSpPr>
                <p:spPr>
                  <a:xfrm>
                    <a:off x="1376362" y="5324475"/>
                    <a:ext cx="180975" cy="1079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3" h="67" extrusionOk="0">
                        <a:moveTo>
                          <a:pt x="0" y="0"/>
                        </a:moveTo>
                        <a:lnTo>
                          <a:pt x="113" y="0"/>
                        </a:lnTo>
                        <a:lnTo>
                          <a:pt x="113" y="67"/>
                        </a:lnTo>
                        <a:lnTo>
                          <a:pt x="32" y="67"/>
                        </a:lnTo>
                        <a:lnTo>
                          <a:pt x="32" y="32"/>
                        </a:lnTo>
                        <a:lnTo>
                          <a:pt x="31" y="27"/>
                        </a:lnTo>
                        <a:lnTo>
                          <a:pt x="28" y="24"/>
                        </a:lnTo>
                        <a:lnTo>
                          <a:pt x="23" y="22"/>
                        </a:lnTo>
                        <a:lnTo>
                          <a:pt x="0" y="2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>
                    <a:solidFill>
                      <a:srgbClr val="3F5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  <p:sp>
                <p:nvSpPr>
                  <p:cNvPr id="612" name="Shape 612"/>
                  <p:cNvSpPr/>
                  <p:nvPr/>
                </p:nvSpPr>
                <p:spPr>
                  <a:xfrm>
                    <a:off x="1563687" y="5324475"/>
                    <a:ext cx="180975" cy="1079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3" h="67" extrusionOk="0">
                        <a:moveTo>
                          <a:pt x="113" y="0"/>
                        </a:moveTo>
                        <a:lnTo>
                          <a:pt x="0" y="0"/>
                        </a:lnTo>
                        <a:lnTo>
                          <a:pt x="0" y="67"/>
                        </a:lnTo>
                        <a:lnTo>
                          <a:pt x="81" y="67"/>
                        </a:lnTo>
                        <a:lnTo>
                          <a:pt x="81" y="32"/>
                        </a:lnTo>
                        <a:lnTo>
                          <a:pt x="82" y="27"/>
                        </a:lnTo>
                        <a:lnTo>
                          <a:pt x="85" y="24"/>
                        </a:lnTo>
                        <a:lnTo>
                          <a:pt x="90" y="22"/>
                        </a:lnTo>
                        <a:lnTo>
                          <a:pt x="113" y="22"/>
                        </a:lnTo>
                        <a:lnTo>
                          <a:pt x="113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>
                    <a:solidFill>
                      <a:srgbClr val="3F5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</p:grpSp>
            <p:sp>
              <p:nvSpPr>
                <p:cNvPr id="613" name="Shape 613"/>
                <p:cNvSpPr/>
                <p:nvPr/>
              </p:nvSpPr>
              <p:spPr>
                <a:xfrm>
                  <a:off x="1389062" y="5327650"/>
                  <a:ext cx="334961" cy="519112"/>
                </a:xfrm>
                <a:prstGeom prst="ellipse">
                  <a:avLst/>
                </a:prstGeom>
                <a:solidFill>
                  <a:srgbClr val="3F5F00"/>
                </a:solidFill>
                <a:ln w="12700" cap="rnd">
                  <a:solidFill>
                    <a:srgbClr val="DFFFB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grpSp>
            <p:nvGrpSpPr>
              <p:cNvPr id="614" name="Shape 614"/>
              <p:cNvGrpSpPr/>
              <p:nvPr/>
            </p:nvGrpSpPr>
            <p:grpSpPr>
              <a:xfrm>
                <a:off x="1392237" y="5343525"/>
                <a:ext cx="319087" cy="457200"/>
                <a:chOff x="1392237" y="5343525"/>
                <a:chExt cx="319087" cy="457200"/>
              </a:xfrm>
            </p:grpSpPr>
            <p:sp>
              <p:nvSpPr>
                <p:cNvPr id="615" name="Shape 615"/>
                <p:cNvSpPr/>
                <p:nvPr/>
              </p:nvSpPr>
              <p:spPr>
                <a:xfrm>
                  <a:off x="1609725" y="5618162"/>
                  <a:ext cx="101599" cy="1825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" h="114" extrusionOk="0">
                      <a:moveTo>
                        <a:pt x="0" y="0"/>
                      </a:moveTo>
                      <a:lnTo>
                        <a:pt x="13" y="7"/>
                      </a:lnTo>
                      <a:lnTo>
                        <a:pt x="14" y="22"/>
                      </a:lnTo>
                      <a:lnTo>
                        <a:pt x="31" y="31"/>
                      </a:lnTo>
                      <a:lnTo>
                        <a:pt x="51" y="36"/>
                      </a:lnTo>
                      <a:lnTo>
                        <a:pt x="63" y="43"/>
                      </a:lnTo>
                      <a:lnTo>
                        <a:pt x="61" y="50"/>
                      </a:lnTo>
                      <a:lnTo>
                        <a:pt x="59" y="59"/>
                      </a:lnTo>
                      <a:lnTo>
                        <a:pt x="54" y="69"/>
                      </a:lnTo>
                      <a:lnTo>
                        <a:pt x="51" y="78"/>
                      </a:lnTo>
                      <a:lnTo>
                        <a:pt x="47" y="85"/>
                      </a:lnTo>
                      <a:lnTo>
                        <a:pt x="43" y="94"/>
                      </a:lnTo>
                      <a:lnTo>
                        <a:pt x="35" y="105"/>
                      </a:lnTo>
                      <a:lnTo>
                        <a:pt x="29" y="114"/>
                      </a:lnTo>
                      <a:lnTo>
                        <a:pt x="9" y="32"/>
                      </a:lnTo>
                      <a:lnTo>
                        <a:pt x="1" y="2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16" name="Shape 616"/>
                <p:cNvSpPr/>
                <p:nvPr/>
              </p:nvSpPr>
              <p:spPr>
                <a:xfrm>
                  <a:off x="1504950" y="5594350"/>
                  <a:ext cx="146049" cy="206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1" h="129" extrusionOk="0">
                      <a:moveTo>
                        <a:pt x="91" y="129"/>
                      </a:moveTo>
                      <a:lnTo>
                        <a:pt x="51" y="129"/>
                      </a:lnTo>
                      <a:lnTo>
                        <a:pt x="33" y="129"/>
                      </a:lnTo>
                      <a:lnTo>
                        <a:pt x="33" y="105"/>
                      </a:lnTo>
                      <a:lnTo>
                        <a:pt x="26" y="73"/>
                      </a:lnTo>
                      <a:lnTo>
                        <a:pt x="17" y="42"/>
                      </a:lnTo>
                      <a:lnTo>
                        <a:pt x="17" y="24"/>
                      </a:lnTo>
                      <a:lnTo>
                        <a:pt x="6" y="14"/>
                      </a:lnTo>
                      <a:lnTo>
                        <a:pt x="0" y="0"/>
                      </a:lnTo>
                      <a:lnTo>
                        <a:pt x="11" y="8"/>
                      </a:lnTo>
                      <a:lnTo>
                        <a:pt x="23" y="15"/>
                      </a:lnTo>
                      <a:lnTo>
                        <a:pt x="36" y="18"/>
                      </a:lnTo>
                      <a:lnTo>
                        <a:pt x="42" y="21"/>
                      </a:lnTo>
                      <a:lnTo>
                        <a:pt x="48" y="21"/>
                      </a:lnTo>
                      <a:lnTo>
                        <a:pt x="56" y="18"/>
                      </a:lnTo>
                      <a:lnTo>
                        <a:pt x="62" y="15"/>
                      </a:lnTo>
                      <a:lnTo>
                        <a:pt x="62" y="35"/>
                      </a:lnTo>
                      <a:lnTo>
                        <a:pt x="71" y="47"/>
                      </a:lnTo>
                      <a:lnTo>
                        <a:pt x="83" y="96"/>
                      </a:lnTo>
                      <a:lnTo>
                        <a:pt x="91" y="129"/>
                      </a:lnTo>
                    </a:path>
                  </a:pathLst>
                </a:custGeom>
                <a:solidFill>
                  <a:srgbClr val="DFFFB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17" name="Shape 617"/>
                <p:cNvSpPr/>
                <p:nvPr/>
              </p:nvSpPr>
              <p:spPr>
                <a:xfrm>
                  <a:off x="1481137" y="5360987"/>
                  <a:ext cx="155575" cy="2571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7" h="161" extrusionOk="0">
                      <a:moveTo>
                        <a:pt x="11" y="126"/>
                      </a:moveTo>
                      <a:lnTo>
                        <a:pt x="9" y="108"/>
                      </a:lnTo>
                      <a:lnTo>
                        <a:pt x="3" y="87"/>
                      </a:lnTo>
                      <a:lnTo>
                        <a:pt x="0" y="54"/>
                      </a:lnTo>
                      <a:lnTo>
                        <a:pt x="13" y="21"/>
                      </a:lnTo>
                      <a:lnTo>
                        <a:pt x="29" y="7"/>
                      </a:lnTo>
                      <a:lnTo>
                        <a:pt x="49" y="1"/>
                      </a:lnTo>
                      <a:lnTo>
                        <a:pt x="67" y="0"/>
                      </a:lnTo>
                      <a:lnTo>
                        <a:pt x="82" y="10"/>
                      </a:lnTo>
                      <a:lnTo>
                        <a:pt x="93" y="36"/>
                      </a:lnTo>
                      <a:lnTo>
                        <a:pt x="97" y="57"/>
                      </a:lnTo>
                      <a:lnTo>
                        <a:pt x="96" y="86"/>
                      </a:lnTo>
                      <a:lnTo>
                        <a:pt x="94" y="108"/>
                      </a:lnTo>
                      <a:lnTo>
                        <a:pt x="93" y="117"/>
                      </a:lnTo>
                      <a:lnTo>
                        <a:pt x="91" y="126"/>
                      </a:lnTo>
                      <a:lnTo>
                        <a:pt x="86" y="134"/>
                      </a:lnTo>
                      <a:lnTo>
                        <a:pt x="80" y="138"/>
                      </a:lnTo>
                      <a:lnTo>
                        <a:pt x="75" y="141"/>
                      </a:lnTo>
                      <a:lnTo>
                        <a:pt x="76" y="155"/>
                      </a:lnTo>
                      <a:lnTo>
                        <a:pt x="70" y="158"/>
                      </a:lnTo>
                      <a:lnTo>
                        <a:pt x="63" y="161"/>
                      </a:lnTo>
                      <a:lnTo>
                        <a:pt x="50" y="160"/>
                      </a:lnTo>
                      <a:lnTo>
                        <a:pt x="40" y="155"/>
                      </a:lnTo>
                      <a:lnTo>
                        <a:pt x="24" y="147"/>
                      </a:lnTo>
                      <a:lnTo>
                        <a:pt x="14" y="140"/>
                      </a:lnTo>
                      <a:lnTo>
                        <a:pt x="11" y="126"/>
                      </a:lnTo>
                    </a:path>
                  </a:pathLst>
                </a:custGeom>
                <a:solidFill>
                  <a:srgbClr val="BFFFB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18" name="Shape 618"/>
                <p:cNvSpPr/>
                <p:nvPr/>
              </p:nvSpPr>
              <p:spPr>
                <a:xfrm>
                  <a:off x="1481137" y="5470525"/>
                  <a:ext cx="112712" cy="1730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" h="108" extrusionOk="0">
                      <a:moveTo>
                        <a:pt x="22" y="0"/>
                      </a:moveTo>
                      <a:lnTo>
                        <a:pt x="26" y="21"/>
                      </a:lnTo>
                      <a:lnTo>
                        <a:pt x="29" y="36"/>
                      </a:lnTo>
                      <a:lnTo>
                        <a:pt x="32" y="49"/>
                      </a:lnTo>
                      <a:lnTo>
                        <a:pt x="39" y="62"/>
                      </a:lnTo>
                      <a:lnTo>
                        <a:pt x="40" y="65"/>
                      </a:lnTo>
                      <a:lnTo>
                        <a:pt x="45" y="69"/>
                      </a:lnTo>
                      <a:lnTo>
                        <a:pt x="48" y="72"/>
                      </a:lnTo>
                      <a:lnTo>
                        <a:pt x="55" y="74"/>
                      </a:lnTo>
                      <a:lnTo>
                        <a:pt x="58" y="75"/>
                      </a:lnTo>
                      <a:lnTo>
                        <a:pt x="62" y="76"/>
                      </a:lnTo>
                      <a:lnTo>
                        <a:pt x="66" y="76"/>
                      </a:lnTo>
                      <a:lnTo>
                        <a:pt x="70" y="74"/>
                      </a:lnTo>
                      <a:lnTo>
                        <a:pt x="66" y="81"/>
                      </a:lnTo>
                      <a:lnTo>
                        <a:pt x="57" y="88"/>
                      </a:lnTo>
                      <a:lnTo>
                        <a:pt x="52" y="94"/>
                      </a:lnTo>
                      <a:lnTo>
                        <a:pt x="48" y="101"/>
                      </a:lnTo>
                      <a:lnTo>
                        <a:pt x="44" y="106"/>
                      </a:lnTo>
                      <a:lnTo>
                        <a:pt x="35" y="108"/>
                      </a:lnTo>
                      <a:lnTo>
                        <a:pt x="23" y="108"/>
                      </a:lnTo>
                      <a:lnTo>
                        <a:pt x="5" y="92"/>
                      </a:lnTo>
                      <a:lnTo>
                        <a:pt x="0" y="79"/>
                      </a:lnTo>
                      <a:lnTo>
                        <a:pt x="7" y="52"/>
                      </a:lnTo>
                      <a:lnTo>
                        <a:pt x="11" y="24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3F5F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grpSp>
              <p:nvGrpSpPr>
                <p:cNvPr id="619" name="Shape 619"/>
                <p:cNvGrpSpPr/>
                <p:nvPr/>
              </p:nvGrpSpPr>
              <p:grpSpPr>
                <a:xfrm>
                  <a:off x="1549400" y="5441950"/>
                  <a:ext cx="76199" cy="96836"/>
                  <a:chOff x="1549400" y="5441950"/>
                  <a:chExt cx="76199" cy="96836"/>
                </a:xfrm>
              </p:grpSpPr>
              <p:sp>
                <p:nvSpPr>
                  <p:cNvPr id="620" name="Shape 620"/>
                  <p:cNvSpPr/>
                  <p:nvPr/>
                </p:nvSpPr>
                <p:spPr>
                  <a:xfrm>
                    <a:off x="1584325" y="5534025"/>
                    <a:ext cx="28574" cy="47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2" extrusionOk="0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4" y="2"/>
                        </a:lnTo>
                        <a:lnTo>
                          <a:pt x="7" y="2"/>
                        </a:lnTo>
                        <a:lnTo>
                          <a:pt x="9" y="2"/>
                        </a:lnTo>
                        <a:lnTo>
                          <a:pt x="12" y="2"/>
                        </a:lnTo>
                        <a:lnTo>
                          <a:pt x="14" y="2"/>
                        </a:lnTo>
                        <a:lnTo>
                          <a:pt x="16" y="2"/>
                        </a:lnTo>
                        <a:lnTo>
                          <a:pt x="17" y="1"/>
                        </a:lnTo>
                        <a:lnTo>
                          <a:pt x="15" y="0"/>
                        </a:lnTo>
                        <a:lnTo>
                          <a:pt x="10" y="0"/>
                        </a:lnTo>
                        <a:lnTo>
                          <a:pt x="5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  <p:sp>
                <p:nvSpPr>
                  <p:cNvPr id="621" name="Shape 621"/>
                  <p:cNvSpPr/>
                  <p:nvPr/>
                </p:nvSpPr>
                <p:spPr>
                  <a:xfrm>
                    <a:off x="1584325" y="5510212"/>
                    <a:ext cx="23812" cy="31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" h="1" extrusionOk="0">
                        <a:moveTo>
                          <a:pt x="3" y="1"/>
                        </a:move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4" y="1"/>
                        </a:lnTo>
                        <a:lnTo>
                          <a:pt x="12" y="1"/>
                        </a:lnTo>
                        <a:lnTo>
                          <a:pt x="11" y="1"/>
                        </a:lnTo>
                        <a:lnTo>
                          <a:pt x="9" y="1"/>
                        </a:ln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5" y="1"/>
                        </a:lnTo>
                        <a:lnTo>
                          <a:pt x="3" y="1"/>
                        </a:lnTo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  <p:sp>
                <p:nvSpPr>
                  <p:cNvPr id="622" name="Shape 622"/>
                  <p:cNvSpPr/>
                  <p:nvPr/>
                </p:nvSpPr>
                <p:spPr>
                  <a:xfrm>
                    <a:off x="1549400" y="5441950"/>
                    <a:ext cx="44450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" h="33" extrusionOk="0">
                        <a:moveTo>
                          <a:pt x="0" y="6"/>
                        </a:moveTo>
                        <a:lnTo>
                          <a:pt x="3" y="2"/>
                        </a:lnTo>
                        <a:lnTo>
                          <a:pt x="8" y="1"/>
                        </a:lnTo>
                        <a:lnTo>
                          <a:pt x="12" y="0"/>
                        </a:lnTo>
                        <a:lnTo>
                          <a:pt x="17" y="0"/>
                        </a:lnTo>
                        <a:lnTo>
                          <a:pt x="20" y="2"/>
                        </a:lnTo>
                        <a:lnTo>
                          <a:pt x="23" y="7"/>
                        </a:lnTo>
                        <a:lnTo>
                          <a:pt x="25" y="16"/>
                        </a:lnTo>
                        <a:lnTo>
                          <a:pt x="26" y="24"/>
                        </a:lnTo>
                        <a:lnTo>
                          <a:pt x="27" y="33"/>
                        </a:lnTo>
                        <a:lnTo>
                          <a:pt x="24" y="31"/>
                        </a:lnTo>
                        <a:lnTo>
                          <a:pt x="22" y="31"/>
                        </a:lnTo>
                        <a:lnTo>
                          <a:pt x="19" y="32"/>
                        </a:lnTo>
                        <a:lnTo>
                          <a:pt x="20" y="23"/>
                        </a:lnTo>
                        <a:lnTo>
                          <a:pt x="22" y="14"/>
                        </a:lnTo>
                        <a:lnTo>
                          <a:pt x="21" y="9"/>
                        </a:lnTo>
                        <a:lnTo>
                          <a:pt x="18" y="5"/>
                        </a:lnTo>
                        <a:lnTo>
                          <a:pt x="10" y="3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  <p:sp>
                <p:nvSpPr>
                  <p:cNvPr id="623" name="Shape 623"/>
                  <p:cNvSpPr/>
                  <p:nvPr/>
                </p:nvSpPr>
                <p:spPr>
                  <a:xfrm>
                    <a:off x="1562100" y="5454650"/>
                    <a:ext cx="14286" cy="47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" h="2" extrusionOk="0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4" y="2"/>
                        </a:lnTo>
                        <a:lnTo>
                          <a:pt x="5" y="2"/>
                        </a:lnTo>
                        <a:lnTo>
                          <a:pt x="7" y="1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  <p:sp>
                <p:nvSpPr>
                  <p:cNvPr id="624" name="Shape 624"/>
                  <p:cNvSpPr/>
                  <p:nvPr/>
                </p:nvSpPr>
                <p:spPr>
                  <a:xfrm>
                    <a:off x="1611312" y="5453062"/>
                    <a:ext cx="14286" cy="47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" h="2" extrusionOk="0">
                        <a:moveTo>
                          <a:pt x="8" y="1"/>
                        </a:moveTo>
                        <a:lnTo>
                          <a:pt x="7" y="1"/>
                        </a:lnTo>
                        <a:lnTo>
                          <a:pt x="5" y="2"/>
                        </a:lnTo>
                        <a:lnTo>
                          <a:pt x="3" y="2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8" y="1"/>
                        </a:lnTo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</p:grpSp>
            <p:sp>
              <p:nvSpPr>
                <p:cNvPr id="625" name="Shape 625"/>
                <p:cNvSpPr/>
                <p:nvPr/>
              </p:nvSpPr>
              <p:spPr>
                <a:xfrm>
                  <a:off x="1428750" y="5343525"/>
                  <a:ext cx="241299" cy="2079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1" h="130" extrusionOk="0">
                      <a:moveTo>
                        <a:pt x="75" y="3"/>
                      </a:moveTo>
                      <a:lnTo>
                        <a:pt x="59" y="5"/>
                      </a:lnTo>
                      <a:lnTo>
                        <a:pt x="46" y="12"/>
                      </a:lnTo>
                      <a:lnTo>
                        <a:pt x="29" y="26"/>
                      </a:lnTo>
                      <a:lnTo>
                        <a:pt x="20" y="47"/>
                      </a:lnTo>
                      <a:lnTo>
                        <a:pt x="13" y="62"/>
                      </a:lnTo>
                      <a:lnTo>
                        <a:pt x="4" y="73"/>
                      </a:lnTo>
                      <a:lnTo>
                        <a:pt x="0" y="82"/>
                      </a:lnTo>
                      <a:lnTo>
                        <a:pt x="6" y="95"/>
                      </a:lnTo>
                      <a:lnTo>
                        <a:pt x="12" y="104"/>
                      </a:lnTo>
                      <a:lnTo>
                        <a:pt x="25" y="109"/>
                      </a:lnTo>
                      <a:lnTo>
                        <a:pt x="38" y="116"/>
                      </a:lnTo>
                      <a:lnTo>
                        <a:pt x="43" y="122"/>
                      </a:lnTo>
                      <a:lnTo>
                        <a:pt x="57" y="130"/>
                      </a:lnTo>
                      <a:lnTo>
                        <a:pt x="64" y="126"/>
                      </a:lnTo>
                      <a:lnTo>
                        <a:pt x="61" y="88"/>
                      </a:lnTo>
                      <a:lnTo>
                        <a:pt x="65" y="57"/>
                      </a:lnTo>
                      <a:lnTo>
                        <a:pt x="72" y="37"/>
                      </a:lnTo>
                      <a:lnTo>
                        <a:pt x="85" y="24"/>
                      </a:lnTo>
                      <a:lnTo>
                        <a:pt x="93" y="21"/>
                      </a:lnTo>
                      <a:lnTo>
                        <a:pt x="103" y="22"/>
                      </a:lnTo>
                      <a:lnTo>
                        <a:pt x="111" y="26"/>
                      </a:lnTo>
                      <a:lnTo>
                        <a:pt x="121" y="34"/>
                      </a:lnTo>
                      <a:lnTo>
                        <a:pt x="124" y="41"/>
                      </a:lnTo>
                      <a:lnTo>
                        <a:pt x="128" y="50"/>
                      </a:lnTo>
                      <a:lnTo>
                        <a:pt x="129" y="58"/>
                      </a:lnTo>
                      <a:lnTo>
                        <a:pt x="127" y="66"/>
                      </a:lnTo>
                      <a:lnTo>
                        <a:pt x="127" y="73"/>
                      </a:lnTo>
                      <a:lnTo>
                        <a:pt x="130" y="90"/>
                      </a:lnTo>
                      <a:lnTo>
                        <a:pt x="128" y="100"/>
                      </a:lnTo>
                      <a:lnTo>
                        <a:pt x="128" y="111"/>
                      </a:lnTo>
                      <a:lnTo>
                        <a:pt x="140" y="113"/>
                      </a:lnTo>
                      <a:lnTo>
                        <a:pt x="147" y="108"/>
                      </a:lnTo>
                      <a:lnTo>
                        <a:pt x="151" y="99"/>
                      </a:lnTo>
                      <a:lnTo>
                        <a:pt x="149" y="82"/>
                      </a:lnTo>
                      <a:lnTo>
                        <a:pt x="142" y="65"/>
                      </a:lnTo>
                      <a:lnTo>
                        <a:pt x="132" y="47"/>
                      </a:lnTo>
                      <a:lnTo>
                        <a:pt x="126" y="32"/>
                      </a:lnTo>
                      <a:lnTo>
                        <a:pt x="120" y="20"/>
                      </a:lnTo>
                      <a:lnTo>
                        <a:pt x="114" y="13"/>
                      </a:lnTo>
                      <a:lnTo>
                        <a:pt x="104" y="7"/>
                      </a:lnTo>
                      <a:lnTo>
                        <a:pt x="86" y="0"/>
                      </a:lnTo>
                      <a:lnTo>
                        <a:pt x="75" y="3"/>
                      </a:lnTo>
                    </a:path>
                  </a:pathLst>
                </a:custGeom>
                <a:solidFill>
                  <a:srgbClr val="9FFF9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26" name="Shape 626"/>
                <p:cNvSpPr/>
                <p:nvPr/>
              </p:nvSpPr>
              <p:spPr>
                <a:xfrm>
                  <a:off x="1392237" y="5543550"/>
                  <a:ext cx="163511" cy="2571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2" h="161" extrusionOk="0">
                      <a:moveTo>
                        <a:pt x="61" y="0"/>
                      </a:moveTo>
                      <a:lnTo>
                        <a:pt x="63" y="20"/>
                      </a:lnTo>
                      <a:lnTo>
                        <a:pt x="69" y="38"/>
                      </a:lnTo>
                      <a:lnTo>
                        <a:pt x="77" y="50"/>
                      </a:lnTo>
                      <a:lnTo>
                        <a:pt x="85" y="58"/>
                      </a:lnTo>
                      <a:lnTo>
                        <a:pt x="83" y="73"/>
                      </a:lnTo>
                      <a:lnTo>
                        <a:pt x="91" y="97"/>
                      </a:lnTo>
                      <a:lnTo>
                        <a:pt x="99" y="127"/>
                      </a:lnTo>
                      <a:lnTo>
                        <a:pt x="102" y="161"/>
                      </a:lnTo>
                      <a:lnTo>
                        <a:pt x="43" y="161"/>
                      </a:lnTo>
                      <a:lnTo>
                        <a:pt x="36" y="153"/>
                      </a:lnTo>
                      <a:lnTo>
                        <a:pt x="28" y="143"/>
                      </a:lnTo>
                      <a:lnTo>
                        <a:pt x="21" y="130"/>
                      </a:lnTo>
                      <a:lnTo>
                        <a:pt x="15" y="115"/>
                      </a:lnTo>
                      <a:lnTo>
                        <a:pt x="8" y="98"/>
                      </a:lnTo>
                      <a:lnTo>
                        <a:pt x="4" y="80"/>
                      </a:lnTo>
                      <a:lnTo>
                        <a:pt x="2" y="65"/>
                      </a:lnTo>
                      <a:lnTo>
                        <a:pt x="0" y="56"/>
                      </a:lnTo>
                      <a:lnTo>
                        <a:pt x="14" y="56"/>
                      </a:lnTo>
                      <a:lnTo>
                        <a:pt x="25" y="54"/>
                      </a:lnTo>
                      <a:lnTo>
                        <a:pt x="37" y="42"/>
                      </a:lnTo>
                      <a:lnTo>
                        <a:pt x="47" y="27"/>
                      </a:lnTo>
                      <a:lnTo>
                        <a:pt x="61" y="0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627" name="Shape 627"/>
            <p:cNvSpPr/>
            <p:nvPr/>
          </p:nvSpPr>
          <p:spPr>
            <a:xfrm>
              <a:off x="1230312" y="5772150"/>
              <a:ext cx="666749" cy="107950"/>
            </a:xfrm>
            <a:custGeom>
              <a:avLst/>
              <a:gdLst/>
              <a:ahLst/>
              <a:cxnLst/>
              <a:rect l="0" t="0" r="0" b="0"/>
              <a:pathLst>
                <a:path w="419" h="67" extrusionOk="0">
                  <a:moveTo>
                    <a:pt x="0" y="0"/>
                  </a:moveTo>
                  <a:lnTo>
                    <a:pt x="419" y="0"/>
                  </a:lnTo>
                  <a:lnTo>
                    <a:pt x="419" y="6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B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28" name="Shape 628"/>
          <p:cNvSpPr txBox="1"/>
          <p:nvPr/>
        </p:nvSpPr>
        <p:spPr>
          <a:xfrm>
            <a:off x="1216025" y="5378450"/>
            <a:ext cx="712786" cy="74611"/>
          </a:xfrm>
          <a:prstGeom prst="rect">
            <a:avLst/>
          </a:prstGeom>
          <a:solidFill>
            <a:srgbClr val="008000"/>
          </a:solidFill>
          <a:ln w="12700" cap="rnd">
            <a:solidFill>
              <a:srgbClr val="DFFFB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629" name="Shape 629"/>
          <p:cNvGrpSpPr/>
          <p:nvPr/>
        </p:nvGrpSpPr>
        <p:grpSpPr>
          <a:xfrm>
            <a:off x="812799" y="5380037"/>
            <a:ext cx="266699" cy="307975"/>
            <a:chOff x="812800" y="5154612"/>
            <a:chExt cx="255586" cy="280987"/>
          </a:xfrm>
        </p:grpSpPr>
        <p:sp>
          <p:nvSpPr>
            <p:cNvPr id="630" name="Shape 630"/>
            <p:cNvSpPr/>
            <p:nvPr/>
          </p:nvSpPr>
          <p:spPr>
            <a:xfrm>
              <a:off x="971550" y="5178425"/>
              <a:ext cx="96836" cy="257174"/>
            </a:xfrm>
            <a:custGeom>
              <a:avLst/>
              <a:gdLst/>
              <a:ahLst/>
              <a:cxnLst/>
              <a:rect l="0" t="0" r="0" b="0"/>
              <a:pathLst>
                <a:path w="60" h="161" extrusionOk="0">
                  <a:moveTo>
                    <a:pt x="6" y="68"/>
                  </a:moveTo>
                  <a:lnTo>
                    <a:pt x="4" y="58"/>
                  </a:lnTo>
                  <a:lnTo>
                    <a:pt x="1" y="46"/>
                  </a:lnTo>
                  <a:lnTo>
                    <a:pt x="0" y="32"/>
                  </a:lnTo>
                  <a:lnTo>
                    <a:pt x="3" y="17"/>
                  </a:lnTo>
                  <a:lnTo>
                    <a:pt x="8" y="0"/>
                  </a:lnTo>
                  <a:lnTo>
                    <a:pt x="15" y="15"/>
                  </a:lnTo>
                  <a:lnTo>
                    <a:pt x="20" y="27"/>
                  </a:lnTo>
                  <a:lnTo>
                    <a:pt x="21" y="41"/>
                  </a:lnTo>
                  <a:lnTo>
                    <a:pt x="20" y="57"/>
                  </a:lnTo>
                  <a:lnTo>
                    <a:pt x="18" y="69"/>
                  </a:lnTo>
                  <a:lnTo>
                    <a:pt x="16" y="77"/>
                  </a:lnTo>
                  <a:lnTo>
                    <a:pt x="21" y="69"/>
                  </a:lnTo>
                  <a:lnTo>
                    <a:pt x="29" y="60"/>
                  </a:lnTo>
                  <a:lnTo>
                    <a:pt x="36" y="54"/>
                  </a:lnTo>
                  <a:lnTo>
                    <a:pt x="43" y="50"/>
                  </a:lnTo>
                  <a:lnTo>
                    <a:pt x="53" y="48"/>
                  </a:lnTo>
                  <a:lnTo>
                    <a:pt x="60" y="46"/>
                  </a:lnTo>
                  <a:lnTo>
                    <a:pt x="57" y="57"/>
                  </a:lnTo>
                  <a:lnTo>
                    <a:pt x="53" y="69"/>
                  </a:lnTo>
                  <a:lnTo>
                    <a:pt x="46" y="78"/>
                  </a:lnTo>
                  <a:lnTo>
                    <a:pt x="39" y="84"/>
                  </a:lnTo>
                  <a:lnTo>
                    <a:pt x="29" y="88"/>
                  </a:lnTo>
                  <a:lnTo>
                    <a:pt x="19" y="89"/>
                  </a:lnTo>
                  <a:lnTo>
                    <a:pt x="30" y="96"/>
                  </a:lnTo>
                  <a:lnTo>
                    <a:pt x="38" y="102"/>
                  </a:lnTo>
                  <a:lnTo>
                    <a:pt x="41" y="109"/>
                  </a:lnTo>
                  <a:lnTo>
                    <a:pt x="45" y="117"/>
                  </a:lnTo>
                  <a:lnTo>
                    <a:pt x="45" y="124"/>
                  </a:lnTo>
                  <a:lnTo>
                    <a:pt x="47" y="136"/>
                  </a:lnTo>
                  <a:lnTo>
                    <a:pt x="34" y="130"/>
                  </a:lnTo>
                  <a:lnTo>
                    <a:pt x="26" y="124"/>
                  </a:lnTo>
                  <a:lnTo>
                    <a:pt x="22" y="117"/>
                  </a:lnTo>
                  <a:lnTo>
                    <a:pt x="15" y="102"/>
                  </a:lnTo>
                  <a:lnTo>
                    <a:pt x="21" y="116"/>
                  </a:lnTo>
                  <a:lnTo>
                    <a:pt x="23" y="129"/>
                  </a:lnTo>
                  <a:lnTo>
                    <a:pt x="24" y="139"/>
                  </a:lnTo>
                  <a:lnTo>
                    <a:pt x="22" y="152"/>
                  </a:lnTo>
                  <a:lnTo>
                    <a:pt x="22" y="161"/>
                  </a:lnTo>
                  <a:lnTo>
                    <a:pt x="10" y="149"/>
                  </a:lnTo>
                  <a:lnTo>
                    <a:pt x="5" y="133"/>
                  </a:lnTo>
                  <a:lnTo>
                    <a:pt x="3" y="117"/>
                  </a:lnTo>
                  <a:lnTo>
                    <a:pt x="6" y="99"/>
                  </a:lnTo>
                  <a:lnTo>
                    <a:pt x="6" y="86"/>
                  </a:lnTo>
                  <a:lnTo>
                    <a:pt x="6" y="78"/>
                  </a:lnTo>
                  <a:lnTo>
                    <a:pt x="6" y="68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B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812800" y="5154612"/>
              <a:ext cx="69850" cy="117475"/>
            </a:xfrm>
            <a:custGeom>
              <a:avLst/>
              <a:gdLst/>
              <a:ahLst/>
              <a:cxnLst/>
              <a:rect l="0" t="0" r="0" b="0"/>
              <a:pathLst>
                <a:path w="43" h="73" extrusionOk="0">
                  <a:moveTo>
                    <a:pt x="17" y="65"/>
                  </a:moveTo>
                  <a:lnTo>
                    <a:pt x="10" y="59"/>
                  </a:lnTo>
                  <a:lnTo>
                    <a:pt x="6" y="52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0" y="26"/>
                  </a:lnTo>
                  <a:lnTo>
                    <a:pt x="13" y="31"/>
                  </a:lnTo>
                  <a:lnTo>
                    <a:pt x="21" y="38"/>
                  </a:lnTo>
                  <a:lnTo>
                    <a:pt x="25" y="44"/>
                  </a:lnTo>
                  <a:lnTo>
                    <a:pt x="32" y="59"/>
                  </a:lnTo>
                  <a:lnTo>
                    <a:pt x="27" y="46"/>
                  </a:lnTo>
                  <a:lnTo>
                    <a:pt x="24" y="32"/>
                  </a:lnTo>
                  <a:lnTo>
                    <a:pt x="24" y="22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36" y="13"/>
                  </a:lnTo>
                  <a:lnTo>
                    <a:pt x="42" y="28"/>
                  </a:lnTo>
                  <a:lnTo>
                    <a:pt x="43" y="44"/>
                  </a:lnTo>
                  <a:lnTo>
                    <a:pt x="43" y="72"/>
                  </a:lnTo>
                  <a:lnTo>
                    <a:pt x="30" y="73"/>
                  </a:lnTo>
                  <a:lnTo>
                    <a:pt x="17" y="65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B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841375" y="5184775"/>
              <a:ext cx="125412" cy="239711"/>
            </a:xfrm>
            <a:prstGeom prst="ellipse">
              <a:avLst/>
            </a:prstGeom>
            <a:solidFill>
              <a:srgbClr val="008000"/>
            </a:solidFill>
            <a:ln w="12700" cap="rnd">
              <a:solidFill>
                <a:srgbClr val="9FFF9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868362" y="5224462"/>
              <a:ext cx="84137" cy="147637"/>
            </a:xfrm>
            <a:custGeom>
              <a:avLst/>
              <a:gdLst/>
              <a:ahLst/>
              <a:cxnLst/>
              <a:rect l="0" t="0" r="0" b="0"/>
              <a:pathLst>
                <a:path w="52" h="92" extrusionOk="0">
                  <a:moveTo>
                    <a:pt x="2" y="9"/>
                  </a:moveTo>
                  <a:lnTo>
                    <a:pt x="5" y="9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41" y="77"/>
                  </a:lnTo>
                  <a:lnTo>
                    <a:pt x="43" y="82"/>
                  </a:lnTo>
                  <a:lnTo>
                    <a:pt x="45" y="85"/>
                  </a:lnTo>
                  <a:lnTo>
                    <a:pt x="49" y="88"/>
                  </a:lnTo>
                  <a:lnTo>
                    <a:pt x="52" y="88"/>
                  </a:lnTo>
                  <a:lnTo>
                    <a:pt x="52" y="92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3" y="88"/>
                  </a:lnTo>
                  <a:lnTo>
                    <a:pt x="8" y="85"/>
                  </a:lnTo>
                  <a:lnTo>
                    <a:pt x="10" y="82"/>
                  </a:lnTo>
                  <a:lnTo>
                    <a:pt x="11" y="77"/>
                  </a:lnTo>
                  <a:lnTo>
                    <a:pt x="11" y="19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9"/>
                  </a:lnTo>
                </a:path>
              </a:pathLst>
            </a:custGeom>
            <a:solidFill>
              <a:srgbClr val="BFFFBF"/>
            </a:solidFill>
            <a:ln w="12700" cap="rnd">
              <a:solidFill>
                <a:srgbClr val="3F5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34" name="Shape 634"/>
          <p:cNvGrpSpPr/>
          <p:nvPr/>
        </p:nvGrpSpPr>
        <p:grpSpPr>
          <a:xfrm>
            <a:off x="2058986" y="5380037"/>
            <a:ext cx="268287" cy="307975"/>
            <a:chOff x="2058986" y="5154612"/>
            <a:chExt cx="257175" cy="280987"/>
          </a:xfrm>
        </p:grpSpPr>
        <p:sp>
          <p:nvSpPr>
            <p:cNvPr id="635" name="Shape 635"/>
            <p:cNvSpPr/>
            <p:nvPr/>
          </p:nvSpPr>
          <p:spPr>
            <a:xfrm>
              <a:off x="2058986" y="5178425"/>
              <a:ext cx="98425" cy="257174"/>
            </a:xfrm>
            <a:custGeom>
              <a:avLst/>
              <a:gdLst/>
              <a:ahLst/>
              <a:cxnLst/>
              <a:rect l="0" t="0" r="0" b="0"/>
              <a:pathLst>
                <a:path w="61" h="161" extrusionOk="0">
                  <a:moveTo>
                    <a:pt x="55" y="68"/>
                  </a:moveTo>
                  <a:lnTo>
                    <a:pt x="57" y="58"/>
                  </a:lnTo>
                  <a:lnTo>
                    <a:pt x="59" y="46"/>
                  </a:lnTo>
                  <a:lnTo>
                    <a:pt x="61" y="32"/>
                  </a:lnTo>
                  <a:lnTo>
                    <a:pt x="58" y="17"/>
                  </a:lnTo>
                  <a:lnTo>
                    <a:pt x="53" y="0"/>
                  </a:lnTo>
                  <a:lnTo>
                    <a:pt x="46" y="15"/>
                  </a:lnTo>
                  <a:lnTo>
                    <a:pt x="41" y="27"/>
                  </a:lnTo>
                  <a:lnTo>
                    <a:pt x="40" y="41"/>
                  </a:lnTo>
                  <a:lnTo>
                    <a:pt x="41" y="57"/>
                  </a:lnTo>
                  <a:lnTo>
                    <a:pt x="42" y="69"/>
                  </a:lnTo>
                  <a:lnTo>
                    <a:pt x="45" y="77"/>
                  </a:lnTo>
                  <a:lnTo>
                    <a:pt x="40" y="69"/>
                  </a:lnTo>
                  <a:lnTo>
                    <a:pt x="32" y="60"/>
                  </a:lnTo>
                  <a:lnTo>
                    <a:pt x="24" y="54"/>
                  </a:lnTo>
                  <a:lnTo>
                    <a:pt x="18" y="50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4" y="57"/>
                  </a:lnTo>
                  <a:lnTo>
                    <a:pt x="8" y="69"/>
                  </a:lnTo>
                  <a:lnTo>
                    <a:pt x="15" y="78"/>
                  </a:lnTo>
                  <a:lnTo>
                    <a:pt x="21" y="84"/>
                  </a:lnTo>
                  <a:lnTo>
                    <a:pt x="32" y="88"/>
                  </a:lnTo>
                  <a:lnTo>
                    <a:pt x="42" y="89"/>
                  </a:lnTo>
                  <a:lnTo>
                    <a:pt x="31" y="96"/>
                  </a:lnTo>
                  <a:lnTo>
                    <a:pt x="24" y="102"/>
                  </a:lnTo>
                  <a:lnTo>
                    <a:pt x="20" y="109"/>
                  </a:lnTo>
                  <a:lnTo>
                    <a:pt x="16" y="117"/>
                  </a:lnTo>
                  <a:lnTo>
                    <a:pt x="16" y="124"/>
                  </a:lnTo>
                  <a:lnTo>
                    <a:pt x="14" y="136"/>
                  </a:lnTo>
                  <a:lnTo>
                    <a:pt x="27" y="130"/>
                  </a:lnTo>
                  <a:lnTo>
                    <a:pt x="35" y="124"/>
                  </a:lnTo>
                  <a:lnTo>
                    <a:pt x="39" y="117"/>
                  </a:lnTo>
                  <a:lnTo>
                    <a:pt x="46" y="102"/>
                  </a:lnTo>
                  <a:lnTo>
                    <a:pt x="40" y="116"/>
                  </a:lnTo>
                  <a:lnTo>
                    <a:pt x="38" y="129"/>
                  </a:lnTo>
                  <a:lnTo>
                    <a:pt x="37" y="139"/>
                  </a:lnTo>
                  <a:lnTo>
                    <a:pt x="39" y="152"/>
                  </a:lnTo>
                  <a:lnTo>
                    <a:pt x="39" y="161"/>
                  </a:lnTo>
                  <a:lnTo>
                    <a:pt x="51" y="149"/>
                  </a:lnTo>
                  <a:lnTo>
                    <a:pt x="56" y="133"/>
                  </a:lnTo>
                  <a:lnTo>
                    <a:pt x="58" y="117"/>
                  </a:lnTo>
                  <a:lnTo>
                    <a:pt x="55" y="99"/>
                  </a:lnTo>
                  <a:lnTo>
                    <a:pt x="55" y="86"/>
                  </a:lnTo>
                  <a:lnTo>
                    <a:pt x="55" y="78"/>
                  </a:lnTo>
                  <a:lnTo>
                    <a:pt x="55" y="68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B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2244725" y="5154612"/>
              <a:ext cx="71436" cy="117475"/>
            </a:xfrm>
            <a:custGeom>
              <a:avLst/>
              <a:gdLst/>
              <a:ahLst/>
              <a:cxnLst/>
              <a:rect l="0" t="0" r="0" b="0"/>
              <a:pathLst>
                <a:path w="44" h="73" extrusionOk="0">
                  <a:moveTo>
                    <a:pt x="27" y="65"/>
                  </a:moveTo>
                  <a:lnTo>
                    <a:pt x="34" y="59"/>
                  </a:lnTo>
                  <a:lnTo>
                    <a:pt x="38" y="52"/>
                  </a:lnTo>
                  <a:lnTo>
                    <a:pt x="42" y="44"/>
                  </a:lnTo>
                  <a:lnTo>
                    <a:pt x="42" y="37"/>
                  </a:lnTo>
                  <a:lnTo>
                    <a:pt x="44" y="26"/>
                  </a:lnTo>
                  <a:lnTo>
                    <a:pt x="31" y="31"/>
                  </a:lnTo>
                  <a:lnTo>
                    <a:pt x="23" y="38"/>
                  </a:lnTo>
                  <a:lnTo>
                    <a:pt x="19" y="44"/>
                  </a:lnTo>
                  <a:lnTo>
                    <a:pt x="12" y="59"/>
                  </a:lnTo>
                  <a:lnTo>
                    <a:pt x="18" y="46"/>
                  </a:lnTo>
                  <a:lnTo>
                    <a:pt x="19" y="32"/>
                  </a:lnTo>
                  <a:lnTo>
                    <a:pt x="20" y="22"/>
                  </a:lnTo>
                  <a:lnTo>
                    <a:pt x="19" y="10"/>
                  </a:lnTo>
                  <a:lnTo>
                    <a:pt x="19" y="0"/>
                  </a:lnTo>
                  <a:lnTo>
                    <a:pt x="8" y="13"/>
                  </a:lnTo>
                  <a:lnTo>
                    <a:pt x="2" y="28"/>
                  </a:lnTo>
                  <a:lnTo>
                    <a:pt x="1" y="44"/>
                  </a:lnTo>
                  <a:lnTo>
                    <a:pt x="0" y="72"/>
                  </a:lnTo>
                  <a:lnTo>
                    <a:pt x="14" y="73"/>
                  </a:lnTo>
                  <a:lnTo>
                    <a:pt x="27" y="65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B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2147886" y="5184775"/>
              <a:ext cx="125412" cy="239711"/>
            </a:xfrm>
            <a:prstGeom prst="ellipse">
              <a:avLst/>
            </a:prstGeom>
            <a:solidFill>
              <a:srgbClr val="008000"/>
            </a:solidFill>
            <a:ln w="12700" cap="rnd">
              <a:solidFill>
                <a:srgbClr val="9FFF9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2176461" y="5224462"/>
              <a:ext cx="84137" cy="147637"/>
            </a:xfrm>
            <a:custGeom>
              <a:avLst/>
              <a:gdLst/>
              <a:ahLst/>
              <a:cxnLst/>
              <a:rect l="0" t="0" r="0" b="0"/>
              <a:pathLst>
                <a:path w="52" h="92" extrusionOk="0">
                  <a:moveTo>
                    <a:pt x="1" y="9"/>
                  </a:moveTo>
                  <a:lnTo>
                    <a:pt x="5" y="9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41" y="0"/>
                  </a:lnTo>
                  <a:lnTo>
                    <a:pt x="41" y="77"/>
                  </a:lnTo>
                  <a:lnTo>
                    <a:pt x="42" y="82"/>
                  </a:lnTo>
                  <a:lnTo>
                    <a:pt x="45" y="85"/>
                  </a:lnTo>
                  <a:lnTo>
                    <a:pt x="49" y="88"/>
                  </a:lnTo>
                  <a:lnTo>
                    <a:pt x="52" y="88"/>
                  </a:lnTo>
                  <a:lnTo>
                    <a:pt x="52" y="92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3" y="88"/>
                  </a:lnTo>
                  <a:lnTo>
                    <a:pt x="7" y="85"/>
                  </a:lnTo>
                  <a:lnTo>
                    <a:pt x="9" y="82"/>
                  </a:lnTo>
                  <a:lnTo>
                    <a:pt x="10" y="77"/>
                  </a:lnTo>
                  <a:lnTo>
                    <a:pt x="10" y="19"/>
                  </a:lnTo>
                  <a:lnTo>
                    <a:pt x="9" y="16"/>
                  </a:lnTo>
                  <a:lnTo>
                    <a:pt x="7" y="13"/>
                  </a:lnTo>
                  <a:lnTo>
                    <a:pt x="4" y="12"/>
                  </a:lnTo>
                  <a:lnTo>
                    <a:pt x="1" y="12"/>
                  </a:lnTo>
                  <a:lnTo>
                    <a:pt x="1" y="9"/>
                  </a:lnTo>
                </a:path>
              </a:pathLst>
            </a:custGeom>
            <a:solidFill>
              <a:srgbClr val="BFFFBF"/>
            </a:solidFill>
            <a:ln w="12700" cap="rnd">
              <a:solidFill>
                <a:srgbClr val="3F5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9" name="Shape 639"/>
          <p:cNvSpPr/>
          <p:nvPr/>
        </p:nvSpPr>
        <p:spPr>
          <a:xfrm>
            <a:off x="819150" y="5902325"/>
            <a:ext cx="122237" cy="188912"/>
          </a:xfrm>
          <a:prstGeom prst="ellipse">
            <a:avLst/>
          </a:prstGeom>
          <a:solidFill>
            <a:srgbClr val="008000"/>
          </a:solidFill>
          <a:ln w="12700" cap="rnd">
            <a:solidFill>
              <a:srgbClr val="9FFF9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835025" y="5924550"/>
            <a:ext cx="88900" cy="142875"/>
          </a:xfrm>
          <a:prstGeom prst="ellipse">
            <a:avLst/>
          </a:prstGeom>
          <a:solidFill>
            <a:srgbClr val="008000"/>
          </a:solidFill>
          <a:ln w="12700" cap="rnd">
            <a:solidFill>
              <a:srgbClr val="9FFF9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857250" y="5948362"/>
            <a:ext cx="74612" cy="104774"/>
          </a:xfrm>
          <a:custGeom>
            <a:avLst/>
            <a:gdLst/>
            <a:ahLst/>
            <a:cxnLst/>
            <a:rect l="0" t="0" r="0" b="0"/>
            <a:pathLst>
              <a:path w="33" h="59" extrusionOk="0">
                <a:moveTo>
                  <a:pt x="1" y="6"/>
                </a:moveTo>
                <a:lnTo>
                  <a:pt x="4" y="6"/>
                </a:lnTo>
                <a:lnTo>
                  <a:pt x="6" y="5"/>
                </a:lnTo>
                <a:lnTo>
                  <a:pt x="8" y="4"/>
                </a:lnTo>
                <a:lnTo>
                  <a:pt x="10" y="2"/>
                </a:lnTo>
                <a:lnTo>
                  <a:pt x="11" y="0"/>
                </a:lnTo>
                <a:lnTo>
                  <a:pt x="27" y="0"/>
                </a:lnTo>
                <a:lnTo>
                  <a:pt x="27" y="50"/>
                </a:lnTo>
                <a:lnTo>
                  <a:pt x="27" y="53"/>
                </a:lnTo>
                <a:lnTo>
                  <a:pt x="29" y="55"/>
                </a:lnTo>
                <a:lnTo>
                  <a:pt x="31" y="56"/>
                </a:lnTo>
                <a:lnTo>
                  <a:pt x="33" y="56"/>
                </a:lnTo>
                <a:lnTo>
                  <a:pt x="33" y="59"/>
                </a:lnTo>
                <a:lnTo>
                  <a:pt x="0" y="59"/>
                </a:lnTo>
                <a:lnTo>
                  <a:pt x="0" y="56"/>
                </a:lnTo>
                <a:lnTo>
                  <a:pt x="2" y="56"/>
                </a:lnTo>
                <a:lnTo>
                  <a:pt x="5" y="55"/>
                </a:lnTo>
                <a:lnTo>
                  <a:pt x="6" y="53"/>
                </a:lnTo>
                <a:lnTo>
                  <a:pt x="7" y="50"/>
                </a:lnTo>
                <a:lnTo>
                  <a:pt x="7" y="13"/>
                </a:lnTo>
                <a:lnTo>
                  <a:pt x="6" y="11"/>
                </a:lnTo>
                <a:lnTo>
                  <a:pt x="5" y="9"/>
                </a:lnTo>
                <a:lnTo>
                  <a:pt x="3" y="8"/>
                </a:lnTo>
                <a:lnTo>
                  <a:pt x="1" y="8"/>
                </a:lnTo>
                <a:lnTo>
                  <a:pt x="1" y="6"/>
                </a:lnTo>
              </a:path>
            </a:pathLst>
          </a:custGeom>
          <a:solidFill>
            <a:srgbClr val="BFFFBF"/>
          </a:solidFill>
          <a:ln w="12700" cap="rnd">
            <a:solidFill>
              <a:srgbClr val="3F5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2185986" y="5907087"/>
            <a:ext cx="122237" cy="187324"/>
          </a:xfrm>
          <a:prstGeom prst="ellipse">
            <a:avLst/>
          </a:prstGeom>
          <a:solidFill>
            <a:srgbClr val="008000"/>
          </a:solidFill>
          <a:ln w="12700" cap="rnd">
            <a:solidFill>
              <a:srgbClr val="9FFF9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2201861" y="5927725"/>
            <a:ext cx="88900" cy="142875"/>
          </a:xfrm>
          <a:prstGeom prst="ellipse">
            <a:avLst/>
          </a:prstGeom>
          <a:solidFill>
            <a:srgbClr val="008000"/>
          </a:solidFill>
          <a:ln w="12700" cap="rnd">
            <a:solidFill>
              <a:srgbClr val="9FFF9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4" name="Shape 644"/>
          <p:cNvSpPr/>
          <p:nvPr/>
        </p:nvSpPr>
        <p:spPr>
          <a:xfrm>
            <a:off x="2224086" y="5953125"/>
            <a:ext cx="74612" cy="103186"/>
          </a:xfrm>
          <a:custGeom>
            <a:avLst/>
            <a:gdLst/>
            <a:ahLst/>
            <a:cxnLst/>
            <a:rect l="0" t="0" r="0" b="0"/>
            <a:pathLst>
              <a:path w="33" h="58" extrusionOk="0">
                <a:moveTo>
                  <a:pt x="1" y="6"/>
                </a:moveTo>
                <a:lnTo>
                  <a:pt x="4" y="6"/>
                </a:lnTo>
                <a:lnTo>
                  <a:pt x="6" y="5"/>
                </a:lnTo>
                <a:lnTo>
                  <a:pt x="8" y="3"/>
                </a:lnTo>
                <a:lnTo>
                  <a:pt x="10" y="2"/>
                </a:lnTo>
                <a:lnTo>
                  <a:pt x="11" y="0"/>
                </a:lnTo>
                <a:lnTo>
                  <a:pt x="27" y="0"/>
                </a:lnTo>
                <a:lnTo>
                  <a:pt x="27" y="49"/>
                </a:lnTo>
                <a:lnTo>
                  <a:pt x="27" y="52"/>
                </a:lnTo>
                <a:lnTo>
                  <a:pt x="29" y="54"/>
                </a:lnTo>
                <a:lnTo>
                  <a:pt x="32" y="56"/>
                </a:lnTo>
                <a:lnTo>
                  <a:pt x="33" y="56"/>
                </a:lnTo>
                <a:lnTo>
                  <a:pt x="33" y="58"/>
                </a:lnTo>
                <a:lnTo>
                  <a:pt x="0" y="58"/>
                </a:lnTo>
                <a:lnTo>
                  <a:pt x="0" y="56"/>
                </a:lnTo>
                <a:lnTo>
                  <a:pt x="2" y="56"/>
                </a:lnTo>
                <a:lnTo>
                  <a:pt x="5" y="54"/>
                </a:lnTo>
                <a:lnTo>
                  <a:pt x="6" y="52"/>
                </a:lnTo>
                <a:lnTo>
                  <a:pt x="7" y="49"/>
                </a:lnTo>
                <a:lnTo>
                  <a:pt x="7" y="12"/>
                </a:lnTo>
                <a:lnTo>
                  <a:pt x="6" y="10"/>
                </a:lnTo>
                <a:lnTo>
                  <a:pt x="5" y="8"/>
                </a:lnTo>
                <a:lnTo>
                  <a:pt x="3" y="8"/>
                </a:lnTo>
                <a:lnTo>
                  <a:pt x="1" y="8"/>
                </a:lnTo>
                <a:lnTo>
                  <a:pt x="1" y="6"/>
                </a:lnTo>
              </a:path>
            </a:pathLst>
          </a:custGeom>
          <a:solidFill>
            <a:srgbClr val="BFFFBF"/>
          </a:solidFill>
          <a:ln w="12700" cap="rnd">
            <a:solidFill>
              <a:srgbClr val="3F5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645" name="Shape 645"/>
          <p:cNvGrpSpPr/>
          <p:nvPr/>
        </p:nvGrpSpPr>
        <p:grpSpPr>
          <a:xfrm>
            <a:off x="1103312" y="5653087"/>
            <a:ext cx="138112" cy="174625"/>
            <a:chOff x="1103312" y="5427662"/>
            <a:chExt cx="131761" cy="158750"/>
          </a:xfrm>
        </p:grpSpPr>
        <p:sp>
          <p:nvSpPr>
            <p:cNvPr id="646" name="Shape 646"/>
            <p:cNvSpPr/>
            <p:nvPr/>
          </p:nvSpPr>
          <p:spPr>
            <a:xfrm>
              <a:off x="1103312" y="5427662"/>
              <a:ext cx="131761" cy="158750"/>
            </a:xfrm>
            <a:prstGeom prst="ellipse">
              <a:avLst/>
            </a:prstGeom>
            <a:solidFill>
              <a:srgbClr val="3F5F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1136650" y="5465762"/>
              <a:ext cx="65086" cy="82550"/>
            </a:xfrm>
            <a:prstGeom prst="ellipse">
              <a:avLst/>
            </a:prstGeom>
            <a:solidFill>
              <a:srgbClr val="9FFF9F"/>
            </a:solidFill>
            <a:ln w="12700" cap="rnd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48" name="Shape 648"/>
          <p:cNvGrpSpPr/>
          <p:nvPr/>
        </p:nvGrpSpPr>
        <p:grpSpPr>
          <a:xfrm>
            <a:off x="1878011" y="5675312"/>
            <a:ext cx="136524" cy="174625"/>
            <a:chOff x="1878011" y="5449887"/>
            <a:chExt cx="130175" cy="158750"/>
          </a:xfrm>
        </p:grpSpPr>
        <p:sp>
          <p:nvSpPr>
            <p:cNvPr id="649" name="Shape 649"/>
            <p:cNvSpPr/>
            <p:nvPr/>
          </p:nvSpPr>
          <p:spPr>
            <a:xfrm>
              <a:off x="1878011" y="5449887"/>
              <a:ext cx="130175" cy="15875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1909761" y="5487987"/>
              <a:ext cx="65086" cy="80961"/>
            </a:xfrm>
            <a:prstGeom prst="ellipse">
              <a:avLst/>
            </a:prstGeom>
            <a:solidFill>
              <a:srgbClr val="BFFFBF"/>
            </a:solidFill>
            <a:ln w="12700" cap="rnd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1" name="Shape 651"/>
          <p:cNvGrpSpPr/>
          <p:nvPr/>
        </p:nvGrpSpPr>
        <p:grpSpPr>
          <a:xfrm>
            <a:off x="1271587" y="6016625"/>
            <a:ext cx="590549" cy="74612"/>
            <a:chOff x="1271587" y="5791200"/>
            <a:chExt cx="565149" cy="60325"/>
          </a:xfrm>
        </p:grpSpPr>
        <p:grpSp>
          <p:nvGrpSpPr>
            <p:cNvPr id="652" name="Shape 652"/>
            <p:cNvGrpSpPr/>
            <p:nvPr/>
          </p:nvGrpSpPr>
          <p:grpSpPr>
            <a:xfrm>
              <a:off x="1789111" y="5791200"/>
              <a:ext cx="47624" cy="57149"/>
              <a:chOff x="1789111" y="5791200"/>
              <a:chExt cx="47624" cy="57149"/>
            </a:xfrm>
          </p:grpSpPr>
          <p:sp>
            <p:nvSpPr>
              <p:cNvPr id="653" name="Shape 653"/>
              <p:cNvSpPr/>
              <p:nvPr/>
            </p:nvSpPr>
            <p:spPr>
              <a:xfrm>
                <a:off x="1789111" y="5791200"/>
                <a:ext cx="47624" cy="57149"/>
              </a:xfrm>
              <a:custGeom>
                <a:avLst/>
                <a:gdLst/>
                <a:ahLst/>
                <a:cxnLst/>
                <a:rect l="0" t="0" r="0" b="0"/>
                <a:pathLst>
                  <a:path w="29" h="35" extrusionOk="0">
                    <a:moveTo>
                      <a:pt x="0" y="0"/>
                    </a:moveTo>
                    <a:lnTo>
                      <a:pt x="20" y="0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6" y="7"/>
                    </a:lnTo>
                    <a:lnTo>
                      <a:pt x="26" y="13"/>
                    </a:lnTo>
                    <a:lnTo>
                      <a:pt x="25" y="17"/>
                    </a:lnTo>
                    <a:lnTo>
                      <a:pt x="23" y="19"/>
                    </a:lnTo>
                    <a:lnTo>
                      <a:pt x="20" y="20"/>
                    </a:lnTo>
                    <a:lnTo>
                      <a:pt x="23" y="21"/>
                    </a:lnTo>
                    <a:lnTo>
                      <a:pt x="25" y="23"/>
                    </a:lnTo>
                    <a:lnTo>
                      <a:pt x="26" y="27"/>
                    </a:lnTo>
                    <a:lnTo>
                      <a:pt x="27" y="30"/>
                    </a:lnTo>
                    <a:lnTo>
                      <a:pt x="27" y="33"/>
                    </a:lnTo>
                    <a:lnTo>
                      <a:pt x="29" y="33"/>
                    </a:lnTo>
                    <a:lnTo>
                      <a:pt x="29" y="35"/>
                    </a:lnTo>
                    <a:lnTo>
                      <a:pt x="18" y="35"/>
                    </a:lnTo>
                    <a:lnTo>
                      <a:pt x="18" y="33"/>
                    </a:lnTo>
                    <a:lnTo>
                      <a:pt x="20" y="33"/>
                    </a:lnTo>
                    <a:lnTo>
                      <a:pt x="20" y="29"/>
                    </a:lnTo>
                    <a:lnTo>
                      <a:pt x="18" y="27"/>
                    </a:lnTo>
                    <a:lnTo>
                      <a:pt x="16" y="24"/>
                    </a:lnTo>
                    <a:lnTo>
                      <a:pt x="15" y="21"/>
                    </a:lnTo>
                    <a:lnTo>
                      <a:pt x="13" y="20"/>
                    </a:lnTo>
                    <a:lnTo>
                      <a:pt x="13" y="33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3" y="3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54" name="Shape 654"/>
              <p:cNvSpPr/>
              <p:nvPr/>
            </p:nvSpPr>
            <p:spPr>
              <a:xfrm>
                <a:off x="1811336" y="5802312"/>
                <a:ext cx="4761" cy="6349"/>
              </a:xfrm>
              <a:custGeom>
                <a:avLst/>
                <a:gdLst/>
                <a:ahLst/>
                <a:cxnLst/>
                <a:rect l="0" t="0" r="0" b="0"/>
                <a:pathLst>
                  <a:path w="2" h="3" extrusionOk="0">
                    <a:moveTo>
                      <a:pt x="2" y="0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655" name="Shape 655"/>
            <p:cNvGrpSpPr/>
            <p:nvPr/>
          </p:nvGrpSpPr>
          <p:grpSpPr>
            <a:xfrm>
              <a:off x="1271587" y="5791200"/>
              <a:ext cx="46037" cy="60325"/>
              <a:chOff x="1271587" y="5791200"/>
              <a:chExt cx="46037" cy="60325"/>
            </a:xfrm>
          </p:grpSpPr>
          <p:sp>
            <p:nvSpPr>
              <p:cNvPr id="656" name="Shape 656"/>
              <p:cNvSpPr/>
              <p:nvPr/>
            </p:nvSpPr>
            <p:spPr>
              <a:xfrm>
                <a:off x="1271587" y="5791200"/>
                <a:ext cx="46037" cy="60325"/>
              </a:xfrm>
              <a:custGeom>
                <a:avLst/>
                <a:gdLst/>
                <a:ahLst/>
                <a:cxnLst/>
                <a:rect l="0" t="0" r="0" b="0"/>
                <a:pathLst>
                  <a:path w="28" h="37" extrusionOk="0">
                    <a:moveTo>
                      <a:pt x="9" y="0"/>
                    </a:moveTo>
                    <a:lnTo>
                      <a:pt x="19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27" y="10"/>
                    </a:lnTo>
                    <a:lnTo>
                      <a:pt x="28" y="15"/>
                    </a:lnTo>
                    <a:lnTo>
                      <a:pt x="28" y="21"/>
                    </a:lnTo>
                    <a:lnTo>
                      <a:pt x="27" y="27"/>
                    </a:lnTo>
                    <a:lnTo>
                      <a:pt x="26" y="31"/>
                    </a:lnTo>
                    <a:lnTo>
                      <a:pt x="21" y="35"/>
                    </a:lnTo>
                    <a:lnTo>
                      <a:pt x="19" y="37"/>
                    </a:lnTo>
                    <a:lnTo>
                      <a:pt x="9" y="37"/>
                    </a:lnTo>
                    <a:lnTo>
                      <a:pt x="6" y="35"/>
                    </a:lnTo>
                    <a:lnTo>
                      <a:pt x="2" y="32"/>
                    </a:lnTo>
                    <a:lnTo>
                      <a:pt x="1" y="28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2" y="5"/>
                    </a:lnTo>
                    <a:lnTo>
                      <a:pt x="6" y="2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57" name="Shape 657"/>
              <p:cNvSpPr/>
              <p:nvPr/>
            </p:nvSpPr>
            <p:spPr>
              <a:xfrm>
                <a:off x="1292225" y="5799137"/>
                <a:ext cx="4761" cy="44450"/>
              </a:xfrm>
              <a:custGeom>
                <a:avLst/>
                <a:gdLst/>
                <a:ahLst/>
                <a:cxnLst/>
                <a:rect l="0" t="0" r="0" b="0"/>
                <a:pathLst>
                  <a:path w="2" h="27" extrusionOk="0">
                    <a:moveTo>
                      <a:pt x="1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658" name="Shape 658"/>
            <p:cNvGrpSpPr/>
            <p:nvPr/>
          </p:nvGrpSpPr>
          <p:grpSpPr>
            <a:xfrm>
              <a:off x="1330325" y="5794375"/>
              <a:ext cx="111124" cy="57149"/>
              <a:chOff x="1330325" y="5794375"/>
              <a:chExt cx="111124" cy="57149"/>
            </a:xfrm>
          </p:grpSpPr>
          <p:sp>
            <p:nvSpPr>
              <p:cNvPr id="659" name="Shape 659"/>
              <p:cNvSpPr/>
              <p:nvPr/>
            </p:nvSpPr>
            <p:spPr>
              <a:xfrm>
                <a:off x="1330325" y="5794375"/>
                <a:ext cx="53974" cy="57149"/>
              </a:xfrm>
              <a:custGeom>
                <a:avLst/>
                <a:gdLst/>
                <a:ahLst/>
                <a:cxnLst/>
                <a:rect l="0" t="0" r="0" b="0"/>
                <a:pathLst>
                  <a:path w="33" h="35" extrusionOk="0">
                    <a:moveTo>
                      <a:pt x="1" y="35"/>
                    </a:moveTo>
                    <a:lnTo>
                      <a:pt x="9" y="35"/>
                    </a:lnTo>
                    <a:lnTo>
                      <a:pt x="9" y="33"/>
                    </a:lnTo>
                    <a:lnTo>
                      <a:pt x="6" y="33"/>
                    </a:lnTo>
                    <a:lnTo>
                      <a:pt x="6" y="7"/>
                    </a:lnTo>
                    <a:lnTo>
                      <a:pt x="20" y="35"/>
                    </a:lnTo>
                    <a:lnTo>
                      <a:pt x="30" y="35"/>
                    </a:lnTo>
                    <a:lnTo>
                      <a:pt x="30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27" y="23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3"/>
                    </a:lnTo>
                    <a:lnTo>
                      <a:pt x="1" y="33"/>
                    </a:lnTo>
                    <a:lnTo>
                      <a:pt x="1" y="35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60" name="Shape 660"/>
              <p:cNvSpPr/>
              <p:nvPr/>
            </p:nvSpPr>
            <p:spPr>
              <a:xfrm>
                <a:off x="1395412" y="5794375"/>
                <a:ext cx="46037" cy="57149"/>
              </a:xfrm>
              <a:custGeom>
                <a:avLst/>
                <a:gdLst/>
                <a:ahLst/>
                <a:cxnLst/>
                <a:rect l="0" t="0" r="0" b="0"/>
                <a:pathLst>
                  <a:path w="28" h="35" extrusionOk="0">
                    <a:moveTo>
                      <a:pt x="0" y="0"/>
                    </a:moveTo>
                    <a:lnTo>
                      <a:pt x="27" y="0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1" y="25"/>
                    </a:lnTo>
                    <a:lnTo>
                      <a:pt x="16" y="19"/>
                    </a:lnTo>
                    <a:lnTo>
                      <a:pt x="12" y="19"/>
                    </a:lnTo>
                    <a:lnTo>
                      <a:pt x="12" y="31"/>
                    </a:lnTo>
                    <a:lnTo>
                      <a:pt x="16" y="31"/>
                    </a:lnTo>
                    <a:lnTo>
                      <a:pt x="26" y="25"/>
                    </a:lnTo>
                    <a:lnTo>
                      <a:pt x="28" y="25"/>
                    </a:lnTo>
                    <a:lnTo>
                      <a:pt x="28" y="35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3" y="3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661" name="Shape 661"/>
            <p:cNvGrpSpPr/>
            <p:nvPr/>
          </p:nvGrpSpPr>
          <p:grpSpPr>
            <a:xfrm>
              <a:off x="1549400" y="5791200"/>
              <a:ext cx="46037" cy="58737"/>
              <a:chOff x="1549400" y="5791200"/>
              <a:chExt cx="46037" cy="58737"/>
            </a:xfrm>
          </p:grpSpPr>
          <p:sp>
            <p:nvSpPr>
              <p:cNvPr id="662" name="Shape 662"/>
              <p:cNvSpPr/>
              <p:nvPr/>
            </p:nvSpPr>
            <p:spPr>
              <a:xfrm>
                <a:off x="1549400" y="5791200"/>
                <a:ext cx="46037" cy="58737"/>
              </a:xfrm>
              <a:custGeom>
                <a:avLst/>
                <a:gdLst/>
                <a:ahLst/>
                <a:cxnLst/>
                <a:rect l="0" t="0" r="0" b="0"/>
                <a:pathLst>
                  <a:path w="28" h="36" extrusionOk="0">
                    <a:moveTo>
                      <a:pt x="9" y="0"/>
                    </a:moveTo>
                    <a:lnTo>
                      <a:pt x="19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27" y="9"/>
                    </a:lnTo>
                    <a:lnTo>
                      <a:pt x="28" y="15"/>
                    </a:lnTo>
                    <a:lnTo>
                      <a:pt x="28" y="20"/>
                    </a:lnTo>
                    <a:lnTo>
                      <a:pt x="27" y="26"/>
                    </a:lnTo>
                    <a:lnTo>
                      <a:pt x="26" y="31"/>
                    </a:lnTo>
                    <a:lnTo>
                      <a:pt x="21" y="35"/>
                    </a:lnTo>
                    <a:lnTo>
                      <a:pt x="19" y="36"/>
                    </a:lnTo>
                    <a:lnTo>
                      <a:pt x="9" y="36"/>
                    </a:lnTo>
                    <a:lnTo>
                      <a:pt x="6" y="35"/>
                    </a:lnTo>
                    <a:lnTo>
                      <a:pt x="2" y="31"/>
                    </a:lnTo>
                    <a:lnTo>
                      <a:pt x="1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6" y="2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63" name="Shape 663"/>
              <p:cNvSpPr/>
              <p:nvPr/>
            </p:nvSpPr>
            <p:spPr>
              <a:xfrm>
                <a:off x="1570037" y="5799137"/>
                <a:ext cx="4761" cy="44450"/>
              </a:xfrm>
              <a:custGeom>
                <a:avLst/>
                <a:gdLst/>
                <a:ahLst/>
                <a:cxnLst/>
                <a:rect l="0" t="0" r="0" b="0"/>
                <a:pathLst>
                  <a:path w="2" h="27" extrusionOk="0">
                    <a:moveTo>
                      <a:pt x="1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2" y="25"/>
                    </a:lnTo>
                    <a:lnTo>
                      <a:pt x="2" y="22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664" name="Shape 664"/>
            <p:cNvGrpSpPr/>
            <p:nvPr/>
          </p:nvGrpSpPr>
          <p:grpSpPr>
            <a:xfrm>
              <a:off x="1608137" y="5791200"/>
              <a:ext cx="95249" cy="57149"/>
              <a:chOff x="1608137" y="5791200"/>
              <a:chExt cx="95249" cy="57149"/>
            </a:xfrm>
          </p:grpSpPr>
          <p:sp>
            <p:nvSpPr>
              <p:cNvPr id="665" name="Shape 665"/>
              <p:cNvSpPr/>
              <p:nvPr/>
            </p:nvSpPr>
            <p:spPr>
              <a:xfrm>
                <a:off x="1608137" y="5791200"/>
                <a:ext cx="42861" cy="57149"/>
              </a:xfrm>
              <a:custGeom>
                <a:avLst/>
                <a:gdLst/>
                <a:ahLst/>
                <a:cxnLst/>
                <a:rect l="0" t="0" r="0" b="0"/>
                <a:pathLst>
                  <a:path w="26" h="35" extrusionOk="0">
                    <a:moveTo>
                      <a:pt x="0" y="0"/>
                    </a:moveTo>
                    <a:lnTo>
                      <a:pt x="16" y="0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2" y="31"/>
                    </a:lnTo>
                    <a:lnTo>
                      <a:pt x="16" y="31"/>
                    </a:lnTo>
                    <a:lnTo>
                      <a:pt x="23" y="26"/>
                    </a:lnTo>
                    <a:lnTo>
                      <a:pt x="26" y="26"/>
                    </a:lnTo>
                    <a:lnTo>
                      <a:pt x="26" y="35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3" y="3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66" name="Shape 666"/>
              <p:cNvSpPr/>
              <p:nvPr/>
            </p:nvSpPr>
            <p:spPr>
              <a:xfrm>
                <a:off x="1662111" y="5791200"/>
                <a:ext cx="41275" cy="57149"/>
              </a:xfrm>
              <a:custGeom>
                <a:avLst/>
                <a:gdLst/>
                <a:ahLst/>
                <a:cxnLst/>
                <a:rect l="0" t="0" r="0" b="0"/>
                <a:pathLst>
                  <a:path w="25" h="35" extrusionOk="0">
                    <a:moveTo>
                      <a:pt x="0" y="0"/>
                    </a:moveTo>
                    <a:lnTo>
                      <a:pt x="16" y="0"/>
                    </a:lnTo>
                    <a:lnTo>
                      <a:pt x="16" y="2"/>
                    </a:lnTo>
                    <a:lnTo>
                      <a:pt x="11" y="2"/>
                    </a:lnTo>
                    <a:lnTo>
                      <a:pt x="11" y="31"/>
                    </a:lnTo>
                    <a:lnTo>
                      <a:pt x="16" y="31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5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3" y="3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667" name="Shape 667"/>
            <p:cNvGrpSpPr/>
            <p:nvPr/>
          </p:nvGrpSpPr>
          <p:grpSpPr>
            <a:xfrm>
              <a:off x="1712911" y="5792787"/>
              <a:ext cx="66675" cy="57149"/>
              <a:chOff x="1712911" y="5792787"/>
              <a:chExt cx="66675" cy="57149"/>
            </a:xfrm>
          </p:grpSpPr>
          <p:sp>
            <p:nvSpPr>
              <p:cNvPr id="668" name="Shape 668"/>
              <p:cNvSpPr/>
              <p:nvPr/>
            </p:nvSpPr>
            <p:spPr>
              <a:xfrm>
                <a:off x="1712911" y="5792787"/>
                <a:ext cx="66675" cy="57149"/>
              </a:xfrm>
              <a:custGeom>
                <a:avLst/>
                <a:gdLst/>
                <a:ahLst/>
                <a:cxnLst/>
                <a:rect l="0" t="0" r="0" b="0"/>
                <a:pathLst>
                  <a:path w="41" h="35" extrusionOk="0">
                    <a:moveTo>
                      <a:pt x="24" y="0"/>
                    </a:moveTo>
                    <a:lnTo>
                      <a:pt x="38" y="32"/>
                    </a:lnTo>
                    <a:lnTo>
                      <a:pt x="41" y="32"/>
                    </a:lnTo>
                    <a:lnTo>
                      <a:pt x="41" y="35"/>
                    </a:lnTo>
                    <a:lnTo>
                      <a:pt x="18" y="35"/>
                    </a:lnTo>
                    <a:lnTo>
                      <a:pt x="18" y="32"/>
                    </a:lnTo>
                    <a:lnTo>
                      <a:pt x="22" y="32"/>
                    </a:lnTo>
                    <a:lnTo>
                      <a:pt x="18" y="22"/>
                    </a:lnTo>
                    <a:lnTo>
                      <a:pt x="10" y="22"/>
                    </a:lnTo>
                    <a:lnTo>
                      <a:pt x="7" y="32"/>
                    </a:lnTo>
                    <a:lnTo>
                      <a:pt x="11" y="32"/>
                    </a:lnTo>
                    <a:lnTo>
                      <a:pt x="11" y="35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1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69" name="Shape 669"/>
              <p:cNvSpPr/>
              <p:nvPr/>
            </p:nvSpPr>
            <p:spPr>
              <a:xfrm>
                <a:off x="1733550" y="5810250"/>
                <a:ext cx="3175" cy="6349"/>
              </a:xfrm>
              <a:custGeom>
                <a:avLst/>
                <a:gdLst/>
                <a:ahLst/>
                <a:cxnLst/>
                <a:rect l="0" t="0" r="0" b="0"/>
                <a:pathLst>
                  <a:path w="1" h="3" extrusionOk="0">
                    <a:moveTo>
                      <a:pt x="1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670" name="Shape 670"/>
            <p:cNvGrpSpPr/>
            <p:nvPr/>
          </p:nvGrpSpPr>
          <p:grpSpPr>
            <a:xfrm>
              <a:off x="1477962" y="5794375"/>
              <a:ext cx="55561" cy="55561"/>
              <a:chOff x="1477962" y="5794375"/>
              <a:chExt cx="55561" cy="55561"/>
            </a:xfrm>
          </p:grpSpPr>
          <p:sp>
            <p:nvSpPr>
              <p:cNvPr id="671" name="Shape 671"/>
              <p:cNvSpPr/>
              <p:nvPr/>
            </p:nvSpPr>
            <p:spPr>
              <a:xfrm>
                <a:off x="1477962" y="5794375"/>
                <a:ext cx="55561" cy="55561"/>
              </a:xfrm>
              <a:custGeom>
                <a:avLst/>
                <a:gdLst/>
                <a:ahLst/>
                <a:cxnLst/>
                <a:rect l="0" t="0" r="0" b="0"/>
                <a:pathLst>
                  <a:path w="34" h="34" extrusionOk="0">
                    <a:moveTo>
                      <a:pt x="13" y="0"/>
                    </a:moveTo>
                    <a:lnTo>
                      <a:pt x="24" y="0"/>
                    </a:lnTo>
                    <a:lnTo>
                      <a:pt x="27" y="1"/>
                    </a:lnTo>
                    <a:lnTo>
                      <a:pt x="32" y="4"/>
                    </a:lnTo>
                    <a:lnTo>
                      <a:pt x="33" y="9"/>
                    </a:lnTo>
                    <a:lnTo>
                      <a:pt x="34" y="14"/>
                    </a:lnTo>
                    <a:lnTo>
                      <a:pt x="34" y="19"/>
                    </a:lnTo>
                    <a:lnTo>
                      <a:pt x="33" y="25"/>
                    </a:lnTo>
                    <a:lnTo>
                      <a:pt x="32" y="29"/>
                    </a:lnTo>
                    <a:lnTo>
                      <a:pt x="26" y="33"/>
                    </a:lnTo>
                    <a:lnTo>
                      <a:pt x="23" y="34"/>
                    </a:lnTo>
                    <a:lnTo>
                      <a:pt x="13" y="34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4" y="31"/>
                    </a:lnTo>
                    <a:lnTo>
                      <a:pt x="4" y="21"/>
                    </a:lnTo>
                    <a:lnTo>
                      <a:pt x="4" y="14"/>
                    </a:lnTo>
                    <a:lnTo>
                      <a:pt x="4" y="9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72" name="Shape 672"/>
              <p:cNvSpPr/>
              <p:nvPr/>
            </p:nvSpPr>
            <p:spPr>
              <a:xfrm>
                <a:off x="1506537" y="5802312"/>
                <a:ext cx="4761" cy="41275"/>
              </a:xfrm>
              <a:custGeom>
                <a:avLst/>
                <a:gdLst/>
                <a:ahLst/>
                <a:cxnLst/>
                <a:rect l="0" t="0" r="0" b="0"/>
                <a:pathLst>
                  <a:path w="2" h="25" extrusionOk="0">
                    <a:moveTo>
                      <a:pt x="1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673" name="Shape 673"/>
          <p:cNvGrpSpPr/>
          <p:nvPr/>
        </p:nvGrpSpPr>
        <p:grpSpPr>
          <a:xfrm>
            <a:off x="1104899" y="5459412"/>
            <a:ext cx="950911" cy="74611"/>
            <a:chOff x="1104900" y="5233987"/>
            <a:chExt cx="909636" cy="49211"/>
          </a:xfrm>
        </p:grpSpPr>
        <p:grpSp>
          <p:nvGrpSpPr>
            <p:cNvPr id="674" name="Shape 674"/>
            <p:cNvGrpSpPr/>
            <p:nvPr/>
          </p:nvGrpSpPr>
          <p:grpSpPr>
            <a:xfrm>
              <a:off x="1104900" y="5233987"/>
              <a:ext cx="90486" cy="49211"/>
              <a:chOff x="1104900" y="5233987"/>
              <a:chExt cx="90486" cy="49211"/>
            </a:xfrm>
          </p:grpSpPr>
          <p:sp>
            <p:nvSpPr>
              <p:cNvPr id="675" name="Shape 675"/>
              <p:cNvSpPr/>
              <p:nvPr/>
            </p:nvSpPr>
            <p:spPr>
              <a:xfrm>
                <a:off x="1104900" y="5233987"/>
                <a:ext cx="17461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0" h="30" extrusionOk="0">
                    <a:moveTo>
                      <a:pt x="0" y="0"/>
                    </a:moveTo>
                    <a:lnTo>
                      <a:pt x="10" y="0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30"/>
                    </a:lnTo>
                    <a:lnTo>
                      <a:pt x="3" y="30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76" name="Shape 676"/>
              <p:cNvSpPr/>
              <p:nvPr/>
            </p:nvSpPr>
            <p:spPr>
              <a:xfrm>
                <a:off x="1136650" y="5233987"/>
                <a:ext cx="26986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6" h="30" extrusionOk="0">
                    <a:moveTo>
                      <a:pt x="0" y="0"/>
                    </a:moveTo>
                    <a:lnTo>
                      <a:pt x="5" y="0"/>
                    </a:lnTo>
                    <a:lnTo>
                      <a:pt x="5" y="12"/>
                    </a:lnTo>
                    <a:lnTo>
                      <a:pt x="11" y="1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6" y="30"/>
                    </a:lnTo>
                    <a:lnTo>
                      <a:pt x="11" y="30"/>
                    </a:lnTo>
                    <a:lnTo>
                      <a:pt x="11" y="17"/>
                    </a:lnTo>
                    <a:lnTo>
                      <a:pt x="5" y="17"/>
                    </a:lnTo>
                    <a:lnTo>
                      <a:pt x="5" y="30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77" name="Shape 677"/>
              <p:cNvSpPr/>
              <p:nvPr/>
            </p:nvSpPr>
            <p:spPr>
              <a:xfrm>
                <a:off x="1177925" y="5233987"/>
                <a:ext cx="17461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0" h="30" extrusionOk="0">
                    <a:moveTo>
                      <a:pt x="0" y="0"/>
                    </a:moveTo>
                    <a:lnTo>
                      <a:pt x="10" y="0"/>
                    </a:lnTo>
                    <a:lnTo>
                      <a:pt x="10" y="6"/>
                    </a:lnTo>
                    <a:lnTo>
                      <a:pt x="5" y="6"/>
                    </a:lnTo>
                    <a:lnTo>
                      <a:pt x="5" y="12"/>
                    </a:lnTo>
                    <a:lnTo>
                      <a:pt x="9" y="12"/>
                    </a:lnTo>
                    <a:lnTo>
                      <a:pt x="9" y="17"/>
                    </a:lnTo>
                    <a:lnTo>
                      <a:pt x="5" y="17"/>
                    </a:lnTo>
                    <a:lnTo>
                      <a:pt x="5" y="24"/>
                    </a:lnTo>
                    <a:lnTo>
                      <a:pt x="10" y="24"/>
                    </a:lnTo>
                    <a:lnTo>
                      <a:pt x="10" y="30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678" name="Shape 678"/>
            <p:cNvGrpSpPr/>
            <p:nvPr/>
          </p:nvGrpSpPr>
          <p:grpSpPr>
            <a:xfrm>
              <a:off x="1228725" y="5233987"/>
              <a:ext cx="187324" cy="49211"/>
              <a:chOff x="1228725" y="5233987"/>
              <a:chExt cx="187324" cy="49211"/>
            </a:xfrm>
          </p:grpSpPr>
          <p:sp>
            <p:nvSpPr>
              <p:cNvPr id="679" name="Shape 679"/>
              <p:cNvSpPr/>
              <p:nvPr/>
            </p:nvSpPr>
            <p:spPr>
              <a:xfrm>
                <a:off x="1228725" y="5233987"/>
                <a:ext cx="22224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3" h="30" extrusionOk="0">
                    <a:moveTo>
                      <a:pt x="0" y="0"/>
                    </a:moveTo>
                    <a:lnTo>
                      <a:pt x="5" y="0"/>
                    </a:lnTo>
                    <a:lnTo>
                      <a:pt x="5" y="24"/>
                    </a:lnTo>
                    <a:lnTo>
                      <a:pt x="8" y="24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26"/>
                    </a:lnTo>
                    <a:lnTo>
                      <a:pt x="9" y="30"/>
                    </a:lnTo>
                    <a:lnTo>
                      <a:pt x="3" y="30"/>
                    </a:ln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80" name="Shape 680"/>
              <p:cNvSpPr/>
              <p:nvPr/>
            </p:nvSpPr>
            <p:spPr>
              <a:xfrm>
                <a:off x="1268412" y="5233987"/>
                <a:ext cx="25399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5" h="30" extrusionOk="0">
                    <a:moveTo>
                      <a:pt x="0" y="0"/>
                    </a:moveTo>
                    <a:lnTo>
                      <a:pt x="5" y="0"/>
                    </a:lnTo>
                    <a:lnTo>
                      <a:pt x="9" y="14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15" y="30"/>
                    </a:lnTo>
                    <a:lnTo>
                      <a:pt x="9" y="30"/>
                    </a:lnTo>
                    <a:lnTo>
                      <a:pt x="6" y="1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81" name="Shape 681"/>
              <p:cNvSpPr/>
              <p:nvPr/>
            </p:nvSpPr>
            <p:spPr>
              <a:xfrm>
                <a:off x="1327150" y="5233987"/>
                <a:ext cx="17461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0" h="30" extrusionOk="0">
                    <a:moveTo>
                      <a:pt x="0" y="0"/>
                    </a:moveTo>
                    <a:lnTo>
                      <a:pt x="10" y="0"/>
                    </a:lnTo>
                    <a:lnTo>
                      <a:pt x="10" y="6"/>
                    </a:lnTo>
                    <a:lnTo>
                      <a:pt x="7" y="6"/>
                    </a:lnTo>
                    <a:lnTo>
                      <a:pt x="7" y="30"/>
                    </a:lnTo>
                    <a:lnTo>
                      <a:pt x="3" y="30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82" name="Shape 682"/>
              <p:cNvSpPr/>
              <p:nvPr/>
            </p:nvSpPr>
            <p:spPr>
              <a:xfrm>
                <a:off x="1360487" y="5233987"/>
                <a:ext cx="15875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9" h="30" extrusionOk="0">
                    <a:moveTo>
                      <a:pt x="0" y="0"/>
                    </a:moveTo>
                    <a:lnTo>
                      <a:pt x="9" y="0"/>
                    </a:lnTo>
                    <a:lnTo>
                      <a:pt x="9" y="6"/>
                    </a:lnTo>
                    <a:lnTo>
                      <a:pt x="4" y="6"/>
                    </a:lnTo>
                    <a:lnTo>
                      <a:pt x="4" y="12"/>
                    </a:lnTo>
                    <a:lnTo>
                      <a:pt x="8" y="12"/>
                    </a:lnTo>
                    <a:lnTo>
                      <a:pt x="8" y="17"/>
                    </a:lnTo>
                    <a:lnTo>
                      <a:pt x="4" y="17"/>
                    </a:lnTo>
                    <a:lnTo>
                      <a:pt x="4" y="24"/>
                    </a:lnTo>
                    <a:lnTo>
                      <a:pt x="9" y="24"/>
                    </a:lnTo>
                    <a:lnTo>
                      <a:pt x="9" y="30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83" name="Shape 683"/>
              <p:cNvSpPr/>
              <p:nvPr/>
            </p:nvSpPr>
            <p:spPr>
              <a:xfrm>
                <a:off x="1392237" y="5233987"/>
                <a:ext cx="23812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4" h="30" extrusionOk="0">
                    <a:moveTo>
                      <a:pt x="0" y="0"/>
                    </a:moveTo>
                    <a:lnTo>
                      <a:pt x="11" y="0"/>
                    </a:lnTo>
                    <a:lnTo>
                      <a:pt x="14" y="4"/>
                    </a:lnTo>
                    <a:lnTo>
                      <a:pt x="14" y="26"/>
                    </a:lnTo>
                    <a:lnTo>
                      <a:pt x="11" y="30"/>
                    </a:lnTo>
                    <a:lnTo>
                      <a:pt x="0" y="30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24"/>
                    </a:lnTo>
                    <a:lnTo>
                      <a:pt x="8" y="24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684" name="Shape 684"/>
            <p:cNvGrpSpPr/>
            <p:nvPr/>
          </p:nvGrpSpPr>
          <p:grpSpPr>
            <a:xfrm>
              <a:off x="1452562" y="5233987"/>
              <a:ext cx="188912" cy="49211"/>
              <a:chOff x="1452562" y="5233987"/>
              <a:chExt cx="188912" cy="49211"/>
            </a:xfrm>
          </p:grpSpPr>
          <p:sp>
            <p:nvSpPr>
              <p:cNvPr id="685" name="Shape 685"/>
              <p:cNvSpPr/>
              <p:nvPr/>
            </p:nvSpPr>
            <p:spPr>
              <a:xfrm>
                <a:off x="1452562" y="5233987"/>
                <a:ext cx="22224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3" h="30" extrusionOk="0">
                    <a:moveTo>
                      <a:pt x="3" y="0"/>
                    </a:moveTo>
                    <a:lnTo>
                      <a:pt x="10" y="0"/>
                    </a:lnTo>
                    <a:lnTo>
                      <a:pt x="13" y="4"/>
                    </a:lnTo>
                    <a:lnTo>
                      <a:pt x="13" y="9"/>
                    </a:lnTo>
                    <a:lnTo>
                      <a:pt x="8" y="9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5" y="12"/>
                    </a:lnTo>
                    <a:lnTo>
                      <a:pt x="9" y="12"/>
                    </a:lnTo>
                    <a:lnTo>
                      <a:pt x="13" y="17"/>
                    </a:lnTo>
                    <a:lnTo>
                      <a:pt x="13" y="26"/>
                    </a:lnTo>
                    <a:lnTo>
                      <a:pt x="10" y="30"/>
                    </a:lnTo>
                    <a:lnTo>
                      <a:pt x="3" y="30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4" y="21"/>
                    </a:lnTo>
                    <a:lnTo>
                      <a:pt x="4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86" name="Shape 686"/>
              <p:cNvSpPr/>
              <p:nvPr/>
            </p:nvSpPr>
            <p:spPr>
              <a:xfrm>
                <a:off x="1489075" y="5233987"/>
                <a:ext cx="17461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0" h="30" extrusionOk="0">
                    <a:moveTo>
                      <a:pt x="0" y="0"/>
                    </a:moveTo>
                    <a:lnTo>
                      <a:pt x="10" y="0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30"/>
                    </a:lnTo>
                    <a:lnTo>
                      <a:pt x="3" y="30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87" name="Shape 687"/>
              <p:cNvSpPr/>
              <p:nvPr/>
            </p:nvSpPr>
            <p:spPr>
              <a:xfrm>
                <a:off x="1514475" y="5233987"/>
                <a:ext cx="28574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7" h="30" extrusionOk="0">
                    <a:moveTo>
                      <a:pt x="5" y="0"/>
                    </a:moveTo>
                    <a:lnTo>
                      <a:pt x="13" y="0"/>
                    </a:lnTo>
                    <a:lnTo>
                      <a:pt x="17" y="30"/>
                    </a:lnTo>
                    <a:lnTo>
                      <a:pt x="12" y="30"/>
                    </a:lnTo>
                    <a:lnTo>
                      <a:pt x="11" y="24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7" y="19"/>
                    </a:lnTo>
                    <a:lnTo>
                      <a:pt x="11" y="19"/>
                    </a:lnTo>
                    <a:lnTo>
                      <a:pt x="11" y="24"/>
                    </a:lnTo>
                    <a:lnTo>
                      <a:pt x="7" y="24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88" name="Shape 688"/>
              <p:cNvSpPr/>
              <p:nvPr/>
            </p:nvSpPr>
            <p:spPr>
              <a:xfrm>
                <a:off x="1550987" y="5233987"/>
                <a:ext cx="19050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1" h="30" extrusionOk="0">
                    <a:moveTo>
                      <a:pt x="0" y="0"/>
                    </a:moveTo>
                    <a:lnTo>
                      <a:pt x="11" y="0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8" y="30"/>
                    </a:lnTo>
                    <a:lnTo>
                      <a:pt x="3" y="30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89" name="Shape 689"/>
              <p:cNvSpPr/>
              <p:nvPr/>
            </p:nvSpPr>
            <p:spPr>
              <a:xfrm>
                <a:off x="1585912" y="5233987"/>
                <a:ext cx="17461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0" h="30" extrusionOk="0">
                    <a:moveTo>
                      <a:pt x="0" y="0"/>
                    </a:moveTo>
                    <a:lnTo>
                      <a:pt x="10" y="0"/>
                    </a:lnTo>
                    <a:lnTo>
                      <a:pt x="10" y="6"/>
                    </a:lnTo>
                    <a:lnTo>
                      <a:pt x="5" y="6"/>
                    </a:lnTo>
                    <a:lnTo>
                      <a:pt x="5" y="12"/>
                    </a:lnTo>
                    <a:lnTo>
                      <a:pt x="9" y="12"/>
                    </a:lnTo>
                    <a:lnTo>
                      <a:pt x="9" y="17"/>
                    </a:lnTo>
                    <a:lnTo>
                      <a:pt x="5" y="17"/>
                    </a:lnTo>
                    <a:lnTo>
                      <a:pt x="5" y="24"/>
                    </a:lnTo>
                    <a:lnTo>
                      <a:pt x="10" y="24"/>
                    </a:lnTo>
                    <a:lnTo>
                      <a:pt x="10" y="30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90" name="Shape 690"/>
              <p:cNvSpPr/>
              <p:nvPr/>
            </p:nvSpPr>
            <p:spPr>
              <a:xfrm>
                <a:off x="1620837" y="5233987"/>
                <a:ext cx="20637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2" h="30" extrusionOk="0">
                    <a:moveTo>
                      <a:pt x="3" y="0"/>
                    </a:moveTo>
                    <a:lnTo>
                      <a:pt x="9" y="0"/>
                    </a:lnTo>
                    <a:lnTo>
                      <a:pt x="12" y="4"/>
                    </a:lnTo>
                    <a:lnTo>
                      <a:pt x="12" y="9"/>
                    </a:lnTo>
                    <a:lnTo>
                      <a:pt x="7" y="9"/>
                    </a:lnTo>
                    <a:lnTo>
                      <a:pt x="7" y="6"/>
                    </a:lnTo>
                    <a:lnTo>
                      <a:pt x="4" y="6"/>
                    </a:lnTo>
                    <a:lnTo>
                      <a:pt x="4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2" y="26"/>
                    </a:lnTo>
                    <a:lnTo>
                      <a:pt x="9" y="30"/>
                    </a:lnTo>
                    <a:lnTo>
                      <a:pt x="3" y="30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4" y="21"/>
                    </a:lnTo>
                    <a:lnTo>
                      <a:pt x="4" y="24"/>
                    </a:lnTo>
                    <a:lnTo>
                      <a:pt x="7" y="24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691" name="Shape 691"/>
            <p:cNvGrpSpPr/>
            <p:nvPr/>
          </p:nvGrpSpPr>
          <p:grpSpPr>
            <a:xfrm>
              <a:off x="1674811" y="5233987"/>
              <a:ext cx="58738" cy="49211"/>
              <a:chOff x="1674811" y="5233987"/>
              <a:chExt cx="58738" cy="49211"/>
            </a:xfrm>
          </p:grpSpPr>
          <p:sp>
            <p:nvSpPr>
              <p:cNvPr id="692" name="Shape 692"/>
              <p:cNvSpPr/>
              <p:nvPr/>
            </p:nvSpPr>
            <p:spPr>
              <a:xfrm>
                <a:off x="1674811" y="5233987"/>
                <a:ext cx="23812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4" h="30" extrusionOk="0">
                    <a:moveTo>
                      <a:pt x="4" y="0"/>
                    </a:moveTo>
                    <a:lnTo>
                      <a:pt x="11" y="0"/>
                    </a:lnTo>
                    <a:lnTo>
                      <a:pt x="14" y="5"/>
                    </a:lnTo>
                    <a:lnTo>
                      <a:pt x="14" y="24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9" y="24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93" name="Shape 693"/>
              <p:cNvSpPr/>
              <p:nvPr/>
            </p:nvSpPr>
            <p:spPr>
              <a:xfrm>
                <a:off x="1717675" y="5233987"/>
                <a:ext cx="15875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9" h="30" extrusionOk="0">
                    <a:moveTo>
                      <a:pt x="0" y="0"/>
                    </a:moveTo>
                    <a:lnTo>
                      <a:pt x="9" y="0"/>
                    </a:lnTo>
                    <a:lnTo>
                      <a:pt x="9" y="6"/>
                    </a:lnTo>
                    <a:lnTo>
                      <a:pt x="5" y="6"/>
                    </a:lnTo>
                    <a:lnTo>
                      <a:pt x="5" y="12"/>
                    </a:lnTo>
                    <a:lnTo>
                      <a:pt x="9" y="12"/>
                    </a:lnTo>
                    <a:lnTo>
                      <a:pt x="9" y="17"/>
                    </a:lnTo>
                    <a:lnTo>
                      <a:pt x="5" y="17"/>
                    </a:lnTo>
                    <a:lnTo>
                      <a:pt x="5" y="30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694" name="Shape 694"/>
            <p:cNvGrpSpPr/>
            <p:nvPr/>
          </p:nvGrpSpPr>
          <p:grpSpPr>
            <a:xfrm>
              <a:off x="1762125" y="5233987"/>
              <a:ext cx="252411" cy="49211"/>
              <a:chOff x="1762125" y="5233987"/>
              <a:chExt cx="252411" cy="49211"/>
            </a:xfrm>
          </p:grpSpPr>
          <p:sp>
            <p:nvSpPr>
              <p:cNvPr id="695" name="Shape 695"/>
              <p:cNvSpPr/>
              <p:nvPr/>
            </p:nvSpPr>
            <p:spPr>
              <a:xfrm>
                <a:off x="1762125" y="5233987"/>
                <a:ext cx="28574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7" h="30" extrusionOk="0">
                    <a:moveTo>
                      <a:pt x="5" y="0"/>
                    </a:moveTo>
                    <a:lnTo>
                      <a:pt x="12" y="0"/>
                    </a:lnTo>
                    <a:lnTo>
                      <a:pt x="17" y="30"/>
                    </a:lnTo>
                    <a:lnTo>
                      <a:pt x="11" y="30"/>
                    </a:lnTo>
                    <a:lnTo>
                      <a:pt x="10" y="24"/>
                    </a:lnTo>
                    <a:lnTo>
                      <a:pt x="10" y="19"/>
                    </a:lnTo>
                    <a:lnTo>
                      <a:pt x="8" y="5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0" y="24"/>
                    </a:lnTo>
                    <a:lnTo>
                      <a:pt x="7" y="24"/>
                    </a:lnTo>
                    <a:lnTo>
                      <a:pt x="5" y="30"/>
                    </a:lnTo>
                    <a:lnTo>
                      <a:pt x="0" y="3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96" name="Shape 696"/>
              <p:cNvSpPr/>
              <p:nvPr/>
            </p:nvSpPr>
            <p:spPr>
              <a:xfrm>
                <a:off x="1803400" y="5233987"/>
                <a:ext cx="34925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21" h="30" extrusionOk="0">
                    <a:moveTo>
                      <a:pt x="0" y="30"/>
                    </a:moveTo>
                    <a:lnTo>
                      <a:pt x="6" y="30"/>
                    </a:lnTo>
                    <a:lnTo>
                      <a:pt x="6" y="14"/>
                    </a:lnTo>
                    <a:lnTo>
                      <a:pt x="9" y="30"/>
                    </a:lnTo>
                    <a:lnTo>
                      <a:pt x="12" y="30"/>
                    </a:lnTo>
                    <a:lnTo>
                      <a:pt x="15" y="14"/>
                    </a:lnTo>
                    <a:lnTo>
                      <a:pt x="15" y="30"/>
                    </a:lnTo>
                    <a:lnTo>
                      <a:pt x="21" y="3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10" y="1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97" name="Shape 697"/>
              <p:cNvSpPr/>
              <p:nvPr/>
            </p:nvSpPr>
            <p:spPr>
              <a:xfrm>
                <a:off x="1857375" y="5233987"/>
                <a:ext cx="15875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9" h="30" extrusionOk="0">
                    <a:moveTo>
                      <a:pt x="0" y="0"/>
                    </a:moveTo>
                    <a:lnTo>
                      <a:pt x="9" y="0"/>
                    </a:lnTo>
                    <a:lnTo>
                      <a:pt x="9" y="6"/>
                    </a:lnTo>
                    <a:lnTo>
                      <a:pt x="4" y="6"/>
                    </a:lnTo>
                    <a:lnTo>
                      <a:pt x="4" y="12"/>
                    </a:lnTo>
                    <a:lnTo>
                      <a:pt x="8" y="12"/>
                    </a:lnTo>
                    <a:lnTo>
                      <a:pt x="8" y="17"/>
                    </a:lnTo>
                    <a:lnTo>
                      <a:pt x="4" y="17"/>
                    </a:lnTo>
                    <a:lnTo>
                      <a:pt x="4" y="24"/>
                    </a:lnTo>
                    <a:lnTo>
                      <a:pt x="9" y="24"/>
                    </a:lnTo>
                    <a:lnTo>
                      <a:pt x="9" y="30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98" name="Shape 698"/>
              <p:cNvSpPr/>
              <p:nvPr/>
            </p:nvSpPr>
            <p:spPr>
              <a:xfrm>
                <a:off x="1890711" y="5233987"/>
                <a:ext cx="20637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2" h="30" extrusionOk="0">
                    <a:moveTo>
                      <a:pt x="0" y="0"/>
                    </a:moveTo>
                    <a:lnTo>
                      <a:pt x="9" y="0"/>
                    </a:lnTo>
                    <a:lnTo>
                      <a:pt x="12" y="3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12" y="18"/>
                    </a:lnTo>
                    <a:lnTo>
                      <a:pt x="12" y="30"/>
                    </a:lnTo>
                    <a:lnTo>
                      <a:pt x="7" y="30"/>
                    </a:lnTo>
                    <a:lnTo>
                      <a:pt x="7" y="18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12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5" y="30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99" name="Shape 699"/>
              <p:cNvSpPr/>
              <p:nvPr/>
            </p:nvSpPr>
            <p:spPr>
              <a:xfrm>
                <a:off x="1946275" y="5233987"/>
                <a:ext cx="23812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4" h="30" extrusionOk="0">
                    <a:moveTo>
                      <a:pt x="4" y="0"/>
                    </a:moveTo>
                    <a:lnTo>
                      <a:pt x="10" y="0"/>
                    </a:lnTo>
                    <a:lnTo>
                      <a:pt x="14" y="4"/>
                    </a:lnTo>
                    <a:lnTo>
                      <a:pt x="14" y="12"/>
                    </a:lnTo>
                    <a:lnTo>
                      <a:pt x="10" y="12"/>
                    </a:lnTo>
                    <a:lnTo>
                      <a:pt x="10" y="6"/>
                    </a:lnTo>
                    <a:lnTo>
                      <a:pt x="5" y="6"/>
                    </a:lnTo>
                    <a:lnTo>
                      <a:pt x="5" y="24"/>
                    </a:lnTo>
                    <a:lnTo>
                      <a:pt x="10" y="24"/>
                    </a:lnTo>
                    <a:lnTo>
                      <a:pt x="10" y="17"/>
                    </a:lnTo>
                    <a:lnTo>
                      <a:pt x="14" y="17"/>
                    </a:lnTo>
                    <a:lnTo>
                      <a:pt x="14" y="26"/>
                    </a:lnTo>
                    <a:lnTo>
                      <a:pt x="10" y="30"/>
                    </a:lnTo>
                    <a:lnTo>
                      <a:pt x="4" y="30"/>
                    </a:lnTo>
                    <a:lnTo>
                      <a:pt x="0" y="26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00" name="Shape 700"/>
              <p:cNvSpPr/>
              <p:nvPr/>
            </p:nvSpPr>
            <p:spPr>
              <a:xfrm>
                <a:off x="1984375" y="5233987"/>
                <a:ext cx="30161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8" h="30" extrusionOk="0">
                    <a:moveTo>
                      <a:pt x="5" y="0"/>
                    </a:moveTo>
                    <a:lnTo>
                      <a:pt x="13" y="0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11" y="24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7" y="19"/>
                    </a:lnTo>
                    <a:lnTo>
                      <a:pt x="11" y="19"/>
                    </a:lnTo>
                    <a:lnTo>
                      <a:pt x="11" y="24"/>
                    </a:lnTo>
                    <a:lnTo>
                      <a:pt x="7" y="24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cxnSp>
        <p:nvCxnSpPr>
          <p:cNvPr id="701" name="Shape 701"/>
          <p:cNvCxnSpPr/>
          <p:nvPr/>
        </p:nvCxnSpPr>
        <p:spPr>
          <a:xfrm>
            <a:off x="5257800" y="3276600"/>
            <a:ext cx="0" cy="1676399"/>
          </a:xfrm>
          <a:prstGeom prst="straightConnector1">
            <a:avLst/>
          </a:prstGeom>
          <a:noFill/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02" name="Shape 702"/>
          <p:cNvCxnSpPr/>
          <p:nvPr/>
        </p:nvCxnSpPr>
        <p:spPr>
          <a:xfrm>
            <a:off x="5257800" y="4953000"/>
            <a:ext cx="3078162" cy="0"/>
          </a:xfrm>
          <a:prstGeom prst="straightConnector1">
            <a:avLst/>
          </a:prstGeom>
          <a:noFill/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03" name="Shape 703"/>
          <p:cNvSpPr txBox="1"/>
          <p:nvPr/>
        </p:nvSpPr>
        <p:spPr>
          <a:xfrm>
            <a:off x="1062037" y="1900236"/>
            <a:ext cx="3133724" cy="515936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1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Bad Presentation</a:t>
            </a:r>
          </a:p>
        </p:txBody>
      </p:sp>
      <p:sp>
        <p:nvSpPr>
          <p:cNvPr id="704" name="Shape 704"/>
          <p:cNvSpPr txBox="1"/>
          <p:nvPr/>
        </p:nvSpPr>
        <p:spPr>
          <a:xfrm>
            <a:off x="4567237" y="1747836"/>
            <a:ext cx="847725" cy="75882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22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0" i="0" u="none" strike="noStrike" cap="none" baseline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</a:p>
        </p:txBody>
      </p:sp>
      <p:pic>
        <p:nvPicPr>
          <p:cNvPr id="705" name="Shape 7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276600"/>
            <a:ext cx="452436" cy="280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Shape 7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810000"/>
            <a:ext cx="604837" cy="37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Shape 7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" y="5711825"/>
            <a:ext cx="985837" cy="612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8" name="Shape 708"/>
          <p:cNvGrpSpPr/>
          <p:nvPr/>
        </p:nvGrpSpPr>
        <p:grpSpPr>
          <a:xfrm>
            <a:off x="771525" y="4267199"/>
            <a:ext cx="1590675" cy="838199"/>
            <a:chOff x="771525" y="5114925"/>
            <a:chExt cx="1577975" cy="793749"/>
          </a:xfrm>
        </p:grpSpPr>
        <p:sp>
          <p:nvSpPr>
            <p:cNvPr id="709" name="Shape 709"/>
            <p:cNvSpPr txBox="1"/>
            <p:nvPr/>
          </p:nvSpPr>
          <p:spPr>
            <a:xfrm>
              <a:off x="771525" y="5114925"/>
              <a:ext cx="1577975" cy="793749"/>
            </a:xfrm>
            <a:prstGeom prst="rect">
              <a:avLst/>
            </a:prstGeom>
            <a:solidFill>
              <a:srgbClr val="BFFFBF"/>
            </a:solidFill>
            <a:ln w="12700" cap="rnd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0" name="Shape 710"/>
            <p:cNvSpPr txBox="1"/>
            <p:nvPr/>
          </p:nvSpPr>
          <p:spPr>
            <a:xfrm>
              <a:off x="804862" y="5154612"/>
              <a:ext cx="1509711" cy="712786"/>
            </a:xfrm>
            <a:prstGeom prst="rect">
              <a:avLst/>
            </a:prstGeom>
            <a:solidFill>
              <a:srgbClr val="008000"/>
            </a:solidFill>
            <a:ln w="12700" cap="rnd">
              <a:solidFill>
                <a:srgbClr val="DFFFB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906462" y="5213350"/>
              <a:ext cx="1312861" cy="603249"/>
            </a:xfrm>
            <a:custGeom>
              <a:avLst/>
              <a:gdLst/>
              <a:ahLst/>
              <a:cxnLst/>
              <a:rect l="0" t="0" r="0" b="0"/>
              <a:pathLst>
                <a:path w="826" h="379" extrusionOk="0">
                  <a:moveTo>
                    <a:pt x="0" y="0"/>
                  </a:moveTo>
                  <a:lnTo>
                    <a:pt x="826" y="0"/>
                  </a:lnTo>
                  <a:lnTo>
                    <a:pt x="826" y="379"/>
                  </a:lnTo>
                  <a:lnTo>
                    <a:pt x="0" y="379"/>
                  </a:lnTo>
                  <a:lnTo>
                    <a:pt x="0" y="0"/>
                  </a:lnTo>
                </a:path>
              </a:pathLst>
            </a:custGeom>
            <a:solidFill>
              <a:srgbClr val="BFFFBF"/>
            </a:solidFill>
            <a:ln w="12700" cap="rnd">
              <a:solidFill>
                <a:srgbClr val="D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12" name="Shape 712"/>
          <p:cNvGrpSpPr/>
          <p:nvPr/>
        </p:nvGrpSpPr>
        <p:grpSpPr>
          <a:xfrm>
            <a:off x="1350962" y="4849812"/>
            <a:ext cx="373062" cy="88899"/>
            <a:chOff x="1350962" y="5697537"/>
            <a:chExt cx="411162" cy="88899"/>
          </a:xfrm>
        </p:grpSpPr>
        <p:grpSp>
          <p:nvGrpSpPr>
            <p:cNvPr id="713" name="Shape 713"/>
            <p:cNvGrpSpPr/>
            <p:nvPr/>
          </p:nvGrpSpPr>
          <p:grpSpPr>
            <a:xfrm>
              <a:off x="1350962" y="5697537"/>
              <a:ext cx="61911" cy="85724"/>
              <a:chOff x="1350962" y="5697537"/>
              <a:chExt cx="61911" cy="85724"/>
            </a:xfrm>
          </p:grpSpPr>
          <p:sp>
            <p:nvSpPr>
              <p:cNvPr id="714" name="Shape 714"/>
              <p:cNvSpPr/>
              <p:nvPr/>
            </p:nvSpPr>
            <p:spPr>
              <a:xfrm>
                <a:off x="1354137" y="5724525"/>
                <a:ext cx="55561" cy="53974"/>
              </a:xfrm>
              <a:custGeom>
                <a:avLst/>
                <a:gdLst/>
                <a:ahLst/>
                <a:cxnLst/>
                <a:rect l="0" t="0" r="0" b="0"/>
                <a:pathLst>
                  <a:path w="34" h="33" extrusionOk="0">
                    <a:moveTo>
                      <a:pt x="34" y="33"/>
                    </a:moveTo>
                    <a:lnTo>
                      <a:pt x="21" y="26"/>
                    </a:lnTo>
                    <a:lnTo>
                      <a:pt x="9" y="15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9" y="8"/>
                    </a:lnTo>
                    <a:lnTo>
                      <a:pt x="27" y="19"/>
                    </a:lnTo>
                    <a:lnTo>
                      <a:pt x="34" y="33"/>
                    </a:lnTo>
                  </a:path>
                </a:pathLst>
              </a:custGeom>
              <a:solidFill>
                <a:srgbClr val="3F5F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15" name="Shape 715"/>
              <p:cNvSpPr/>
              <p:nvPr/>
            </p:nvSpPr>
            <p:spPr>
              <a:xfrm>
                <a:off x="1373187" y="5697537"/>
                <a:ext cx="39686" cy="71436"/>
              </a:xfrm>
              <a:custGeom>
                <a:avLst/>
                <a:gdLst/>
                <a:ahLst/>
                <a:cxnLst/>
                <a:rect l="0" t="0" r="0" b="0"/>
                <a:pathLst>
                  <a:path w="24" h="44" extrusionOk="0">
                    <a:moveTo>
                      <a:pt x="24" y="44"/>
                    </a:moveTo>
                    <a:lnTo>
                      <a:pt x="14" y="32"/>
                    </a:lnTo>
                    <a:lnTo>
                      <a:pt x="7" y="21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4" y="12"/>
                    </a:lnTo>
                    <a:lnTo>
                      <a:pt x="20" y="22"/>
                    </a:lnTo>
                    <a:lnTo>
                      <a:pt x="23" y="33"/>
                    </a:lnTo>
                    <a:lnTo>
                      <a:pt x="24" y="44"/>
                    </a:lnTo>
                  </a:path>
                </a:pathLst>
              </a:custGeom>
              <a:solidFill>
                <a:srgbClr val="3F5F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16" name="Shape 716"/>
              <p:cNvSpPr/>
              <p:nvPr/>
            </p:nvSpPr>
            <p:spPr>
              <a:xfrm>
                <a:off x="1350962" y="5761037"/>
                <a:ext cx="52386" cy="22224"/>
              </a:xfrm>
              <a:custGeom>
                <a:avLst/>
                <a:gdLst/>
                <a:ahLst/>
                <a:cxnLst/>
                <a:rect l="0" t="0" r="0" b="0"/>
                <a:pathLst>
                  <a:path w="32" h="13" extrusionOk="0">
                    <a:moveTo>
                      <a:pt x="32" y="13"/>
                    </a:moveTo>
                    <a:lnTo>
                      <a:pt x="21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18" y="3"/>
                    </a:lnTo>
                    <a:lnTo>
                      <a:pt x="26" y="7"/>
                    </a:lnTo>
                    <a:lnTo>
                      <a:pt x="32" y="13"/>
                    </a:lnTo>
                  </a:path>
                </a:pathLst>
              </a:custGeom>
              <a:solidFill>
                <a:srgbClr val="3F5F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17" name="Shape 717"/>
            <p:cNvGrpSpPr/>
            <p:nvPr/>
          </p:nvGrpSpPr>
          <p:grpSpPr>
            <a:xfrm>
              <a:off x="1700211" y="5699125"/>
              <a:ext cx="61913" cy="87312"/>
              <a:chOff x="1700211" y="5699125"/>
              <a:chExt cx="61913" cy="87312"/>
            </a:xfrm>
          </p:grpSpPr>
          <p:sp>
            <p:nvSpPr>
              <p:cNvPr id="718" name="Shape 718"/>
              <p:cNvSpPr/>
              <p:nvPr/>
            </p:nvSpPr>
            <p:spPr>
              <a:xfrm>
                <a:off x="1703386" y="5726112"/>
                <a:ext cx="55561" cy="55561"/>
              </a:xfrm>
              <a:custGeom>
                <a:avLst/>
                <a:gdLst/>
                <a:ahLst/>
                <a:cxnLst/>
                <a:rect l="0" t="0" r="0" b="0"/>
                <a:pathLst>
                  <a:path w="34" h="34" extrusionOk="0">
                    <a:moveTo>
                      <a:pt x="0" y="34"/>
                    </a:moveTo>
                    <a:lnTo>
                      <a:pt x="12" y="27"/>
                    </a:lnTo>
                    <a:lnTo>
                      <a:pt x="25" y="15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15" y="8"/>
                    </a:lnTo>
                    <a:lnTo>
                      <a:pt x="6" y="19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3F5F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19" name="Shape 719"/>
              <p:cNvSpPr/>
              <p:nvPr/>
            </p:nvSpPr>
            <p:spPr>
              <a:xfrm>
                <a:off x="1700211" y="5699125"/>
                <a:ext cx="39686" cy="73024"/>
              </a:xfrm>
              <a:custGeom>
                <a:avLst/>
                <a:gdLst/>
                <a:ahLst/>
                <a:cxnLst/>
                <a:rect l="0" t="0" r="0" b="0"/>
                <a:pathLst>
                  <a:path w="24" h="45" extrusionOk="0">
                    <a:moveTo>
                      <a:pt x="0" y="45"/>
                    </a:moveTo>
                    <a:lnTo>
                      <a:pt x="10" y="32"/>
                    </a:lnTo>
                    <a:lnTo>
                      <a:pt x="17" y="21"/>
                    </a:lnTo>
                    <a:lnTo>
                      <a:pt x="20" y="12"/>
                    </a:lnTo>
                    <a:lnTo>
                      <a:pt x="24" y="0"/>
                    </a:lnTo>
                    <a:lnTo>
                      <a:pt x="16" y="6"/>
                    </a:lnTo>
                    <a:lnTo>
                      <a:pt x="10" y="12"/>
                    </a:lnTo>
                    <a:lnTo>
                      <a:pt x="5" y="22"/>
                    </a:lnTo>
                    <a:lnTo>
                      <a:pt x="1" y="33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3F5F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20" name="Shape 720"/>
              <p:cNvSpPr/>
              <p:nvPr/>
            </p:nvSpPr>
            <p:spPr>
              <a:xfrm>
                <a:off x="1708150" y="5762625"/>
                <a:ext cx="53974" cy="23812"/>
              </a:xfrm>
              <a:custGeom>
                <a:avLst/>
                <a:gdLst/>
                <a:ahLst/>
                <a:cxnLst/>
                <a:rect l="0" t="0" r="0" b="0"/>
                <a:pathLst>
                  <a:path w="33" h="14" extrusionOk="0">
                    <a:moveTo>
                      <a:pt x="0" y="14"/>
                    </a:moveTo>
                    <a:lnTo>
                      <a:pt x="12" y="11"/>
                    </a:lnTo>
                    <a:lnTo>
                      <a:pt x="24" y="6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4" y="3"/>
                    </a:lnTo>
                    <a:lnTo>
                      <a:pt x="6" y="7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3F5F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721" name="Shape 721"/>
          <p:cNvGrpSpPr/>
          <p:nvPr/>
        </p:nvGrpSpPr>
        <p:grpSpPr>
          <a:xfrm>
            <a:off x="1230312" y="4476750"/>
            <a:ext cx="604836" cy="561975"/>
            <a:chOff x="1230312" y="5324475"/>
            <a:chExt cx="666749" cy="555625"/>
          </a:xfrm>
        </p:grpSpPr>
        <p:grpSp>
          <p:nvGrpSpPr>
            <p:cNvPr id="722" name="Shape 722"/>
            <p:cNvGrpSpPr/>
            <p:nvPr/>
          </p:nvGrpSpPr>
          <p:grpSpPr>
            <a:xfrm>
              <a:off x="1376362" y="5324475"/>
              <a:ext cx="368300" cy="522287"/>
              <a:chOff x="1376362" y="5324475"/>
              <a:chExt cx="368300" cy="522287"/>
            </a:xfrm>
          </p:grpSpPr>
          <p:grpSp>
            <p:nvGrpSpPr>
              <p:cNvPr id="723" name="Shape 723"/>
              <p:cNvGrpSpPr/>
              <p:nvPr/>
            </p:nvGrpSpPr>
            <p:grpSpPr>
              <a:xfrm>
                <a:off x="1376362" y="5324475"/>
                <a:ext cx="368300" cy="522287"/>
                <a:chOff x="1376362" y="5324475"/>
                <a:chExt cx="368300" cy="522287"/>
              </a:xfrm>
            </p:grpSpPr>
            <p:grpSp>
              <p:nvGrpSpPr>
                <p:cNvPr id="724" name="Shape 724"/>
                <p:cNvGrpSpPr/>
                <p:nvPr/>
              </p:nvGrpSpPr>
              <p:grpSpPr>
                <a:xfrm>
                  <a:off x="1376362" y="5324475"/>
                  <a:ext cx="368300" cy="107950"/>
                  <a:chOff x="1376362" y="5324475"/>
                  <a:chExt cx="368300" cy="107950"/>
                </a:xfrm>
              </p:grpSpPr>
              <p:sp>
                <p:nvSpPr>
                  <p:cNvPr id="725" name="Shape 725"/>
                  <p:cNvSpPr/>
                  <p:nvPr/>
                </p:nvSpPr>
                <p:spPr>
                  <a:xfrm>
                    <a:off x="1376362" y="5324475"/>
                    <a:ext cx="180975" cy="1079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3" h="67" extrusionOk="0">
                        <a:moveTo>
                          <a:pt x="0" y="0"/>
                        </a:moveTo>
                        <a:lnTo>
                          <a:pt x="113" y="0"/>
                        </a:lnTo>
                        <a:lnTo>
                          <a:pt x="113" y="67"/>
                        </a:lnTo>
                        <a:lnTo>
                          <a:pt x="32" y="67"/>
                        </a:lnTo>
                        <a:lnTo>
                          <a:pt x="32" y="32"/>
                        </a:lnTo>
                        <a:lnTo>
                          <a:pt x="31" y="27"/>
                        </a:lnTo>
                        <a:lnTo>
                          <a:pt x="28" y="24"/>
                        </a:lnTo>
                        <a:lnTo>
                          <a:pt x="23" y="22"/>
                        </a:lnTo>
                        <a:lnTo>
                          <a:pt x="0" y="2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>
                    <a:solidFill>
                      <a:srgbClr val="3F5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  <p:sp>
                <p:nvSpPr>
                  <p:cNvPr id="726" name="Shape 726"/>
                  <p:cNvSpPr/>
                  <p:nvPr/>
                </p:nvSpPr>
                <p:spPr>
                  <a:xfrm>
                    <a:off x="1563687" y="5324475"/>
                    <a:ext cx="180975" cy="1079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3" h="67" extrusionOk="0">
                        <a:moveTo>
                          <a:pt x="113" y="0"/>
                        </a:moveTo>
                        <a:lnTo>
                          <a:pt x="0" y="0"/>
                        </a:lnTo>
                        <a:lnTo>
                          <a:pt x="0" y="67"/>
                        </a:lnTo>
                        <a:lnTo>
                          <a:pt x="81" y="67"/>
                        </a:lnTo>
                        <a:lnTo>
                          <a:pt x="81" y="32"/>
                        </a:lnTo>
                        <a:lnTo>
                          <a:pt x="82" y="27"/>
                        </a:lnTo>
                        <a:lnTo>
                          <a:pt x="85" y="24"/>
                        </a:lnTo>
                        <a:lnTo>
                          <a:pt x="90" y="22"/>
                        </a:lnTo>
                        <a:lnTo>
                          <a:pt x="113" y="22"/>
                        </a:lnTo>
                        <a:lnTo>
                          <a:pt x="113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>
                    <a:solidFill>
                      <a:srgbClr val="3F5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</p:grpSp>
            <p:sp>
              <p:nvSpPr>
                <p:cNvPr id="727" name="Shape 727"/>
                <p:cNvSpPr/>
                <p:nvPr/>
              </p:nvSpPr>
              <p:spPr>
                <a:xfrm>
                  <a:off x="1389062" y="5327650"/>
                  <a:ext cx="334961" cy="519112"/>
                </a:xfrm>
                <a:prstGeom prst="ellipse">
                  <a:avLst/>
                </a:prstGeom>
                <a:solidFill>
                  <a:srgbClr val="3F5F00"/>
                </a:solidFill>
                <a:ln w="12700" cap="rnd">
                  <a:solidFill>
                    <a:srgbClr val="DFFFB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grpSp>
            <p:nvGrpSpPr>
              <p:cNvPr id="728" name="Shape 728"/>
              <p:cNvGrpSpPr/>
              <p:nvPr/>
            </p:nvGrpSpPr>
            <p:grpSpPr>
              <a:xfrm>
                <a:off x="1392237" y="5343525"/>
                <a:ext cx="319087" cy="457200"/>
                <a:chOff x="1392237" y="5343525"/>
                <a:chExt cx="319087" cy="457200"/>
              </a:xfrm>
            </p:grpSpPr>
            <p:sp>
              <p:nvSpPr>
                <p:cNvPr id="729" name="Shape 729"/>
                <p:cNvSpPr/>
                <p:nvPr/>
              </p:nvSpPr>
              <p:spPr>
                <a:xfrm>
                  <a:off x="1609725" y="5618162"/>
                  <a:ext cx="101599" cy="1825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" h="114" extrusionOk="0">
                      <a:moveTo>
                        <a:pt x="0" y="0"/>
                      </a:moveTo>
                      <a:lnTo>
                        <a:pt x="13" y="7"/>
                      </a:lnTo>
                      <a:lnTo>
                        <a:pt x="14" y="22"/>
                      </a:lnTo>
                      <a:lnTo>
                        <a:pt x="31" y="31"/>
                      </a:lnTo>
                      <a:lnTo>
                        <a:pt x="51" y="36"/>
                      </a:lnTo>
                      <a:lnTo>
                        <a:pt x="63" y="43"/>
                      </a:lnTo>
                      <a:lnTo>
                        <a:pt x="61" y="50"/>
                      </a:lnTo>
                      <a:lnTo>
                        <a:pt x="59" y="59"/>
                      </a:lnTo>
                      <a:lnTo>
                        <a:pt x="54" y="69"/>
                      </a:lnTo>
                      <a:lnTo>
                        <a:pt x="51" y="78"/>
                      </a:lnTo>
                      <a:lnTo>
                        <a:pt x="47" y="85"/>
                      </a:lnTo>
                      <a:lnTo>
                        <a:pt x="43" y="94"/>
                      </a:lnTo>
                      <a:lnTo>
                        <a:pt x="35" y="105"/>
                      </a:lnTo>
                      <a:lnTo>
                        <a:pt x="29" y="114"/>
                      </a:lnTo>
                      <a:lnTo>
                        <a:pt x="9" y="32"/>
                      </a:lnTo>
                      <a:lnTo>
                        <a:pt x="1" y="2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30" name="Shape 730"/>
                <p:cNvSpPr/>
                <p:nvPr/>
              </p:nvSpPr>
              <p:spPr>
                <a:xfrm>
                  <a:off x="1504950" y="5594350"/>
                  <a:ext cx="146049" cy="2063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1" h="129" extrusionOk="0">
                      <a:moveTo>
                        <a:pt x="91" y="129"/>
                      </a:moveTo>
                      <a:lnTo>
                        <a:pt x="51" y="129"/>
                      </a:lnTo>
                      <a:lnTo>
                        <a:pt x="33" y="129"/>
                      </a:lnTo>
                      <a:lnTo>
                        <a:pt x="33" y="105"/>
                      </a:lnTo>
                      <a:lnTo>
                        <a:pt x="26" y="73"/>
                      </a:lnTo>
                      <a:lnTo>
                        <a:pt x="17" y="42"/>
                      </a:lnTo>
                      <a:lnTo>
                        <a:pt x="17" y="24"/>
                      </a:lnTo>
                      <a:lnTo>
                        <a:pt x="6" y="14"/>
                      </a:lnTo>
                      <a:lnTo>
                        <a:pt x="0" y="0"/>
                      </a:lnTo>
                      <a:lnTo>
                        <a:pt x="11" y="8"/>
                      </a:lnTo>
                      <a:lnTo>
                        <a:pt x="23" y="15"/>
                      </a:lnTo>
                      <a:lnTo>
                        <a:pt x="36" y="18"/>
                      </a:lnTo>
                      <a:lnTo>
                        <a:pt x="42" y="21"/>
                      </a:lnTo>
                      <a:lnTo>
                        <a:pt x="48" y="21"/>
                      </a:lnTo>
                      <a:lnTo>
                        <a:pt x="56" y="18"/>
                      </a:lnTo>
                      <a:lnTo>
                        <a:pt x="62" y="15"/>
                      </a:lnTo>
                      <a:lnTo>
                        <a:pt x="62" y="35"/>
                      </a:lnTo>
                      <a:lnTo>
                        <a:pt x="71" y="47"/>
                      </a:lnTo>
                      <a:lnTo>
                        <a:pt x="83" y="96"/>
                      </a:lnTo>
                      <a:lnTo>
                        <a:pt x="91" y="129"/>
                      </a:lnTo>
                    </a:path>
                  </a:pathLst>
                </a:custGeom>
                <a:solidFill>
                  <a:srgbClr val="DFFFB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31" name="Shape 731"/>
                <p:cNvSpPr/>
                <p:nvPr/>
              </p:nvSpPr>
              <p:spPr>
                <a:xfrm>
                  <a:off x="1481137" y="5360987"/>
                  <a:ext cx="155575" cy="2571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7" h="161" extrusionOk="0">
                      <a:moveTo>
                        <a:pt x="11" y="126"/>
                      </a:moveTo>
                      <a:lnTo>
                        <a:pt x="9" y="108"/>
                      </a:lnTo>
                      <a:lnTo>
                        <a:pt x="3" y="87"/>
                      </a:lnTo>
                      <a:lnTo>
                        <a:pt x="0" y="54"/>
                      </a:lnTo>
                      <a:lnTo>
                        <a:pt x="13" y="21"/>
                      </a:lnTo>
                      <a:lnTo>
                        <a:pt x="29" y="7"/>
                      </a:lnTo>
                      <a:lnTo>
                        <a:pt x="49" y="1"/>
                      </a:lnTo>
                      <a:lnTo>
                        <a:pt x="67" y="0"/>
                      </a:lnTo>
                      <a:lnTo>
                        <a:pt x="82" y="10"/>
                      </a:lnTo>
                      <a:lnTo>
                        <a:pt x="93" y="36"/>
                      </a:lnTo>
                      <a:lnTo>
                        <a:pt x="97" y="57"/>
                      </a:lnTo>
                      <a:lnTo>
                        <a:pt x="96" y="86"/>
                      </a:lnTo>
                      <a:lnTo>
                        <a:pt x="94" y="108"/>
                      </a:lnTo>
                      <a:lnTo>
                        <a:pt x="93" y="117"/>
                      </a:lnTo>
                      <a:lnTo>
                        <a:pt x="91" y="126"/>
                      </a:lnTo>
                      <a:lnTo>
                        <a:pt x="86" y="134"/>
                      </a:lnTo>
                      <a:lnTo>
                        <a:pt x="80" y="138"/>
                      </a:lnTo>
                      <a:lnTo>
                        <a:pt x="75" y="141"/>
                      </a:lnTo>
                      <a:lnTo>
                        <a:pt x="76" y="155"/>
                      </a:lnTo>
                      <a:lnTo>
                        <a:pt x="70" y="158"/>
                      </a:lnTo>
                      <a:lnTo>
                        <a:pt x="63" y="161"/>
                      </a:lnTo>
                      <a:lnTo>
                        <a:pt x="50" y="160"/>
                      </a:lnTo>
                      <a:lnTo>
                        <a:pt x="40" y="155"/>
                      </a:lnTo>
                      <a:lnTo>
                        <a:pt x="24" y="147"/>
                      </a:lnTo>
                      <a:lnTo>
                        <a:pt x="14" y="140"/>
                      </a:lnTo>
                      <a:lnTo>
                        <a:pt x="11" y="126"/>
                      </a:lnTo>
                    </a:path>
                  </a:pathLst>
                </a:custGeom>
                <a:solidFill>
                  <a:srgbClr val="BFFFB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32" name="Shape 732"/>
                <p:cNvSpPr/>
                <p:nvPr/>
              </p:nvSpPr>
              <p:spPr>
                <a:xfrm>
                  <a:off x="1481137" y="5470525"/>
                  <a:ext cx="112712" cy="1730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" h="108" extrusionOk="0">
                      <a:moveTo>
                        <a:pt x="22" y="0"/>
                      </a:moveTo>
                      <a:lnTo>
                        <a:pt x="26" y="21"/>
                      </a:lnTo>
                      <a:lnTo>
                        <a:pt x="29" y="36"/>
                      </a:lnTo>
                      <a:lnTo>
                        <a:pt x="32" y="49"/>
                      </a:lnTo>
                      <a:lnTo>
                        <a:pt x="39" y="62"/>
                      </a:lnTo>
                      <a:lnTo>
                        <a:pt x="40" y="65"/>
                      </a:lnTo>
                      <a:lnTo>
                        <a:pt x="45" y="69"/>
                      </a:lnTo>
                      <a:lnTo>
                        <a:pt x="48" y="72"/>
                      </a:lnTo>
                      <a:lnTo>
                        <a:pt x="55" y="74"/>
                      </a:lnTo>
                      <a:lnTo>
                        <a:pt x="58" y="75"/>
                      </a:lnTo>
                      <a:lnTo>
                        <a:pt x="62" y="76"/>
                      </a:lnTo>
                      <a:lnTo>
                        <a:pt x="66" y="76"/>
                      </a:lnTo>
                      <a:lnTo>
                        <a:pt x="70" y="74"/>
                      </a:lnTo>
                      <a:lnTo>
                        <a:pt x="66" y="81"/>
                      </a:lnTo>
                      <a:lnTo>
                        <a:pt x="57" y="88"/>
                      </a:lnTo>
                      <a:lnTo>
                        <a:pt x="52" y="94"/>
                      </a:lnTo>
                      <a:lnTo>
                        <a:pt x="48" y="101"/>
                      </a:lnTo>
                      <a:lnTo>
                        <a:pt x="44" y="106"/>
                      </a:lnTo>
                      <a:lnTo>
                        <a:pt x="35" y="108"/>
                      </a:lnTo>
                      <a:lnTo>
                        <a:pt x="23" y="108"/>
                      </a:lnTo>
                      <a:lnTo>
                        <a:pt x="5" y="92"/>
                      </a:lnTo>
                      <a:lnTo>
                        <a:pt x="0" y="79"/>
                      </a:lnTo>
                      <a:lnTo>
                        <a:pt x="7" y="52"/>
                      </a:lnTo>
                      <a:lnTo>
                        <a:pt x="11" y="24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3F5F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grpSp>
              <p:nvGrpSpPr>
                <p:cNvPr id="733" name="Shape 733"/>
                <p:cNvGrpSpPr/>
                <p:nvPr/>
              </p:nvGrpSpPr>
              <p:grpSpPr>
                <a:xfrm>
                  <a:off x="1549400" y="5441950"/>
                  <a:ext cx="76199" cy="96836"/>
                  <a:chOff x="1549400" y="5441950"/>
                  <a:chExt cx="76199" cy="96836"/>
                </a:xfrm>
              </p:grpSpPr>
              <p:sp>
                <p:nvSpPr>
                  <p:cNvPr id="734" name="Shape 734"/>
                  <p:cNvSpPr/>
                  <p:nvPr/>
                </p:nvSpPr>
                <p:spPr>
                  <a:xfrm>
                    <a:off x="1584325" y="5534025"/>
                    <a:ext cx="28574" cy="47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" h="2" extrusionOk="0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4" y="2"/>
                        </a:lnTo>
                        <a:lnTo>
                          <a:pt x="7" y="2"/>
                        </a:lnTo>
                        <a:lnTo>
                          <a:pt x="9" y="2"/>
                        </a:lnTo>
                        <a:lnTo>
                          <a:pt x="12" y="2"/>
                        </a:lnTo>
                        <a:lnTo>
                          <a:pt x="14" y="2"/>
                        </a:lnTo>
                        <a:lnTo>
                          <a:pt x="16" y="2"/>
                        </a:lnTo>
                        <a:lnTo>
                          <a:pt x="17" y="1"/>
                        </a:lnTo>
                        <a:lnTo>
                          <a:pt x="15" y="0"/>
                        </a:lnTo>
                        <a:lnTo>
                          <a:pt x="10" y="0"/>
                        </a:lnTo>
                        <a:lnTo>
                          <a:pt x="5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  <p:sp>
                <p:nvSpPr>
                  <p:cNvPr id="735" name="Shape 735"/>
                  <p:cNvSpPr/>
                  <p:nvPr/>
                </p:nvSpPr>
                <p:spPr>
                  <a:xfrm>
                    <a:off x="1584325" y="5510212"/>
                    <a:ext cx="23812" cy="31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" h="1" extrusionOk="0">
                        <a:moveTo>
                          <a:pt x="3" y="1"/>
                        </a:move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4" y="1"/>
                        </a:lnTo>
                        <a:lnTo>
                          <a:pt x="12" y="1"/>
                        </a:lnTo>
                        <a:lnTo>
                          <a:pt x="11" y="1"/>
                        </a:lnTo>
                        <a:lnTo>
                          <a:pt x="9" y="1"/>
                        </a:ln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5" y="1"/>
                        </a:lnTo>
                        <a:lnTo>
                          <a:pt x="3" y="1"/>
                        </a:lnTo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  <p:sp>
                <p:nvSpPr>
                  <p:cNvPr id="736" name="Shape 736"/>
                  <p:cNvSpPr/>
                  <p:nvPr/>
                </p:nvSpPr>
                <p:spPr>
                  <a:xfrm>
                    <a:off x="1549400" y="5441950"/>
                    <a:ext cx="44450" cy="539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" h="33" extrusionOk="0">
                        <a:moveTo>
                          <a:pt x="0" y="6"/>
                        </a:moveTo>
                        <a:lnTo>
                          <a:pt x="3" y="2"/>
                        </a:lnTo>
                        <a:lnTo>
                          <a:pt x="8" y="1"/>
                        </a:lnTo>
                        <a:lnTo>
                          <a:pt x="12" y="0"/>
                        </a:lnTo>
                        <a:lnTo>
                          <a:pt x="17" y="0"/>
                        </a:lnTo>
                        <a:lnTo>
                          <a:pt x="20" y="2"/>
                        </a:lnTo>
                        <a:lnTo>
                          <a:pt x="23" y="7"/>
                        </a:lnTo>
                        <a:lnTo>
                          <a:pt x="25" y="16"/>
                        </a:lnTo>
                        <a:lnTo>
                          <a:pt x="26" y="24"/>
                        </a:lnTo>
                        <a:lnTo>
                          <a:pt x="27" y="33"/>
                        </a:lnTo>
                        <a:lnTo>
                          <a:pt x="24" y="31"/>
                        </a:lnTo>
                        <a:lnTo>
                          <a:pt x="22" y="31"/>
                        </a:lnTo>
                        <a:lnTo>
                          <a:pt x="19" y="32"/>
                        </a:lnTo>
                        <a:lnTo>
                          <a:pt x="20" y="23"/>
                        </a:lnTo>
                        <a:lnTo>
                          <a:pt x="22" y="14"/>
                        </a:lnTo>
                        <a:lnTo>
                          <a:pt x="21" y="9"/>
                        </a:lnTo>
                        <a:lnTo>
                          <a:pt x="18" y="5"/>
                        </a:lnTo>
                        <a:lnTo>
                          <a:pt x="10" y="3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  <p:sp>
                <p:nvSpPr>
                  <p:cNvPr id="737" name="Shape 737"/>
                  <p:cNvSpPr/>
                  <p:nvPr/>
                </p:nvSpPr>
                <p:spPr>
                  <a:xfrm>
                    <a:off x="1562100" y="5454650"/>
                    <a:ext cx="14286" cy="47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" h="2" extrusionOk="0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4" y="2"/>
                        </a:lnTo>
                        <a:lnTo>
                          <a:pt x="5" y="2"/>
                        </a:lnTo>
                        <a:lnTo>
                          <a:pt x="7" y="1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  <p:sp>
                <p:nvSpPr>
                  <p:cNvPr id="738" name="Shape 738"/>
                  <p:cNvSpPr/>
                  <p:nvPr/>
                </p:nvSpPr>
                <p:spPr>
                  <a:xfrm>
                    <a:off x="1611312" y="5453062"/>
                    <a:ext cx="14286" cy="47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" h="2" extrusionOk="0">
                        <a:moveTo>
                          <a:pt x="8" y="1"/>
                        </a:moveTo>
                        <a:lnTo>
                          <a:pt x="7" y="1"/>
                        </a:lnTo>
                        <a:lnTo>
                          <a:pt x="5" y="2"/>
                        </a:lnTo>
                        <a:lnTo>
                          <a:pt x="3" y="2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8" y="1"/>
                        </a:lnTo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</p:grpSp>
            <p:sp>
              <p:nvSpPr>
                <p:cNvPr id="739" name="Shape 739"/>
                <p:cNvSpPr/>
                <p:nvPr/>
              </p:nvSpPr>
              <p:spPr>
                <a:xfrm>
                  <a:off x="1428750" y="5343525"/>
                  <a:ext cx="241299" cy="2079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1" h="130" extrusionOk="0">
                      <a:moveTo>
                        <a:pt x="75" y="3"/>
                      </a:moveTo>
                      <a:lnTo>
                        <a:pt x="59" y="5"/>
                      </a:lnTo>
                      <a:lnTo>
                        <a:pt x="46" y="12"/>
                      </a:lnTo>
                      <a:lnTo>
                        <a:pt x="29" y="26"/>
                      </a:lnTo>
                      <a:lnTo>
                        <a:pt x="20" y="47"/>
                      </a:lnTo>
                      <a:lnTo>
                        <a:pt x="13" y="62"/>
                      </a:lnTo>
                      <a:lnTo>
                        <a:pt x="4" y="73"/>
                      </a:lnTo>
                      <a:lnTo>
                        <a:pt x="0" y="82"/>
                      </a:lnTo>
                      <a:lnTo>
                        <a:pt x="6" y="95"/>
                      </a:lnTo>
                      <a:lnTo>
                        <a:pt x="12" y="104"/>
                      </a:lnTo>
                      <a:lnTo>
                        <a:pt x="25" y="109"/>
                      </a:lnTo>
                      <a:lnTo>
                        <a:pt x="38" y="116"/>
                      </a:lnTo>
                      <a:lnTo>
                        <a:pt x="43" y="122"/>
                      </a:lnTo>
                      <a:lnTo>
                        <a:pt x="57" y="130"/>
                      </a:lnTo>
                      <a:lnTo>
                        <a:pt x="64" y="126"/>
                      </a:lnTo>
                      <a:lnTo>
                        <a:pt x="61" y="88"/>
                      </a:lnTo>
                      <a:lnTo>
                        <a:pt x="65" y="57"/>
                      </a:lnTo>
                      <a:lnTo>
                        <a:pt x="72" y="37"/>
                      </a:lnTo>
                      <a:lnTo>
                        <a:pt x="85" y="24"/>
                      </a:lnTo>
                      <a:lnTo>
                        <a:pt x="93" y="21"/>
                      </a:lnTo>
                      <a:lnTo>
                        <a:pt x="103" y="22"/>
                      </a:lnTo>
                      <a:lnTo>
                        <a:pt x="111" y="26"/>
                      </a:lnTo>
                      <a:lnTo>
                        <a:pt x="121" y="34"/>
                      </a:lnTo>
                      <a:lnTo>
                        <a:pt x="124" y="41"/>
                      </a:lnTo>
                      <a:lnTo>
                        <a:pt x="128" y="50"/>
                      </a:lnTo>
                      <a:lnTo>
                        <a:pt x="129" y="58"/>
                      </a:lnTo>
                      <a:lnTo>
                        <a:pt x="127" y="66"/>
                      </a:lnTo>
                      <a:lnTo>
                        <a:pt x="127" y="73"/>
                      </a:lnTo>
                      <a:lnTo>
                        <a:pt x="130" y="90"/>
                      </a:lnTo>
                      <a:lnTo>
                        <a:pt x="128" y="100"/>
                      </a:lnTo>
                      <a:lnTo>
                        <a:pt x="128" y="111"/>
                      </a:lnTo>
                      <a:lnTo>
                        <a:pt x="140" y="113"/>
                      </a:lnTo>
                      <a:lnTo>
                        <a:pt x="147" y="108"/>
                      </a:lnTo>
                      <a:lnTo>
                        <a:pt x="151" y="99"/>
                      </a:lnTo>
                      <a:lnTo>
                        <a:pt x="149" y="82"/>
                      </a:lnTo>
                      <a:lnTo>
                        <a:pt x="142" y="65"/>
                      </a:lnTo>
                      <a:lnTo>
                        <a:pt x="132" y="47"/>
                      </a:lnTo>
                      <a:lnTo>
                        <a:pt x="126" y="32"/>
                      </a:lnTo>
                      <a:lnTo>
                        <a:pt x="120" y="20"/>
                      </a:lnTo>
                      <a:lnTo>
                        <a:pt x="114" y="13"/>
                      </a:lnTo>
                      <a:lnTo>
                        <a:pt x="104" y="7"/>
                      </a:lnTo>
                      <a:lnTo>
                        <a:pt x="86" y="0"/>
                      </a:lnTo>
                      <a:lnTo>
                        <a:pt x="75" y="3"/>
                      </a:lnTo>
                    </a:path>
                  </a:pathLst>
                </a:custGeom>
                <a:solidFill>
                  <a:srgbClr val="9FFF9F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40" name="Shape 740"/>
                <p:cNvSpPr/>
                <p:nvPr/>
              </p:nvSpPr>
              <p:spPr>
                <a:xfrm>
                  <a:off x="1392237" y="5543550"/>
                  <a:ext cx="163511" cy="2571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2" h="161" extrusionOk="0">
                      <a:moveTo>
                        <a:pt x="61" y="0"/>
                      </a:moveTo>
                      <a:lnTo>
                        <a:pt x="63" y="20"/>
                      </a:lnTo>
                      <a:lnTo>
                        <a:pt x="69" y="38"/>
                      </a:lnTo>
                      <a:lnTo>
                        <a:pt x="77" y="50"/>
                      </a:lnTo>
                      <a:lnTo>
                        <a:pt x="85" y="58"/>
                      </a:lnTo>
                      <a:lnTo>
                        <a:pt x="83" y="73"/>
                      </a:lnTo>
                      <a:lnTo>
                        <a:pt x="91" y="97"/>
                      </a:lnTo>
                      <a:lnTo>
                        <a:pt x="99" y="127"/>
                      </a:lnTo>
                      <a:lnTo>
                        <a:pt x="102" y="161"/>
                      </a:lnTo>
                      <a:lnTo>
                        <a:pt x="43" y="161"/>
                      </a:lnTo>
                      <a:lnTo>
                        <a:pt x="36" y="153"/>
                      </a:lnTo>
                      <a:lnTo>
                        <a:pt x="28" y="143"/>
                      </a:lnTo>
                      <a:lnTo>
                        <a:pt x="21" y="130"/>
                      </a:lnTo>
                      <a:lnTo>
                        <a:pt x="15" y="115"/>
                      </a:lnTo>
                      <a:lnTo>
                        <a:pt x="8" y="98"/>
                      </a:lnTo>
                      <a:lnTo>
                        <a:pt x="4" y="80"/>
                      </a:lnTo>
                      <a:lnTo>
                        <a:pt x="2" y="65"/>
                      </a:lnTo>
                      <a:lnTo>
                        <a:pt x="0" y="56"/>
                      </a:lnTo>
                      <a:lnTo>
                        <a:pt x="14" y="56"/>
                      </a:lnTo>
                      <a:lnTo>
                        <a:pt x="25" y="54"/>
                      </a:lnTo>
                      <a:lnTo>
                        <a:pt x="37" y="42"/>
                      </a:lnTo>
                      <a:lnTo>
                        <a:pt x="47" y="27"/>
                      </a:lnTo>
                      <a:lnTo>
                        <a:pt x="61" y="0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741" name="Shape 741"/>
            <p:cNvSpPr/>
            <p:nvPr/>
          </p:nvSpPr>
          <p:spPr>
            <a:xfrm>
              <a:off x="1230312" y="5772150"/>
              <a:ext cx="666749" cy="107950"/>
            </a:xfrm>
            <a:custGeom>
              <a:avLst/>
              <a:gdLst/>
              <a:ahLst/>
              <a:cxnLst/>
              <a:rect l="0" t="0" r="0" b="0"/>
              <a:pathLst>
                <a:path w="419" h="67" extrusionOk="0">
                  <a:moveTo>
                    <a:pt x="0" y="0"/>
                  </a:moveTo>
                  <a:lnTo>
                    <a:pt x="419" y="0"/>
                  </a:lnTo>
                  <a:lnTo>
                    <a:pt x="419" y="6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B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42" name="Shape 742"/>
          <p:cNvSpPr txBox="1"/>
          <p:nvPr/>
        </p:nvSpPr>
        <p:spPr>
          <a:xfrm>
            <a:off x="1216025" y="4305300"/>
            <a:ext cx="619125" cy="74611"/>
          </a:xfrm>
          <a:prstGeom prst="rect">
            <a:avLst/>
          </a:prstGeom>
          <a:solidFill>
            <a:srgbClr val="008000"/>
          </a:solidFill>
          <a:ln w="12700" cap="rnd">
            <a:solidFill>
              <a:srgbClr val="DFFFB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743" name="Shape 743"/>
          <p:cNvGrpSpPr/>
          <p:nvPr/>
        </p:nvGrpSpPr>
        <p:grpSpPr>
          <a:xfrm>
            <a:off x="812799" y="4306887"/>
            <a:ext cx="231774" cy="284162"/>
            <a:chOff x="812800" y="5154612"/>
            <a:chExt cx="255586" cy="280987"/>
          </a:xfrm>
        </p:grpSpPr>
        <p:sp>
          <p:nvSpPr>
            <p:cNvPr id="744" name="Shape 744"/>
            <p:cNvSpPr/>
            <p:nvPr/>
          </p:nvSpPr>
          <p:spPr>
            <a:xfrm>
              <a:off x="971550" y="5178425"/>
              <a:ext cx="96836" cy="257174"/>
            </a:xfrm>
            <a:custGeom>
              <a:avLst/>
              <a:gdLst/>
              <a:ahLst/>
              <a:cxnLst/>
              <a:rect l="0" t="0" r="0" b="0"/>
              <a:pathLst>
                <a:path w="60" h="161" extrusionOk="0">
                  <a:moveTo>
                    <a:pt x="6" y="68"/>
                  </a:moveTo>
                  <a:lnTo>
                    <a:pt x="4" y="58"/>
                  </a:lnTo>
                  <a:lnTo>
                    <a:pt x="1" y="46"/>
                  </a:lnTo>
                  <a:lnTo>
                    <a:pt x="0" y="32"/>
                  </a:lnTo>
                  <a:lnTo>
                    <a:pt x="3" y="17"/>
                  </a:lnTo>
                  <a:lnTo>
                    <a:pt x="8" y="0"/>
                  </a:lnTo>
                  <a:lnTo>
                    <a:pt x="15" y="15"/>
                  </a:lnTo>
                  <a:lnTo>
                    <a:pt x="20" y="27"/>
                  </a:lnTo>
                  <a:lnTo>
                    <a:pt x="21" y="41"/>
                  </a:lnTo>
                  <a:lnTo>
                    <a:pt x="20" y="57"/>
                  </a:lnTo>
                  <a:lnTo>
                    <a:pt x="18" y="69"/>
                  </a:lnTo>
                  <a:lnTo>
                    <a:pt x="16" y="77"/>
                  </a:lnTo>
                  <a:lnTo>
                    <a:pt x="21" y="69"/>
                  </a:lnTo>
                  <a:lnTo>
                    <a:pt x="29" y="60"/>
                  </a:lnTo>
                  <a:lnTo>
                    <a:pt x="36" y="54"/>
                  </a:lnTo>
                  <a:lnTo>
                    <a:pt x="43" y="50"/>
                  </a:lnTo>
                  <a:lnTo>
                    <a:pt x="53" y="48"/>
                  </a:lnTo>
                  <a:lnTo>
                    <a:pt x="60" y="46"/>
                  </a:lnTo>
                  <a:lnTo>
                    <a:pt x="57" y="57"/>
                  </a:lnTo>
                  <a:lnTo>
                    <a:pt x="53" y="69"/>
                  </a:lnTo>
                  <a:lnTo>
                    <a:pt x="46" y="78"/>
                  </a:lnTo>
                  <a:lnTo>
                    <a:pt x="39" y="84"/>
                  </a:lnTo>
                  <a:lnTo>
                    <a:pt x="29" y="88"/>
                  </a:lnTo>
                  <a:lnTo>
                    <a:pt x="19" y="89"/>
                  </a:lnTo>
                  <a:lnTo>
                    <a:pt x="30" y="96"/>
                  </a:lnTo>
                  <a:lnTo>
                    <a:pt x="38" y="102"/>
                  </a:lnTo>
                  <a:lnTo>
                    <a:pt x="41" y="109"/>
                  </a:lnTo>
                  <a:lnTo>
                    <a:pt x="45" y="117"/>
                  </a:lnTo>
                  <a:lnTo>
                    <a:pt x="45" y="124"/>
                  </a:lnTo>
                  <a:lnTo>
                    <a:pt x="47" y="136"/>
                  </a:lnTo>
                  <a:lnTo>
                    <a:pt x="34" y="130"/>
                  </a:lnTo>
                  <a:lnTo>
                    <a:pt x="26" y="124"/>
                  </a:lnTo>
                  <a:lnTo>
                    <a:pt x="22" y="117"/>
                  </a:lnTo>
                  <a:lnTo>
                    <a:pt x="15" y="102"/>
                  </a:lnTo>
                  <a:lnTo>
                    <a:pt x="21" y="116"/>
                  </a:lnTo>
                  <a:lnTo>
                    <a:pt x="23" y="129"/>
                  </a:lnTo>
                  <a:lnTo>
                    <a:pt x="24" y="139"/>
                  </a:lnTo>
                  <a:lnTo>
                    <a:pt x="22" y="152"/>
                  </a:lnTo>
                  <a:lnTo>
                    <a:pt x="22" y="161"/>
                  </a:lnTo>
                  <a:lnTo>
                    <a:pt x="10" y="149"/>
                  </a:lnTo>
                  <a:lnTo>
                    <a:pt x="5" y="133"/>
                  </a:lnTo>
                  <a:lnTo>
                    <a:pt x="3" y="117"/>
                  </a:lnTo>
                  <a:lnTo>
                    <a:pt x="6" y="99"/>
                  </a:lnTo>
                  <a:lnTo>
                    <a:pt x="6" y="86"/>
                  </a:lnTo>
                  <a:lnTo>
                    <a:pt x="6" y="78"/>
                  </a:lnTo>
                  <a:lnTo>
                    <a:pt x="6" y="68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B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812800" y="5154612"/>
              <a:ext cx="69850" cy="117475"/>
            </a:xfrm>
            <a:custGeom>
              <a:avLst/>
              <a:gdLst/>
              <a:ahLst/>
              <a:cxnLst/>
              <a:rect l="0" t="0" r="0" b="0"/>
              <a:pathLst>
                <a:path w="43" h="73" extrusionOk="0">
                  <a:moveTo>
                    <a:pt x="17" y="65"/>
                  </a:moveTo>
                  <a:lnTo>
                    <a:pt x="10" y="59"/>
                  </a:lnTo>
                  <a:lnTo>
                    <a:pt x="6" y="52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0" y="26"/>
                  </a:lnTo>
                  <a:lnTo>
                    <a:pt x="13" y="31"/>
                  </a:lnTo>
                  <a:lnTo>
                    <a:pt x="21" y="38"/>
                  </a:lnTo>
                  <a:lnTo>
                    <a:pt x="25" y="44"/>
                  </a:lnTo>
                  <a:lnTo>
                    <a:pt x="32" y="59"/>
                  </a:lnTo>
                  <a:lnTo>
                    <a:pt x="27" y="46"/>
                  </a:lnTo>
                  <a:lnTo>
                    <a:pt x="24" y="32"/>
                  </a:lnTo>
                  <a:lnTo>
                    <a:pt x="24" y="22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36" y="13"/>
                  </a:lnTo>
                  <a:lnTo>
                    <a:pt x="42" y="28"/>
                  </a:lnTo>
                  <a:lnTo>
                    <a:pt x="43" y="44"/>
                  </a:lnTo>
                  <a:lnTo>
                    <a:pt x="43" y="72"/>
                  </a:lnTo>
                  <a:lnTo>
                    <a:pt x="30" y="73"/>
                  </a:lnTo>
                  <a:lnTo>
                    <a:pt x="17" y="65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B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841375" y="5184775"/>
              <a:ext cx="125412" cy="239711"/>
            </a:xfrm>
            <a:prstGeom prst="ellipse">
              <a:avLst/>
            </a:prstGeom>
            <a:solidFill>
              <a:srgbClr val="008000"/>
            </a:solidFill>
            <a:ln w="12700" cap="rnd">
              <a:solidFill>
                <a:srgbClr val="9FFF9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868362" y="5224462"/>
              <a:ext cx="84137" cy="147637"/>
            </a:xfrm>
            <a:custGeom>
              <a:avLst/>
              <a:gdLst/>
              <a:ahLst/>
              <a:cxnLst/>
              <a:rect l="0" t="0" r="0" b="0"/>
              <a:pathLst>
                <a:path w="52" h="92" extrusionOk="0">
                  <a:moveTo>
                    <a:pt x="2" y="9"/>
                  </a:moveTo>
                  <a:lnTo>
                    <a:pt x="5" y="9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41" y="0"/>
                  </a:lnTo>
                  <a:lnTo>
                    <a:pt x="41" y="77"/>
                  </a:lnTo>
                  <a:lnTo>
                    <a:pt x="43" y="82"/>
                  </a:lnTo>
                  <a:lnTo>
                    <a:pt x="45" y="85"/>
                  </a:lnTo>
                  <a:lnTo>
                    <a:pt x="49" y="88"/>
                  </a:lnTo>
                  <a:lnTo>
                    <a:pt x="52" y="88"/>
                  </a:lnTo>
                  <a:lnTo>
                    <a:pt x="52" y="92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3" y="88"/>
                  </a:lnTo>
                  <a:lnTo>
                    <a:pt x="8" y="85"/>
                  </a:lnTo>
                  <a:lnTo>
                    <a:pt x="10" y="82"/>
                  </a:lnTo>
                  <a:lnTo>
                    <a:pt x="11" y="77"/>
                  </a:lnTo>
                  <a:lnTo>
                    <a:pt x="11" y="19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9"/>
                  </a:lnTo>
                </a:path>
              </a:pathLst>
            </a:custGeom>
            <a:solidFill>
              <a:srgbClr val="BFFFBF"/>
            </a:solidFill>
            <a:ln w="12700" cap="rnd">
              <a:solidFill>
                <a:srgbClr val="3F5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48" name="Shape 748"/>
          <p:cNvGrpSpPr/>
          <p:nvPr/>
        </p:nvGrpSpPr>
        <p:grpSpPr>
          <a:xfrm>
            <a:off x="2058986" y="4306887"/>
            <a:ext cx="233362" cy="284162"/>
            <a:chOff x="2058986" y="5154612"/>
            <a:chExt cx="257175" cy="280987"/>
          </a:xfrm>
        </p:grpSpPr>
        <p:sp>
          <p:nvSpPr>
            <p:cNvPr id="749" name="Shape 749"/>
            <p:cNvSpPr/>
            <p:nvPr/>
          </p:nvSpPr>
          <p:spPr>
            <a:xfrm>
              <a:off x="2058986" y="5178425"/>
              <a:ext cx="98425" cy="257174"/>
            </a:xfrm>
            <a:custGeom>
              <a:avLst/>
              <a:gdLst/>
              <a:ahLst/>
              <a:cxnLst/>
              <a:rect l="0" t="0" r="0" b="0"/>
              <a:pathLst>
                <a:path w="61" h="161" extrusionOk="0">
                  <a:moveTo>
                    <a:pt x="55" y="68"/>
                  </a:moveTo>
                  <a:lnTo>
                    <a:pt x="57" y="58"/>
                  </a:lnTo>
                  <a:lnTo>
                    <a:pt x="59" y="46"/>
                  </a:lnTo>
                  <a:lnTo>
                    <a:pt x="61" y="32"/>
                  </a:lnTo>
                  <a:lnTo>
                    <a:pt x="58" y="17"/>
                  </a:lnTo>
                  <a:lnTo>
                    <a:pt x="53" y="0"/>
                  </a:lnTo>
                  <a:lnTo>
                    <a:pt x="46" y="15"/>
                  </a:lnTo>
                  <a:lnTo>
                    <a:pt x="41" y="27"/>
                  </a:lnTo>
                  <a:lnTo>
                    <a:pt x="40" y="41"/>
                  </a:lnTo>
                  <a:lnTo>
                    <a:pt x="41" y="57"/>
                  </a:lnTo>
                  <a:lnTo>
                    <a:pt x="42" y="69"/>
                  </a:lnTo>
                  <a:lnTo>
                    <a:pt x="45" y="77"/>
                  </a:lnTo>
                  <a:lnTo>
                    <a:pt x="40" y="69"/>
                  </a:lnTo>
                  <a:lnTo>
                    <a:pt x="32" y="60"/>
                  </a:lnTo>
                  <a:lnTo>
                    <a:pt x="24" y="54"/>
                  </a:lnTo>
                  <a:lnTo>
                    <a:pt x="18" y="50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4" y="57"/>
                  </a:lnTo>
                  <a:lnTo>
                    <a:pt x="8" y="69"/>
                  </a:lnTo>
                  <a:lnTo>
                    <a:pt x="15" y="78"/>
                  </a:lnTo>
                  <a:lnTo>
                    <a:pt x="21" y="84"/>
                  </a:lnTo>
                  <a:lnTo>
                    <a:pt x="32" y="88"/>
                  </a:lnTo>
                  <a:lnTo>
                    <a:pt x="42" y="89"/>
                  </a:lnTo>
                  <a:lnTo>
                    <a:pt x="31" y="96"/>
                  </a:lnTo>
                  <a:lnTo>
                    <a:pt x="24" y="102"/>
                  </a:lnTo>
                  <a:lnTo>
                    <a:pt x="20" y="109"/>
                  </a:lnTo>
                  <a:lnTo>
                    <a:pt x="16" y="117"/>
                  </a:lnTo>
                  <a:lnTo>
                    <a:pt x="16" y="124"/>
                  </a:lnTo>
                  <a:lnTo>
                    <a:pt x="14" y="136"/>
                  </a:lnTo>
                  <a:lnTo>
                    <a:pt x="27" y="130"/>
                  </a:lnTo>
                  <a:lnTo>
                    <a:pt x="35" y="124"/>
                  </a:lnTo>
                  <a:lnTo>
                    <a:pt x="39" y="117"/>
                  </a:lnTo>
                  <a:lnTo>
                    <a:pt x="46" y="102"/>
                  </a:lnTo>
                  <a:lnTo>
                    <a:pt x="40" y="116"/>
                  </a:lnTo>
                  <a:lnTo>
                    <a:pt x="38" y="129"/>
                  </a:lnTo>
                  <a:lnTo>
                    <a:pt x="37" y="139"/>
                  </a:lnTo>
                  <a:lnTo>
                    <a:pt x="39" y="152"/>
                  </a:lnTo>
                  <a:lnTo>
                    <a:pt x="39" y="161"/>
                  </a:lnTo>
                  <a:lnTo>
                    <a:pt x="51" y="149"/>
                  </a:lnTo>
                  <a:lnTo>
                    <a:pt x="56" y="133"/>
                  </a:lnTo>
                  <a:lnTo>
                    <a:pt x="58" y="117"/>
                  </a:lnTo>
                  <a:lnTo>
                    <a:pt x="55" y="99"/>
                  </a:lnTo>
                  <a:lnTo>
                    <a:pt x="55" y="86"/>
                  </a:lnTo>
                  <a:lnTo>
                    <a:pt x="55" y="78"/>
                  </a:lnTo>
                  <a:lnTo>
                    <a:pt x="55" y="68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B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2244725" y="5154612"/>
              <a:ext cx="71436" cy="117475"/>
            </a:xfrm>
            <a:custGeom>
              <a:avLst/>
              <a:gdLst/>
              <a:ahLst/>
              <a:cxnLst/>
              <a:rect l="0" t="0" r="0" b="0"/>
              <a:pathLst>
                <a:path w="44" h="73" extrusionOk="0">
                  <a:moveTo>
                    <a:pt x="27" y="65"/>
                  </a:moveTo>
                  <a:lnTo>
                    <a:pt x="34" y="59"/>
                  </a:lnTo>
                  <a:lnTo>
                    <a:pt x="38" y="52"/>
                  </a:lnTo>
                  <a:lnTo>
                    <a:pt x="42" y="44"/>
                  </a:lnTo>
                  <a:lnTo>
                    <a:pt x="42" y="37"/>
                  </a:lnTo>
                  <a:lnTo>
                    <a:pt x="44" y="26"/>
                  </a:lnTo>
                  <a:lnTo>
                    <a:pt x="31" y="31"/>
                  </a:lnTo>
                  <a:lnTo>
                    <a:pt x="23" y="38"/>
                  </a:lnTo>
                  <a:lnTo>
                    <a:pt x="19" y="44"/>
                  </a:lnTo>
                  <a:lnTo>
                    <a:pt x="12" y="59"/>
                  </a:lnTo>
                  <a:lnTo>
                    <a:pt x="18" y="46"/>
                  </a:lnTo>
                  <a:lnTo>
                    <a:pt x="19" y="32"/>
                  </a:lnTo>
                  <a:lnTo>
                    <a:pt x="20" y="22"/>
                  </a:lnTo>
                  <a:lnTo>
                    <a:pt x="19" y="10"/>
                  </a:lnTo>
                  <a:lnTo>
                    <a:pt x="19" y="0"/>
                  </a:lnTo>
                  <a:lnTo>
                    <a:pt x="8" y="13"/>
                  </a:lnTo>
                  <a:lnTo>
                    <a:pt x="2" y="28"/>
                  </a:lnTo>
                  <a:lnTo>
                    <a:pt x="1" y="44"/>
                  </a:lnTo>
                  <a:lnTo>
                    <a:pt x="0" y="72"/>
                  </a:lnTo>
                  <a:lnTo>
                    <a:pt x="14" y="73"/>
                  </a:lnTo>
                  <a:lnTo>
                    <a:pt x="27" y="65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BFF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2147886" y="5184775"/>
              <a:ext cx="125412" cy="239711"/>
            </a:xfrm>
            <a:prstGeom prst="ellipse">
              <a:avLst/>
            </a:prstGeom>
            <a:solidFill>
              <a:srgbClr val="008000"/>
            </a:solidFill>
            <a:ln w="12700" cap="rnd">
              <a:solidFill>
                <a:srgbClr val="9FFF9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2176461" y="5224462"/>
              <a:ext cx="84137" cy="147637"/>
            </a:xfrm>
            <a:custGeom>
              <a:avLst/>
              <a:gdLst/>
              <a:ahLst/>
              <a:cxnLst/>
              <a:rect l="0" t="0" r="0" b="0"/>
              <a:pathLst>
                <a:path w="52" h="92" extrusionOk="0">
                  <a:moveTo>
                    <a:pt x="1" y="9"/>
                  </a:moveTo>
                  <a:lnTo>
                    <a:pt x="5" y="9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41" y="0"/>
                  </a:lnTo>
                  <a:lnTo>
                    <a:pt x="41" y="77"/>
                  </a:lnTo>
                  <a:lnTo>
                    <a:pt x="42" y="82"/>
                  </a:lnTo>
                  <a:lnTo>
                    <a:pt x="45" y="85"/>
                  </a:lnTo>
                  <a:lnTo>
                    <a:pt x="49" y="88"/>
                  </a:lnTo>
                  <a:lnTo>
                    <a:pt x="52" y="88"/>
                  </a:lnTo>
                  <a:lnTo>
                    <a:pt x="52" y="92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3" y="88"/>
                  </a:lnTo>
                  <a:lnTo>
                    <a:pt x="7" y="85"/>
                  </a:lnTo>
                  <a:lnTo>
                    <a:pt x="9" y="82"/>
                  </a:lnTo>
                  <a:lnTo>
                    <a:pt x="10" y="77"/>
                  </a:lnTo>
                  <a:lnTo>
                    <a:pt x="10" y="19"/>
                  </a:lnTo>
                  <a:lnTo>
                    <a:pt x="9" y="16"/>
                  </a:lnTo>
                  <a:lnTo>
                    <a:pt x="7" y="13"/>
                  </a:lnTo>
                  <a:lnTo>
                    <a:pt x="4" y="12"/>
                  </a:lnTo>
                  <a:lnTo>
                    <a:pt x="1" y="12"/>
                  </a:lnTo>
                  <a:lnTo>
                    <a:pt x="1" y="9"/>
                  </a:lnTo>
                </a:path>
              </a:pathLst>
            </a:custGeom>
            <a:solidFill>
              <a:srgbClr val="BFFFBF"/>
            </a:solidFill>
            <a:ln w="12700" cap="rnd">
              <a:solidFill>
                <a:srgbClr val="3F5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53" name="Shape 753"/>
          <p:cNvSpPr/>
          <p:nvPr/>
        </p:nvSpPr>
        <p:spPr>
          <a:xfrm>
            <a:off x="819150" y="4829175"/>
            <a:ext cx="106362" cy="174625"/>
          </a:xfrm>
          <a:prstGeom prst="ellipse">
            <a:avLst/>
          </a:prstGeom>
          <a:solidFill>
            <a:srgbClr val="008000"/>
          </a:solidFill>
          <a:ln w="12700" cap="rnd">
            <a:solidFill>
              <a:srgbClr val="9FFF9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4" name="Shape 754"/>
          <p:cNvSpPr/>
          <p:nvPr/>
        </p:nvSpPr>
        <p:spPr>
          <a:xfrm>
            <a:off x="835025" y="4851400"/>
            <a:ext cx="77787" cy="131761"/>
          </a:xfrm>
          <a:prstGeom prst="ellipse">
            <a:avLst/>
          </a:prstGeom>
          <a:solidFill>
            <a:srgbClr val="008000"/>
          </a:solidFill>
          <a:ln w="12700" cap="rnd">
            <a:solidFill>
              <a:srgbClr val="9FFF9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5" name="Shape 755"/>
          <p:cNvSpPr/>
          <p:nvPr/>
        </p:nvSpPr>
        <p:spPr>
          <a:xfrm>
            <a:off x="857250" y="4875212"/>
            <a:ext cx="74612" cy="96837"/>
          </a:xfrm>
          <a:custGeom>
            <a:avLst/>
            <a:gdLst/>
            <a:ahLst/>
            <a:cxnLst/>
            <a:rect l="0" t="0" r="0" b="0"/>
            <a:pathLst>
              <a:path w="33" h="59" extrusionOk="0">
                <a:moveTo>
                  <a:pt x="1" y="6"/>
                </a:moveTo>
                <a:lnTo>
                  <a:pt x="4" y="6"/>
                </a:lnTo>
                <a:lnTo>
                  <a:pt x="6" y="5"/>
                </a:lnTo>
                <a:lnTo>
                  <a:pt x="8" y="4"/>
                </a:lnTo>
                <a:lnTo>
                  <a:pt x="10" y="2"/>
                </a:lnTo>
                <a:lnTo>
                  <a:pt x="11" y="0"/>
                </a:lnTo>
                <a:lnTo>
                  <a:pt x="27" y="0"/>
                </a:lnTo>
                <a:lnTo>
                  <a:pt x="27" y="50"/>
                </a:lnTo>
                <a:lnTo>
                  <a:pt x="27" y="53"/>
                </a:lnTo>
                <a:lnTo>
                  <a:pt x="29" y="55"/>
                </a:lnTo>
                <a:lnTo>
                  <a:pt x="31" y="56"/>
                </a:lnTo>
                <a:lnTo>
                  <a:pt x="33" y="56"/>
                </a:lnTo>
                <a:lnTo>
                  <a:pt x="33" y="59"/>
                </a:lnTo>
                <a:lnTo>
                  <a:pt x="0" y="59"/>
                </a:lnTo>
                <a:lnTo>
                  <a:pt x="0" y="56"/>
                </a:lnTo>
                <a:lnTo>
                  <a:pt x="2" y="56"/>
                </a:lnTo>
                <a:lnTo>
                  <a:pt x="5" y="55"/>
                </a:lnTo>
                <a:lnTo>
                  <a:pt x="6" y="53"/>
                </a:lnTo>
                <a:lnTo>
                  <a:pt x="7" y="50"/>
                </a:lnTo>
                <a:lnTo>
                  <a:pt x="7" y="13"/>
                </a:lnTo>
                <a:lnTo>
                  <a:pt x="6" y="11"/>
                </a:lnTo>
                <a:lnTo>
                  <a:pt x="5" y="9"/>
                </a:lnTo>
                <a:lnTo>
                  <a:pt x="3" y="8"/>
                </a:lnTo>
                <a:lnTo>
                  <a:pt x="1" y="8"/>
                </a:lnTo>
                <a:lnTo>
                  <a:pt x="1" y="6"/>
                </a:lnTo>
              </a:path>
            </a:pathLst>
          </a:custGeom>
          <a:solidFill>
            <a:srgbClr val="BFFFBF"/>
          </a:solidFill>
          <a:ln w="12700" cap="rnd">
            <a:solidFill>
              <a:srgbClr val="3F5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6" name="Shape 756"/>
          <p:cNvSpPr/>
          <p:nvPr/>
        </p:nvSpPr>
        <p:spPr>
          <a:xfrm>
            <a:off x="2185986" y="4833937"/>
            <a:ext cx="106362" cy="173037"/>
          </a:xfrm>
          <a:prstGeom prst="ellipse">
            <a:avLst/>
          </a:prstGeom>
          <a:solidFill>
            <a:srgbClr val="008000"/>
          </a:solidFill>
          <a:ln w="12700" cap="rnd">
            <a:solidFill>
              <a:srgbClr val="9FFF9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7" name="Shape 757"/>
          <p:cNvSpPr/>
          <p:nvPr/>
        </p:nvSpPr>
        <p:spPr>
          <a:xfrm>
            <a:off x="2201861" y="4854575"/>
            <a:ext cx="77787" cy="131761"/>
          </a:xfrm>
          <a:prstGeom prst="ellipse">
            <a:avLst/>
          </a:prstGeom>
          <a:solidFill>
            <a:srgbClr val="008000"/>
          </a:solidFill>
          <a:ln w="12700" cap="rnd">
            <a:solidFill>
              <a:srgbClr val="9FFF9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8" name="Shape 758"/>
          <p:cNvSpPr/>
          <p:nvPr/>
        </p:nvSpPr>
        <p:spPr>
          <a:xfrm>
            <a:off x="2224086" y="4879975"/>
            <a:ext cx="74612" cy="95249"/>
          </a:xfrm>
          <a:custGeom>
            <a:avLst/>
            <a:gdLst/>
            <a:ahLst/>
            <a:cxnLst/>
            <a:rect l="0" t="0" r="0" b="0"/>
            <a:pathLst>
              <a:path w="33" h="58" extrusionOk="0">
                <a:moveTo>
                  <a:pt x="1" y="6"/>
                </a:moveTo>
                <a:lnTo>
                  <a:pt x="4" y="6"/>
                </a:lnTo>
                <a:lnTo>
                  <a:pt x="6" y="5"/>
                </a:lnTo>
                <a:lnTo>
                  <a:pt x="8" y="3"/>
                </a:lnTo>
                <a:lnTo>
                  <a:pt x="10" y="2"/>
                </a:lnTo>
                <a:lnTo>
                  <a:pt x="11" y="0"/>
                </a:lnTo>
                <a:lnTo>
                  <a:pt x="27" y="0"/>
                </a:lnTo>
                <a:lnTo>
                  <a:pt x="27" y="49"/>
                </a:lnTo>
                <a:lnTo>
                  <a:pt x="27" y="52"/>
                </a:lnTo>
                <a:lnTo>
                  <a:pt x="29" y="54"/>
                </a:lnTo>
                <a:lnTo>
                  <a:pt x="32" y="56"/>
                </a:lnTo>
                <a:lnTo>
                  <a:pt x="33" y="56"/>
                </a:lnTo>
                <a:lnTo>
                  <a:pt x="33" y="58"/>
                </a:lnTo>
                <a:lnTo>
                  <a:pt x="0" y="58"/>
                </a:lnTo>
                <a:lnTo>
                  <a:pt x="0" y="56"/>
                </a:lnTo>
                <a:lnTo>
                  <a:pt x="2" y="56"/>
                </a:lnTo>
                <a:lnTo>
                  <a:pt x="5" y="54"/>
                </a:lnTo>
                <a:lnTo>
                  <a:pt x="6" y="52"/>
                </a:lnTo>
                <a:lnTo>
                  <a:pt x="7" y="49"/>
                </a:lnTo>
                <a:lnTo>
                  <a:pt x="7" y="12"/>
                </a:lnTo>
                <a:lnTo>
                  <a:pt x="6" y="10"/>
                </a:lnTo>
                <a:lnTo>
                  <a:pt x="5" y="8"/>
                </a:lnTo>
                <a:lnTo>
                  <a:pt x="3" y="8"/>
                </a:lnTo>
                <a:lnTo>
                  <a:pt x="1" y="8"/>
                </a:lnTo>
                <a:lnTo>
                  <a:pt x="1" y="6"/>
                </a:lnTo>
              </a:path>
            </a:pathLst>
          </a:custGeom>
          <a:solidFill>
            <a:srgbClr val="BFFFBF"/>
          </a:solidFill>
          <a:ln w="12700" cap="rnd">
            <a:solidFill>
              <a:srgbClr val="3F5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759" name="Shape 759"/>
          <p:cNvGrpSpPr/>
          <p:nvPr/>
        </p:nvGrpSpPr>
        <p:grpSpPr>
          <a:xfrm>
            <a:off x="1103311" y="4579937"/>
            <a:ext cx="120649" cy="161925"/>
            <a:chOff x="1103312" y="5427662"/>
            <a:chExt cx="131761" cy="158750"/>
          </a:xfrm>
        </p:grpSpPr>
        <p:sp>
          <p:nvSpPr>
            <p:cNvPr id="760" name="Shape 760"/>
            <p:cNvSpPr/>
            <p:nvPr/>
          </p:nvSpPr>
          <p:spPr>
            <a:xfrm>
              <a:off x="1103312" y="5427662"/>
              <a:ext cx="131761" cy="158750"/>
            </a:xfrm>
            <a:prstGeom prst="ellipse">
              <a:avLst/>
            </a:prstGeom>
            <a:solidFill>
              <a:srgbClr val="3F5F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1136650" y="5465762"/>
              <a:ext cx="65086" cy="82550"/>
            </a:xfrm>
            <a:prstGeom prst="ellipse">
              <a:avLst/>
            </a:prstGeom>
            <a:solidFill>
              <a:srgbClr val="9FFF9F"/>
            </a:solidFill>
            <a:ln w="12700" cap="rnd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62" name="Shape 762"/>
          <p:cNvGrpSpPr/>
          <p:nvPr/>
        </p:nvGrpSpPr>
        <p:grpSpPr>
          <a:xfrm>
            <a:off x="1878011" y="4602161"/>
            <a:ext cx="119062" cy="161925"/>
            <a:chOff x="1878011" y="5449887"/>
            <a:chExt cx="130175" cy="158750"/>
          </a:xfrm>
        </p:grpSpPr>
        <p:sp>
          <p:nvSpPr>
            <p:cNvPr id="763" name="Shape 763"/>
            <p:cNvSpPr/>
            <p:nvPr/>
          </p:nvSpPr>
          <p:spPr>
            <a:xfrm>
              <a:off x="1878011" y="5449887"/>
              <a:ext cx="130175" cy="15875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1909761" y="5487987"/>
              <a:ext cx="65086" cy="80961"/>
            </a:xfrm>
            <a:prstGeom prst="ellipse">
              <a:avLst/>
            </a:prstGeom>
            <a:solidFill>
              <a:srgbClr val="BFFFBF"/>
            </a:solidFill>
            <a:ln w="12700" cap="rnd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65" name="Shape 765"/>
          <p:cNvGrpSpPr/>
          <p:nvPr/>
        </p:nvGrpSpPr>
        <p:grpSpPr>
          <a:xfrm>
            <a:off x="1271587" y="4943475"/>
            <a:ext cx="512761" cy="74612"/>
            <a:chOff x="1271587" y="5791200"/>
            <a:chExt cx="565149" cy="60325"/>
          </a:xfrm>
        </p:grpSpPr>
        <p:grpSp>
          <p:nvGrpSpPr>
            <p:cNvPr id="766" name="Shape 766"/>
            <p:cNvGrpSpPr/>
            <p:nvPr/>
          </p:nvGrpSpPr>
          <p:grpSpPr>
            <a:xfrm>
              <a:off x="1789111" y="5791200"/>
              <a:ext cx="47624" cy="57149"/>
              <a:chOff x="1789111" y="5791200"/>
              <a:chExt cx="47624" cy="57149"/>
            </a:xfrm>
          </p:grpSpPr>
          <p:sp>
            <p:nvSpPr>
              <p:cNvPr id="767" name="Shape 767"/>
              <p:cNvSpPr/>
              <p:nvPr/>
            </p:nvSpPr>
            <p:spPr>
              <a:xfrm>
                <a:off x="1789111" y="5791200"/>
                <a:ext cx="47624" cy="57149"/>
              </a:xfrm>
              <a:custGeom>
                <a:avLst/>
                <a:gdLst/>
                <a:ahLst/>
                <a:cxnLst/>
                <a:rect l="0" t="0" r="0" b="0"/>
                <a:pathLst>
                  <a:path w="29" h="35" extrusionOk="0">
                    <a:moveTo>
                      <a:pt x="0" y="0"/>
                    </a:moveTo>
                    <a:lnTo>
                      <a:pt x="20" y="0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6" y="7"/>
                    </a:lnTo>
                    <a:lnTo>
                      <a:pt x="26" y="13"/>
                    </a:lnTo>
                    <a:lnTo>
                      <a:pt x="25" y="17"/>
                    </a:lnTo>
                    <a:lnTo>
                      <a:pt x="23" y="19"/>
                    </a:lnTo>
                    <a:lnTo>
                      <a:pt x="20" y="20"/>
                    </a:lnTo>
                    <a:lnTo>
                      <a:pt x="23" y="21"/>
                    </a:lnTo>
                    <a:lnTo>
                      <a:pt x="25" y="23"/>
                    </a:lnTo>
                    <a:lnTo>
                      <a:pt x="26" y="27"/>
                    </a:lnTo>
                    <a:lnTo>
                      <a:pt x="27" y="30"/>
                    </a:lnTo>
                    <a:lnTo>
                      <a:pt x="27" y="33"/>
                    </a:lnTo>
                    <a:lnTo>
                      <a:pt x="29" y="33"/>
                    </a:lnTo>
                    <a:lnTo>
                      <a:pt x="29" y="35"/>
                    </a:lnTo>
                    <a:lnTo>
                      <a:pt x="18" y="35"/>
                    </a:lnTo>
                    <a:lnTo>
                      <a:pt x="18" y="33"/>
                    </a:lnTo>
                    <a:lnTo>
                      <a:pt x="20" y="33"/>
                    </a:lnTo>
                    <a:lnTo>
                      <a:pt x="20" y="29"/>
                    </a:lnTo>
                    <a:lnTo>
                      <a:pt x="18" y="27"/>
                    </a:lnTo>
                    <a:lnTo>
                      <a:pt x="16" y="24"/>
                    </a:lnTo>
                    <a:lnTo>
                      <a:pt x="15" y="21"/>
                    </a:lnTo>
                    <a:lnTo>
                      <a:pt x="13" y="20"/>
                    </a:lnTo>
                    <a:lnTo>
                      <a:pt x="13" y="33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3" y="3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68" name="Shape 768"/>
              <p:cNvSpPr/>
              <p:nvPr/>
            </p:nvSpPr>
            <p:spPr>
              <a:xfrm>
                <a:off x="1811336" y="5802312"/>
                <a:ext cx="4761" cy="6349"/>
              </a:xfrm>
              <a:custGeom>
                <a:avLst/>
                <a:gdLst/>
                <a:ahLst/>
                <a:cxnLst/>
                <a:rect l="0" t="0" r="0" b="0"/>
                <a:pathLst>
                  <a:path w="2" h="3" extrusionOk="0">
                    <a:moveTo>
                      <a:pt x="2" y="0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69" name="Shape 769"/>
            <p:cNvGrpSpPr/>
            <p:nvPr/>
          </p:nvGrpSpPr>
          <p:grpSpPr>
            <a:xfrm>
              <a:off x="1271587" y="5791200"/>
              <a:ext cx="46037" cy="60325"/>
              <a:chOff x="1271587" y="5791200"/>
              <a:chExt cx="46037" cy="60325"/>
            </a:xfrm>
          </p:grpSpPr>
          <p:sp>
            <p:nvSpPr>
              <p:cNvPr id="770" name="Shape 770"/>
              <p:cNvSpPr/>
              <p:nvPr/>
            </p:nvSpPr>
            <p:spPr>
              <a:xfrm>
                <a:off x="1271587" y="5791200"/>
                <a:ext cx="46037" cy="60325"/>
              </a:xfrm>
              <a:custGeom>
                <a:avLst/>
                <a:gdLst/>
                <a:ahLst/>
                <a:cxnLst/>
                <a:rect l="0" t="0" r="0" b="0"/>
                <a:pathLst>
                  <a:path w="28" h="37" extrusionOk="0">
                    <a:moveTo>
                      <a:pt x="9" y="0"/>
                    </a:moveTo>
                    <a:lnTo>
                      <a:pt x="19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27" y="10"/>
                    </a:lnTo>
                    <a:lnTo>
                      <a:pt x="28" y="15"/>
                    </a:lnTo>
                    <a:lnTo>
                      <a:pt x="28" y="21"/>
                    </a:lnTo>
                    <a:lnTo>
                      <a:pt x="27" y="27"/>
                    </a:lnTo>
                    <a:lnTo>
                      <a:pt x="26" y="31"/>
                    </a:lnTo>
                    <a:lnTo>
                      <a:pt x="21" y="35"/>
                    </a:lnTo>
                    <a:lnTo>
                      <a:pt x="19" y="37"/>
                    </a:lnTo>
                    <a:lnTo>
                      <a:pt x="9" y="37"/>
                    </a:lnTo>
                    <a:lnTo>
                      <a:pt x="6" y="35"/>
                    </a:lnTo>
                    <a:lnTo>
                      <a:pt x="2" y="32"/>
                    </a:lnTo>
                    <a:lnTo>
                      <a:pt x="1" y="28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2" y="5"/>
                    </a:lnTo>
                    <a:lnTo>
                      <a:pt x="6" y="2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1" name="Shape 771"/>
              <p:cNvSpPr/>
              <p:nvPr/>
            </p:nvSpPr>
            <p:spPr>
              <a:xfrm>
                <a:off x="1292225" y="5799137"/>
                <a:ext cx="4761" cy="44450"/>
              </a:xfrm>
              <a:custGeom>
                <a:avLst/>
                <a:gdLst/>
                <a:ahLst/>
                <a:cxnLst/>
                <a:rect l="0" t="0" r="0" b="0"/>
                <a:pathLst>
                  <a:path w="2" h="27" extrusionOk="0">
                    <a:moveTo>
                      <a:pt x="1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72" name="Shape 772"/>
            <p:cNvGrpSpPr/>
            <p:nvPr/>
          </p:nvGrpSpPr>
          <p:grpSpPr>
            <a:xfrm>
              <a:off x="1330325" y="5794375"/>
              <a:ext cx="111124" cy="57149"/>
              <a:chOff x="1330325" y="5794375"/>
              <a:chExt cx="111124" cy="57149"/>
            </a:xfrm>
          </p:grpSpPr>
          <p:sp>
            <p:nvSpPr>
              <p:cNvPr id="773" name="Shape 773"/>
              <p:cNvSpPr/>
              <p:nvPr/>
            </p:nvSpPr>
            <p:spPr>
              <a:xfrm>
                <a:off x="1330325" y="5794375"/>
                <a:ext cx="53974" cy="57149"/>
              </a:xfrm>
              <a:custGeom>
                <a:avLst/>
                <a:gdLst/>
                <a:ahLst/>
                <a:cxnLst/>
                <a:rect l="0" t="0" r="0" b="0"/>
                <a:pathLst>
                  <a:path w="33" h="35" extrusionOk="0">
                    <a:moveTo>
                      <a:pt x="1" y="35"/>
                    </a:moveTo>
                    <a:lnTo>
                      <a:pt x="9" y="35"/>
                    </a:lnTo>
                    <a:lnTo>
                      <a:pt x="9" y="33"/>
                    </a:lnTo>
                    <a:lnTo>
                      <a:pt x="6" y="33"/>
                    </a:lnTo>
                    <a:lnTo>
                      <a:pt x="6" y="7"/>
                    </a:lnTo>
                    <a:lnTo>
                      <a:pt x="20" y="35"/>
                    </a:lnTo>
                    <a:lnTo>
                      <a:pt x="30" y="35"/>
                    </a:lnTo>
                    <a:lnTo>
                      <a:pt x="30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27" y="23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3"/>
                    </a:lnTo>
                    <a:lnTo>
                      <a:pt x="1" y="33"/>
                    </a:lnTo>
                    <a:lnTo>
                      <a:pt x="1" y="35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4" name="Shape 774"/>
              <p:cNvSpPr/>
              <p:nvPr/>
            </p:nvSpPr>
            <p:spPr>
              <a:xfrm>
                <a:off x="1395412" y="5794375"/>
                <a:ext cx="46037" cy="57149"/>
              </a:xfrm>
              <a:custGeom>
                <a:avLst/>
                <a:gdLst/>
                <a:ahLst/>
                <a:cxnLst/>
                <a:rect l="0" t="0" r="0" b="0"/>
                <a:pathLst>
                  <a:path w="28" h="35" extrusionOk="0">
                    <a:moveTo>
                      <a:pt x="0" y="0"/>
                    </a:moveTo>
                    <a:lnTo>
                      <a:pt x="27" y="0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1" y="25"/>
                    </a:lnTo>
                    <a:lnTo>
                      <a:pt x="16" y="19"/>
                    </a:lnTo>
                    <a:lnTo>
                      <a:pt x="12" y="19"/>
                    </a:lnTo>
                    <a:lnTo>
                      <a:pt x="12" y="31"/>
                    </a:lnTo>
                    <a:lnTo>
                      <a:pt x="16" y="31"/>
                    </a:lnTo>
                    <a:lnTo>
                      <a:pt x="26" y="25"/>
                    </a:lnTo>
                    <a:lnTo>
                      <a:pt x="28" y="25"/>
                    </a:lnTo>
                    <a:lnTo>
                      <a:pt x="28" y="35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3" y="3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75" name="Shape 775"/>
            <p:cNvGrpSpPr/>
            <p:nvPr/>
          </p:nvGrpSpPr>
          <p:grpSpPr>
            <a:xfrm>
              <a:off x="1549400" y="5791200"/>
              <a:ext cx="46037" cy="58737"/>
              <a:chOff x="1549400" y="5791200"/>
              <a:chExt cx="46037" cy="58737"/>
            </a:xfrm>
          </p:grpSpPr>
          <p:sp>
            <p:nvSpPr>
              <p:cNvPr id="776" name="Shape 776"/>
              <p:cNvSpPr/>
              <p:nvPr/>
            </p:nvSpPr>
            <p:spPr>
              <a:xfrm>
                <a:off x="1549400" y="5791200"/>
                <a:ext cx="46037" cy="58737"/>
              </a:xfrm>
              <a:custGeom>
                <a:avLst/>
                <a:gdLst/>
                <a:ahLst/>
                <a:cxnLst/>
                <a:rect l="0" t="0" r="0" b="0"/>
                <a:pathLst>
                  <a:path w="28" h="36" extrusionOk="0">
                    <a:moveTo>
                      <a:pt x="9" y="0"/>
                    </a:moveTo>
                    <a:lnTo>
                      <a:pt x="19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27" y="9"/>
                    </a:lnTo>
                    <a:lnTo>
                      <a:pt x="28" y="15"/>
                    </a:lnTo>
                    <a:lnTo>
                      <a:pt x="28" y="20"/>
                    </a:lnTo>
                    <a:lnTo>
                      <a:pt x="27" y="26"/>
                    </a:lnTo>
                    <a:lnTo>
                      <a:pt x="26" y="31"/>
                    </a:lnTo>
                    <a:lnTo>
                      <a:pt x="21" y="35"/>
                    </a:lnTo>
                    <a:lnTo>
                      <a:pt x="19" y="36"/>
                    </a:lnTo>
                    <a:lnTo>
                      <a:pt x="9" y="36"/>
                    </a:lnTo>
                    <a:lnTo>
                      <a:pt x="6" y="35"/>
                    </a:lnTo>
                    <a:lnTo>
                      <a:pt x="2" y="31"/>
                    </a:lnTo>
                    <a:lnTo>
                      <a:pt x="1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6" y="2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7" name="Shape 777"/>
              <p:cNvSpPr/>
              <p:nvPr/>
            </p:nvSpPr>
            <p:spPr>
              <a:xfrm>
                <a:off x="1570037" y="5799137"/>
                <a:ext cx="4761" cy="44450"/>
              </a:xfrm>
              <a:custGeom>
                <a:avLst/>
                <a:gdLst/>
                <a:ahLst/>
                <a:cxnLst/>
                <a:rect l="0" t="0" r="0" b="0"/>
                <a:pathLst>
                  <a:path w="2" h="27" extrusionOk="0">
                    <a:moveTo>
                      <a:pt x="1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2" y="25"/>
                    </a:lnTo>
                    <a:lnTo>
                      <a:pt x="2" y="22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78" name="Shape 778"/>
            <p:cNvGrpSpPr/>
            <p:nvPr/>
          </p:nvGrpSpPr>
          <p:grpSpPr>
            <a:xfrm>
              <a:off x="1608137" y="5791200"/>
              <a:ext cx="95249" cy="57149"/>
              <a:chOff x="1608137" y="5791200"/>
              <a:chExt cx="95249" cy="57149"/>
            </a:xfrm>
          </p:grpSpPr>
          <p:sp>
            <p:nvSpPr>
              <p:cNvPr id="779" name="Shape 779"/>
              <p:cNvSpPr/>
              <p:nvPr/>
            </p:nvSpPr>
            <p:spPr>
              <a:xfrm>
                <a:off x="1608137" y="5791200"/>
                <a:ext cx="42861" cy="57149"/>
              </a:xfrm>
              <a:custGeom>
                <a:avLst/>
                <a:gdLst/>
                <a:ahLst/>
                <a:cxnLst/>
                <a:rect l="0" t="0" r="0" b="0"/>
                <a:pathLst>
                  <a:path w="26" h="35" extrusionOk="0">
                    <a:moveTo>
                      <a:pt x="0" y="0"/>
                    </a:moveTo>
                    <a:lnTo>
                      <a:pt x="16" y="0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2" y="31"/>
                    </a:lnTo>
                    <a:lnTo>
                      <a:pt x="16" y="31"/>
                    </a:lnTo>
                    <a:lnTo>
                      <a:pt x="23" y="26"/>
                    </a:lnTo>
                    <a:lnTo>
                      <a:pt x="26" y="26"/>
                    </a:lnTo>
                    <a:lnTo>
                      <a:pt x="26" y="35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3" y="3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0" name="Shape 780"/>
              <p:cNvSpPr/>
              <p:nvPr/>
            </p:nvSpPr>
            <p:spPr>
              <a:xfrm>
                <a:off x="1662111" y="5791200"/>
                <a:ext cx="41275" cy="57149"/>
              </a:xfrm>
              <a:custGeom>
                <a:avLst/>
                <a:gdLst/>
                <a:ahLst/>
                <a:cxnLst/>
                <a:rect l="0" t="0" r="0" b="0"/>
                <a:pathLst>
                  <a:path w="25" h="35" extrusionOk="0">
                    <a:moveTo>
                      <a:pt x="0" y="0"/>
                    </a:moveTo>
                    <a:lnTo>
                      <a:pt x="16" y="0"/>
                    </a:lnTo>
                    <a:lnTo>
                      <a:pt x="16" y="2"/>
                    </a:lnTo>
                    <a:lnTo>
                      <a:pt x="11" y="2"/>
                    </a:lnTo>
                    <a:lnTo>
                      <a:pt x="11" y="31"/>
                    </a:lnTo>
                    <a:lnTo>
                      <a:pt x="16" y="31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5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3" y="3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81" name="Shape 781"/>
            <p:cNvGrpSpPr/>
            <p:nvPr/>
          </p:nvGrpSpPr>
          <p:grpSpPr>
            <a:xfrm>
              <a:off x="1712911" y="5792787"/>
              <a:ext cx="66675" cy="57149"/>
              <a:chOff x="1712911" y="5792787"/>
              <a:chExt cx="66675" cy="57149"/>
            </a:xfrm>
          </p:grpSpPr>
          <p:sp>
            <p:nvSpPr>
              <p:cNvPr id="782" name="Shape 782"/>
              <p:cNvSpPr/>
              <p:nvPr/>
            </p:nvSpPr>
            <p:spPr>
              <a:xfrm>
                <a:off x="1712911" y="5792787"/>
                <a:ext cx="66675" cy="57149"/>
              </a:xfrm>
              <a:custGeom>
                <a:avLst/>
                <a:gdLst/>
                <a:ahLst/>
                <a:cxnLst/>
                <a:rect l="0" t="0" r="0" b="0"/>
                <a:pathLst>
                  <a:path w="41" h="35" extrusionOk="0">
                    <a:moveTo>
                      <a:pt x="24" y="0"/>
                    </a:moveTo>
                    <a:lnTo>
                      <a:pt x="38" y="32"/>
                    </a:lnTo>
                    <a:lnTo>
                      <a:pt x="41" y="32"/>
                    </a:lnTo>
                    <a:lnTo>
                      <a:pt x="41" y="35"/>
                    </a:lnTo>
                    <a:lnTo>
                      <a:pt x="18" y="35"/>
                    </a:lnTo>
                    <a:lnTo>
                      <a:pt x="18" y="32"/>
                    </a:lnTo>
                    <a:lnTo>
                      <a:pt x="22" y="32"/>
                    </a:lnTo>
                    <a:lnTo>
                      <a:pt x="18" y="22"/>
                    </a:lnTo>
                    <a:lnTo>
                      <a:pt x="10" y="22"/>
                    </a:lnTo>
                    <a:lnTo>
                      <a:pt x="7" y="32"/>
                    </a:lnTo>
                    <a:lnTo>
                      <a:pt x="11" y="32"/>
                    </a:lnTo>
                    <a:lnTo>
                      <a:pt x="11" y="35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1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3" name="Shape 783"/>
              <p:cNvSpPr/>
              <p:nvPr/>
            </p:nvSpPr>
            <p:spPr>
              <a:xfrm>
                <a:off x="1733550" y="5810250"/>
                <a:ext cx="3175" cy="6349"/>
              </a:xfrm>
              <a:custGeom>
                <a:avLst/>
                <a:gdLst/>
                <a:ahLst/>
                <a:cxnLst/>
                <a:rect l="0" t="0" r="0" b="0"/>
                <a:pathLst>
                  <a:path w="1" h="3" extrusionOk="0">
                    <a:moveTo>
                      <a:pt x="1" y="0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84" name="Shape 784"/>
            <p:cNvGrpSpPr/>
            <p:nvPr/>
          </p:nvGrpSpPr>
          <p:grpSpPr>
            <a:xfrm>
              <a:off x="1477962" y="5794375"/>
              <a:ext cx="55561" cy="55561"/>
              <a:chOff x="1477962" y="5794375"/>
              <a:chExt cx="55561" cy="55561"/>
            </a:xfrm>
          </p:grpSpPr>
          <p:sp>
            <p:nvSpPr>
              <p:cNvPr id="785" name="Shape 785"/>
              <p:cNvSpPr/>
              <p:nvPr/>
            </p:nvSpPr>
            <p:spPr>
              <a:xfrm>
                <a:off x="1477962" y="5794375"/>
                <a:ext cx="55561" cy="55561"/>
              </a:xfrm>
              <a:custGeom>
                <a:avLst/>
                <a:gdLst/>
                <a:ahLst/>
                <a:cxnLst/>
                <a:rect l="0" t="0" r="0" b="0"/>
                <a:pathLst>
                  <a:path w="34" h="34" extrusionOk="0">
                    <a:moveTo>
                      <a:pt x="13" y="0"/>
                    </a:moveTo>
                    <a:lnTo>
                      <a:pt x="24" y="0"/>
                    </a:lnTo>
                    <a:lnTo>
                      <a:pt x="27" y="1"/>
                    </a:lnTo>
                    <a:lnTo>
                      <a:pt x="32" y="4"/>
                    </a:lnTo>
                    <a:lnTo>
                      <a:pt x="33" y="9"/>
                    </a:lnTo>
                    <a:lnTo>
                      <a:pt x="34" y="14"/>
                    </a:lnTo>
                    <a:lnTo>
                      <a:pt x="34" y="19"/>
                    </a:lnTo>
                    <a:lnTo>
                      <a:pt x="33" y="25"/>
                    </a:lnTo>
                    <a:lnTo>
                      <a:pt x="32" y="29"/>
                    </a:lnTo>
                    <a:lnTo>
                      <a:pt x="26" y="33"/>
                    </a:lnTo>
                    <a:lnTo>
                      <a:pt x="23" y="34"/>
                    </a:lnTo>
                    <a:lnTo>
                      <a:pt x="13" y="34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4" y="31"/>
                    </a:lnTo>
                    <a:lnTo>
                      <a:pt x="4" y="21"/>
                    </a:lnTo>
                    <a:lnTo>
                      <a:pt x="4" y="14"/>
                    </a:lnTo>
                    <a:lnTo>
                      <a:pt x="4" y="9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BFF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6" name="Shape 786"/>
              <p:cNvSpPr/>
              <p:nvPr/>
            </p:nvSpPr>
            <p:spPr>
              <a:xfrm>
                <a:off x="1506537" y="5802312"/>
                <a:ext cx="4761" cy="41275"/>
              </a:xfrm>
              <a:custGeom>
                <a:avLst/>
                <a:gdLst/>
                <a:ahLst/>
                <a:cxnLst/>
                <a:rect l="0" t="0" r="0" b="0"/>
                <a:pathLst>
                  <a:path w="2" h="25" extrusionOk="0">
                    <a:moveTo>
                      <a:pt x="1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787" name="Shape 787"/>
          <p:cNvGrpSpPr/>
          <p:nvPr/>
        </p:nvGrpSpPr>
        <p:grpSpPr>
          <a:xfrm>
            <a:off x="1104899" y="4386261"/>
            <a:ext cx="825499" cy="74611"/>
            <a:chOff x="1104900" y="5233987"/>
            <a:chExt cx="909636" cy="49211"/>
          </a:xfrm>
        </p:grpSpPr>
        <p:grpSp>
          <p:nvGrpSpPr>
            <p:cNvPr id="788" name="Shape 788"/>
            <p:cNvGrpSpPr/>
            <p:nvPr/>
          </p:nvGrpSpPr>
          <p:grpSpPr>
            <a:xfrm>
              <a:off x="1104900" y="5233987"/>
              <a:ext cx="90486" cy="49211"/>
              <a:chOff x="1104900" y="5233987"/>
              <a:chExt cx="90486" cy="49211"/>
            </a:xfrm>
          </p:grpSpPr>
          <p:sp>
            <p:nvSpPr>
              <p:cNvPr id="789" name="Shape 789"/>
              <p:cNvSpPr/>
              <p:nvPr/>
            </p:nvSpPr>
            <p:spPr>
              <a:xfrm>
                <a:off x="1104900" y="5233987"/>
                <a:ext cx="17461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0" h="30" extrusionOk="0">
                    <a:moveTo>
                      <a:pt x="0" y="0"/>
                    </a:moveTo>
                    <a:lnTo>
                      <a:pt x="10" y="0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30"/>
                    </a:lnTo>
                    <a:lnTo>
                      <a:pt x="3" y="30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0" name="Shape 790"/>
              <p:cNvSpPr/>
              <p:nvPr/>
            </p:nvSpPr>
            <p:spPr>
              <a:xfrm>
                <a:off x="1136650" y="5233987"/>
                <a:ext cx="26986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6" h="30" extrusionOk="0">
                    <a:moveTo>
                      <a:pt x="0" y="0"/>
                    </a:moveTo>
                    <a:lnTo>
                      <a:pt x="5" y="0"/>
                    </a:lnTo>
                    <a:lnTo>
                      <a:pt x="5" y="12"/>
                    </a:lnTo>
                    <a:lnTo>
                      <a:pt x="11" y="1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6" y="30"/>
                    </a:lnTo>
                    <a:lnTo>
                      <a:pt x="11" y="30"/>
                    </a:lnTo>
                    <a:lnTo>
                      <a:pt x="11" y="17"/>
                    </a:lnTo>
                    <a:lnTo>
                      <a:pt x="5" y="17"/>
                    </a:lnTo>
                    <a:lnTo>
                      <a:pt x="5" y="30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1" name="Shape 791"/>
              <p:cNvSpPr/>
              <p:nvPr/>
            </p:nvSpPr>
            <p:spPr>
              <a:xfrm>
                <a:off x="1177925" y="5233987"/>
                <a:ext cx="17461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0" h="30" extrusionOk="0">
                    <a:moveTo>
                      <a:pt x="0" y="0"/>
                    </a:moveTo>
                    <a:lnTo>
                      <a:pt x="10" y="0"/>
                    </a:lnTo>
                    <a:lnTo>
                      <a:pt x="10" y="6"/>
                    </a:lnTo>
                    <a:lnTo>
                      <a:pt x="5" y="6"/>
                    </a:lnTo>
                    <a:lnTo>
                      <a:pt x="5" y="12"/>
                    </a:lnTo>
                    <a:lnTo>
                      <a:pt x="9" y="12"/>
                    </a:lnTo>
                    <a:lnTo>
                      <a:pt x="9" y="17"/>
                    </a:lnTo>
                    <a:lnTo>
                      <a:pt x="5" y="17"/>
                    </a:lnTo>
                    <a:lnTo>
                      <a:pt x="5" y="24"/>
                    </a:lnTo>
                    <a:lnTo>
                      <a:pt x="10" y="24"/>
                    </a:lnTo>
                    <a:lnTo>
                      <a:pt x="10" y="30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92" name="Shape 792"/>
            <p:cNvGrpSpPr/>
            <p:nvPr/>
          </p:nvGrpSpPr>
          <p:grpSpPr>
            <a:xfrm>
              <a:off x="1228725" y="5233987"/>
              <a:ext cx="187324" cy="49211"/>
              <a:chOff x="1228725" y="5233987"/>
              <a:chExt cx="187324" cy="49211"/>
            </a:xfrm>
          </p:grpSpPr>
          <p:sp>
            <p:nvSpPr>
              <p:cNvPr id="793" name="Shape 793"/>
              <p:cNvSpPr/>
              <p:nvPr/>
            </p:nvSpPr>
            <p:spPr>
              <a:xfrm>
                <a:off x="1228725" y="5233987"/>
                <a:ext cx="22224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3" h="30" extrusionOk="0">
                    <a:moveTo>
                      <a:pt x="0" y="0"/>
                    </a:moveTo>
                    <a:lnTo>
                      <a:pt x="5" y="0"/>
                    </a:lnTo>
                    <a:lnTo>
                      <a:pt x="5" y="24"/>
                    </a:lnTo>
                    <a:lnTo>
                      <a:pt x="8" y="24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26"/>
                    </a:lnTo>
                    <a:lnTo>
                      <a:pt x="9" y="30"/>
                    </a:lnTo>
                    <a:lnTo>
                      <a:pt x="3" y="30"/>
                    </a:ln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4" name="Shape 794"/>
              <p:cNvSpPr/>
              <p:nvPr/>
            </p:nvSpPr>
            <p:spPr>
              <a:xfrm>
                <a:off x="1268412" y="5233987"/>
                <a:ext cx="25399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5" h="30" extrusionOk="0">
                    <a:moveTo>
                      <a:pt x="0" y="0"/>
                    </a:moveTo>
                    <a:lnTo>
                      <a:pt x="5" y="0"/>
                    </a:lnTo>
                    <a:lnTo>
                      <a:pt x="9" y="14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15" y="30"/>
                    </a:lnTo>
                    <a:lnTo>
                      <a:pt x="9" y="30"/>
                    </a:lnTo>
                    <a:lnTo>
                      <a:pt x="6" y="1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5" name="Shape 795"/>
              <p:cNvSpPr/>
              <p:nvPr/>
            </p:nvSpPr>
            <p:spPr>
              <a:xfrm>
                <a:off x="1327150" y="5233987"/>
                <a:ext cx="17461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0" h="30" extrusionOk="0">
                    <a:moveTo>
                      <a:pt x="0" y="0"/>
                    </a:moveTo>
                    <a:lnTo>
                      <a:pt x="10" y="0"/>
                    </a:lnTo>
                    <a:lnTo>
                      <a:pt x="10" y="6"/>
                    </a:lnTo>
                    <a:lnTo>
                      <a:pt x="7" y="6"/>
                    </a:lnTo>
                    <a:lnTo>
                      <a:pt x="7" y="30"/>
                    </a:lnTo>
                    <a:lnTo>
                      <a:pt x="3" y="30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6" name="Shape 796"/>
              <p:cNvSpPr/>
              <p:nvPr/>
            </p:nvSpPr>
            <p:spPr>
              <a:xfrm>
                <a:off x="1360487" y="5233987"/>
                <a:ext cx="15875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9" h="30" extrusionOk="0">
                    <a:moveTo>
                      <a:pt x="0" y="0"/>
                    </a:moveTo>
                    <a:lnTo>
                      <a:pt x="9" y="0"/>
                    </a:lnTo>
                    <a:lnTo>
                      <a:pt x="9" y="6"/>
                    </a:lnTo>
                    <a:lnTo>
                      <a:pt x="4" y="6"/>
                    </a:lnTo>
                    <a:lnTo>
                      <a:pt x="4" y="12"/>
                    </a:lnTo>
                    <a:lnTo>
                      <a:pt x="8" y="12"/>
                    </a:lnTo>
                    <a:lnTo>
                      <a:pt x="8" y="17"/>
                    </a:lnTo>
                    <a:lnTo>
                      <a:pt x="4" y="17"/>
                    </a:lnTo>
                    <a:lnTo>
                      <a:pt x="4" y="24"/>
                    </a:lnTo>
                    <a:lnTo>
                      <a:pt x="9" y="24"/>
                    </a:lnTo>
                    <a:lnTo>
                      <a:pt x="9" y="30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7" name="Shape 797"/>
              <p:cNvSpPr/>
              <p:nvPr/>
            </p:nvSpPr>
            <p:spPr>
              <a:xfrm>
                <a:off x="1392237" y="5233987"/>
                <a:ext cx="23812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4" h="30" extrusionOk="0">
                    <a:moveTo>
                      <a:pt x="0" y="0"/>
                    </a:moveTo>
                    <a:lnTo>
                      <a:pt x="11" y="0"/>
                    </a:lnTo>
                    <a:lnTo>
                      <a:pt x="14" y="4"/>
                    </a:lnTo>
                    <a:lnTo>
                      <a:pt x="14" y="26"/>
                    </a:lnTo>
                    <a:lnTo>
                      <a:pt x="11" y="30"/>
                    </a:lnTo>
                    <a:lnTo>
                      <a:pt x="0" y="30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24"/>
                    </a:lnTo>
                    <a:lnTo>
                      <a:pt x="8" y="24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98" name="Shape 798"/>
            <p:cNvGrpSpPr/>
            <p:nvPr/>
          </p:nvGrpSpPr>
          <p:grpSpPr>
            <a:xfrm>
              <a:off x="1452562" y="5233987"/>
              <a:ext cx="188912" cy="49211"/>
              <a:chOff x="1452562" y="5233987"/>
              <a:chExt cx="188912" cy="49211"/>
            </a:xfrm>
          </p:grpSpPr>
          <p:sp>
            <p:nvSpPr>
              <p:cNvPr id="799" name="Shape 799"/>
              <p:cNvSpPr/>
              <p:nvPr/>
            </p:nvSpPr>
            <p:spPr>
              <a:xfrm>
                <a:off x="1452562" y="5233987"/>
                <a:ext cx="22224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3" h="30" extrusionOk="0">
                    <a:moveTo>
                      <a:pt x="3" y="0"/>
                    </a:moveTo>
                    <a:lnTo>
                      <a:pt x="10" y="0"/>
                    </a:lnTo>
                    <a:lnTo>
                      <a:pt x="13" y="4"/>
                    </a:lnTo>
                    <a:lnTo>
                      <a:pt x="13" y="9"/>
                    </a:lnTo>
                    <a:lnTo>
                      <a:pt x="8" y="9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5" y="12"/>
                    </a:lnTo>
                    <a:lnTo>
                      <a:pt x="9" y="12"/>
                    </a:lnTo>
                    <a:lnTo>
                      <a:pt x="13" y="17"/>
                    </a:lnTo>
                    <a:lnTo>
                      <a:pt x="13" y="26"/>
                    </a:lnTo>
                    <a:lnTo>
                      <a:pt x="10" y="30"/>
                    </a:lnTo>
                    <a:lnTo>
                      <a:pt x="3" y="30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4" y="21"/>
                    </a:lnTo>
                    <a:lnTo>
                      <a:pt x="4" y="24"/>
                    </a:lnTo>
                    <a:lnTo>
                      <a:pt x="8" y="24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0" name="Shape 800"/>
              <p:cNvSpPr/>
              <p:nvPr/>
            </p:nvSpPr>
            <p:spPr>
              <a:xfrm>
                <a:off x="1489075" y="5233987"/>
                <a:ext cx="17461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0" h="30" extrusionOk="0">
                    <a:moveTo>
                      <a:pt x="0" y="0"/>
                    </a:moveTo>
                    <a:lnTo>
                      <a:pt x="10" y="0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30"/>
                    </a:lnTo>
                    <a:lnTo>
                      <a:pt x="3" y="30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1" name="Shape 801"/>
              <p:cNvSpPr/>
              <p:nvPr/>
            </p:nvSpPr>
            <p:spPr>
              <a:xfrm>
                <a:off x="1514475" y="5233987"/>
                <a:ext cx="28574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7" h="30" extrusionOk="0">
                    <a:moveTo>
                      <a:pt x="5" y="0"/>
                    </a:moveTo>
                    <a:lnTo>
                      <a:pt x="13" y="0"/>
                    </a:lnTo>
                    <a:lnTo>
                      <a:pt x="17" y="30"/>
                    </a:lnTo>
                    <a:lnTo>
                      <a:pt x="12" y="30"/>
                    </a:lnTo>
                    <a:lnTo>
                      <a:pt x="11" y="24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7" y="19"/>
                    </a:lnTo>
                    <a:lnTo>
                      <a:pt x="11" y="19"/>
                    </a:lnTo>
                    <a:lnTo>
                      <a:pt x="11" y="24"/>
                    </a:lnTo>
                    <a:lnTo>
                      <a:pt x="7" y="24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2" name="Shape 802"/>
              <p:cNvSpPr/>
              <p:nvPr/>
            </p:nvSpPr>
            <p:spPr>
              <a:xfrm>
                <a:off x="1550987" y="5233987"/>
                <a:ext cx="19050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1" h="30" extrusionOk="0">
                    <a:moveTo>
                      <a:pt x="0" y="0"/>
                    </a:moveTo>
                    <a:lnTo>
                      <a:pt x="11" y="0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8" y="30"/>
                    </a:lnTo>
                    <a:lnTo>
                      <a:pt x="3" y="30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3" name="Shape 803"/>
              <p:cNvSpPr/>
              <p:nvPr/>
            </p:nvSpPr>
            <p:spPr>
              <a:xfrm>
                <a:off x="1585912" y="5233987"/>
                <a:ext cx="17461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0" h="30" extrusionOk="0">
                    <a:moveTo>
                      <a:pt x="0" y="0"/>
                    </a:moveTo>
                    <a:lnTo>
                      <a:pt x="10" y="0"/>
                    </a:lnTo>
                    <a:lnTo>
                      <a:pt x="10" y="6"/>
                    </a:lnTo>
                    <a:lnTo>
                      <a:pt x="5" y="6"/>
                    </a:lnTo>
                    <a:lnTo>
                      <a:pt x="5" y="12"/>
                    </a:lnTo>
                    <a:lnTo>
                      <a:pt x="9" y="12"/>
                    </a:lnTo>
                    <a:lnTo>
                      <a:pt x="9" y="17"/>
                    </a:lnTo>
                    <a:lnTo>
                      <a:pt x="5" y="17"/>
                    </a:lnTo>
                    <a:lnTo>
                      <a:pt x="5" y="24"/>
                    </a:lnTo>
                    <a:lnTo>
                      <a:pt x="10" y="24"/>
                    </a:lnTo>
                    <a:lnTo>
                      <a:pt x="10" y="30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4" name="Shape 804"/>
              <p:cNvSpPr/>
              <p:nvPr/>
            </p:nvSpPr>
            <p:spPr>
              <a:xfrm>
                <a:off x="1620837" y="5233987"/>
                <a:ext cx="20637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2" h="30" extrusionOk="0">
                    <a:moveTo>
                      <a:pt x="3" y="0"/>
                    </a:moveTo>
                    <a:lnTo>
                      <a:pt x="9" y="0"/>
                    </a:lnTo>
                    <a:lnTo>
                      <a:pt x="12" y="4"/>
                    </a:lnTo>
                    <a:lnTo>
                      <a:pt x="12" y="9"/>
                    </a:lnTo>
                    <a:lnTo>
                      <a:pt x="7" y="9"/>
                    </a:lnTo>
                    <a:lnTo>
                      <a:pt x="7" y="6"/>
                    </a:lnTo>
                    <a:lnTo>
                      <a:pt x="4" y="6"/>
                    </a:lnTo>
                    <a:lnTo>
                      <a:pt x="4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2" y="26"/>
                    </a:lnTo>
                    <a:lnTo>
                      <a:pt x="9" y="30"/>
                    </a:lnTo>
                    <a:lnTo>
                      <a:pt x="3" y="30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4" y="21"/>
                    </a:lnTo>
                    <a:lnTo>
                      <a:pt x="4" y="24"/>
                    </a:lnTo>
                    <a:lnTo>
                      <a:pt x="7" y="24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805" name="Shape 805"/>
            <p:cNvGrpSpPr/>
            <p:nvPr/>
          </p:nvGrpSpPr>
          <p:grpSpPr>
            <a:xfrm>
              <a:off x="1674811" y="5233987"/>
              <a:ext cx="58738" cy="49211"/>
              <a:chOff x="1674811" y="5233987"/>
              <a:chExt cx="58738" cy="49211"/>
            </a:xfrm>
          </p:grpSpPr>
          <p:sp>
            <p:nvSpPr>
              <p:cNvPr id="806" name="Shape 806"/>
              <p:cNvSpPr/>
              <p:nvPr/>
            </p:nvSpPr>
            <p:spPr>
              <a:xfrm>
                <a:off x="1674811" y="5233987"/>
                <a:ext cx="23812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4" h="30" extrusionOk="0">
                    <a:moveTo>
                      <a:pt x="4" y="0"/>
                    </a:moveTo>
                    <a:lnTo>
                      <a:pt x="11" y="0"/>
                    </a:lnTo>
                    <a:lnTo>
                      <a:pt x="14" y="5"/>
                    </a:lnTo>
                    <a:lnTo>
                      <a:pt x="14" y="24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9" y="24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7" name="Shape 807"/>
              <p:cNvSpPr/>
              <p:nvPr/>
            </p:nvSpPr>
            <p:spPr>
              <a:xfrm>
                <a:off x="1717675" y="5233987"/>
                <a:ext cx="15875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9" h="30" extrusionOk="0">
                    <a:moveTo>
                      <a:pt x="0" y="0"/>
                    </a:moveTo>
                    <a:lnTo>
                      <a:pt x="9" y="0"/>
                    </a:lnTo>
                    <a:lnTo>
                      <a:pt x="9" y="6"/>
                    </a:lnTo>
                    <a:lnTo>
                      <a:pt x="5" y="6"/>
                    </a:lnTo>
                    <a:lnTo>
                      <a:pt x="5" y="12"/>
                    </a:lnTo>
                    <a:lnTo>
                      <a:pt x="9" y="12"/>
                    </a:lnTo>
                    <a:lnTo>
                      <a:pt x="9" y="17"/>
                    </a:lnTo>
                    <a:lnTo>
                      <a:pt x="5" y="17"/>
                    </a:lnTo>
                    <a:lnTo>
                      <a:pt x="5" y="30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808" name="Shape 808"/>
            <p:cNvGrpSpPr/>
            <p:nvPr/>
          </p:nvGrpSpPr>
          <p:grpSpPr>
            <a:xfrm>
              <a:off x="1762125" y="5233987"/>
              <a:ext cx="252411" cy="49211"/>
              <a:chOff x="1762125" y="5233987"/>
              <a:chExt cx="252411" cy="49211"/>
            </a:xfrm>
          </p:grpSpPr>
          <p:sp>
            <p:nvSpPr>
              <p:cNvPr id="809" name="Shape 809"/>
              <p:cNvSpPr/>
              <p:nvPr/>
            </p:nvSpPr>
            <p:spPr>
              <a:xfrm>
                <a:off x="1762125" y="5233987"/>
                <a:ext cx="28574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7" h="30" extrusionOk="0">
                    <a:moveTo>
                      <a:pt x="5" y="0"/>
                    </a:moveTo>
                    <a:lnTo>
                      <a:pt x="12" y="0"/>
                    </a:lnTo>
                    <a:lnTo>
                      <a:pt x="17" y="30"/>
                    </a:lnTo>
                    <a:lnTo>
                      <a:pt x="11" y="30"/>
                    </a:lnTo>
                    <a:lnTo>
                      <a:pt x="10" y="24"/>
                    </a:lnTo>
                    <a:lnTo>
                      <a:pt x="10" y="19"/>
                    </a:lnTo>
                    <a:lnTo>
                      <a:pt x="8" y="5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0" y="24"/>
                    </a:lnTo>
                    <a:lnTo>
                      <a:pt x="7" y="24"/>
                    </a:lnTo>
                    <a:lnTo>
                      <a:pt x="5" y="30"/>
                    </a:lnTo>
                    <a:lnTo>
                      <a:pt x="0" y="3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10" name="Shape 810"/>
              <p:cNvSpPr/>
              <p:nvPr/>
            </p:nvSpPr>
            <p:spPr>
              <a:xfrm>
                <a:off x="1803400" y="5233987"/>
                <a:ext cx="34925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21" h="30" extrusionOk="0">
                    <a:moveTo>
                      <a:pt x="0" y="30"/>
                    </a:moveTo>
                    <a:lnTo>
                      <a:pt x="6" y="30"/>
                    </a:lnTo>
                    <a:lnTo>
                      <a:pt x="6" y="14"/>
                    </a:lnTo>
                    <a:lnTo>
                      <a:pt x="9" y="30"/>
                    </a:lnTo>
                    <a:lnTo>
                      <a:pt x="12" y="30"/>
                    </a:lnTo>
                    <a:lnTo>
                      <a:pt x="15" y="14"/>
                    </a:lnTo>
                    <a:lnTo>
                      <a:pt x="15" y="30"/>
                    </a:lnTo>
                    <a:lnTo>
                      <a:pt x="21" y="3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10" y="1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11" name="Shape 811"/>
              <p:cNvSpPr/>
              <p:nvPr/>
            </p:nvSpPr>
            <p:spPr>
              <a:xfrm>
                <a:off x="1857375" y="5233987"/>
                <a:ext cx="15875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9" h="30" extrusionOk="0">
                    <a:moveTo>
                      <a:pt x="0" y="0"/>
                    </a:moveTo>
                    <a:lnTo>
                      <a:pt x="9" y="0"/>
                    </a:lnTo>
                    <a:lnTo>
                      <a:pt x="9" y="6"/>
                    </a:lnTo>
                    <a:lnTo>
                      <a:pt x="4" y="6"/>
                    </a:lnTo>
                    <a:lnTo>
                      <a:pt x="4" y="12"/>
                    </a:lnTo>
                    <a:lnTo>
                      <a:pt x="8" y="12"/>
                    </a:lnTo>
                    <a:lnTo>
                      <a:pt x="8" y="17"/>
                    </a:lnTo>
                    <a:lnTo>
                      <a:pt x="4" y="17"/>
                    </a:lnTo>
                    <a:lnTo>
                      <a:pt x="4" y="24"/>
                    </a:lnTo>
                    <a:lnTo>
                      <a:pt x="9" y="24"/>
                    </a:lnTo>
                    <a:lnTo>
                      <a:pt x="9" y="30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12" name="Shape 812"/>
              <p:cNvSpPr/>
              <p:nvPr/>
            </p:nvSpPr>
            <p:spPr>
              <a:xfrm>
                <a:off x="1890711" y="5233987"/>
                <a:ext cx="20637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2" h="30" extrusionOk="0">
                    <a:moveTo>
                      <a:pt x="0" y="0"/>
                    </a:moveTo>
                    <a:lnTo>
                      <a:pt x="9" y="0"/>
                    </a:lnTo>
                    <a:lnTo>
                      <a:pt x="12" y="3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12" y="18"/>
                    </a:lnTo>
                    <a:lnTo>
                      <a:pt x="12" y="30"/>
                    </a:lnTo>
                    <a:lnTo>
                      <a:pt x="7" y="30"/>
                    </a:lnTo>
                    <a:lnTo>
                      <a:pt x="7" y="18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12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5" y="30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13" name="Shape 813"/>
              <p:cNvSpPr/>
              <p:nvPr/>
            </p:nvSpPr>
            <p:spPr>
              <a:xfrm>
                <a:off x="1946275" y="5233987"/>
                <a:ext cx="23812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4" h="30" extrusionOk="0">
                    <a:moveTo>
                      <a:pt x="4" y="0"/>
                    </a:moveTo>
                    <a:lnTo>
                      <a:pt x="10" y="0"/>
                    </a:lnTo>
                    <a:lnTo>
                      <a:pt x="14" y="4"/>
                    </a:lnTo>
                    <a:lnTo>
                      <a:pt x="14" y="12"/>
                    </a:lnTo>
                    <a:lnTo>
                      <a:pt x="10" y="12"/>
                    </a:lnTo>
                    <a:lnTo>
                      <a:pt x="10" y="6"/>
                    </a:lnTo>
                    <a:lnTo>
                      <a:pt x="5" y="6"/>
                    </a:lnTo>
                    <a:lnTo>
                      <a:pt x="5" y="24"/>
                    </a:lnTo>
                    <a:lnTo>
                      <a:pt x="10" y="24"/>
                    </a:lnTo>
                    <a:lnTo>
                      <a:pt x="10" y="17"/>
                    </a:lnTo>
                    <a:lnTo>
                      <a:pt x="14" y="17"/>
                    </a:lnTo>
                    <a:lnTo>
                      <a:pt x="14" y="26"/>
                    </a:lnTo>
                    <a:lnTo>
                      <a:pt x="10" y="30"/>
                    </a:lnTo>
                    <a:lnTo>
                      <a:pt x="4" y="30"/>
                    </a:lnTo>
                    <a:lnTo>
                      <a:pt x="0" y="26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14" name="Shape 814"/>
              <p:cNvSpPr/>
              <p:nvPr/>
            </p:nvSpPr>
            <p:spPr>
              <a:xfrm>
                <a:off x="1984375" y="5233987"/>
                <a:ext cx="30161" cy="49211"/>
              </a:xfrm>
              <a:custGeom>
                <a:avLst/>
                <a:gdLst/>
                <a:ahLst/>
                <a:cxnLst/>
                <a:rect l="0" t="0" r="0" b="0"/>
                <a:pathLst>
                  <a:path w="18" h="30" extrusionOk="0">
                    <a:moveTo>
                      <a:pt x="5" y="0"/>
                    </a:moveTo>
                    <a:lnTo>
                      <a:pt x="13" y="0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11" y="24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7" y="19"/>
                    </a:lnTo>
                    <a:lnTo>
                      <a:pt x="11" y="19"/>
                    </a:lnTo>
                    <a:lnTo>
                      <a:pt x="11" y="24"/>
                    </a:lnTo>
                    <a:lnTo>
                      <a:pt x="7" y="24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pic>
        <p:nvPicPr>
          <p:cNvPr id="815" name="Shape 8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724400"/>
            <a:ext cx="833436" cy="517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6" name="Shape 816"/>
          <p:cNvCxnSpPr/>
          <p:nvPr/>
        </p:nvCxnSpPr>
        <p:spPr>
          <a:xfrm>
            <a:off x="5257800" y="4191000"/>
            <a:ext cx="3124199" cy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17" name="Shape 817"/>
          <p:cNvCxnSpPr/>
          <p:nvPr/>
        </p:nvCxnSpPr>
        <p:spPr>
          <a:xfrm>
            <a:off x="5257800" y="3429000"/>
            <a:ext cx="3124199" cy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 txBox="1"/>
          <p:nvPr/>
        </p:nvSpPr>
        <p:spPr>
          <a:xfrm>
            <a:off x="150475" y="-10318"/>
            <a:ext cx="8825700" cy="687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 vs. Median</a:t>
            </a: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both are measures of center, the median is sometimes preferred over the mean because it is more </a:t>
            </a:r>
            <a:r>
              <a:rPr lang="en" sz="2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robust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" sz="2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outliers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(=extreme observations) and </a:t>
            </a:r>
            <a:r>
              <a:rPr lang="en" sz="2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skewness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data is </a:t>
            </a:r>
            <a:r>
              <a:rPr lang="en" sz="2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right-skewed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</a:t>
            </a:r>
            <a:r>
              <a:rPr lang="en" sz="2400" b="1" i="0" u="none" strike="noStrike" cap="none" baseline="0">
                <a:solidFill>
                  <a:srgbClr val="111BA3"/>
                </a:solidFill>
                <a:latin typeface="Arial"/>
                <a:ea typeface="Arial"/>
                <a:cs typeface="Arial"/>
                <a:sym typeface="Arial"/>
              </a:rPr>
              <a:t>mean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will be greater than the </a:t>
            </a:r>
            <a:r>
              <a:rPr lang="en" sz="2400" b="1" i="0" u="none" strike="noStrike" cap="none" baseline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median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data is </a:t>
            </a:r>
            <a:r>
              <a:rPr lang="en" sz="2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left-skewed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</a:t>
            </a:r>
            <a:r>
              <a:rPr lang="en" sz="2400" b="1" i="0" u="none" strike="noStrike" cap="none" baseline="0">
                <a:solidFill>
                  <a:srgbClr val="111BA3"/>
                </a:solidFill>
                <a:latin typeface="Arial"/>
                <a:ea typeface="Arial"/>
                <a:cs typeface="Arial"/>
                <a:sym typeface="Arial"/>
              </a:rPr>
              <a:t>mean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will be smaller  than the </a:t>
            </a:r>
            <a:r>
              <a:rPr lang="en" sz="2400" b="1" i="0" u="none" strike="noStrike" cap="none" baseline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median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data is </a:t>
            </a:r>
            <a:r>
              <a:rPr lang="en" sz="2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symmetric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</a:t>
            </a:r>
            <a:r>
              <a:rPr lang="en" sz="2400" b="1" i="0" u="none" strike="noStrike" cap="none" baseline="0">
                <a:solidFill>
                  <a:srgbClr val="111BA3"/>
                </a:solidFill>
                <a:latin typeface="Arial"/>
                <a:ea typeface="Arial"/>
                <a:cs typeface="Arial"/>
                <a:sym typeface="Arial"/>
              </a:rPr>
              <a:t>mean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will be equal to the </a:t>
            </a:r>
            <a:r>
              <a:rPr lang="en" sz="2400" b="1" i="0" u="none" strike="noStrike" cap="none" baseline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median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3" name="Shape 853"/>
          <p:cNvGrpSpPr/>
          <p:nvPr/>
        </p:nvGrpSpPr>
        <p:grpSpPr>
          <a:xfrm>
            <a:off x="2438400" y="4038406"/>
            <a:ext cx="1295399" cy="761940"/>
            <a:chOff x="685800" y="4665662"/>
            <a:chExt cx="1904999" cy="1430337"/>
          </a:xfrm>
        </p:grpSpPr>
        <p:sp>
          <p:nvSpPr>
            <p:cNvPr id="854" name="Shape 854"/>
            <p:cNvSpPr/>
            <p:nvPr/>
          </p:nvSpPr>
          <p:spPr>
            <a:xfrm>
              <a:off x="2090736" y="4819650"/>
              <a:ext cx="452437" cy="1071562"/>
            </a:xfrm>
            <a:custGeom>
              <a:avLst/>
              <a:gdLst/>
              <a:ahLst/>
              <a:cxnLst/>
              <a:rect l="0" t="0" r="0" b="0"/>
              <a:pathLst>
                <a:path w="284" h="674" extrusionOk="0">
                  <a:moveTo>
                    <a:pt x="284" y="674"/>
                  </a:moveTo>
                  <a:lnTo>
                    <a:pt x="254" y="667"/>
                  </a:lnTo>
                  <a:lnTo>
                    <a:pt x="239" y="659"/>
                  </a:lnTo>
                  <a:lnTo>
                    <a:pt x="225" y="648"/>
                  </a:lnTo>
                  <a:lnTo>
                    <a:pt x="210" y="633"/>
                  </a:lnTo>
                  <a:lnTo>
                    <a:pt x="195" y="612"/>
                  </a:lnTo>
                  <a:lnTo>
                    <a:pt x="180" y="583"/>
                  </a:lnTo>
                  <a:lnTo>
                    <a:pt x="150" y="506"/>
                  </a:lnTo>
                  <a:lnTo>
                    <a:pt x="119" y="396"/>
                  </a:lnTo>
                  <a:lnTo>
                    <a:pt x="91" y="263"/>
                  </a:lnTo>
                  <a:lnTo>
                    <a:pt x="76" y="197"/>
                  </a:lnTo>
                  <a:lnTo>
                    <a:pt x="61" y="133"/>
                  </a:lnTo>
                  <a:lnTo>
                    <a:pt x="45" y="78"/>
                  </a:lnTo>
                  <a:lnTo>
                    <a:pt x="30" y="36"/>
                  </a:lnTo>
                  <a:lnTo>
                    <a:pt x="15" y="1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>
              <a:off x="738187" y="4819650"/>
              <a:ext cx="1354137" cy="1071562"/>
            </a:xfrm>
            <a:custGeom>
              <a:avLst/>
              <a:gdLst/>
              <a:ahLst/>
              <a:cxnLst/>
              <a:rect l="0" t="0" r="0" b="0"/>
              <a:pathLst>
                <a:path w="852" h="674" extrusionOk="0">
                  <a:moveTo>
                    <a:pt x="0" y="674"/>
                  </a:moveTo>
                  <a:lnTo>
                    <a:pt x="90" y="667"/>
                  </a:lnTo>
                  <a:lnTo>
                    <a:pt x="134" y="659"/>
                  </a:lnTo>
                  <a:lnTo>
                    <a:pt x="179" y="648"/>
                  </a:lnTo>
                  <a:lnTo>
                    <a:pt x="225" y="633"/>
                  </a:lnTo>
                  <a:lnTo>
                    <a:pt x="269" y="612"/>
                  </a:lnTo>
                  <a:lnTo>
                    <a:pt x="314" y="583"/>
                  </a:lnTo>
                  <a:lnTo>
                    <a:pt x="403" y="506"/>
                  </a:lnTo>
                  <a:lnTo>
                    <a:pt x="494" y="396"/>
                  </a:lnTo>
                  <a:lnTo>
                    <a:pt x="583" y="263"/>
                  </a:lnTo>
                  <a:lnTo>
                    <a:pt x="628" y="197"/>
                  </a:lnTo>
                  <a:lnTo>
                    <a:pt x="674" y="133"/>
                  </a:lnTo>
                  <a:lnTo>
                    <a:pt x="717" y="78"/>
                  </a:lnTo>
                  <a:lnTo>
                    <a:pt x="763" y="36"/>
                  </a:lnTo>
                  <a:lnTo>
                    <a:pt x="808" y="10"/>
                  </a:lnTo>
                  <a:lnTo>
                    <a:pt x="852" y="0"/>
                  </a:lnTo>
                </a:path>
              </a:pathLst>
            </a:custGeom>
            <a:noFill/>
            <a:ln w="25400" cap="rnd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6" name="Shape 856"/>
            <p:cNvSpPr txBox="1"/>
            <p:nvPr/>
          </p:nvSpPr>
          <p:spPr>
            <a:xfrm>
              <a:off x="2393950" y="4665662"/>
              <a:ext cx="184149" cy="920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857" name="Shape 857"/>
            <p:cNvCxnSpPr/>
            <p:nvPr/>
          </p:nvCxnSpPr>
          <p:spPr>
            <a:xfrm>
              <a:off x="1752600" y="5105400"/>
              <a:ext cx="0" cy="838199"/>
            </a:xfrm>
            <a:prstGeom prst="straightConnector1">
              <a:avLst/>
            </a:prstGeom>
            <a:noFill/>
            <a:ln w="25400" cap="rnd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58" name="Shape 858"/>
            <p:cNvCxnSpPr/>
            <p:nvPr/>
          </p:nvCxnSpPr>
          <p:spPr>
            <a:xfrm flipH="1">
              <a:off x="1524000" y="5519737"/>
              <a:ext cx="1587" cy="423861"/>
            </a:xfrm>
            <a:prstGeom prst="straightConnector1">
              <a:avLst/>
            </a:prstGeom>
            <a:noFill/>
            <a:ln w="25400" cap="rnd">
              <a:solidFill>
                <a:schemeClr val="dk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59" name="Shape 859"/>
            <p:cNvCxnSpPr/>
            <p:nvPr/>
          </p:nvCxnSpPr>
          <p:spPr>
            <a:xfrm>
              <a:off x="685800" y="5943600"/>
              <a:ext cx="1904999" cy="0"/>
            </a:xfrm>
            <a:prstGeom prst="straightConnector1">
              <a:avLst/>
            </a:prstGeom>
            <a:noFill/>
            <a:ln w="12700" cap="rnd">
              <a:solidFill>
                <a:schemeClr val="lt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860" name="Shape 860"/>
            <p:cNvSpPr txBox="1"/>
            <p:nvPr/>
          </p:nvSpPr>
          <p:spPr>
            <a:xfrm>
              <a:off x="1547812" y="6003925"/>
              <a:ext cx="184149" cy="920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61" name="Shape 861"/>
          <p:cNvGrpSpPr/>
          <p:nvPr/>
        </p:nvGrpSpPr>
        <p:grpSpPr>
          <a:xfrm>
            <a:off x="2667000" y="2614612"/>
            <a:ext cx="1219200" cy="661986"/>
            <a:chOff x="6629400" y="4795837"/>
            <a:chExt cx="1919287" cy="1276349"/>
          </a:xfrm>
        </p:grpSpPr>
        <p:sp>
          <p:nvSpPr>
            <p:cNvPr id="862" name="Shape 862"/>
            <p:cNvSpPr/>
            <p:nvPr/>
          </p:nvSpPr>
          <p:spPr>
            <a:xfrm>
              <a:off x="7194550" y="4795837"/>
              <a:ext cx="1354137" cy="1071562"/>
            </a:xfrm>
            <a:custGeom>
              <a:avLst/>
              <a:gdLst/>
              <a:ahLst/>
              <a:cxnLst/>
              <a:rect l="0" t="0" r="0" b="0"/>
              <a:pathLst>
                <a:path w="852" h="674" extrusionOk="0">
                  <a:moveTo>
                    <a:pt x="852" y="674"/>
                  </a:moveTo>
                  <a:lnTo>
                    <a:pt x="761" y="667"/>
                  </a:lnTo>
                  <a:lnTo>
                    <a:pt x="718" y="659"/>
                  </a:lnTo>
                  <a:lnTo>
                    <a:pt x="672" y="648"/>
                  </a:lnTo>
                  <a:lnTo>
                    <a:pt x="627" y="633"/>
                  </a:lnTo>
                  <a:lnTo>
                    <a:pt x="583" y="612"/>
                  </a:lnTo>
                  <a:lnTo>
                    <a:pt x="538" y="583"/>
                  </a:lnTo>
                  <a:lnTo>
                    <a:pt x="447" y="506"/>
                  </a:lnTo>
                  <a:lnTo>
                    <a:pt x="358" y="396"/>
                  </a:lnTo>
                  <a:lnTo>
                    <a:pt x="269" y="263"/>
                  </a:lnTo>
                  <a:lnTo>
                    <a:pt x="224" y="197"/>
                  </a:lnTo>
                  <a:lnTo>
                    <a:pt x="178" y="133"/>
                  </a:lnTo>
                  <a:lnTo>
                    <a:pt x="135" y="78"/>
                  </a:lnTo>
                  <a:lnTo>
                    <a:pt x="89" y="36"/>
                  </a:lnTo>
                  <a:lnTo>
                    <a:pt x="44" y="1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3" name="Shape 863"/>
            <p:cNvSpPr/>
            <p:nvPr/>
          </p:nvSpPr>
          <p:spPr>
            <a:xfrm>
              <a:off x="6743700" y="4795837"/>
              <a:ext cx="452437" cy="1071562"/>
            </a:xfrm>
            <a:custGeom>
              <a:avLst/>
              <a:gdLst/>
              <a:ahLst/>
              <a:cxnLst/>
              <a:rect l="0" t="0" r="0" b="0"/>
              <a:pathLst>
                <a:path w="284" h="674" extrusionOk="0">
                  <a:moveTo>
                    <a:pt x="0" y="674"/>
                  </a:moveTo>
                  <a:lnTo>
                    <a:pt x="28" y="667"/>
                  </a:lnTo>
                  <a:lnTo>
                    <a:pt x="43" y="659"/>
                  </a:lnTo>
                  <a:lnTo>
                    <a:pt x="59" y="648"/>
                  </a:lnTo>
                  <a:lnTo>
                    <a:pt x="74" y="633"/>
                  </a:lnTo>
                  <a:lnTo>
                    <a:pt x="89" y="612"/>
                  </a:lnTo>
                  <a:lnTo>
                    <a:pt x="104" y="583"/>
                  </a:lnTo>
                  <a:lnTo>
                    <a:pt x="134" y="506"/>
                  </a:lnTo>
                  <a:lnTo>
                    <a:pt x="165" y="396"/>
                  </a:lnTo>
                  <a:lnTo>
                    <a:pt x="193" y="263"/>
                  </a:lnTo>
                  <a:lnTo>
                    <a:pt x="208" y="197"/>
                  </a:lnTo>
                  <a:lnTo>
                    <a:pt x="223" y="133"/>
                  </a:lnTo>
                  <a:lnTo>
                    <a:pt x="239" y="78"/>
                  </a:lnTo>
                  <a:lnTo>
                    <a:pt x="254" y="36"/>
                  </a:lnTo>
                  <a:lnTo>
                    <a:pt x="269" y="10"/>
                  </a:lnTo>
                  <a:lnTo>
                    <a:pt x="284" y="0"/>
                  </a:lnTo>
                </a:path>
              </a:pathLst>
            </a:custGeom>
            <a:noFill/>
            <a:ln w="25400" cap="rnd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864" name="Shape 864"/>
            <p:cNvCxnSpPr/>
            <p:nvPr/>
          </p:nvCxnSpPr>
          <p:spPr>
            <a:xfrm>
              <a:off x="7391400" y="4876800"/>
              <a:ext cx="0" cy="1066799"/>
            </a:xfrm>
            <a:prstGeom prst="straightConnector1">
              <a:avLst/>
            </a:prstGeom>
            <a:noFill/>
            <a:ln w="25400" cap="rnd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65" name="Shape 865"/>
            <p:cNvCxnSpPr/>
            <p:nvPr/>
          </p:nvCxnSpPr>
          <p:spPr>
            <a:xfrm>
              <a:off x="7620000" y="5257800"/>
              <a:ext cx="0" cy="685799"/>
            </a:xfrm>
            <a:prstGeom prst="straightConnector1">
              <a:avLst/>
            </a:prstGeom>
            <a:noFill/>
            <a:ln w="25400" cap="rnd">
              <a:solidFill>
                <a:schemeClr val="dk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66" name="Shape 866"/>
            <p:cNvCxnSpPr/>
            <p:nvPr/>
          </p:nvCxnSpPr>
          <p:spPr>
            <a:xfrm>
              <a:off x="6629400" y="5943600"/>
              <a:ext cx="1898649" cy="0"/>
            </a:xfrm>
            <a:prstGeom prst="straightConnector1">
              <a:avLst/>
            </a:prstGeom>
            <a:noFill/>
            <a:ln w="12700" cap="rnd">
              <a:solidFill>
                <a:schemeClr val="lt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867" name="Shape 867"/>
            <p:cNvSpPr txBox="1"/>
            <p:nvPr/>
          </p:nvSpPr>
          <p:spPr>
            <a:xfrm>
              <a:off x="7553325" y="5980112"/>
              <a:ext cx="184149" cy="920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68" name="Shape 868"/>
          <p:cNvGrpSpPr/>
          <p:nvPr/>
        </p:nvGrpSpPr>
        <p:grpSpPr>
          <a:xfrm>
            <a:off x="2514434" y="5410261"/>
            <a:ext cx="1295308" cy="914425"/>
            <a:chOff x="3581400" y="4318000"/>
            <a:chExt cx="1981199" cy="1777999"/>
          </a:xfrm>
        </p:grpSpPr>
        <p:sp>
          <p:nvSpPr>
            <p:cNvPr id="869" name="Shape 869"/>
            <p:cNvSpPr/>
            <p:nvPr/>
          </p:nvSpPr>
          <p:spPr>
            <a:xfrm>
              <a:off x="4559300" y="4819650"/>
              <a:ext cx="904874" cy="1071562"/>
            </a:xfrm>
            <a:custGeom>
              <a:avLst/>
              <a:gdLst/>
              <a:ahLst/>
              <a:cxnLst/>
              <a:rect l="0" t="0" r="0" b="0"/>
              <a:pathLst>
                <a:path w="569" h="674" extrusionOk="0">
                  <a:moveTo>
                    <a:pt x="569" y="674"/>
                  </a:moveTo>
                  <a:lnTo>
                    <a:pt x="508" y="667"/>
                  </a:lnTo>
                  <a:lnTo>
                    <a:pt x="478" y="659"/>
                  </a:lnTo>
                  <a:lnTo>
                    <a:pt x="449" y="648"/>
                  </a:lnTo>
                  <a:lnTo>
                    <a:pt x="419" y="633"/>
                  </a:lnTo>
                  <a:lnTo>
                    <a:pt x="389" y="612"/>
                  </a:lnTo>
                  <a:lnTo>
                    <a:pt x="358" y="583"/>
                  </a:lnTo>
                  <a:lnTo>
                    <a:pt x="300" y="506"/>
                  </a:lnTo>
                  <a:lnTo>
                    <a:pt x="239" y="396"/>
                  </a:lnTo>
                  <a:lnTo>
                    <a:pt x="178" y="263"/>
                  </a:lnTo>
                  <a:lnTo>
                    <a:pt x="150" y="197"/>
                  </a:lnTo>
                  <a:lnTo>
                    <a:pt x="120" y="133"/>
                  </a:lnTo>
                  <a:lnTo>
                    <a:pt x="89" y="78"/>
                  </a:lnTo>
                  <a:lnTo>
                    <a:pt x="59" y="36"/>
                  </a:lnTo>
                  <a:lnTo>
                    <a:pt x="29" y="1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>
              <a:off x="3657600" y="4819650"/>
              <a:ext cx="903286" cy="1071562"/>
            </a:xfrm>
            <a:custGeom>
              <a:avLst/>
              <a:gdLst/>
              <a:ahLst/>
              <a:cxnLst/>
              <a:rect l="0" t="0" r="0" b="0"/>
              <a:pathLst>
                <a:path w="568" h="674" extrusionOk="0">
                  <a:moveTo>
                    <a:pt x="0" y="674"/>
                  </a:moveTo>
                  <a:lnTo>
                    <a:pt x="59" y="667"/>
                  </a:lnTo>
                  <a:lnTo>
                    <a:pt x="89" y="659"/>
                  </a:lnTo>
                  <a:lnTo>
                    <a:pt x="120" y="648"/>
                  </a:lnTo>
                  <a:lnTo>
                    <a:pt x="150" y="633"/>
                  </a:lnTo>
                  <a:lnTo>
                    <a:pt x="178" y="612"/>
                  </a:lnTo>
                  <a:lnTo>
                    <a:pt x="209" y="583"/>
                  </a:lnTo>
                  <a:lnTo>
                    <a:pt x="269" y="506"/>
                  </a:lnTo>
                  <a:lnTo>
                    <a:pt x="328" y="396"/>
                  </a:lnTo>
                  <a:lnTo>
                    <a:pt x="389" y="263"/>
                  </a:lnTo>
                  <a:lnTo>
                    <a:pt x="419" y="197"/>
                  </a:lnTo>
                  <a:lnTo>
                    <a:pt x="449" y="133"/>
                  </a:lnTo>
                  <a:lnTo>
                    <a:pt x="478" y="78"/>
                  </a:lnTo>
                  <a:lnTo>
                    <a:pt x="508" y="36"/>
                  </a:lnTo>
                  <a:lnTo>
                    <a:pt x="538" y="10"/>
                  </a:lnTo>
                  <a:lnTo>
                    <a:pt x="568" y="0"/>
                  </a:lnTo>
                </a:path>
              </a:pathLst>
            </a:custGeom>
            <a:noFill/>
            <a:ln w="25400" cap="rnd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1" name="Shape 871"/>
            <p:cNvSpPr txBox="1"/>
            <p:nvPr/>
          </p:nvSpPr>
          <p:spPr>
            <a:xfrm>
              <a:off x="4764087" y="4318000"/>
              <a:ext cx="373061" cy="706436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Font typeface="Arial"/>
                <a:buNone/>
              </a:pPr>
              <a:r>
                <a:rPr lang="en" sz="1800" b="1" i="0" u="none" strike="noStrike" cap="none" baseline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  <p:cxnSp>
          <p:nvCxnSpPr>
            <p:cNvPr id="872" name="Shape 872"/>
            <p:cNvCxnSpPr/>
            <p:nvPr/>
          </p:nvCxnSpPr>
          <p:spPr>
            <a:xfrm>
              <a:off x="4572000" y="4800600"/>
              <a:ext cx="0" cy="1143000"/>
            </a:xfrm>
            <a:prstGeom prst="straightConnector1">
              <a:avLst/>
            </a:prstGeom>
            <a:noFill/>
            <a:ln w="25400" cap="rnd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73" name="Shape 873"/>
            <p:cNvCxnSpPr/>
            <p:nvPr/>
          </p:nvCxnSpPr>
          <p:spPr>
            <a:xfrm>
              <a:off x="4572000" y="4953000"/>
              <a:ext cx="0" cy="762000"/>
            </a:xfrm>
            <a:prstGeom prst="straightConnector1">
              <a:avLst/>
            </a:prstGeom>
            <a:noFill/>
            <a:ln w="25400" cap="rnd">
              <a:solidFill>
                <a:schemeClr val="dk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74" name="Shape 874"/>
            <p:cNvCxnSpPr/>
            <p:nvPr/>
          </p:nvCxnSpPr>
          <p:spPr>
            <a:xfrm>
              <a:off x="3581400" y="5943600"/>
              <a:ext cx="1981199" cy="0"/>
            </a:xfrm>
            <a:prstGeom prst="straightConnector1">
              <a:avLst/>
            </a:prstGeom>
            <a:noFill/>
            <a:ln w="12700" cap="rnd">
              <a:solidFill>
                <a:schemeClr val="lt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875" name="Shape 875"/>
            <p:cNvSpPr txBox="1"/>
            <p:nvPr/>
          </p:nvSpPr>
          <p:spPr>
            <a:xfrm>
              <a:off x="4467225" y="6003925"/>
              <a:ext cx="184149" cy="920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" name="Shape 8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725" y="473323"/>
            <a:ext cx="6568798" cy="5593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Shape 889"/>
          <p:cNvSpPr txBox="1"/>
          <p:nvPr/>
        </p:nvSpPr>
        <p:spPr>
          <a:xfrm>
            <a:off x="0" y="0"/>
            <a:ext cx="9144000" cy="6373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Measures of Spread:</a:t>
            </a:r>
          </a:p>
          <a:p>
            <a:pPr marL="0" marR="0" lvl="0" indent="0" algn="l" rtl="0">
              <a:spcBef>
                <a:spcPts val="180"/>
              </a:spcBef>
              <a:spcAft>
                <a:spcPts val="400"/>
              </a:spcAft>
              <a:buClr>
                <a:srgbClr val="111BA3"/>
              </a:buClr>
              <a:buSzPct val="61111"/>
              <a:buFont typeface="Arial"/>
              <a:buChar char="●"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" sz="18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range</a:t>
            </a: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maximum minus the minimum.  This is not robust and is extremely sensitive to outliers.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80"/>
              </a:spcBef>
              <a:spcAft>
                <a:spcPts val="400"/>
              </a:spcAft>
              <a:buClr>
                <a:srgbClr val="111BA3"/>
              </a:buClr>
              <a:buSzPct val="61111"/>
              <a:buFont typeface="Arial"/>
              <a:buChar char="●"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" sz="18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variance</a:t>
            </a: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80"/>
              </a:spcBef>
              <a:spcAft>
                <a:spcPts val="400"/>
              </a:spcAft>
              <a:buClr>
                <a:schemeClr val="dk1"/>
              </a:buClr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80"/>
              </a:spcBef>
              <a:spcAft>
                <a:spcPts val="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</a:t>
            </a:r>
            <a:r>
              <a:rPr lang="en" sz="18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sample size.  This is also not very robust to outliers.  var() in R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80"/>
              </a:spcBef>
              <a:spcAft>
                <a:spcPts val="400"/>
              </a:spcAft>
              <a:buClr>
                <a:srgbClr val="111BA3"/>
              </a:buClr>
              <a:buSzPct val="61111"/>
              <a:buFont typeface="Arial"/>
              <a:buChar char="●"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" sz="18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deviation</a:t>
            </a: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simply the square root of the variance.  It is on the scale of the original data.  It is roughly the average distance from the mean. sd() in R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80"/>
              </a:spcBef>
              <a:spcAft>
                <a:spcPts val="400"/>
              </a:spcAft>
              <a:buClr>
                <a:srgbClr val="111BA3"/>
              </a:buClr>
              <a:buSzPct val="61111"/>
              <a:buFont typeface="Arial"/>
              <a:buChar char="●"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" sz="18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interquartile range</a:t>
            </a: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3</a:t>
            </a:r>
            <a:r>
              <a:rPr lang="en" sz="18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quartile minus the 1</a:t>
            </a:r>
            <a:r>
              <a:rPr lang="en" sz="18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quartile.  This is quite robust to outliers.</a:t>
            </a:r>
          </a:p>
        </p:txBody>
      </p:sp>
      <p:pic>
        <p:nvPicPr>
          <p:cNvPr id="890" name="Shape 8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2075" y="946086"/>
            <a:ext cx="32480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152400" y="76200"/>
            <a:ext cx="8855999" cy="419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Boxplots (Pages 114-115)</a:t>
            </a: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Boxplots help you visualize the differences in the medians relative to the variation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The median value of Attribute A was 2.0 for men and 4.1 for women.  Is this a “big” difference?</a:t>
            </a:r>
          </a:p>
          <a:p>
            <a:pPr lvl="0"/>
            <a:endParaRPr lang="en-US" sz="1800" dirty="0">
              <a:solidFill>
                <a:schemeClr val="dk1"/>
              </a:solidFill>
            </a:endParaRPr>
          </a:p>
          <a:p>
            <a:pPr lvl="0"/>
            <a:endParaRPr lang="en-US" sz="1800" dirty="0" smtClean="0">
              <a:solidFill>
                <a:schemeClr val="dk1"/>
              </a:solidFill>
            </a:endParaRPr>
          </a:p>
          <a:p>
            <a:pPr lvl="0"/>
            <a:endParaRPr lang="en-US" sz="1800" dirty="0" smtClean="0">
              <a:solidFill>
                <a:schemeClr val="dk1"/>
              </a:solidFill>
            </a:endParaRPr>
          </a:p>
          <a:p>
            <a:pPr lvl="0"/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 txBox="1"/>
          <p:nvPr/>
        </p:nvSpPr>
        <p:spPr>
          <a:xfrm>
            <a:off x="0" y="0"/>
            <a:ext cx="9144000" cy="679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Measures of Association:</a:t>
            </a: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2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covariance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between x and y is defined 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80"/>
              </a:spcBef>
              <a:spcAft>
                <a:spcPts val="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</a:t>
            </a:r>
            <a:r>
              <a:rPr lang="en" sz="2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sample size.  This will be positive if x and y have a positive relationship and negative if they have a negative relationship.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2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correlation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covariance divided by the product of the two standard deviations.  It will be between -1 and +1 inclusive.  It is often denoted </a:t>
            </a:r>
            <a:r>
              <a:rPr lang="en" sz="2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It is sometimes called the coefficient of correlation.</a:t>
            </a: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are both very sensitive to outliers.</a:t>
            </a:r>
          </a:p>
        </p:txBody>
      </p:sp>
      <p:pic>
        <p:nvPicPr>
          <p:cNvPr id="898" name="Shape 8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0425" y="1017825"/>
            <a:ext cx="305752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 txBox="1"/>
          <p:nvPr/>
        </p:nvSpPr>
        <p:spPr>
          <a:xfrm>
            <a:off x="0" y="0"/>
            <a:ext cx="9144000" cy="981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Correlation (</a:t>
            </a:r>
            <a:r>
              <a:rPr lang="en" sz="3200" b="1" i="1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):</a:t>
            </a:r>
          </a:p>
          <a:p>
            <a:pPr marL="0" marR="0" lvl="0" indent="0" algn="l" rtl="0">
              <a:spcBef>
                <a:spcPts val="180"/>
              </a:spcBef>
              <a:spcAft>
                <a:spcPts val="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cxnSp>
        <p:nvCxnSpPr>
          <p:cNvPr id="906" name="Shape 906"/>
          <p:cNvCxnSpPr/>
          <p:nvPr/>
        </p:nvCxnSpPr>
        <p:spPr>
          <a:xfrm>
            <a:off x="1885950" y="1528762"/>
            <a:ext cx="0" cy="1519236"/>
          </a:xfrm>
          <a:prstGeom prst="straightConnector1">
            <a:avLst/>
          </a:prstGeom>
          <a:noFill/>
          <a:ln w="254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07" name="Shape 907"/>
          <p:cNvCxnSpPr/>
          <p:nvPr/>
        </p:nvCxnSpPr>
        <p:spPr>
          <a:xfrm rot="10800000">
            <a:off x="1885950" y="1676399"/>
            <a:ext cx="2574924" cy="873125"/>
          </a:xfrm>
          <a:prstGeom prst="straightConnector1">
            <a:avLst/>
          </a:prstGeom>
          <a:noFill/>
          <a:ln w="2857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08" name="Shape 908"/>
          <p:cNvSpPr/>
          <p:nvPr/>
        </p:nvSpPr>
        <p:spPr>
          <a:xfrm rot="7320000" flipH="1">
            <a:off x="4003674" y="2362200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9" name="Shape 909"/>
          <p:cNvSpPr/>
          <p:nvPr/>
        </p:nvSpPr>
        <p:spPr>
          <a:xfrm rot="7320000" flipH="1">
            <a:off x="3241674" y="2057400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0" name="Shape 910"/>
          <p:cNvSpPr/>
          <p:nvPr/>
        </p:nvSpPr>
        <p:spPr>
          <a:xfrm rot="7320000" flipH="1">
            <a:off x="2936874" y="1981200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1" name="Shape 911"/>
          <p:cNvSpPr/>
          <p:nvPr/>
        </p:nvSpPr>
        <p:spPr>
          <a:xfrm rot="7320000" flipH="1">
            <a:off x="1946274" y="1600200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2" name="Shape 912"/>
          <p:cNvSpPr/>
          <p:nvPr/>
        </p:nvSpPr>
        <p:spPr>
          <a:xfrm rot="7320000" flipH="1">
            <a:off x="2327274" y="1752600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3" name="Shape 913"/>
          <p:cNvSpPr/>
          <p:nvPr/>
        </p:nvSpPr>
        <p:spPr>
          <a:xfrm rot="1920000" flipH="1">
            <a:off x="2632075" y="1828800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4" name="Shape 914"/>
          <p:cNvSpPr txBox="1"/>
          <p:nvPr/>
        </p:nvSpPr>
        <p:spPr>
          <a:xfrm>
            <a:off x="1641475" y="1143000"/>
            <a:ext cx="3873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</a:p>
        </p:txBody>
      </p:sp>
      <p:cxnSp>
        <p:nvCxnSpPr>
          <p:cNvPr id="915" name="Shape 915"/>
          <p:cNvCxnSpPr/>
          <p:nvPr/>
        </p:nvCxnSpPr>
        <p:spPr>
          <a:xfrm>
            <a:off x="1870075" y="3048000"/>
            <a:ext cx="2286000" cy="0"/>
          </a:xfrm>
          <a:prstGeom prst="straightConnector1">
            <a:avLst/>
          </a:prstGeom>
          <a:noFill/>
          <a:ln w="254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16" name="Shape 916"/>
          <p:cNvSpPr/>
          <p:nvPr/>
        </p:nvSpPr>
        <p:spPr>
          <a:xfrm rot="7320000" flipH="1">
            <a:off x="3622674" y="2209800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7" name="Shape 917"/>
          <p:cNvSpPr txBox="1"/>
          <p:nvPr/>
        </p:nvSpPr>
        <p:spPr>
          <a:xfrm>
            <a:off x="4132262" y="2819400"/>
            <a:ext cx="3873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cxnSp>
        <p:nvCxnSpPr>
          <p:cNvPr id="918" name="Shape 918"/>
          <p:cNvCxnSpPr/>
          <p:nvPr/>
        </p:nvCxnSpPr>
        <p:spPr>
          <a:xfrm>
            <a:off x="4840287" y="1528762"/>
            <a:ext cx="0" cy="1519236"/>
          </a:xfrm>
          <a:prstGeom prst="straightConnector1">
            <a:avLst/>
          </a:prstGeom>
          <a:noFill/>
          <a:ln w="254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19" name="Shape 919"/>
          <p:cNvCxnSpPr/>
          <p:nvPr/>
        </p:nvCxnSpPr>
        <p:spPr>
          <a:xfrm rot="10800000">
            <a:off x="4840286" y="1676399"/>
            <a:ext cx="2574924" cy="873125"/>
          </a:xfrm>
          <a:prstGeom prst="straightConnector1">
            <a:avLst/>
          </a:prstGeom>
          <a:noFill/>
          <a:ln w="2857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20" name="Shape 920"/>
          <p:cNvSpPr/>
          <p:nvPr/>
        </p:nvSpPr>
        <p:spPr>
          <a:xfrm rot="-7320000">
            <a:off x="6958012" y="2667000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1" name="Shape 921"/>
          <p:cNvSpPr/>
          <p:nvPr/>
        </p:nvSpPr>
        <p:spPr>
          <a:xfrm rot="-7320000">
            <a:off x="6881812" y="2286000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2" name="Shape 922"/>
          <p:cNvSpPr/>
          <p:nvPr/>
        </p:nvSpPr>
        <p:spPr>
          <a:xfrm rot="-7320000">
            <a:off x="5053012" y="12953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3" name="Shape 923"/>
          <p:cNvSpPr/>
          <p:nvPr/>
        </p:nvSpPr>
        <p:spPr>
          <a:xfrm rot="-7320000">
            <a:off x="5205412" y="1676400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4" name="Shape 924"/>
          <p:cNvSpPr/>
          <p:nvPr/>
        </p:nvSpPr>
        <p:spPr>
          <a:xfrm rot="-7320000">
            <a:off x="6577012" y="2514600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5" name="Shape 925"/>
          <p:cNvSpPr/>
          <p:nvPr/>
        </p:nvSpPr>
        <p:spPr>
          <a:xfrm rot="-7320000">
            <a:off x="4900612" y="1981200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6" name="Shape 926"/>
          <p:cNvSpPr/>
          <p:nvPr/>
        </p:nvSpPr>
        <p:spPr>
          <a:xfrm rot="-7320000">
            <a:off x="6196012" y="2286000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7" name="Shape 927"/>
          <p:cNvSpPr/>
          <p:nvPr/>
        </p:nvSpPr>
        <p:spPr>
          <a:xfrm rot="-7320000">
            <a:off x="5662612" y="1676400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8" name="Shape 928"/>
          <p:cNvSpPr/>
          <p:nvPr/>
        </p:nvSpPr>
        <p:spPr>
          <a:xfrm rot="-7320000">
            <a:off x="5891212" y="1524000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9" name="Shape 929"/>
          <p:cNvSpPr/>
          <p:nvPr/>
        </p:nvSpPr>
        <p:spPr>
          <a:xfrm rot="-7320000">
            <a:off x="6729412" y="2057400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0" name="Shape 930"/>
          <p:cNvSpPr/>
          <p:nvPr/>
        </p:nvSpPr>
        <p:spPr>
          <a:xfrm rot="-7320000">
            <a:off x="5281612" y="1981200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1" name="Shape 931"/>
          <p:cNvSpPr/>
          <p:nvPr/>
        </p:nvSpPr>
        <p:spPr>
          <a:xfrm rot="-1920000">
            <a:off x="6500811" y="1828800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2" name="Shape 932"/>
          <p:cNvSpPr/>
          <p:nvPr/>
        </p:nvSpPr>
        <p:spPr>
          <a:xfrm rot="-7320000">
            <a:off x="5586412" y="1981200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3" name="Shape 933"/>
          <p:cNvSpPr/>
          <p:nvPr/>
        </p:nvSpPr>
        <p:spPr>
          <a:xfrm rot="-7320000">
            <a:off x="5967412" y="2057400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4" name="Shape 934"/>
          <p:cNvSpPr/>
          <p:nvPr/>
        </p:nvSpPr>
        <p:spPr>
          <a:xfrm rot="-7320000">
            <a:off x="5738812" y="2286000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5" name="Shape 935"/>
          <p:cNvSpPr txBox="1"/>
          <p:nvPr/>
        </p:nvSpPr>
        <p:spPr>
          <a:xfrm>
            <a:off x="4595812" y="1066800"/>
            <a:ext cx="3873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</a:p>
        </p:txBody>
      </p:sp>
      <p:cxnSp>
        <p:nvCxnSpPr>
          <p:cNvPr id="936" name="Shape 936"/>
          <p:cNvCxnSpPr/>
          <p:nvPr/>
        </p:nvCxnSpPr>
        <p:spPr>
          <a:xfrm>
            <a:off x="4824412" y="3048000"/>
            <a:ext cx="2286000" cy="0"/>
          </a:xfrm>
          <a:prstGeom prst="straightConnector1">
            <a:avLst/>
          </a:prstGeom>
          <a:noFill/>
          <a:ln w="254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37" name="Shape 937"/>
          <p:cNvSpPr txBox="1"/>
          <p:nvPr/>
        </p:nvSpPr>
        <p:spPr>
          <a:xfrm>
            <a:off x="7086600" y="2819400"/>
            <a:ext cx="3873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cxnSp>
        <p:nvCxnSpPr>
          <p:cNvPr id="938" name="Shape 938"/>
          <p:cNvCxnSpPr/>
          <p:nvPr/>
        </p:nvCxnSpPr>
        <p:spPr>
          <a:xfrm>
            <a:off x="4933950" y="4119562"/>
            <a:ext cx="0" cy="1519236"/>
          </a:xfrm>
          <a:prstGeom prst="straightConnector1">
            <a:avLst/>
          </a:prstGeom>
          <a:noFill/>
          <a:ln w="254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39" name="Shape 939"/>
          <p:cNvCxnSpPr/>
          <p:nvPr/>
        </p:nvCxnSpPr>
        <p:spPr>
          <a:xfrm rot="10800000" flipH="1">
            <a:off x="4933950" y="4267199"/>
            <a:ext cx="2574924" cy="873125"/>
          </a:xfrm>
          <a:prstGeom prst="straightConnector1">
            <a:avLst/>
          </a:prstGeom>
          <a:noFill/>
          <a:ln w="2857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40" name="Shape 940"/>
          <p:cNvSpPr/>
          <p:nvPr/>
        </p:nvSpPr>
        <p:spPr>
          <a:xfrm rot="-7320000">
            <a:off x="4994275" y="52577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1" name="Shape 941"/>
          <p:cNvSpPr/>
          <p:nvPr/>
        </p:nvSpPr>
        <p:spPr>
          <a:xfrm rot="-7320000">
            <a:off x="5222875" y="49529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2" name="Shape 942"/>
          <p:cNvSpPr/>
          <p:nvPr/>
        </p:nvSpPr>
        <p:spPr>
          <a:xfrm rot="-7320000">
            <a:off x="6881812" y="36575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3" name="Shape 943"/>
          <p:cNvSpPr/>
          <p:nvPr/>
        </p:nvSpPr>
        <p:spPr>
          <a:xfrm rot="-7320000">
            <a:off x="7051674" y="42671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4" name="Shape 944"/>
          <p:cNvSpPr/>
          <p:nvPr/>
        </p:nvSpPr>
        <p:spPr>
          <a:xfrm rot="-7320000">
            <a:off x="5510212" y="52577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5" name="Shape 945"/>
          <p:cNvSpPr/>
          <p:nvPr/>
        </p:nvSpPr>
        <p:spPr>
          <a:xfrm rot="-7320000">
            <a:off x="7262812" y="47243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6" name="Shape 946"/>
          <p:cNvSpPr/>
          <p:nvPr/>
        </p:nvSpPr>
        <p:spPr>
          <a:xfrm rot="-7320000">
            <a:off x="6424612" y="51053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7" name="Shape 947"/>
          <p:cNvSpPr/>
          <p:nvPr/>
        </p:nvSpPr>
        <p:spPr>
          <a:xfrm rot="-7320000">
            <a:off x="6500812" y="39623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8" name="Shape 948"/>
          <p:cNvSpPr/>
          <p:nvPr/>
        </p:nvSpPr>
        <p:spPr>
          <a:xfrm rot="-7320000">
            <a:off x="5891212" y="39623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9" name="Shape 949"/>
          <p:cNvSpPr/>
          <p:nvPr/>
        </p:nvSpPr>
        <p:spPr>
          <a:xfrm rot="-7320000">
            <a:off x="5053012" y="45719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0" name="Shape 950"/>
          <p:cNvSpPr/>
          <p:nvPr/>
        </p:nvSpPr>
        <p:spPr>
          <a:xfrm rot="-7320000">
            <a:off x="5281612" y="41147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1" name="Shape 951"/>
          <p:cNvSpPr/>
          <p:nvPr/>
        </p:nvSpPr>
        <p:spPr>
          <a:xfrm rot="-1920000">
            <a:off x="5662611" y="4495800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2" name="Shape 952"/>
          <p:cNvSpPr/>
          <p:nvPr/>
        </p:nvSpPr>
        <p:spPr>
          <a:xfrm rot="-7320000">
            <a:off x="6805612" y="46481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3" name="Shape 953"/>
          <p:cNvSpPr/>
          <p:nvPr/>
        </p:nvSpPr>
        <p:spPr>
          <a:xfrm rot="-7320000">
            <a:off x="6061075" y="46481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4" name="Shape 954"/>
          <p:cNvSpPr/>
          <p:nvPr/>
        </p:nvSpPr>
        <p:spPr>
          <a:xfrm rot="-7320000">
            <a:off x="6043612" y="53339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5" name="Shape 955"/>
          <p:cNvSpPr txBox="1"/>
          <p:nvPr/>
        </p:nvSpPr>
        <p:spPr>
          <a:xfrm>
            <a:off x="4665662" y="3886200"/>
            <a:ext cx="3873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</a:p>
        </p:txBody>
      </p:sp>
      <p:cxnSp>
        <p:nvCxnSpPr>
          <p:cNvPr id="956" name="Shape 956"/>
          <p:cNvCxnSpPr/>
          <p:nvPr/>
        </p:nvCxnSpPr>
        <p:spPr>
          <a:xfrm>
            <a:off x="4918075" y="5638800"/>
            <a:ext cx="2286000" cy="0"/>
          </a:xfrm>
          <a:prstGeom prst="straightConnector1">
            <a:avLst/>
          </a:prstGeom>
          <a:noFill/>
          <a:ln w="254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57" name="Shape 957"/>
          <p:cNvSpPr/>
          <p:nvPr/>
        </p:nvSpPr>
        <p:spPr>
          <a:xfrm rot="-7320000">
            <a:off x="6805612" y="50291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8" name="Shape 958"/>
          <p:cNvSpPr txBox="1"/>
          <p:nvPr/>
        </p:nvSpPr>
        <p:spPr>
          <a:xfrm>
            <a:off x="7180261" y="5410200"/>
            <a:ext cx="3873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cxnSp>
        <p:nvCxnSpPr>
          <p:cNvPr id="959" name="Shape 959"/>
          <p:cNvCxnSpPr/>
          <p:nvPr/>
        </p:nvCxnSpPr>
        <p:spPr>
          <a:xfrm>
            <a:off x="1868486" y="4119562"/>
            <a:ext cx="0" cy="1519236"/>
          </a:xfrm>
          <a:prstGeom prst="straightConnector1">
            <a:avLst/>
          </a:prstGeom>
          <a:noFill/>
          <a:ln w="254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60" name="Shape 960"/>
          <p:cNvCxnSpPr/>
          <p:nvPr/>
        </p:nvCxnSpPr>
        <p:spPr>
          <a:xfrm rot="10800000" flipH="1">
            <a:off x="1868486" y="4267199"/>
            <a:ext cx="2574924" cy="873125"/>
          </a:xfrm>
          <a:prstGeom prst="straightConnector1">
            <a:avLst/>
          </a:prstGeom>
          <a:noFill/>
          <a:ln w="2857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61" name="Shape 961"/>
          <p:cNvSpPr/>
          <p:nvPr/>
        </p:nvSpPr>
        <p:spPr>
          <a:xfrm rot="-7320000">
            <a:off x="1928811" y="49529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2" name="Shape 962"/>
          <p:cNvSpPr/>
          <p:nvPr/>
        </p:nvSpPr>
        <p:spPr>
          <a:xfrm rot="-7320000">
            <a:off x="2233611" y="48767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3" name="Shape 963"/>
          <p:cNvSpPr/>
          <p:nvPr/>
        </p:nvSpPr>
        <p:spPr>
          <a:xfrm rot="-7320000">
            <a:off x="4291012" y="41909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4" name="Shape 964"/>
          <p:cNvSpPr/>
          <p:nvPr/>
        </p:nvSpPr>
        <p:spPr>
          <a:xfrm rot="-7320000">
            <a:off x="3910012" y="42671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5" name="Shape 965"/>
          <p:cNvSpPr/>
          <p:nvPr/>
        </p:nvSpPr>
        <p:spPr>
          <a:xfrm rot="-1920000">
            <a:off x="2538412" y="4724400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6" name="Shape 966"/>
          <p:cNvSpPr/>
          <p:nvPr/>
        </p:nvSpPr>
        <p:spPr>
          <a:xfrm rot="-7320000">
            <a:off x="3224212" y="44957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7" name="Shape 967"/>
          <p:cNvSpPr/>
          <p:nvPr/>
        </p:nvSpPr>
        <p:spPr>
          <a:xfrm rot="-7320000">
            <a:off x="2919411" y="46481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8" name="Shape 968"/>
          <p:cNvSpPr txBox="1"/>
          <p:nvPr/>
        </p:nvSpPr>
        <p:spPr>
          <a:xfrm>
            <a:off x="1524000" y="3886200"/>
            <a:ext cx="3873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</a:p>
        </p:txBody>
      </p:sp>
      <p:cxnSp>
        <p:nvCxnSpPr>
          <p:cNvPr id="969" name="Shape 969"/>
          <p:cNvCxnSpPr/>
          <p:nvPr/>
        </p:nvCxnSpPr>
        <p:spPr>
          <a:xfrm>
            <a:off x="1852611" y="5638800"/>
            <a:ext cx="2286000" cy="0"/>
          </a:xfrm>
          <a:prstGeom prst="straightConnector1">
            <a:avLst/>
          </a:prstGeom>
          <a:noFill/>
          <a:ln w="254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70" name="Shape 970"/>
          <p:cNvSpPr/>
          <p:nvPr/>
        </p:nvSpPr>
        <p:spPr>
          <a:xfrm rot="-7320000">
            <a:off x="3605212" y="44195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1" name="Shape 971"/>
          <p:cNvSpPr txBox="1"/>
          <p:nvPr/>
        </p:nvSpPr>
        <p:spPr>
          <a:xfrm>
            <a:off x="4114800" y="5410200"/>
            <a:ext cx="3873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sp>
        <p:nvSpPr>
          <p:cNvPr id="972" name="Shape 972"/>
          <p:cNvSpPr txBox="1"/>
          <p:nvPr/>
        </p:nvSpPr>
        <p:spPr>
          <a:xfrm>
            <a:off x="2540000" y="3124200"/>
            <a:ext cx="915986" cy="469899"/>
          </a:xfrm>
          <a:prstGeom prst="rect">
            <a:avLst/>
          </a:prstGeom>
          <a:solidFill>
            <a:srgbClr val="FDE0BD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= -1</a:t>
            </a:r>
          </a:p>
        </p:txBody>
      </p:sp>
      <p:sp>
        <p:nvSpPr>
          <p:cNvPr id="973" name="Shape 973"/>
          <p:cNvSpPr txBox="1"/>
          <p:nvPr/>
        </p:nvSpPr>
        <p:spPr>
          <a:xfrm>
            <a:off x="5500687" y="3133725"/>
            <a:ext cx="1000125" cy="469899"/>
          </a:xfrm>
          <a:prstGeom prst="rect">
            <a:avLst/>
          </a:prstGeom>
          <a:solidFill>
            <a:srgbClr val="FDE0BD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= -.6</a:t>
            </a:r>
          </a:p>
        </p:txBody>
      </p:sp>
      <p:sp>
        <p:nvSpPr>
          <p:cNvPr id="974" name="Shape 974"/>
          <p:cNvSpPr txBox="1"/>
          <p:nvPr/>
        </p:nvSpPr>
        <p:spPr>
          <a:xfrm>
            <a:off x="5594350" y="5703887"/>
            <a:ext cx="1076324" cy="469899"/>
          </a:xfrm>
          <a:prstGeom prst="rect">
            <a:avLst/>
          </a:prstGeom>
          <a:solidFill>
            <a:srgbClr val="FDE0BD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= +.3</a:t>
            </a:r>
          </a:p>
        </p:txBody>
      </p:sp>
      <p:sp>
        <p:nvSpPr>
          <p:cNvPr id="975" name="Shape 975"/>
          <p:cNvSpPr txBox="1"/>
          <p:nvPr/>
        </p:nvSpPr>
        <p:spPr>
          <a:xfrm>
            <a:off x="2528886" y="5689600"/>
            <a:ext cx="992187" cy="469899"/>
          </a:xfrm>
          <a:prstGeom prst="rect">
            <a:avLst/>
          </a:prstGeom>
          <a:solidFill>
            <a:srgbClr val="FDE0BD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= +1</a:t>
            </a:r>
          </a:p>
        </p:txBody>
      </p:sp>
      <p:sp>
        <p:nvSpPr>
          <p:cNvPr id="976" name="Shape 976"/>
          <p:cNvSpPr/>
          <p:nvPr/>
        </p:nvSpPr>
        <p:spPr>
          <a:xfrm rot="-7320000">
            <a:off x="6424612" y="44195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7" name="Shape 977"/>
          <p:cNvSpPr/>
          <p:nvPr/>
        </p:nvSpPr>
        <p:spPr>
          <a:xfrm rot="-7320000">
            <a:off x="5815012" y="50291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8" name="Shape 978"/>
          <p:cNvSpPr/>
          <p:nvPr/>
        </p:nvSpPr>
        <p:spPr>
          <a:xfrm rot="-7320000">
            <a:off x="6196012" y="4038599"/>
            <a:ext cx="228599" cy="228599"/>
          </a:xfrm>
          <a:prstGeom prst="ellipse">
            <a:avLst/>
          </a:prstGeom>
          <a:solidFill>
            <a:schemeClr val="folHlink"/>
          </a:solidFill>
          <a:ln w="127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Shape 985"/>
          <p:cNvSpPr txBox="1"/>
          <p:nvPr/>
        </p:nvSpPr>
        <p:spPr>
          <a:xfrm>
            <a:off x="152400" y="107950"/>
            <a:ext cx="8934599" cy="2282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class exercise #16: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 each plot with its correct coefficient of correlation.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Choices: </a:t>
            </a:r>
            <a:r>
              <a:rPr lang="en" sz="2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=-3.20, </a:t>
            </a:r>
            <a:r>
              <a:rPr lang="en" sz="2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=-0.98, </a:t>
            </a:r>
            <a:r>
              <a:rPr lang="en" sz="2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=0.86, </a:t>
            </a:r>
            <a:r>
              <a:rPr lang="en" sz="2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=0.95,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" sz="2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=1.20, </a:t>
            </a:r>
            <a:r>
              <a:rPr lang="en" sz="2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=-0.96, </a:t>
            </a:r>
            <a:r>
              <a:rPr lang="en" sz="2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=-0.40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  <p:grpSp>
        <p:nvGrpSpPr>
          <p:cNvPr id="986" name="Shape 986"/>
          <p:cNvGrpSpPr/>
          <p:nvPr/>
        </p:nvGrpSpPr>
        <p:grpSpPr>
          <a:xfrm>
            <a:off x="249963" y="2870909"/>
            <a:ext cx="2604111" cy="1713080"/>
            <a:chOff x="24175" y="36475"/>
            <a:chExt cx="2946800" cy="2927050"/>
          </a:xfrm>
        </p:grpSpPr>
        <p:sp>
          <p:nvSpPr>
            <p:cNvPr id="987" name="Shape 987"/>
            <p:cNvSpPr/>
            <p:nvPr/>
          </p:nvSpPr>
          <p:spPr>
            <a:xfrm>
              <a:off x="24175" y="36475"/>
              <a:ext cx="2946800" cy="2927050"/>
            </a:xfrm>
            <a:custGeom>
              <a:avLst/>
              <a:gdLst/>
              <a:ahLst/>
              <a:cxnLst/>
              <a:rect l="0" t="0" r="0" b="0"/>
              <a:pathLst>
                <a:path w="117872" h="117082" extrusionOk="0">
                  <a:moveTo>
                    <a:pt x="1" y="1"/>
                  </a:moveTo>
                  <a:lnTo>
                    <a:pt x="1" y="117081"/>
                  </a:lnTo>
                  <a:lnTo>
                    <a:pt x="117872" y="117081"/>
                  </a:lnTo>
                  <a:lnTo>
                    <a:pt x="117872" y="1"/>
                  </a:lnTo>
                  <a:close/>
                </a:path>
              </a:pathLst>
            </a:custGeom>
            <a:solidFill>
              <a:srgbClr val="FFFFFF"/>
            </a:solidFill>
            <a:ln w="4850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8" name="Shape 988"/>
            <p:cNvSpPr/>
            <p:nvPr/>
          </p:nvSpPr>
          <p:spPr>
            <a:xfrm>
              <a:off x="343525" y="189775"/>
              <a:ext cx="2535525" cy="2292000"/>
            </a:xfrm>
            <a:custGeom>
              <a:avLst/>
              <a:gdLst/>
              <a:ahLst/>
              <a:cxnLst/>
              <a:rect l="0" t="0" r="0" b="0"/>
              <a:pathLst>
                <a:path w="101421" h="91680" extrusionOk="0">
                  <a:moveTo>
                    <a:pt x="1" y="0"/>
                  </a:moveTo>
                  <a:lnTo>
                    <a:pt x="101420" y="0"/>
                  </a:lnTo>
                  <a:lnTo>
                    <a:pt x="101420" y="91679"/>
                  </a:lnTo>
                  <a:lnTo>
                    <a:pt x="1" y="916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9" name="Shape 989"/>
            <p:cNvSpPr/>
            <p:nvPr/>
          </p:nvSpPr>
          <p:spPr>
            <a:xfrm>
              <a:off x="343525" y="215327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0" name="Shape 990"/>
            <p:cNvSpPr/>
            <p:nvPr/>
          </p:nvSpPr>
          <p:spPr>
            <a:xfrm>
              <a:off x="343525" y="182480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1"/>
                  </a:moveTo>
                  <a:lnTo>
                    <a:pt x="101420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1" name="Shape 991"/>
            <p:cNvSpPr/>
            <p:nvPr/>
          </p:nvSpPr>
          <p:spPr>
            <a:xfrm>
              <a:off x="343525" y="149635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2" name="Shape 992"/>
            <p:cNvSpPr/>
            <p:nvPr/>
          </p:nvSpPr>
          <p:spPr>
            <a:xfrm>
              <a:off x="343525" y="117517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3" name="Shape 993"/>
            <p:cNvSpPr/>
            <p:nvPr/>
          </p:nvSpPr>
          <p:spPr>
            <a:xfrm>
              <a:off x="343525" y="84670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1"/>
                  </a:moveTo>
                  <a:lnTo>
                    <a:pt x="101420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4" name="Shape 994"/>
            <p:cNvSpPr/>
            <p:nvPr/>
          </p:nvSpPr>
          <p:spPr>
            <a:xfrm>
              <a:off x="343525" y="51822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1"/>
                  </a:moveTo>
                  <a:lnTo>
                    <a:pt x="101420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5" name="Shape 995"/>
            <p:cNvSpPr/>
            <p:nvPr/>
          </p:nvSpPr>
          <p:spPr>
            <a:xfrm>
              <a:off x="343525" y="18977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6" name="Shape 996"/>
            <p:cNvSpPr/>
            <p:nvPr/>
          </p:nvSpPr>
          <p:spPr>
            <a:xfrm>
              <a:off x="343525" y="18977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4850" cap="rnd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7" name="Shape 997"/>
            <p:cNvSpPr/>
            <p:nvPr/>
          </p:nvSpPr>
          <p:spPr>
            <a:xfrm>
              <a:off x="2879025" y="189775"/>
              <a:ext cx="25" cy="2292000"/>
            </a:xfrm>
            <a:custGeom>
              <a:avLst/>
              <a:gdLst/>
              <a:ahLst/>
              <a:cxnLst/>
              <a:rect l="0" t="0" r="0" b="0"/>
              <a:pathLst>
                <a:path w="1" h="91680" fill="none" extrusionOk="0">
                  <a:moveTo>
                    <a:pt x="0" y="0"/>
                  </a:moveTo>
                  <a:lnTo>
                    <a:pt x="0" y="91679"/>
                  </a:lnTo>
                </a:path>
              </a:pathLst>
            </a:custGeom>
            <a:noFill/>
            <a:ln w="4850" cap="rnd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8" name="Shape 998"/>
            <p:cNvSpPr/>
            <p:nvPr/>
          </p:nvSpPr>
          <p:spPr>
            <a:xfrm>
              <a:off x="343525" y="248175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01420" y="0"/>
                  </a:moveTo>
                  <a:lnTo>
                    <a:pt x="1" y="0"/>
                  </a:lnTo>
                </a:path>
              </a:pathLst>
            </a:custGeom>
            <a:noFill/>
            <a:ln w="4850" cap="rnd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9" name="Shape 999"/>
            <p:cNvSpPr/>
            <p:nvPr/>
          </p:nvSpPr>
          <p:spPr>
            <a:xfrm>
              <a:off x="343525" y="189775"/>
              <a:ext cx="25" cy="2292000"/>
            </a:xfrm>
            <a:custGeom>
              <a:avLst/>
              <a:gdLst/>
              <a:ahLst/>
              <a:cxnLst/>
              <a:rect l="0" t="0" r="0" b="0"/>
              <a:pathLst>
                <a:path w="1" h="91680" fill="none" extrusionOk="0">
                  <a:moveTo>
                    <a:pt x="1" y="91679"/>
                  </a:moveTo>
                  <a:lnTo>
                    <a:pt x="1" y="0"/>
                  </a:lnTo>
                </a:path>
              </a:pathLst>
            </a:custGeom>
            <a:noFill/>
            <a:ln w="4850" cap="rnd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0" name="Shape 1000"/>
            <p:cNvSpPr/>
            <p:nvPr/>
          </p:nvSpPr>
          <p:spPr>
            <a:xfrm>
              <a:off x="343525" y="189775"/>
              <a:ext cx="25" cy="2292000"/>
            </a:xfrm>
            <a:custGeom>
              <a:avLst/>
              <a:gdLst/>
              <a:ahLst/>
              <a:cxnLst/>
              <a:rect l="0" t="0" r="0" b="0"/>
              <a:pathLst>
                <a:path w="1" h="91680" fill="none" extrusionOk="0">
                  <a:moveTo>
                    <a:pt x="1" y="0"/>
                  </a:moveTo>
                  <a:lnTo>
                    <a:pt x="1" y="91679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1" name="Shape 1001"/>
            <p:cNvSpPr/>
            <p:nvPr/>
          </p:nvSpPr>
          <p:spPr>
            <a:xfrm>
              <a:off x="324175" y="2481750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2" name="Shape 1002"/>
            <p:cNvSpPr/>
            <p:nvPr/>
          </p:nvSpPr>
          <p:spPr>
            <a:xfrm>
              <a:off x="324175" y="2153275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3" name="Shape 1003"/>
            <p:cNvSpPr/>
            <p:nvPr/>
          </p:nvSpPr>
          <p:spPr>
            <a:xfrm>
              <a:off x="324175" y="1824800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1"/>
                  </a:moveTo>
                  <a:lnTo>
                    <a:pt x="775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4" name="Shape 1004"/>
            <p:cNvSpPr/>
            <p:nvPr/>
          </p:nvSpPr>
          <p:spPr>
            <a:xfrm>
              <a:off x="324175" y="1496350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5" name="Shape 1005"/>
            <p:cNvSpPr/>
            <p:nvPr/>
          </p:nvSpPr>
          <p:spPr>
            <a:xfrm>
              <a:off x="324175" y="1175175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6" name="Shape 1006"/>
            <p:cNvSpPr/>
            <p:nvPr/>
          </p:nvSpPr>
          <p:spPr>
            <a:xfrm>
              <a:off x="324175" y="846700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1"/>
                  </a:moveTo>
                  <a:lnTo>
                    <a:pt x="775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7" name="Shape 1007"/>
            <p:cNvSpPr/>
            <p:nvPr/>
          </p:nvSpPr>
          <p:spPr>
            <a:xfrm>
              <a:off x="324175" y="518225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1"/>
                  </a:moveTo>
                  <a:lnTo>
                    <a:pt x="775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8" name="Shape 1008"/>
            <p:cNvSpPr/>
            <p:nvPr/>
          </p:nvSpPr>
          <p:spPr>
            <a:xfrm>
              <a:off x="324175" y="189775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9" name="Shape 1009"/>
            <p:cNvSpPr/>
            <p:nvPr/>
          </p:nvSpPr>
          <p:spPr>
            <a:xfrm>
              <a:off x="343525" y="248175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0" name="Shape 1010"/>
            <p:cNvSpPr/>
            <p:nvPr/>
          </p:nvSpPr>
          <p:spPr>
            <a:xfrm>
              <a:off x="343525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1" y="1168"/>
                  </a:moveTo>
                  <a:lnTo>
                    <a:pt x="1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1" name="Shape 1011"/>
            <p:cNvSpPr/>
            <p:nvPr/>
          </p:nvSpPr>
          <p:spPr>
            <a:xfrm>
              <a:off x="851600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1" y="1168"/>
                  </a:moveTo>
                  <a:lnTo>
                    <a:pt x="1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2" name="Shape 1012"/>
            <p:cNvSpPr/>
            <p:nvPr/>
          </p:nvSpPr>
          <p:spPr>
            <a:xfrm>
              <a:off x="1359675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0" y="1168"/>
                  </a:moveTo>
                  <a:lnTo>
                    <a:pt x="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3" name="Shape 1013"/>
            <p:cNvSpPr/>
            <p:nvPr/>
          </p:nvSpPr>
          <p:spPr>
            <a:xfrm>
              <a:off x="1862900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0" y="1168"/>
                  </a:moveTo>
                  <a:lnTo>
                    <a:pt x="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4" name="Shape 1014"/>
            <p:cNvSpPr/>
            <p:nvPr/>
          </p:nvSpPr>
          <p:spPr>
            <a:xfrm>
              <a:off x="2370950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1" y="1168"/>
                  </a:moveTo>
                  <a:lnTo>
                    <a:pt x="1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5" name="Shape 1015"/>
            <p:cNvSpPr/>
            <p:nvPr/>
          </p:nvSpPr>
          <p:spPr>
            <a:xfrm>
              <a:off x="2879025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0" y="1168"/>
                  </a:moveTo>
                  <a:lnTo>
                    <a:pt x="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6" name="Shape 1016"/>
            <p:cNvSpPr/>
            <p:nvPr/>
          </p:nvSpPr>
          <p:spPr>
            <a:xfrm>
              <a:off x="430625" y="208757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1" y="1"/>
                  </a:moveTo>
                  <a:cubicBezTo>
                    <a:pt x="261" y="1"/>
                    <a:pt x="1" y="393"/>
                    <a:pt x="1" y="877"/>
                  </a:cubicBezTo>
                  <a:cubicBezTo>
                    <a:pt x="1" y="1360"/>
                    <a:pt x="261" y="1752"/>
                    <a:pt x="581" y="1752"/>
                  </a:cubicBezTo>
                  <a:cubicBezTo>
                    <a:pt x="902" y="1752"/>
                    <a:pt x="1162" y="1360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7" name="Shape 1017"/>
            <p:cNvSpPr/>
            <p:nvPr/>
          </p:nvSpPr>
          <p:spPr>
            <a:xfrm>
              <a:off x="532250" y="211677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8" name="Shape 1018"/>
            <p:cNvSpPr/>
            <p:nvPr/>
          </p:nvSpPr>
          <p:spPr>
            <a:xfrm>
              <a:off x="633850" y="168612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1" y="0"/>
                  </a:moveTo>
                  <a:cubicBezTo>
                    <a:pt x="261" y="0"/>
                    <a:pt x="1" y="392"/>
                    <a:pt x="1" y="876"/>
                  </a:cubicBezTo>
                  <a:cubicBezTo>
                    <a:pt x="1" y="1360"/>
                    <a:pt x="261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9" name="Shape 1019"/>
            <p:cNvSpPr/>
            <p:nvPr/>
          </p:nvSpPr>
          <p:spPr>
            <a:xfrm>
              <a:off x="735475" y="1919700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0"/>
                  </a:moveTo>
                  <a:cubicBezTo>
                    <a:pt x="260" y="0"/>
                    <a:pt x="0" y="392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0" name="Shape 1020"/>
            <p:cNvSpPr/>
            <p:nvPr/>
          </p:nvSpPr>
          <p:spPr>
            <a:xfrm>
              <a:off x="837075" y="1854000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1"/>
                  </a:moveTo>
                  <a:cubicBezTo>
                    <a:pt x="261" y="1"/>
                    <a:pt x="1" y="393"/>
                    <a:pt x="1" y="877"/>
                  </a:cubicBezTo>
                  <a:cubicBezTo>
                    <a:pt x="1" y="1360"/>
                    <a:pt x="261" y="1752"/>
                    <a:pt x="582" y="1752"/>
                  </a:cubicBezTo>
                  <a:cubicBezTo>
                    <a:pt x="902" y="1752"/>
                    <a:pt x="1162" y="1360"/>
                    <a:pt x="1162" y="877"/>
                  </a:cubicBezTo>
                  <a:cubicBezTo>
                    <a:pt x="1162" y="393"/>
                    <a:pt x="902" y="1"/>
                    <a:pt x="582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1" name="Shape 1021"/>
            <p:cNvSpPr/>
            <p:nvPr/>
          </p:nvSpPr>
          <p:spPr>
            <a:xfrm>
              <a:off x="938700" y="1773700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7"/>
                  </a:cubicBezTo>
                  <a:cubicBezTo>
                    <a:pt x="0" y="1361"/>
                    <a:pt x="260" y="1753"/>
                    <a:pt x="581" y="1753"/>
                  </a:cubicBezTo>
                  <a:cubicBezTo>
                    <a:pt x="902" y="1753"/>
                    <a:pt x="1162" y="1361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2" name="Shape 1022"/>
            <p:cNvSpPr/>
            <p:nvPr/>
          </p:nvSpPr>
          <p:spPr>
            <a:xfrm>
              <a:off x="1040300" y="154012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1"/>
                  </a:moveTo>
                  <a:cubicBezTo>
                    <a:pt x="261" y="1"/>
                    <a:pt x="1" y="393"/>
                    <a:pt x="1" y="877"/>
                  </a:cubicBezTo>
                  <a:cubicBezTo>
                    <a:pt x="1" y="1361"/>
                    <a:pt x="261" y="1753"/>
                    <a:pt x="582" y="1753"/>
                  </a:cubicBezTo>
                  <a:cubicBezTo>
                    <a:pt x="902" y="1753"/>
                    <a:pt x="1162" y="1361"/>
                    <a:pt x="1162" y="877"/>
                  </a:cubicBezTo>
                  <a:cubicBezTo>
                    <a:pt x="1162" y="393"/>
                    <a:pt x="902" y="1"/>
                    <a:pt x="582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3" name="Shape 1023"/>
            <p:cNvSpPr/>
            <p:nvPr/>
          </p:nvSpPr>
          <p:spPr>
            <a:xfrm>
              <a:off x="1141925" y="1467150"/>
              <a:ext cx="29050" cy="43800"/>
            </a:xfrm>
            <a:custGeom>
              <a:avLst/>
              <a:gdLst/>
              <a:ahLst/>
              <a:cxnLst/>
              <a:rect l="0" t="0" r="0" b="0"/>
              <a:pathLst>
                <a:path w="1162" h="1752" extrusionOk="0">
                  <a:moveTo>
                    <a:pt x="581" y="0"/>
                  </a:moveTo>
                  <a:cubicBezTo>
                    <a:pt x="260" y="0"/>
                    <a:pt x="0" y="392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4" name="Shape 1024"/>
            <p:cNvSpPr/>
            <p:nvPr/>
          </p:nvSpPr>
          <p:spPr>
            <a:xfrm>
              <a:off x="1243525" y="1321150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1"/>
                  </a:moveTo>
                  <a:cubicBezTo>
                    <a:pt x="261" y="1"/>
                    <a:pt x="1" y="393"/>
                    <a:pt x="1" y="877"/>
                  </a:cubicBezTo>
                  <a:cubicBezTo>
                    <a:pt x="1" y="1360"/>
                    <a:pt x="261" y="1753"/>
                    <a:pt x="582" y="1753"/>
                  </a:cubicBezTo>
                  <a:cubicBezTo>
                    <a:pt x="902" y="1753"/>
                    <a:pt x="1162" y="1360"/>
                    <a:pt x="1162" y="877"/>
                  </a:cubicBezTo>
                  <a:cubicBezTo>
                    <a:pt x="1162" y="393"/>
                    <a:pt x="902" y="1"/>
                    <a:pt x="582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5" name="Shape 1025"/>
            <p:cNvSpPr/>
            <p:nvPr/>
          </p:nvSpPr>
          <p:spPr>
            <a:xfrm>
              <a:off x="1345150" y="152552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7"/>
                  </a:cubicBezTo>
                  <a:cubicBezTo>
                    <a:pt x="0" y="1361"/>
                    <a:pt x="260" y="1753"/>
                    <a:pt x="581" y="1753"/>
                  </a:cubicBezTo>
                  <a:cubicBezTo>
                    <a:pt x="902" y="1753"/>
                    <a:pt x="1162" y="1361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6" name="Shape 1026"/>
            <p:cNvSpPr/>
            <p:nvPr/>
          </p:nvSpPr>
          <p:spPr>
            <a:xfrm>
              <a:off x="1446750" y="1299250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1"/>
                  </a:moveTo>
                  <a:cubicBezTo>
                    <a:pt x="261" y="1"/>
                    <a:pt x="1" y="393"/>
                    <a:pt x="1" y="877"/>
                  </a:cubicBezTo>
                  <a:cubicBezTo>
                    <a:pt x="1" y="1360"/>
                    <a:pt x="261" y="1753"/>
                    <a:pt x="582" y="1753"/>
                  </a:cubicBezTo>
                  <a:cubicBezTo>
                    <a:pt x="902" y="1753"/>
                    <a:pt x="1162" y="1360"/>
                    <a:pt x="1162" y="877"/>
                  </a:cubicBezTo>
                  <a:cubicBezTo>
                    <a:pt x="1162" y="393"/>
                    <a:pt x="902" y="1"/>
                    <a:pt x="582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7" name="Shape 1027"/>
            <p:cNvSpPr/>
            <p:nvPr/>
          </p:nvSpPr>
          <p:spPr>
            <a:xfrm>
              <a:off x="1548375" y="846700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7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8" name="Shape 1028"/>
            <p:cNvSpPr/>
            <p:nvPr/>
          </p:nvSpPr>
          <p:spPr>
            <a:xfrm>
              <a:off x="1645150" y="1299250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7"/>
                  </a:cubicBezTo>
                  <a:cubicBezTo>
                    <a:pt x="0" y="1360"/>
                    <a:pt x="260" y="1753"/>
                    <a:pt x="581" y="1753"/>
                  </a:cubicBezTo>
                  <a:cubicBezTo>
                    <a:pt x="902" y="1753"/>
                    <a:pt x="1162" y="1360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9" name="Shape 1029"/>
            <p:cNvSpPr/>
            <p:nvPr/>
          </p:nvSpPr>
          <p:spPr>
            <a:xfrm>
              <a:off x="1746750" y="70072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0"/>
                  </a:moveTo>
                  <a:cubicBezTo>
                    <a:pt x="261" y="0"/>
                    <a:pt x="1" y="392"/>
                    <a:pt x="1" y="876"/>
                  </a:cubicBezTo>
                  <a:cubicBezTo>
                    <a:pt x="1" y="1360"/>
                    <a:pt x="261" y="1752"/>
                    <a:pt x="582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2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0" name="Shape 1030"/>
            <p:cNvSpPr/>
            <p:nvPr/>
          </p:nvSpPr>
          <p:spPr>
            <a:xfrm>
              <a:off x="1848375" y="963500"/>
              <a:ext cx="29050" cy="43800"/>
            </a:xfrm>
            <a:custGeom>
              <a:avLst/>
              <a:gdLst/>
              <a:ahLst/>
              <a:cxnLst/>
              <a:rect l="0" t="0" r="0" b="0"/>
              <a:pathLst>
                <a:path w="1162" h="1752" extrusionOk="0">
                  <a:moveTo>
                    <a:pt x="581" y="0"/>
                  </a:moveTo>
                  <a:cubicBezTo>
                    <a:pt x="260" y="0"/>
                    <a:pt x="0" y="392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1" name="Shape 1031"/>
            <p:cNvSpPr/>
            <p:nvPr/>
          </p:nvSpPr>
          <p:spPr>
            <a:xfrm>
              <a:off x="1950000" y="832100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7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1" y="1752"/>
                    <a:pt x="1161" y="1360"/>
                    <a:pt x="1161" y="877"/>
                  </a:cubicBezTo>
                  <a:cubicBezTo>
                    <a:pt x="1161" y="393"/>
                    <a:pt x="901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2" name="Shape 1032"/>
            <p:cNvSpPr/>
            <p:nvPr/>
          </p:nvSpPr>
          <p:spPr>
            <a:xfrm>
              <a:off x="2051600" y="59852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1" y="393"/>
                    <a:pt x="1" y="877"/>
                  </a:cubicBezTo>
                  <a:cubicBezTo>
                    <a:pt x="1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3" name="Shape 1033"/>
            <p:cNvSpPr/>
            <p:nvPr/>
          </p:nvSpPr>
          <p:spPr>
            <a:xfrm>
              <a:off x="2153225" y="948900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0"/>
                  </a:moveTo>
                  <a:cubicBezTo>
                    <a:pt x="260" y="0"/>
                    <a:pt x="0" y="392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1" y="1752"/>
                    <a:pt x="1161" y="1360"/>
                    <a:pt x="1161" y="876"/>
                  </a:cubicBezTo>
                  <a:cubicBezTo>
                    <a:pt x="1161" y="392"/>
                    <a:pt x="901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4" name="Shape 1034"/>
            <p:cNvSpPr/>
            <p:nvPr/>
          </p:nvSpPr>
          <p:spPr>
            <a:xfrm>
              <a:off x="2254825" y="715325"/>
              <a:ext cx="29050" cy="43800"/>
            </a:xfrm>
            <a:custGeom>
              <a:avLst/>
              <a:gdLst/>
              <a:ahLst/>
              <a:cxnLst/>
              <a:rect l="0" t="0" r="0" b="0"/>
              <a:pathLst>
                <a:path w="1162" h="1752" extrusionOk="0">
                  <a:moveTo>
                    <a:pt x="581" y="0"/>
                  </a:moveTo>
                  <a:cubicBezTo>
                    <a:pt x="261" y="0"/>
                    <a:pt x="1" y="392"/>
                    <a:pt x="1" y="876"/>
                  </a:cubicBezTo>
                  <a:cubicBezTo>
                    <a:pt x="1" y="1360"/>
                    <a:pt x="261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5" name="Shape 1035"/>
            <p:cNvSpPr/>
            <p:nvPr/>
          </p:nvSpPr>
          <p:spPr>
            <a:xfrm>
              <a:off x="2356450" y="61312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1" y="1752"/>
                    <a:pt x="1161" y="1360"/>
                    <a:pt x="1161" y="876"/>
                  </a:cubicBezTo>
                  <a:cubicBezTo>
                    <a:pt x="1161" y="393"/>
                    <a:pt x="901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6" name="Shape 1036"/>
            <p:cNvSpPr/>
            <p:nvPr/>
          </p:nvSpPr>
          <p:spPr>
            <a:xfrm>
              <a:off x="445150" y="562025"/>
              <a:ext cx="1925825" cy="1532875"/>
            </a:xfrm>
            <a:custGeom>
              <a:avLst/>
              <a:gdLst/>
              <a:ahLst/>
              <a:cxnLst/>
              <a:rect l="0" t="0" r="0" b="0"/>
              <a:pathLst>
                <a:path w="77033" h="61315" fill="none" extrusionOk="0">
                  <a:moveTo>
                    <a:pt x="0" y="61315"/>
                  </a:moveTo>
                  <a:lnTo>
                    <a:pt x="77033" y="1"/>
                  </a:lnTo>
                </a:path>
              </a:pathLst>
            </a:custGeom>
            <a:noFill/>
            <a:ln w="967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7" name="Shape 1037"/>
            <p:cNvSpPr/>
            <p:nvPr/>
          </p:nvSpPr>
          <p:spPr>
            <a:xfrm>
              <a:off x="265425" y="2447800"/>
              <a:ext cx="31725" cy="71800"/>
            </a:xfrm>
            <a:custGeom>
              <a:avLst/>
              <a:gdLst/>
              <a:ahLst/>
              <a:cxnLst/>
              <a:rect l="0" t="0" r="0" b="0"/>
              <a:pathLst>
                <a:path w="1269" h="2872" extrusionOk="0">
                  <a:moveTo>
                    <a:pt x="635" y="297"/>
                  </a:moveTo>
                  <a:cubicBezTo>
                    <a:pt x="763" y="297"/>
                    <a:pt x="860" y="392"/>
                    <a:pt x="924" y="582"/>
                  </a:cubicBezTo>
                  <a:cubicBezTo>
                    <a:pt x="988" y="771"/>
                    <a:pt x="1020" y="1056"/>
                    <a:pt x="1020" y="1437"/>
                  </a:cubicBezTo>
                  <a:cubicBezTo>
                    <a:pt x="1020" y="1816"/>
                    <a:pt x="988" y="2101"/>
                    <a:pt x="924" y="2291"/>
                  </a:cubicBezTo>
                  <a:cubicBezTo>
                    <a:pt x="860" y="2480"/>
                    <a:pt x="763" y="2575"/>
                    <a:pt x="635" y="2575"/>
                  </a:cubicBezTo>
                  <a:cubicBezTo>
                    <a:pt x="507" y="2575"/>
                    <a:pt x="411" y="2480"/>
                    <a:pt x="346" y="2291"/>
                  </a:cubicBezTo>
                  <a:cubicBezTo>
                    <a:pt x="282" y="2101"/>
                    <a:pt x="250" y="1816"/>
                    <a:pt x="250" y="1437"/>
                  </a:cubicBezTo>
                  <a:cubicBezTo>
                    <a:pt x="250" y="1056"/>
                    <a:pt x="282" y="771"/>
                    <a:pt x="346" y="582"/>
                  </a:cubicBezTo>
                  <a:cubicBezTo>
                    <a:pt x="411" y="392"/>
                    <a:pt x="507" y="297"/>
                    <a:pt x="635" y="297"/>
                  </a:cubicBezTo>
                  <a:close/>
                  <a:moveTo>
                    <a:pt x="635" y="1"/>
                  </a:moveTo>
                  <a:cubicBezTo>
                    <a:pt x="429" y="1"/>
                    <a:pt x="272" y="123"/>
                    <a:pt x="163" y="369"/>
                  </a:cubicBezTo>
                  <a:cubicBezTo>
                    <a:pt x="55" y="614"/>
                    <a:pt x="0" y="970"/>
                    <a:pt x="0" y="1437"/>
                  </a:cubicBezTo>
                  <a:cubicBezTo>
                    <a:pt x="0" y="1903"/>
                    <a:pt x="55" y="2258"/>
                    <a:pt x="163" y="2504"/>
                  </a:cubicBezTo>
                  <a:cubicBezTo>
                    <a:pt x="272" y="2749"/>
                    <a:pt x="429" y="2872"/>
                    <a:pt x="635" y="2872"/>
                  </a:cubicBezTo>
                  <a:cubicBezTo>
                    <a:pt x="840" y="2872"/>
                    <a:pt x="997" y="2749"/>
                    <a:pt x="1106" y="2504"/>
                  </a:cubicBezTo>
                  <a:cubicBezTo>
                    <a:pt x="1214" y="2258"/>
                    <a:pt x="1269" y="1903"/>
                    <a:pt x="1269" y="1437"/>
                  </a:cubicBezTo>
                  <a:cubicBezTo>
                    <a:pt x="1269" y="970"/>
                    <a:pt x="1214" y="614"/>
                    <a:pt x="1106" y="369"/>
                  </a:cubicBezTo>
                  <a:cubicBezTo>
                    <a:pt x="997" y="123"/>
                    <a:pt x="840" y="1"/>
                    <a:pt x="6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8" name="Shape 1038"/>
            <p:cNvSpPr/>
            <p:nvPr/>
          </p:nvSpPr>
          <p:spPr>
            <a:xfrm>
              <a:off x="232025" y="2119325"/>
              <a:ext cx="71275" cy="71800"/>
            </a:xfrm>
            <a:custGeom>
              <a:avLst/>
              <a:gdLst/>
              <a:ahLst/>
              <a:cxnLst/>
              <a:rect l="0" t="0" r="0" b="0"/>
              <a:pathLst>
                <a:path w="2851" h="2872" extrusionOk="0">
                  <a:moveTo>
                    <a:pt x="2217" y="297"/>
                  </a:moveTo>
                  <a:cubicBezTo>
                    <a:pt x="2345" y="297"/>
                    <a:pt x="2442" y="392"/>
                    <a:pt x="2506" y="582"/>
                  </a:cubicBezTo>
                  <a:cubicBezTo>
                    <a:pt x="2570" y="772"/>
                    <a:pt x="2602" y="1057"/>
                    <a:pt x="2602" y="1437"/>
                  </a:cubicBezTo>
                  <a:cubicBezTo>
                    <a:pt x="2602" y="1817"/>
                    <a:pt x="2570" y="2101"/>
                    <a:pt x="2506" y="2291"/>
                  </a:cubicBezTo>
                  <a:cubicBezTo>
                    <a:pt x="2442" y="2481"/>
                    <a:pt x="2345" y="2575"/>
                    <a:pt x="2217" y="2575"/>
                  </a:cubicBezTo>
                  <a:cubicBezTo>
                    <a:pt x="2089" y="2575"/>
                    <a:pt x="1993" y="2481"/>
                    <a:pt x="1929" y="2291"/>
                  </a:cubicBezTo>
                  <a:cubicBezTo>
                    <a:pt x="1864" y="2101"/>
                    <a:pt x="1832" y="1817"/>
                    <a:pt x="1832" y="1437"/>
                  </a:cubicBezTo>
                  <a:cubicBezTo>
                    <a:pt x="1832" y="1057"/>
                    <a:pt x="1864" y="772"/>
                    <a:pt x="1929" y="582"/>
                  </a:cubicBezTo>
                  <a:cubicBezTo>
                    <a:pt x="1993" y="392"/>
                    <a:pt x="2089" y="297"/>
                    <a:pt x="2217" y="297"/>
                  </a:cubicBezTo>
                  <a:close/>
                  <a:moveTo>
                    <a:pt x="531" y="1"/>
                  </a:moveTo>
                  <a:cubicBezTo>
                    <a:pt x="459" y="1"/>
                    <a:pt x="379" y="16"/>
                    <a:pt x="293" y="47"/>
                  </a:cubicBezTo>
                  <a:cubicBezTo>
                    <a:pt x="206" y="78"/>
                    <a:pt x="112" y="124"/>
                    <a:pt x="12" y="184"/>
                  </a:cubicBezTo>
                  <a:lnTo>
                    <a:pt x="12" y="563"/>
                  </a:lnTo>
                  <a:cubicBezTo>
                    <a:pt x="111" y="480"/>
                    <a:pt x="203" y="418"/>
                    <a:pt x="289" y="377"/>
                  </a:cubicBezTo>
                  <a:cubicBezTo>
                    <a:pt x="376" y="336"/>
                    <a:pt x="458" y="316"/>
                    <a:pt x="536" y="316"/>
                  </a:cubicBezTo>
                  <a:cubicBezTo>
                    <a:pt x="646" y="316"/>
                    <a:pt x="735" y="362"/>
                    <a:pt x="803" y="455"/>
                  </a:cubicBezTo>
                  <a:cubicBezTo>
                    <a:pt x="871" y="548"/>
                    <a:pt x="906" y="668"/>
                    <a:pt x="906" y="815"/>
                  </a:cubicBezTo>
                  <a:cubicBezTo>
                    <a:pt x="906" y="905"/>
                    <a:pt x="890" y="997"/>
                    <a:pt x="858" y="1090"/>
                  </a:cubicBezTo>
                  <a:cubicBezTo>
                    <a:pt x="827" y="1183"/>
                    <a:pt x="771" y="1297"/>
                    <a:pt x="692" y="1432"/>
                  </a:cubicBezTo>
                  <a:cubicBezTo>
                    <a:pt x="650" y="1503"/>
                    <a:pt x="548" y="1663"/>
                    <a:pt x="385" y="1911"/>
                  </a:cubicBezTo>
                  <a:cubicBezTo>
                    <a:pt x="223" y="2159"/>
                    <a:pt x="94" y="2356"/>
                    <a:pt x="0" y="2503"/>
                  </a:cubicBezTo>
                  <a:lnTo>
                    <a:pt x="0" y="2818"/>
                  </a:lnTo>
                  <a:lnTo>
                    <a:pt x="1165" y="2818"/>
                  </a:lnTo>
                  <a:lnTo>
                    <a:pt x="1165" y="2503"/>
                  </a:lnTo>
                  <a:lnTo>
                    <a:pt x="299" y="2503"/>
                  </a:lnTo>
                  <a:cubicBezTo>
                    <a:pt x="499" y="2195"/>
                    <a:pt x="653" y="1956"/>
                    <a:pt x="763" y="1785"/>
                  </a:cubicBezTo>
                  <a:cubicBezTo>
                    <a:pt x="873" y="1614"/>
                    <a:pt x="938" y="1510"/>
                    <a:pt x="958" y="1474"/>
                  </a:cubicBezTo>
                  <a:cubicBezTo>
                    <a:pt x="1033" y="1336"/>
                    <a:pt x="1084" y="1216"/>
                    <a:pt x="1113" y="1114"/>
                  </a:cubicBezTo>
                  <a:cubicBezTo>
                    <a:pt x="1141" y="1012"/>
                    <a:pt x="1155" y="904"/>
                    <a:pt x="1155" y="791"/>
                  </a:cubicBezTo>
                  <a:cubicBezTo>
                    <a:pt x="1155" y="551"/>
                    <a:pt x="1099" y="359"/>
                    <a:pt x="985" y="216"/>
                  </a:cubicBezTo>
                  <a:cubicBezTo>
                    <a:pt x="872" y="73"/>
                    <a:pt x="721" y="1"/>
                    <a:pt x="531" y="1"/>
                  </a:cubicBezTo>
                  <a:close/>
                  <a:moveTo>
                    <a:pt x="2217" y="1"/>
                  </a:moveTo>
                  <a:cubicBezTo>
                    <a:pt x="2011" y="1"/>
                    <a:pt x="1854" y="124"/>
                    <a:pt x="1745" y="369"/>
                  </a:cubicBezTo>
                  <a:cubicBezTo>
                    <a:pt x="1637" y="614"/>
                    <a:pt x="1583" y="970"/>
                    <a:pt x="1583" y="1437"/>
                  </a:cubicBezTo>
                  <a:cubicBezTo>
                    <a:pt x="1583" y="1903"/>
                    <a:pt x="1637" y="2259"/>
                    <a:pt x="1745" y="2504"/>
                  </a:cubicBezTo>
                  <a:cubicBezTo>
                    <a:pt x="1854" y="2749"/>
                    <a:pt x="2011" y="2872"/>
                    <a:pt x="2217" y="2872"/>
                  </a:cubicBezTo>
                  <a:cubicBezTo>
                    <a:pt x="2422" y="2872"/>
                    <a:pt x="2579" y="2749"/>
                    <a:pt x="2688" y="2504"/>
                  </a:cubicBezTo>
                  <a:cubicBezTo>
                    <a:pt x="2796" y="2259"/>
                    <a:pt x="2851" y="1903"/>
                    <a:pt x="2851" y="1437"/>
                  </a:cubicBezTo>
                  <a:cubicBezTo>
                    <a:pt x="2851" y="970"/>
                    <a:pt x="2796" y="614"/>
                    <a:pt x="2688" y="369"/>
                  </a:cubicBezTo>
                  <a:cubicBezTo>
                    <a:pt x="2579" y="124"/>
                    <a:pt x="2422" y="1"/>
                    <a:pt x="2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9" name="Shape 1039"/>
            <p:cNvSpPr/>
            <p:nvPr/>
          </p:nvSpPr>
          <p:spPr>
            <a:xfrm>
              <a:off x="230475" y="1790875"/>
              <a:ext cx="72825" cy="71800"/>
            </a:xfrm>
            <a:custGeom>
              <a:avLst/>
              <a:gdLst/>
              <a:ahLst/>
              <a:cxnLst/>
              <a:rect l="0" t="0" r="0" b="0"/>
              <a:pathLst>
                <a:path w="2913" h="2872" extrusionOk="0">
                  <a:moveTo>
                    <a:pt x="829" y="377"/>
                  </a:moveTo>
                  <a:lnTo>
                    <a:pt x="829" y="1854"/>
                  </a:lnTo>
                  <a:lnTo>
                    <a:pt x="202" y="1854"/>
                  </a:lnTo>
                  <a:lnTo>
                    <a:pt x="829" y="377"/>
                  </a:lnTo>
                  <a:close/>
                  <a:moveTo>
                    <a:pt x="2279" y="297"/>
                  </a:moveTo>
                  <a:cubicBezTo>
                    <a:pt x="2407" y="297"/>
                    <a:pt x="2504" y="392"/>
                    <a:pt x="2568" y="581"/>
                  </a:cubicBezTo>
                  <a:cubicBezTo>
                    <a:pt x="2632" y="771"/>
                    <a:pt x="2664" y="1056"/>
                    <a:pt x="2664" y="1437"/>
                  </a:cubicBezTo>
                  <a:cubicBezTo>
                    <a:pt x="2664" y="1816"/>
                    <a:pt x="2632" y="2101"/>
                    <a:pt x="2568" y="2290"/>
                  </a:cubicBezTo>
                  <a:cubicBezTo>
                    <a:pt x="2504" y="2480"/>
                    <a:pt x="2407" y="2575"/>
                    <a:pt x="2279" y="2575"/>
                  </a:cubicBezTo>
                  <a:cubicBezTo>
                    <a:pt x="2151" y="2575"/>
                    <a:pt x="2055" y="2480"/>
                    <a:pt x="1991" y="2290"/>
                  </a:cubicBezTo>
                  <a:cubicBezTo>
                    <a:pt x="1926" y="2101"/>
                    <a:pt x="1894" y="1816"/>
                    <a:pt x="1894" y="1437"/>
                  </a:cubicBezTo>
                  <a:cubicBezTo>
                    <a:pt x="1894" y="1056"/>
                    <a:pt x="1926" y="771"/>
                    <a:pt x="1991" y="581"/>
                  </a:cubicBezTo>
                  <a:cubicBezTo>
                    <a:pt x="2055" y="392"/>
                    <a:pt x="2151" y="297"/>
                    <a:pt x="2279" y="297"/>
                  </a:cubicBezTo>
                  <a:close/>
                  <a:moveTo>
                    <a:pt x="764" y="50"/>
                  </a:moveTo>
                  <a:lnTo>
                    <a:pt x="1" y="1804"/>
                  </a:lnTo>
                  <a:lnTo>
                    <a:pt x="1" y="2165"/>
                  </a:lnTo>
                  <a:lnTo>
                    <a:pt x="829" y="2165"/>
                  </a:lnTo>
                  <a:lnTo>
                    <a:pt x="829" y="2818"/>
                  </a:lnTo>
                  <a:lnTo>
                    <a:pt x="1076" y="2818"/>
                  </a:lnTo>
                  <a:lnTo>
                    <a:pt x="1076" y="2165"/>
                  </a:lnTo>
                  <a:lnTo>
                    <a:pt x="1337" y="2165"/>
                  </a:lnTo>
                  <a:lnTo>
                    <a:pt x="1337" y="1854"/>
                  </a:lnTo>
                  <a:lnTo>
                    <a:pt x="1076" y="1854"/>
                  </a:lnTo>
                  <a:lnTo>
                    <a:pt x="1076" y="50"/>
                  </a:lnTo>
                  <a:close/>
                  <a:moveTo>
                    <a:pt x="2279" y="0"/>
                  </a:moveTo>
                  <a:cubicBezTo>
                    <a:pt x="2073" y="0"/>
                    <a:pt x="1916" y="123"/>
                    <a:pt x="1807" y="368"/>
                  </a:cubicBezTo>
                  <a:cubicBezTo>
                    <a:pt x="1699" y="613"/>
                    <a:pt x="1645" y="970"/>
                    <a:pt x="1645" y="1437"/>
                  </a:cubicBezTo>
                  <a:cubicBezTo>
                    <a:pt x="1645" y="1903"/>
                    <a:pt x="1699" y="2258"/>
                    <a:pt x="1807" y="2503"/>
                  </a:cubicBezTo>
                  <a:cubicBezTo>
                    <a:pt x="1916" y="2749"/>
                    <a:pt x="2073" y="2871"/>
                    <a:pt x="2279" y="2871"/>
                  </a:cubicBezTo>
                  <a:cubicBezTo>
                    <a:pt x="2484" y="2871"/>
                    <a:pt x="2641" y="2749"/>
                    <a:pt x="2750" y="2503"/>
                  </a:cubicBezTo>
                  <a:cubicBezTo>
                    <a:pt x="2858" y="2258"/>
                    <a:pt x="2913" y="1903"/>
                    <a:pt x="2913" y="1437"/>
                  </a:cubicBezTo>
                  <a:cubicBezTo>
                    <a:pt x="2913" y="970"/>
                    <a:pt x="2858" y="613"/>
                    <a:pt x="2750" y="368"/>
                  </a:cubicBezTo>
                  <a:cubicBezTo>
                    <a:pt x="2641" y="123"/>
                    <a:pt x="2484" y="0"/>
                    <a:pt x="2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0" name="Shape 1040"/>
            <p:cNvSpPr/>
            <p:nvPr/>
          </p:nvSpPr>
          <p:spPr>
            <a:xfrm>
              <a:off x="231800" y="1462400"/>
              <a:ext cx="71500" cy="71800"/>
            </a:xfrm>
            <a:custGeom>
              <a:avLst/>
              <a:gdLst/>
              <a:ahLst/>
              <a:cxnLst/>
              <a:rect l="0" t="0" r="0" b="0"/>
              <a:pathLst>
                <a:path w="2860" h="2872" extrusionOk="0">
                  <a:moveTo>
                    <a:pt x="655" y="1285"/>
                  </a:moveTo>
                  <a:cubicBezTo>
                    <a:pt x="767" y="1285"/>
                    <a:pt x="855" y="1342"/>
                    <a:pt x="920" y="1457"/>
                  </a:cubicBezTo>
                  <a:cubicBezTo>
                    <a:pt x="985" y="1572"/>
                    <a:pt x="1018" y="1730"/>
                    <a:pt x="1018" y="1930"/>
                  </a:cubicBezTo>
                  <a:cubicBezTo>
                    <a:pt x="1018" y="2129"/>
                    <a:pt x="985" y="2286"/>
                    <a:pt x="920" y="2402"/>
                  </a:cubicBezTo>
                  <a:cubicBezTo>
                    <a:pt x="855" y="2517"/>
                    <a:pt x="767" y="2575"/>
                    <a:pt x="655" y="2575"/>
                  </a:cubicBezTo>
                  <a:cubicBezTo>
                    <a:pt x="544" y="2575"/>
                    <a:pt x="456" y="2517"/>
                    <a:pt x="391" y="2402"/>
                  </a:cubicBezTo>
                  <a:cubicBezTo>
                    <a:pt x="325" y="2286"/>
                    <a:pt x="293" y="2129"/>
                    <a:pt x="293" y="1930"/>
                  </a:cubicBezTo>
                  <a:cubicBezTo>
                    <a:pt x="293" y="1730"/>
                    <a:pt x="325" y="1572"/>
                    <a:pt x="391" y="1457"/>
                  </a:cubicBezTo>
                  <a:cubicBezTo>
                    <a:pt x="456" y="1342"/>
                    <a:pt x="544" y="1285"/>
                    <a:pt x="655" y="1285"/>
                  </a:cubicBezTo>
                  <a:close/>
                  <a:moveTo>
                    <a:pt x="2226" y="297"/>
                  </a:moveTo>
                  <a:cubicBezTo>
                    <a:pt x="2354" y="297"/>
                    <a:pt x="2451" y="392"/>
                    <a:pt x="2515" y="582"/>
                  </a:cubicBezTo>
                  <a:cubicBezTo>
                    <a:pt x="2579" y="771"/>
                    <a:pt x="2611" y="1056"/>
                    <a:pt x="2611" y="1437"/>
                  </a:cubicBezTo>
                  <a:cubicBezTo>
                    <a:pt x="2611" y="1816"/>
                    <a:pt x="2579" y="2101"/>
                    <a:pt x="2515" y="2291"/>
                  </a:cubicBezTo>
                  <a:cubicBezTo>
                    <a:pt x="2451" y="2480"/>
                    <a:pt x="2354" y="2575"/>
                    <a:pt x="2226" y="2575"/>
                  </a:cubicBezTo>
                  <a:cubicBezTo>
                    <a:pt x="2098" y="2575"/>
                    <a:pt x="2002" y="2480"/>
                    <a:pt x="1938" y="2291"/>
                  </a:cubicBezTo>
                  <a:cubicBezTo>
                    <a:pt x="1873" y="2101"/>
                    <a:pt x="1841" y="1816"/>
                    <a:pt x="1841" y="1437"/>
                  </a:cubicBezTo>
                  <a:cubicBezTo>
                    <a:pt x="1841" y="1056"/>
                    <a:pt x="1873" y="771"/>
                    <a:pt x="1938" y="582"/>
                  </a:cubicBezTo>
                  <a:cubicBezTo>
                    <a:pt x="2002" y="392"/>
                    <a:pt x="2098" y="297"/>
                    <a:pt x="2226" y="297"/>
                  </a:cubicBezTo>
                  <a:close/>
                  <a:moveTo>
                    <a:pt x="761" y="1"/>
                  </a:moveTo>
                  <a:cubicBezTo>
                    <a:pt x="529" y="1"/>
                    <a:pt x="345" y="131"/>
                    <a:pt x="207" y="391"/>
                  </a:cubicBezTo>
                  <a:cubicBezTo>
                    <a:pt x="69" y="651"/>
                    <a:pt x="0" y="1000"/>
                    <a:pt x="0" y="1437"/>
                  </a:cubicBezTo>
                  <a:cubicBezTo>
                    <a:pt x="0" y="1903"/>
                    <a:pt x="57" y="2258"/>
                    <a:pt x="169" y="2504"/>
                  </a:cubicBezTo>
                  <a:cubicBezTo>
                    <a:pt x="281" y="2749"/>
                    <a:pt x="443" y="2872"/>
                    <a:pt x="655" y="2872"/>
                  </a:cubicBezTo>
                  <a:cubicBezTo>
                    <a:pt x="841" y="2872"/>
                    <a:pt x="989" y="2786"/>
                    <a:pt x="1100" y="2614"/>
                  </a:cubicBezTo>
                  <a:cubicBezTo>
                    <a:pt x="1212" y="2442"/>
                    <a:pt x="1267" y="2214"/>
                    <a:pt x="1267" y="1930"/>
                  </a:cubicBezTo>
                  <a:cubicBezTo>
                    <a:pt x="1267" y="1640"/>
                    <a:pt x="1214" y="1410"/>
                    <a:pt x="1107" y="1241"/>
                  </a:cubicBezTo>
                  <a:cubicBezTo>
                    <a:pt x="1000" y="1073"/>
                    <a:pt x="854" y="988"/>
                    <a:pt x="670" y="988"/>
                  </a:cubicBezTo>
                  <a:cubicBezTo>
                    <a:pt x="582" y="988"/>
                    <a:pt x="502" y="1017"/>
                    <a:pt x="429" y="1075"/>
                  </a:cubicBezTo>
                  <a:cubicBezTo>
                    <a:pt x="356" y="1132"/>
                    <a:pt x="296" y="1215"/>
                    <a:pt x="247" y="1322"/>
                  </a:cubicBezTo>
                  <a:cubicBezTo>
                    <a:pt x="260" y="985"/>
                    <a:pt x="309" y="733"/>
                    <a:pt x="395" y="566"/>
                  </a:cubicBezTo>
                  <a:cubicBezTo>
                    <a:pt x="482" y="399"/>
                    <a:pt x="607" y="316"/>
                    <a:pt x="771" y="316"/>
                  </a:cubicBezTo>
                  <a:cubicBezTo>
                    <a:pt x="833" y="316"/>
                    <a:pt x="896" y="327"/>
                    <a:pt x="959" y="351"/>
                  </a:cubicBezTo>
                  <a:cubicBezTo>
                    <a:pt x="1023" y="374"/>
                    <a:pt x="1086" y="408"/>
                    <a:pt x="1148" y="453"/>
                  </a:cubicBezTo>
                  <a:lnTo>
                    <a:pt x="1148" y="112"/>
                  </a:lnTo>
                  <a:cubicBezTo>
                    <a:pt x="1079" y="75"/>
                    <a:pt x="1013" y="47"/>
                    <a:pt x="950" y="28"/>
                  </a:cubicBezTo>
                  <a:cubicBezTo>
                    <a:pt x="886" y="10"/>
                    <a:pt x="823" y="1"/>
                    <a:pt x="761" y="1"/>
                  </a:cubicBezTo>
                  <a:close/>
                  <a:moveTo>
                    <a:pt x="2226" y="1"/>
                  </a:moveTo>
                  <a:cubicBezTo>
                    <a:pt x="2020" y="1"/>
                    <a:pt x="1863" y="123"/>
                    <a:pt x="1754" y="368"/>
                  </a:cubicBezTo>
                  <a:cubicBezTo>
                    <a:pt x="1646" y="614"/>
                    <a:pt x="1592" y="970"/>
                    <a:pt x="1592" y="1437"/>
                  </a:cubicBezTo>
                  <a:cubicBezTo>
                    <a:pt x="1592" y="1903"/>
                    <a:pt x="1646" y="2258"/>
                    <a:pt x="1754" y="2504"/>
                  </a:cubicBezTo>
                  <a:cubicBezTo>
                    <a:pt x="1863" y="2749"/>
                    <a:pt x="2020" y="2872"/>
                    <a:pt x="2226" y="2872"/>
                  </a:cubicBezTo>
                  <a:cubicBezTo>
                    <a:pt x="2431" y="2872"/>
                    <a:pt x="2588" y="2749"/>
                    <a:pt x="2697" y="2504"/>
                  </a:cubicBezTo>
                  <a:cubicBezTo>
                    <a:pt x="2805" y="2258"/>
                    <a:pt x="2860" y="1903"/>
                    <a:pt x="2860" y="1437"/>
                  </a:cubicBezTo>
                  <a:cubicBezTo>
                    <a:pt x="2860" y="970"/>
                    <a:pt x="2805" y="614"/>
                    <a:pt x="2697" y="368"/>
                  </a:cubicBezTo>
                  <a:cubicBezTo>
                    <a:pt x="2588" y="123"/>
                    <a:pt x="2431" y="1"/>
                    <a:pt x="2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1" name="Shape 1041"/>
            <p:cNvSpPr/>
            <p:nvPr/>
          </p:nvSpPr>
          <p:spPr>
            <a:xfrm>
              <a:off x="231675" y="1141225"/>
              <a:ext cx="71625" cy="71800"/>
            </a:xfrm>
            <a:custGeom>
              <a:avLst/>
              <a:gdLst/>
              <a:ahLst/>
              <a:cxnLst/>
              <a:rect l="0" t="0" r="0" b="0"/>
              <a:pathLst>
                <a:path w="2865" h="2872" extrusionOk="0">
                  <a:moveTo>
                    <a:pt x="630" y="297"/>
                  </a:moveTo>
                  <a:cubicBezTo>
                    <a:pt x="736" y="297"/>
                    <a:pt x="819" y="338"/>
                    <a:pt x="880" y="418"/>
                  </a:cubicBezTo>
                  <a:cubicBezTo>
                    <a:pt x="940" y="498"/>
                    <a:pt x="970" y="610"/>
                    <a:pt x="970" y="753"/>
                  </a:cubicBezTo>
                  <a:cubicBezTo>
                    <a:pt x="970" y="897"/>
                    <a:pt x="940" y="1009"/>
                    <a:pt x="880" y="1089"/>
                  </a:cubicBezTo>
                  <a:cubicBezTo>
                    <a:pt x="819" y="1169"/>
                    <a:pt x="736" y="1209"/>
                    <a:pt x="630" y="1209"/>
                  </a:cubicBezTo>
                  <a:cubicBezTo>
                    <a:pt x="522" y="1209"/>
                    <a:pt x="439" y="1169"/>
                    <a:pt x="380" y="1089"/>
                  </a:cubicBezTo>
                  <a:cubicBezTo>
                    <a:pt x="320" y="1009"/>
                    <a:pt x="291" y="897"/>
                    <a:pt x="291" y="753"/>
                  </a:cubicBezTo>
                  <a:cubicBezTo>
                    <a:pt x="291" y="610"/>
                    <a:pt x="320" y="498"/>
                    <a:pt x="380" y="418"/>
                  </a:cubicBezTo>
                  <a:cubicBezTo>
                    <a:pt x="439" y="338"/>
                    <a:pt x="522" y="297"/>
                    <a:pt x="630" y="297"/>
                  </a:cubicBezTo>
                  <a:close/>
                  <a:moveTo>
                    <a:pt x="630" y="1504"/>
                  </a:moveTo>
                  <a:cubicBezTo>
                    <a:pt x="748" y="1504"/>
                    <a:pt x="842" y="1552"/>
                    <a:pt x="909" y="1647"/>
                  </a:cubicBezTo>
                  <a:cubicBezTo>
                    <a:pt x="977" y="1742"/>
                    <a:pt x="1011" y="1873"/>
                    <a:pt x="1011" y="2040"/>
                  </a:cubicBezTo>
                  <a:cubicBezTo>
                    <a:pt x="1011" y="2205"/>
                    <a:pt x="977" y="2336"/>
                    <a:pt x="909" y="2432"/>
                  </a:cubicBezTo>
                  <a:cubicBezTo>
                    <a:pt x="841" y="2527"/>
                    <a:pt x="748" y="2575"/>
                    <a:pt x="630" y="2575"/>
                  </a:cubicBezTo>
                  <a:cubicBezTo>
                    <a:pt x="512" y="2575"/>
                    <a:pt x="419" y="2528"/>
                    <a:pt x="351" y="2433"/>
                  </a:cubicBezTo>
                  <a:cubicBezTo>
                    <a:pt x="284" y="2337"/>
                    <a:pt x="250" y="2207"/>
                    <a:pt x="250" y="2040"/>
                  </a:cubicBezTo>
                  <a:cubicBezTo>
                    <a:pt x="250" y="1873"/>
                    <a:pt x="284" y="1742"/>
                    <a:pt x="351" y="1647"/>
                  </a:cubicBezTo>
                  <a:cubicBezTo>
                    <a:pt x="419" y="1552"/>
                    <a:pt x="512" y="1504"/>
                    <a:pt x="630" y="1504"/>
                  </a:cubicBezTo>
                  <a:close/>
                  <a:moveTo>
                    <a:pt x="2231" y="297"/>
                  </a:moveTo>
                  <a:cubicBezTo>
                    <a:pt x="2359" y="297"/>
                    <a:pt x="2456" y="392"/>
                    <a:pt x="2520" y="582"/>
                  </a:cubicBezTo>
                  <a:cubicBezTo>
                    <a:pt x="2584" y="772"/>
                    <a:pt x="2616" y="1057"/>
                    <a:pt x="2616" y="1437"/>
                  </a:cubicBezTo>
                  <a:cubicBezTo>
                    <a:pt x="2616" y="1817"/>
                    <a:pt x="2584" y="2101"/>
                    <a:pt x="2520" y="2291"/>
                  </a:cubicBezTo>
                  <a:cubicBezTo>
                    <a:pt x="2456" y="2481"/>
                    <a:pt x="2359" y="2575"/>
                    <a:pt x="2231" y="2575"/>
                  </a:cubicBezTo>
                  <a:cubicBezTo>
                    <a:pt x="2103" y="2575"/>
                    <a:pt x="2007" y="2481"/>
                    <a:pt x="1943" y="2291"/>
                  </a:cubicBezTo>
                  <a:cubicBezTo>
                    <a:pt x="1878" y="2101"/>
                    <a:pt x="1846" y="1817"/>
                    <a:pt x="1846" y="1437"/>
                  </a:cubicBezTo>
                  <a:cubicBezTo>
                    <a:pt x="1846" y="1057"/>
                    <a:pt x="1878" y="772"/>
                    <a:pt x="1943" y="582"/>
                  </a:cubicBezTo>
                  <a:cubicBezTo>
                    <a:pt x="2007" y="392"/>
                    <a:pt x="2103" y="297"/>
                    <a:pt x="2231" y="297"/>
                  </a:cubicBezTo>
                  <a:close/>
                  <a:moveTo>
                    <a:pt x="630" y="1"/>
                  </a:moveTo>
                  <a:cubicBezTo>
                    <a:pt x="448" y="1"/>
                    <a:pt x="305" y="65"/>
                    <a:pt x="200" y="194"/>
                  </a:cubicBezTo>
                  <a:cubicBezTo>
                    <a:pt x="96" y="322"/>
                    <a:pt x="44" y="497"/>
                    <a:pt x="44" y="718"/>
                  </a:cubicBezTo>
                  <a:cubicBezTo>
                    <a:pt x="44" y="876"/>
                    <a:pt x="73" y="1010"/>
                    <a:pt x="133" y="1120"/>
                  </a:cubicBezTo>
                  <a:cubicBezTo>
                    <a:pt x="192" y="1230"/>
                    <a:pt x="275" y="1305"/>
                    <a:pt x="381" y="1345"/>
                  </a:cubicBezTo>
                  <a:cubicBezTo>
                    <a:pt x="262" y="1387"/>
                    <a:pt x="168" y="1469"/>
                    <a:pt x="101" y="1591"/>
                  </a:cubicBezTo>
                  <a:cubicBezTo>
                    <a:pt x="34" y="1713"/>
                    <a:pt x="1" y="1863"/>
                    <a:pt x="1" y="2040"/>
                  </a:cubicBezTo>
                  <a:cubicBezTo>
                    <a:pt x="1" y="2308"/>
                    <a:pt x="55" y="2514"/>
                    <a:pt x="163" y="2657"/>
                  </a:cubicBezTo>
                  <a:cubicBezTo>
                    <a:pt x="272" y="2800"/>
                    <a:pt x="427" y="2872"/>
                    <a:pt x="630" y="2872"/>
                  </a:cubicBezTo>
                  <a:cubicBezTo>
                    <a:pt x="832" y="2872"/>
                    <a:pt x="987" y="2800"/>
                    <a:pt x="1096" y="2657"/>
                  </a:cubicBezTo>
                  <a:cubicBezTo>
                    <a:pt x="1204" y="2514"/>
                    <a:pt x="1259" y="2308"/>
                    <a:pt x="1259" y="2040"/>
                  </a:cubicBezTo>
                  <a:cubicBezTo>
                    <a:pt x="1259" y="1863"/>
                    <a:pt x="1225" y="1713"/>
                    <a:pt x="1159" y="1591"/>
                  </a:cubicBezTo>
                  <a:cubicBezTo>
                    <a:pt x="1092" y="1469"/>
                    <a:pt x="999" y="1387"/>
                    <a:pt x="879" y="1345"/>
                  </a:cubicBezTo>
                  <a:cubicBezTo>
                    <a:pt x="985" y="1305"/>
                    <a:pt x="1067" y="1230"/>
                    <a:pt x="1127" y="1120"/>
                  </a:cubicBezTo>
                  <a:cubicBezTo>
                    <a:pt x="1186" y="1010"/>
                    <a:pt x="1216" y="876"/>
                    <a:pt x="1216" y="718"/>
                  </a:cubicBezTo>
                  <a:cubicBezTo>
                    <a:pt x="1216" y="497"/>
                    <a:pt x="1164" y="322"/>
                    <a:pt x="1060" y="194"/>
                  </a:cubicBezTo>
                  <a:cubicBezTo>
                    <a:pt x="956" y="65"/>
                    <a:pt x="812" y="1"/>
                    <a:pt x="630" y="1"/>
                  </a:cubicBezTo>
                  <a:close/>
                  <a:moveTo>
                    <a:pt x="2231" y="1"/>
                  </a:moveTo>
                  <a:cubicBezTo>
                    <a:pt x="2025" y="1"/>
                    <a:pt x="1868" y="123"/>
                    <a:pt x="1759" y="369"/>
                  </a:cubicBezTo>
                  <a:cubicBezTo>
                    <a:pt x="1651" y="614"/>
                    <a:pt x="1597" y="970"/>
                    <a:pt x="1597" y="1437"/>
                  </a:cubicBezTo>
                  <a:cubicBezTo>
                    <a:pt x="1597" y="1903"/>
                    <a:pt x="1651" y="2259"/>
                    <a:pt x="1759" y="2504"/>
                  </a:cubicBezTo>
                  <a:cubicBezTo>
                    <a:pt x="1868" y="2749"/>
                    <a:pt x="2025" y="2872"/>
                    <a:pt x="2231" y="2872"/>
                  </a:cubicBezTo>
                  <a:cubicBezTo>
                    <a:pt x="2436" y="2872"/>
                    <a:pt x="2593" y="2749"/>
                    <a:pt x="2702" y="2504"/>
                  </a:cubicBezTo>
                  <a:cubicBezTo>
                    <a:pt x="2810" y="2259"/>
                    <a:pt x="2865" y="1903"/>
                    <a:pt x="2865" y="1437"/>
                  </a:cubicBezTo>
                  <a:cubicBezTo>
                    <a:pt x="2865" y="970"/>
                    <a:pt x="2810" y="614"/>
                    <a:pt x="2702" y="369"/>
                  </a:cubicBezTo>
                  <a:cubicBezTo>
                    <a:pt x="2593" y="123"/>
                    <a:pt x="2436" y="1"/>
                    <a:pt x="22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2" name="Shape 1042"/>
            <p:cNvSpPr/>
            <p:nvPr/>
          </p:nvSpPr>
          <p:spPr>
            <a:xfrm>
              <a:off x="200450" y="812775"/>
              <a:ext cx="109000" cy="71800"/>
            </a:xfrm>
            <a:custGeom>
              <a:avLst/>
              <a:gdLst/>
              <a:ahLst/>
              <a:cxnLst/>
              <a:rect l="0" t="0" r="0" b="0"/>
              <a:pathLst>
                <a:path w="4360" h="2872" extrusionOk="0">
                  <a:moveTo>
                    <a:pt x="2125" y="297"/>
                  </a:moveTo>
                  <a:cubicBezTo>
                    <a:pt x="2253" y="297"/>
                    <a:pt x="2350" y="392"/>
                    <a:pt x="2414" y="581"/>
                  </a:cubicBezTo>
                  <a:cubicBezTo>
                    <a:pt x="2478" y="771"/>
                    <a:pt x="2511" y="1056"/>
                    <a:pt x="2511" y="1437"/>
                  </a:cubicBezTo>
                  <a:cubicBezTo>
                    <a:pt x="2511" y="1816"/>
                    <a:pt x="2478" y="2100"/>
                    <a:pt x="2414" y="2290"/>
                  </a:cubicBezTo>
                  <a:cubicBezTo>
                    <a:pt x="2350" y="2480"/>
                    <a:pt x="2253" y="2575"/>
                    <a:pt x="2125" y="2575"/>
                  </a:cubicBezTo>
                  <a:cubicBezTo>
                    <a:pt x="1997" y="2575"/>
                    <a:pt x="1901" y="2480"/>
                    <a:pt x="1837" y="2290"/>
                  </a:cubicBezTo>
                  <a:cubicBezTo>
                    <a:pt x="1772" y="2100"/>
                    <a:pt x="1740" y="1816"/>
                    <a:pt x="1740" y="1437"/>
                  </a:cubicBezTo>
                  <a:cubicBezTo>
                    <a:pt x="1740" y="1056"/>
                    <a:pt x="1772" y="771"/>
                    <a:pt x="1837" y="581"/>
                  </a:cubicBezTo>
                  <a:cubicBezTo>
                    <a:pt x="1901" y="392"/>
                    <a:pt x="1997" y="297"/>
                    <a:pt x="2125" y="297"/>
                  </a:cubicBezTo>
                  <a:close/>
                  <a:moveTo>
                    <a:pt x="3726" y="297"/>
                  </a:moveTo>
                  <a:cubicBezTo>
                    <a:pt x="3854" y="297"/>
                    <a:pt x="3951" y="392"/>
                    <a:pt x="4015" y="581"/>
                  </a:cubicBezTo>
                  <a:cubicBezTo>
                    <a:pt x="4079" y="771"/>
                    <a:pt x="4112" y="1056"/>
                    <a:pt x="4112" y="1437"/>
                  </a:cubicBezTo>
                  <a:cubicBezTo>
                    <a:pt x="4112" y="1816"/>
                    <a:pt x="4079" y="2100"/>
                    <a:pt x="4015" y="2290"/>
                  </a:cubicBezTo>
                  <a:cubicBezTo>
                    <a:pt x="3951" y="2480"/>
                    <a:pt x="3854" y="2575"/>
                    <a:pt x="3726" y="2575"/>
                  </a:cubicBezTo>
                  <a:cubicBezTo>
                    <a:pt x="3598" y="2575"/>
                    <a:pt x="3502" y="2480"/>
                    <a:pt x="3438" y="2290"/>
                  </a:cubicBezTo>
                  <a:cubicBezTo>
                    <a:pt x="3373" y="2100"/>
                    <a:pt x="3341" y="1816"/>
                    <a:pt x="3341" y="1437"/>
                  </a:cubicBezTo>
                  <a:cubicBezTo>
                    <a:pt x="3341" y="1056"/>
                    <a:pt x="3373" y="771"/>
                    <a:pt x="3438" y="581"/>
                  </a:cubicBezTo>
                  <a:cubicBezTo>
                    <a:pt x="3502" y="392"/>
                    <a:pt x="3598" y="297"/>
                    <a:pt x="3726" y="297"/>
                  </a:cubicBezTo>
                  <a:close/>
                  <a:moveTo>
                    <a:pt x="439" y="50"/>
                  </a:moveTo>
                  <a:lnTo>
                    <a:pt x="0" y="184"/>
                  </a:lnTo>
                  <a:lnTo>
                    <a:pt x="0" y="525"/>
                  </a:lnTo>
                  <a:lnTo>
                    <a:pt x="441" y="391"/>
                  </a:lnTo>
                  <a:lnTo>
                    <a:pt x="441" y="2502"/>
                  </a:lnTo>
                  <a:lnTo>
                    <a:pt x="36" y="2502"/>
                  </a:lnTo>
                  <a:lnTo>
                    <a:pt x="36" y="2817"/>
                  </a:lnTo>
                  <a:lnTo>
                    <a:pt x="1093" y="2817"/>
                  </a:lnTo>
                  <a:lnTo>
                    <a:pt x="1093" y="2502"/>
                  </a:lnTo>
                  <a:lnTo>
                    <a:pt x="687" y="2502"/>
                  </a:lnTo>
                  <a:lnTo>
                    <a:pt x="687" y="50"/>
                  </a:lnTo>
                  <a:close/>
                  <a:moveTo>
                    <a:pt x="2125" y="0"/>
                  </a:moveTo>
                  <a:cubicBezTo>
                    <a:pt x="1919" y="0"/>
                    <a:pt x="1762" y="123"/>
                    <a:pt x="1654" y="368"/>
                  </a:cubicBezTo>
                  <a:cubicBezTo>
                    <a:pt x="1545" y="613"/>
                    <a:pt x="1491" y="970"/>
                    <a:pt x="1491" y="1437"/>
                  </a:cubicBezTo>
                  <a:cubicBezTo>
                    <a:pt x="1491" y="1902"/>
                    <a:pt x="1545" y="2258"/>
                    <a:pt x="1654" y="2503"/>
                  </a:cubicBezTo>
                  <a:cubicBezTo>
                    <a:pt x="1762" y="2749"/>
                    <a:pt x="1919" y="2871"/>
                    <a:pt x="2125" y="2871"/>
                  </a:cubicBezTo>
                  <a:cubicBezTo>
                    <a:pt x="2330" y="2871"/>
                    <a:pt x="2487" y="2749"/>
                    <a:pt x="2596" y="2503"/>
                  </a:cubicBezTo>
                  <a:cubicBezTo>
                    <a:pt x="2705" y="2258"/>
                    <a:pt x="2759" y="1902"/>
                    <a:pt x="2759" y="1437"/>
                  </a:cubicBezTo>
                  <a:cubicBezTo>
                    <a:pt x="2759" y="970"/>
                    <a:pt x="2705" y="613"/>
                    <a:pt x="2596" y="368"/>
                  </a:cubicBezTo>
                  <a:cubicBezTo>
                    <a:pt x="2487" y="123"/>
                    <a:pt x="2330" y="0"/>
                    <a:pt x="2125" y="0"/>
                  </a:cubicBezTo>
                  <a:close/>
                  <a:moveTo>
                    <a:pt x="3726" y="0"/>
                  </a:moveTo>
                  <a:cubicBezTo>
                    <a:pt x="3520" y="0"/>
                    <a:pt x="3363" y="123"/>
                    <a:pt x="3255" y="368"/>
                  </a:cubicBezTo>
                  <a:cubicBezTo>
                    <a:pt x="3146" y="613"/>
                    <a:pt x="3092" y="970"/>
                    <a:pt x="3092" y="1437"/>
                  </a:cubicBezTo>
                  <a:cubicBezTo>
                    <a:pt x="3092" y="1902"/>
                    <a:pt x="3146" y="2258"/>
                    <a:pt x="3255" y="2503"/>
                  </a:cubicBezTo>
                  <a:cubicBezTo>
                    <a:pt x="3363" y="2749"/>
                    <a:pt x="3520" y="2871"/>
                    <a:pt x="3726" y="2871"/>
                  </a:cubicBezTo>
                  <a:cubicBezTo>
                    <a:pt x="3931" y="2871"/>
                    <a:pt x="4088" y="2749"/>
                    <a:pt x="4197" y="2503"/>
                  </a:cubicBezTo>
                  <a:cubicBezTo>
                    <a:pt x="4306" y="2258"/>
                    <a:pt x="4360" y="1902"/>
                    <a:pt x="4360" y="1437"/>
                  </a:cubicBezTo>
                  <a:cubicBezTo>
                    <a:pt x="4360" y="970"/>
                    <a:pt x="4306" y="613"/>
                    <a:pt x="4197" y="368"/>
                  </a:cubicBezTo>
                  <a:cubicBezTo>
                    <a:pt x="4088" y="123"/>
                    <a:pt x="3931" y="0"/>
                    <a:pt x="37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3" name="Shape 1043"/>
            <p:cNvSpPr/>
            <p:nvPr/>
          </p:nvSpPr>
          <p:spPr>
            <a:xfrm>
              <a:off x="200450" y="484300"/>
              <a:ext cx="109000" cy="71800"/>
            </a:xfrm>
            <a:custGeom>
              <a:avLst/>
              <a:gdLst/>
              <a:ahLst/>
              <a:cxnLst/>
              <a:rect l="0" t="0" r="0" b="0"/>
              <a:pathLst>
                <a:path w="4360" h="2872" extrusionOk="0">
                  <a:moveTo>
                    <a:pt x="3726" y="297"/>
                  </a:moveTo>
                  <a:cubicBezTo>
                    <a:pt x="3854" y="297"/>
                    <a:pt x="3951" y="392"/>
                    <a:pt x="4015" y="582"/>
                  </a:cubicBezTo>
                  <a:cubicBezTo>
                    <a:pt x="4079" y="771"/>
                    <a:pt x="4112" y="1056"/>
                    <a:pt x="4112" y="1437"/>
                  </a:cubicBezTo>
                  <a:cubicBezTo>
                    <a:pt x="4112" y="1816"/>
                    <a:pt x="4079" y="2101"/>
                    <a:pt x="4015" y="2290"/>
                  </a:cubicBezTo>
                  <a:cubicBezTo>
                    <a:pt x="3951" y="2480"/>
                    <a:pt x="3854" y="2575"/>
                    <a:pt x="3726" y="2575"/>
                  </a:cubicBezTo>
                  <a:cubicBezTo>
                    <a:pt x="3598" y="2575"/>
                    <a:pt x="3502" y="2480"/>
                    <a:pt x="3438" y="2290"/>
                  </a:cubicBezTo>
                  <a:cubicBezTo>
                    <a:pt x="3373" y="2101"/>
                    <a:pt x="3341" y="1816"/>
                    <a:pt x="3341" y="1437"/>
                  </a:cubicBezTo>
                  <a:cubicBezTo>
                    <a:pt x="3341" y="1056"/>
                    <a:pt x="3373" y="771"/>
                    <a:pt x="3438" y="582"/>
                  </a:cubicBezTo>
                  <a:cubicBezTo>
                    <a:pt x="3502" y="392"/>
                    <a:pt x="3598" y="297"/>
                    <a:pt x="3726" y="297"/>
                  </a:cubicBezTo>
                  <a:close/>
                  <a:moveTo>
                    <a:pt x="439" y="51"/>
                  </a:moveTo>
                  <a:lnTo>
                    <a:pt x="0" y="184"/>
                  </a:lnTo>
                  <a:lnTo>
                    <a:pt x="0" y="525"/>
                  </a:lnTo>
                  <a:lnTo>
                    <a:pt x="441" y="392"/>
                  </a:lnTo>
                  <a:lnTo>
                    <a:pt x="441" y="2503"/>
                  </a:lnTo>
                  <a:lnTo>
                    <a:pt x="36" y="2503"/>
                  </a:lnTo>
                  <a:lnTo>
                    <a:pt x="36" y="2818"/>
                  </a:lnTo>
                  <a:lnTo>
                    <a:pt x="1093" y="2818"/>
                  </a:lnTo>
                  <a:lnTo>
                    <a:pt x="1093" y="2503"/>
                  </a:lnTo>
                  <a:lnTo>
                    <a:pt x="687" y="2503"/>
                  </a:lnTo>
                  <a:lnTo>
                    <a:pt x="687" y="51"/>
                  </a:lnTo>
                  <a:close/>
                  <a:moveTo>
                    <a:pt x="2040" y="0"/>
                  </a:moveTo>
                  <a:cubicBezTo>
                    <a:pt x="1968" y="0"/>
                    <a:pt x="1889" y="16"/>
                    <a:pt x="1802" y="47"/>
                  </a:cubicBezTo>
                  <a:cubicBezTo>
                    <a:pt x="1715" y="78"/>
                    <a:pt x="1621" y="123"/>
                    <a:pt x="1522" y="184"/>
                  </a:cubicBezTo>
                  <a:lnTo>
                    <a:pt x="1522" y="562"/>
                  </a:lnTo>
                  <a:cubicBezTo>
                    <a:pt x="1620" y="479"/>
                    <a:pt x="1712" y="418"/>
                    <a:pt x="1799" y="377"/>
                  </a:cubicBezTo>
                  <a:cubicBezTo>
                    <a:pt x="1885" y="336"/>
                    <a:pt x="1967" y="316"/>
                    <a:pt x="2045" y="316"/>
                  </a:cubicBezTo>
                  <a:cubicBezTo>
                    <a:pt x="2155" y="316"/>
                    <a:pt x="2244" y="362"/>
                    <a:pt x="2312" y="455"/>
                  </a:cubicBezTo>
                  <a:cubicBezTo>
                    <a:pt x="2381" y="547"/>
                    <a:pt x="2415" y="667"/>
                    <a:pt x="2415" y="814"/>
                  </a:cubicBezTo>
                  <a:cubicBezTo>
                    <a:pt x="2415" y="904"/>
                    <a:pt x="2399" y="996"/>
                    <a:pt x="2367" y="1089"/>
                  </a:cubicBezTo>
                  <a:cubicBezTo>
                    <a:pt x="2336" y="1183"/>
                    <a:pt x="2280" y="1297"/>
                    <a:pt x="2201" y="1431"/>
                  </a:cubicBezTo>
                  <a:cubicBezTo>
                    <a:pt x="2159" y="1503"/>
                    <a:pt x="2057" y="1663"/>
                    <a:pt x="1894" y="1911"/>
                  </a:cubicBezTo>
                  <a:cubicBezTo>
                    <a:pt x="1732" y="2158"/>
                    <a:pt x="1603" y="2356"/>
                    <a:pt x="1509" y="2503"/>
                  </a:cubicBezTo>
                  <a:lnTo>
                    <a:pt x="1509" y="2818"/>
                  </a:lnTo>
                  <a:lnTo>
                    <a:pt x="2674" y="2818"/>
                  </a:lnTo>
                  <a:lnTo>
                    <a:pt x="2674" y="2503"/>
                  </a:lnTo>
                  <a:lnTo>
                    <a:pt x="1808" y="2503"/>
                  </a:lnTo>
                  <a:cubicBezTo>
                    <a:pt x="2008" y="2195"/>
                    <a:pt x="2163" y="1956"/>
                    <a:pt x="2272" y="1784"/>
                  </a:cubicBezTo>
                  <a:cubicBezTo>
                    <a:pt x="2382" y="1613"/>
                    <a:pt x="2447" y="1510"/>
                    <a:pt x="2468" y="1474"/>
                  </a:cubicBezTo>
                  <a:cubicBezTo>
                    <a:pt x="2542" y="1336"/>
                    <a:pt x="2594" y="1215"/>
                    <a:pt x="2622" y="1114"/>
                  </a:cubicBezTo>
                  <a:cubicBezTo>
                    <a:pt x="2650" y="1012"/>
                    <a:pt x="2664" y="904"/>
                    <a:pt x="2664" y="790"/>
                  </a:cubicBezTo>
                  <a:cubicBezTo>
                    <a:pt x="2664" y="550"/>
                    <a:pt x="2608" y="359"/>
                    <a:pt x="2495" y="215"/>
                  </a:cubicBezTo>
                  <a:cubicBezTo>
                    <a:pt x="2382" y="72"/>
                    <a:pt x="2230" y="0"/>
                    <a:pt x="2040" y="0"/>
                  </a:cubicBezTo>
                  <a:close/>
                  <a:moveTo>
                    <a:pt x="3726" y="0"/>
                  </a:moveTo>
                  <a:cubicBezTo>
                    <a:pt x="3520" y="0"/>
                    <a:pt x="3363" y="123"/>
                    <a:pt x="3255" y="368"/>
                  </a:cubicBezTo>
                  <a:cubicBezTo>
                    <a:pt x="3146" y="614"/>
                    <a:pt x="3092" y="970"/>
                    <a:pt x="3092" y="1437"/>
                  </a:cubicBezTo>
                  <a:cubicBezTo>
                    <a:pt x="3092" y="1903"/>
                    <a:pt x="3146" y="2258"/>
                    <a:pt x="3255" y="2504"/>
                  </a:cubicBezTo>
                  <a:cubicBezTo>
                    <a:pt x="3363" y="2749"/>
                    <a:pt x="3520" y="2872"/>
                    <a:pt x="3726" y="2872"/>
                  </a:cubicBezTo>
                  <a:cubicBezTo>
                    <a:pt x="3931" y="2872"/>
                    <a:pt x="4088" y="2749"/>
                    <a:pt x="4197" y="2504"/>
                  </a:cubicBezTo>
                  <a:cubicBezTo>
                    <a:pt x="4306" y="2258"/>
                    <a:pt x="4360" y="1903"/>
                    <a:pt x="4360" y="1437"/>
                  </a:cubicBezTo>
                  <a:cubicBezTo>
                    <a:pt x="4360" y="970"/>
                    <a:pt x="4306" y="614"/>
                    <a:pt x="4197" y="368"/>
                  </a:cubicBezTo>
                  <a:cubicBezTo>
                    <a:pt x="4088" y="123"/>
                    <a:pt x="3931" y="0"/>
                    <a:pt x="37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4" name="Shape 1044"/>
            <p:cNvSpPr/>
            <p:nvPr/>
          </p:nvSpPr>
          <p:spPr>
            <a:xfrm>
              <a:off x="200450" y="155825"/>
              <a:ext cx="109000" cy="71800"/>
            </a:xfrm>
            <a:custGeom>
              <a:avLst/>
              <a:gdLst/>
              <a:ahLst/>
              <a:cxnLst/>
              <a:rect l="0" t="0" r="0" b="0"/>
              <a:pathLst>
                <a:path w="4360" h="2872" extrusionOk="0">
                  <a:moveTo>
                    <a:pt x="2276" y="377"/>
                  </a:moveTo>
                  <a:lnTo>
                    <a:pt x="2276" y="1854"/>
                  </a:lnTo>
                  <a:lnTo>
                    <a:pt x="1649" y="1854"/>
                  </a:lnTo>
                  <a:lnTo>
                    <a:pt x="2276" y="377"/>
                  </a:lnTo>
                  <a:close/>
                  <a:moveTo>
                    <a:pt x="3726" y="297"/>
                  </a:moveTo>
                  <a:cubicBezTo>
                    <a:pt x="3854" y="297"/>
                    <a:pt x="3951" y="392"/>
                    <a:pt x="4015" y="582"/>
                  </a:cubicBezTo>
                  <a:cubicBezTo>
                    <a:pt x="4079" y="772"/>
                    <a:pt x="4112" y="1057"/>
                    <a:pt x="4112" y="1437"/>
                  </a:cubicBezTo>
                  <a:cubicBezTo>
                    <a:pt x="4112" y="1817"/>
                    <a:pt x="4079" y="2101"/>
                    <a:pt x="4015" y="2291"/>
                  </a:cubicBezTo>
                  <a:cubicBezTo>
                    <a:pt x="3951" y="2480"/>
                    <a:pt x="3854" y="2575"/>
                    <a:pt x="3726" y="2575"/>
                  </a:cubicBezTo>
                  <a:cubicBezTo>
                    <a:pt x="3598" y="2575"/>
                    <a:pt x="3502" y="2480"/>
                    <a:pt x="3438" y="2291"/>
                  </a:cubicBezTo>
                  <a:cubicBezTo>
                    <a:pt x="3373" y="2101"/>
                    <a:pt x="3341" y="1817"/>
                    <a:pt x="3341" y="1437"/>
                  </a:cubicBezTo>
                  <a:cubicBezTo>
                    <a:pt x="3341" y="1057"/>
                    <a:pt x="3373" y="772"/>
                    <a:pt x="3438" y="582"/>
                  </a:cubicBezTo>
                  <a:cubicBezTo>
                    <a:pt x="3502" y="392"/>
                    <a:pt x="3598" y="297"/>
                    <a:pt x="3726" y="297"/>
                  </a:cubicBezTo>
                  <a:close/>
                  <a:moveTo>
                    <a:pt x="439" y="51"/>
                  </a:moveTo>
                  <a:lnTo>
                    <a:pt x="0" y="184"/>
                  </a:lnTo>
                  <a:lnTo>
                    <a:pt x="0" y="525"/>
                  </a:lnTo>
                  <a:lnTo>
                    <a:pt x="441" y="392"/>
                  </a:lnTo>
                  <a:lnTo>
                    <a:pt x="441" y="2503"/>
                  </a:lnTo>
                  <a:lnTo>
                    <a:pt x="36" y="2503"/>
                  </a:lnTo>
                  <a:lnTo>
                    <a:pt x="36" y="2818"/>
                  </a:lnTo>
                  <a:lnTo>
                    <a:pt x="1093" y="2818"/>
                  </a:lnTo>
                  <a:lnTo>
                    <a:pt x="1093" y="2503"/>
                  </a:lnTo>
                  <a:lnTo>
                    <a:pt x="687" y="2503"/>
                  </a:lnTo>
                  <a:lnTo>
                    <a:pt x="687" y="51"/>
                  </a:lnTo>
                  <a:close/>
                  <a:moveTo>
                    <a:pt x="2211" y="51"/>
                  </a:moveTo>
                  <a:lnTo>
                    <a:pt x="1448" y="1804"/>
                  </a:lnTo>
                  <a:lnTo>
                    <a:pt x="1448" y="2166"/>
                  </a:lnTo>
                  <a:lnTo>
                    <a:pt x="2276" y="2166"/>
                  </a:lnTo>
                  <a:lnTo>
                    <a:pt x="2276" y="2818"/>
                  </a:lnTo>
                  <a:lnTo>
                    <a:pt x="2523" y="2818"/>
                  </a:lnTo>
                  <a:lnTo>
                    <a:pt x="2523" y="2166"/>
                  </a:lnTo>
                  <a:lnTo>
                    <a:pt x="2785" y="2166"/>
                  </a:lnTo>
                  <a:lnTo>
                    <a:pt x="2785" y="1854"/>
                  </a:lnTo>
                  <a:lnTo>
                    <a:pt x="2523" y="1854"/>
                  </a:lnTo>
                  <a:lnTo>
                    <a:pt x="2523" y="51"/>
                  </a:lnTo>
                  <a:close/>
                  <a:moveTo>
                    <a:pt x="3726" y="1"/>
                  </a:moveTo>
                  <a:cubicBezTo>
                    <a:pt x="3520" y="1"/>
                    <a:pt x="3363" y="123"/>
                    <a:pt x="3255" y="369"/>
                  </a:cubicBezTo>
                  <a:cubicBezTo>
                    <a:pt x="3146" y="614"/>
                    <a:pt x="3092" y="970"/>
                    <a:pt x="3092" y="1437"/>
                  </a:cubicBezTo>
                  <a:cubicBezTo>
                    <a:pt x="3092" y="1903"/>
                    <a:pt x="3146" y="2259"/>
                    <a:pt x="3255" y="2504"/>
                  </a:cubicBezTo>
                  <a:cubicBezTo>
                    <a:pt x="3363" y="2749"/>
                    <a:pt x="3520" y="2872"/>
                    <a:pt x="3726" y="2872"/>
                  </a:cubicBezTo>
                  <a:cubicBezTo>
                    <a:pt x="3931" y="2872"/>
                    <a:pt x="4088" y="2749"/>
                    <a:pt x="4197" y="2504"/>
                  </a:cubicBezTo>
                  <a:cubicBezTo>
                    <a:pt x="4306" y="2259"/>
                    <a:pt x="4360" y="1903"/>
                    <a:pt x="4360" y="1437"/>
                  </a:cubicBezTo>
                  <a:cubicBezTo>
                    <a:pt x="4360" y="970"/>
                    <a:pt x="4306" y="614"/>
                    <a:pt x="4197" y="369"/>
                  </a:cubicBezTo>
                  <a:cubicBezTo>
                    <a:pt x="4088" y="123"/>
                    <a:pt x="3931" y="1"/>
                    <a:pt x="37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5" name="Shape 1045"/>
            <p:cNvSpPr/>
            <p:nvPr/>
          </p:nvSpPr>
          <p:spPr>
            <a:xfrm>
              <a:off x="333175" y="2586500"/>
              <a:ext cx="31725" cy="71800"/>
            </a:xfrm>
            <a:custGeom>
              <a:avLst/>
              <a:gdLst/>
              <a:ahLst/>
              <a:cxnLst/>
              <a:rect l="0" t="0" r="0" b="0"/>
              <a:pathLst>
                <a:path w="1269" h="2872" extrusionOk="0">
                  <a:moveTo>
                    <a:pt x="634" y="297"/>
                  </a:moveTo>
                  <a:cubicBezTo>
                    <a:pt x="763" y="297"/>
                    <a:pt x="859" y="391"/>
                    <a:pt x="924" y="581"/>
                  </a:cubicBezTo>
                  <a:cubicBezTo>
                    <a:pt x="988" y="771"/>
                    <a:pt x="1020" y="1056"/>
                    <a:pt x="1020" y="1437"/>
                  </a:cubicBezTo>
                  <a:cubicBezTo>
                    <a:pt x="1020" y="1816"/>
                    <a:pt x="988" y="2100"/>
                    <a:pt x="924" y="2290"/>
                  </a:cubicBezTo>
                  <a:cubicBezTo>
                    <a:pt x="859" y="2480"/>
                    <a:pt x="763" y="2575"/>
                    <a:pt x="634" y="2575"/>
                  </a:cubicBezTo>
                  <a:cubicBezTo>
                    <a:pt x="506" y="2575"/>
                    <a:pt x="410" y="2480"/>
                    <a:pt x="346" y="2290"/>
                  </a:cubicBezTo>
                  <a:cubicBezTo>
                    <a:pt x="282" y="2100"/>
                    <a:pt x="250" y="1816"/>
                    <a:pt x="250" y="1437"/>
                  </a:cubicBezTo>
                  <a:cubicBezTo>
                    <a:pt x="250" y="1056"/>
                    <a:pt x="282" y="771"/>
                    <a:pt x="346" y="581"/>
                  </a:cubicBezTo>
                  <a:cubicBezTo>
                    <a:pt x="410" y="391"/>
                    <a:pt x="506" y="297"/>
                    <a:pt x="634" y="297"/>
                  </a:cubicBezTo>
                  <a:close/>
                  <a:moveTo>
                    <a:pt x="634" y="0"/>
                  </a:moveTo>
                  <a:cubicBezTo>
                    <a:pt x="429" y="0"/>
                    <a:pt x="272" y="123"/>
                    <a:pt x="163" y="368"/>
                  </a:cubicBezTo>
                  <a:cubicBezTo>
                    <a:pt x="54" y="613"/>
                    <a:pt x="0" y="969"/>
                    <a:pt x="0" y="1437"/>
                  </a:cubicBezTo>
                  <a:cubicBezTo>
                    <a:pt x="0" y="1902"/>
                    <a:pt x="54" y="2258"/>
                    <a:pt x="163" y="2503"/>
                  </a:cubicBezTo>
                  <a:cubicBezTo>
                    <a:pt x="272" y="2748"/>
                    <a:pt x="429" y="2871"/>
                    <a:pt x="634" y="2871"/>
                  </a:cubicBezTo>
                  <a:cubicBezTo>
                    <a:pt x="840" y="2871"/>
                    <a:pt x="997" y="2748"/>
                    <a:pt x="1105" y="2503"/>
                  </a:cubicBezTo>
                  <a:cubicBezTo>
                    <a:pt x="1214" y="2258"/>
                    <a:pt x="1268" y="1902"/>
                    <a:pt x="1268" y="1437"/>
                  </a:cubicBezTo>
                  <a:cubicBezTo>
                    <a:pt x="1268" y="969"/>
                    <a:pt x="1214" y="613"/>
                    <a:pt x="1105" y="368"/>
                  </a:cubicBezTo>
                  <a:cubicBezTo>
                    <a:pt x="997" y="123"/>
                    <a:pt x="840" y="0"/>
                    <a:pt x="6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6" name="Shape 1046"/>
            <p:cNvSpPr/>
            <p:nvPr/>
          </p:nvSpPr>
          <p:spPr>
            <a:xfrm>
              <a:off x="841950" y="2587750"/>
              <a:ext cx="29675" cy="70550"/>
            </a:xfrm>
            <a:custGeom>
              <a:avLst/>
              <a:gdLst/>
              <a:ahLst/>
              <a:cxnLst/>
              <a:rect l="0" t="0" r="0" b="0"/>
              <a:pathLst>
                <a:path w="1187" h="2822" extrusionOk="0">
                  <a:moveTo>
                    <a:pt x="77" y="0"/>
                  </a:moveTo>
                  <a:lnTo>
                    <a:pt x="77" y="1390"/>
                  </a:lnTo>
                  <a:cubicBezTo>
                    <a:pt x="146" y="1343"/>
                    <a:pt x="214" y="1309"/>
                    <a:pt x="280" y="1286"/>
                  </a:cubicBezTo>
                  <a:cubicBezTo>
                    <a:pt x="345" y="1264"/>
                    <a:pt x="412" y="1253"/>
                    <a:pt x="478" y="1253"/>
                  </a:cubicBezTo>
                  <a:cubicBezTo>
                    <a:pt x="620" y="1253"/>
                    <a:pt x="732" y="1309"/>
                    <a:pt x="815" y="1422"/>
                  </a:cubicBezTo>
                  <a:cubicBezTo>
                    <a:pt x="897" y="1534"/>
                    <a:pt x="939" y="1687"/>
                    <a:pt x="939" y="1880"/>
                  </a:cubicBezTo>
                  <a:cubicBezTo>
                    <a:pt x="939" y="2072"/>
                    <a:pt x="897" y="2225"/>
                    <a:pt x="815" y="2337"/>
                  </a:cubicBezTo>
                  <a:cubicBezTo>
                    <a:pt x="732" y="2450"/>
                    <a:pt x="620" y="2506"/>
                    <a:pt x="478" y="2506"/>
                  </a:cubicBezTo>
                  <a:cubicBezTo>
                    <a:pt x="390" y="2506"/>
                    <a:pt x="307" y="2491"/>
                    <a:pt x="229" y="2462"/>
                  </a:cubicBezTo>
                  <a:cubicBezTo>
                    <a:pt x="150" y="2432"/>
                    <a:pt x="74" y="2387"/>
                    <a:pt x="0" y="2326"/>
                  </a:cubicBezTo>
                  <a:lnTo>
                    <a:pt x="0" y="2703"/>
                  </a:lnTo>
                  <a:cubicBezTo>
                    <a:pt x="85" y="2742"/>
                    <a:pt x="168" y="2772"/>
                    <a:pt x="248" y="2791"/>
                  </a:cubicBezTo>
                  <a:cubicBezTo>
                    <a:pt x="327" y="2811"/>
                    <a:pt x="406" y="2821"/>
                    <a:pt x="483" y="2821"/>
                  </a:cubicBezTo>
                  <a:cubicBezTo>
                    <a:pt x="707" y="2821"/>
                    <a:pt x="880" y="2739"/>
                    <a:pt x="1003" y="2574"/>
                  </a:cubicBezTo>
                  <a:cubicBezTo>
                    <a:pt x="1125" y="2409"/>
                    <a:pt x="1187" y="2177"/>
                    <a:pt x="1187" y="1880"/>
                  </a:cubicBezTo>
                  <a:cubicBezTo>
                    <a:pt x="1187" y="1590"/>
                    <a:pt x="1127" y="1361"/>
                    <a:pt x="1008" y="1192"/>
                  </a:cubicBezTo>
                  <a:cubicBezTo>
                    <a:pt x="888" y="1023"/>
                    <a:pt x="726" y="938"/>
                    <a:pt x="521" y="938"/>
                  </a:cubicBezTo>
                  <a:cubicBezTo>
                    <a:pt x="485" y="938"/>
                    <a:pt x="449" y="943"/>
                    <a:pt x="413" y="952"/>
                  </a:cubicBezTo>
                  <a:cubicBezTo>
                    <a:pt x="377" y="961"/>
                    <a:pt x="341" y="975"/>
                    <a:pt x="305" y="994"/>
                  </a:cubicBezTo>
                  <a:lnTo>
                    <a:pt x="305" y="315"/>
                  </a:lnTo>
                  <a:lnTo>
                    <a:pt x="1052" y="315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7" name="Shape 1047"/>
            <p:cNvSpPr/>
            <p:nvPr/>
          </p:nvSpPr>
          <p:spPr>
            <a:xfrm>
              <a:off x="1332700" y="2586500"/>
              <a:ext cx="69000" cy="71800"/>
            </a:xfrm>
            <a:custGeom>
              <a:avLst/>
              <a:gdLst/>
              <a:ahLst/>
              <a:cxnLst/>
              <a:rect l="0" t="0" r="0" b="0"/>
              <a:pathLst>
                <a:path w="2760" h="2872" extrusionOk="0">
                  <a:moveTo>
                    <a:pt x="2125" y="297"/>
                  </a:moveTo>
                  <a:cubicBezTo>
                    <a:pt x="2254" y="297"/>
                    <a:pt x="2350" y="391"/>
                    <a:pt x="2414" y="581"/>
                  </a:cubicBezTo>
                  <a:cubicBezTo>
                    <a:pt x="2479" y="771"/>
                    <a:pt x="2511" y="1056"/>
                    <a:pt x="2511" y="1437"/>
                  </a:cubicBezTo>
                  <a:cubicBezTo>
                    <a:pt x="2511" y="1816"/>
                    <a:pt x="2479" y="2100"/>
                    <a:pt x="2414" y="2290"/>
                  </a:cubicBezTo>
                  <a:cubicBezTo>
                    <a:pt x="2350" y="2480"/>
                    <a:pt x="2254" y="2575"/>
                    <a:pt x="2125" y="2575"/>
                  </a:cubicBezTo>
                  <a:cubicBezTo>
                    <a:pt x="1997" y="2575"/>
                    <a:pt x="1901" y="2480"/>
                    <a:pt x="1837" y="2290"/>
                  </a:cubicBezTo>
                  <a:cubicBezTo>
                    <a:pt x="1773" y="2100"/>
                    <a:pt x="1741" y="1816"/>
                    <a:pt x="1741" y="1437"/>
                  </a:cubicBezTo>
                  <a:cubicBezTo>
                    <a:pt x="1741" y="1056"/>
                    <a:pt x="1773" y="771"/>
                    <a:pt x="1837" y="581"/>
                  </a:cubicBezTo>
                  <a:cubicBezTo>
                    <a:pt x="1901" y="391"/>
                    <a:pt x="1997" y="297"/>
                    <a:pt x="2125" y="297"/>
                  </a:cubicBezTo>
                  <a:close/>
                  <a:moveTo>
                    <a:pt x="439" y="50"/>
                  </a:moveTo>
                  <a:lnTo>
                    <a:pt x="1" y="184"/>
                  </a:lnTo>
                  <a:lnTo>
                    <a:pt x="1" y="525"/>
                  </a:lnTo>
                  <a:lnTo>
                    <a:pt x="442" y="391"/>
                  </a:lnTo>
                  <a:lnTo>
                    <a:pt x="442" y="2502"/>
                  </a:lnTo>
                  <a:lnTo>
                    <a:pt x="36" y="2502"/>
                  </a:lnTo>
                  <a:lnTo>
                    <a:pt x="36" y="2817"/>
                  </a:lnTo>
                  <a:lnTo>
                    <a:pt x="1093" y="2817"/>
                  </a:lnTo>
                  <a:lnTo>
                    <a:pt x="1093" y="2502"/>
                  </a:lnTo>
                  <a:lnTo>
                    <a:pt x="688" y="2502"/>
                  </a:lnTo>
                  <a:lnTo>
                    <a:pt x="688" y="50"/>
                  </a:lnTo>
                  <a:close/>
                  <a:moveTo>
                    <a:pt x="2125" y="0"/>
                  </a:moveTo>
                  <a:cubicBezTo>
                    <a:pt x="1920" y="0"/>
                    <a:pt x="1762" y="123"/>
                    <a:pt x="1654" y="368"/>
                  </a:cubicBezTo>
                  <a:cubicBezTo>
                    <a:pt x="1545" y="613"/>
                    <a:pt x="1491" y="969"/>
                    <a:pt x="1491" y="1437"/>
                  </a:cubicBezTo>
                  <a:cubicBezTo>
                    <a:pt x="1491" y="1902"/>
                    <a:pt x="1545" y="2258"/>
                    <a:pt x="1654" y="2503"/>
                  </a:cubicBezTo>
                  <a:cubicBezTo>
                    <a:pt x="1762" y="2748"/>
                    <a:pt x="1920" y="2871"/>
                    <a:pt x="2125" y="2871"/>
                  </a:cubicBezTo>
                  <a:cubicBezTo>
                    <a:pt x="2331" y="2871"/>
                    <a:pt x="2488" y="2748"/>
                    <a:pt x="2596" y="2503"/>
                  </a:cubicBezTo>
                  <a:cubicBezTo>
                    <a:pt x="2705" y="2258"/>
                    <a:pt x="2759" y="1902"/>
                    <a:pt x="2759" y="1437"/>
                  </a:cubicBezTo>
                  <a:cubicBezTo>
                    <a:pt x="2759" y="969"/>
                    <a:pt x="2705" y="613"/>
                    <a:pt x="2596" y="368"/>
                  </a:cubicBezTo>
                  <a:cubicBezTo>
                    <a:pt x="2488" y="123"/>
                    <a:pt x="2331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8" name="Shape 1048"/>
            <p:cNvSpPr/>
            <p:nvPr/>
          </p:nvSpPr>
          <p:spPr>
            <a:xfrm>
              <a:off x="1835925" y="2587750"/>
              <a:ext cx="67675" cy="70550"/>
            </a:xfrm>
            <a:custGeom>
              <a:avLst/>
              <a:gdLst/>
              <a:ahLst/>
              <a:cxnLst/>
              <a:rect l="0" t="0" r="0" b="0"/>
              <a:pathLst>
                <a:path w="2707" h="2822" extrusionOk="0">
                  <a:moveTo>
                    <a:pt x="439" y="0"/>
                  </a:moveTo>
                  <a:lnTo>
                    <a:pt x="1" y="134"/>
                  </a:lnTo>
                  <a:lnTo>
                    <a:pt x="1" y="475"/>
                  </a:lnTo>
                  <a:lnTo>
                    <a:pt x="442" y="341"/>
                  </a:lnTo>
                  <a:lnTo>
                    <a:pt x="442" y="2452"/>
                  </a:lnTo>
                  <a:lnTo>
                    <a:pt x="36" y="2452"/>
                  </a:lnTo>
                  <a:lnTo>
                    <a:pt x="36" y="2767"/>
                  </a:lnTo>
                  <a:lnTo>
                    <a:pt x="1093" y="2767"/>
                  </a:lnTo>
                  <a:lnTo>
                    <a:pt x="1093" y="2452"/>
                  </a:lnTo>
                  <a:lnTo>
                    <a:pt x="688" y="2452"/>
                  </a:lnTo>
                  <a:lnTo>
                    <a:pt x="688" y="0"/>
                  </a:lnTo>
                  <a:close/>
                  <a:moveTo>
                    <a:pt x="1597" y="0"/>
                  </a:moveTo>
                  <a:lnTo>
                    <a:pt x="1597" y="1390"/>
                  </a:lnTo>
                  <a:cubicBezTo>
                    <a:pt x="1666" y="1343"/>
                    <a:pt x="1733" y="1309"/>
                    <a:pt x="1799" y="1286"/>
                  </a:cubicBezTo>
                  <a:cubicBezTo>
                    <a:pt x="1865" y="1264"/>
                    <a:pt x="1931" y="1253"/>
                    <a:pt x="1997" y="1253"/>
                  </a:cubicBezTo>
                  <a:cubicBezTo>
                    <a:pt x="2139" y="1253"/>
                    <a:pt x="2251" y="1309"/>
                    <a:pt x="2334" y="1422"/>
                  </a:cubicBezTo>
                  <a:cubicBezTo>
                    <a:pt x="2417" y="1534"/>
                    <a:pt x="2458" y="1687"/>
                    <a:pt x="2458" y="1880"/>
                  </a:cubicBezTo>
                  <a:cubicBezTo>
                    <a:pt x="2458" y="2072"/>
                    <a:pt x="2417" y="2225"/>
                    <a:pt x="2334" y="2337"/>
                  </a:cubicBezTo>
                  <a:cubicBezTo>
                    <a:pt x="2251" y="2450"/>
                    <a:pt x="2139" y="2506"/>
                    <a:pt x="1997" y="2506"/>
                  </a:cubicBezTo>
                  <a:cubicBezTo>
                    <a:pt x="1910" y="2506"/>
                    <a:pt x="1827" y="2491"/>
                    <a:pt x="1748" y="2462"/>
                  </a:cubicBezTo>
                  <a:cubicBezTo>
                    <a:pt x="1669" y="2432"/>
                    <a:pt x="1593" y="2387"/>
                    <a:pt x="1519" y="2326"/>
                  </a:cubicBezTo>
                  <a:lnTo>
                    <a:pt x="1519" y="2703"/>
                  </a:lnTo>
                  <a:cubicBezTo>
                    <a:pt x="1605" y="2742"/>
                    <a:pt x="1687" y="2772"/>
                    <a:pt x="1767" y="2791"/>
                  </a:cubicBezTo>
                  <a:cubicBezTo>
                    <a:pt x="1847" y="2811"/>
                    <a:pt x="1925" y="2821"/>
                    <a:pt x="2002" y="2821"/>
                  </a:cubicBezTo>
                  <a:cubicBezTo>
                    <a:pt x="2226" y="2821"/>
                    <a:pt x="2399" y="2739"/>
                    <a:pt x="2522" y="2574"/>
                  </a:cubicBezTo>
                  <a:cubicBezTo>
                    <a:pt x="2645" y="2409"/>
                    <a:pt x="2706" y="2177"/>
                    <a:pt x="2706" y="1880"/>
                  </a:cubicBezTo>
                  <a:cubicBezTo>
                    <a:pt x="2706" y="1590"/>
                    <a:pt x="2647" y="1361"/>
                    <a:pt x="2527" y="1192"/>
                  </a:cubicBezTo>
                  <a:cubicBezTo>
                    <a:pt x="2407" y="1023"/>
                    <a:pt x="2245" y="938"/>
                    <a:pt x="2040" y="938"/>
                  </a:cubicBezTo>
                  <a:cubicBezTo>
                    <a:pt x="2004" y="938"/>
                    <a:pt x="1968" y="943"/>
                    <a:pt x="1932" y="952"/>
                  </a:cubicBezTo>
                  <a:cubicBezTo>
                    <a:pt x="1896" y="961"/>
                    <a:pt x="1860" y="975"/>
                    <a:pt x="1824" y="994"/>
                  </a:cubicBezTo>
                  <a:lnTo>
                    <a:pt x="1824" y="315"/>
                  </a:lnTo>
                  <a:lnTo>
                    <a:pt x="2571" y="315"/>
                  </a:lnTo>
                  <a:lnTo>
                    <a:pt x="25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9" name="Shape 1049"/>
            <p:cNvSpPr/>
            <p:nvPr/>
          </p:nvSpPr>
          <p:spPr>
            <a:xfrm>
              <a:off x="2341700" y="2586500"/>
              <a:ext cx="71275" cy="71800"/>
            </a:xfrm>
            <a:custGeom>
              <a:avLst/>
              <a:gdLst/>
              <a:ahLst/>
              <a:cxnLst/>
              <a:rect l="0" t="0" r="0" b="0"/>
              <a:pathLst>
                <a:path w="2851" h="2872" extrusionOk="0">
                  <a:moveTo>
                    <a:pt x="2217" y="297"/>
                  </a:moveTo>
                  <a:cubicBezTo>
                    <a:pt x="2345" y="297"/>
                    <a:pt x="2442" y="391"/>
                    <a:pt x="2506" y="581"/>
                  </a:cubicBezTo>
                  <a:cubicBezTo>
                    <a:pt x="2570" y="771"/>
                    <a:pt x="2603" y="1056"/>
                    <a:pt x="2603" y="1437"/>
                  </a:cubicBezTo>
                  <a:cubicBezTo>
                    <a:pt x="2603" y="1816"/>
                    <a:pt x="2570" y="2100"/>
                    <a:pt x="2506" y="2290"/>
                  </a:cubicBezTo>
                  <a:cubicBezTo>
                    <a:pt x="2442" y="2480"/>
                    <a:pt x="2345" y="2575"/>
                    <a:pt x="2217" y="2575"/>
                  </a:cubicBezTo>
                  <a:cubicBezTo>
                    <a:pt x="2089" y="2575"/>
                    <a:pt x="1993" y="2480"/>
                    <a:pt x="1929" y="2290"/>
                  </a:cubicBezTo>
                  <a:cubicBezTo>
                    <a:pt x="1864" y="2100"/>
                    <a:pt x="1832" y="1816"/>
                    <a:pt x="1832" y="1437"/>
                  </a:cubicBezTo>
                  <a:cubicBezTo>
                    <a:pt x="1832" y="1056"/>
                    <a:pt x="1864" y="771"/>
                    <a:pt x="1929" y="581"/>
                  </a:cubicBezTo>
                  <a:cubicBezTo>
                    <a:pt x="1993" y="391"/>
                    <a:pt x="2089" y="297"/>
                    <a:pt x="2217" y="297"/>
                  </a:cubicBezTo>
                  <a:close/>
                  <a:moveTo>
                    <a:pt x="531" y="0"/>
                  </a:moveTo>
                  <a:cubicBezTo>
                    <a:pt x="459" y="0"/>
                    <a:pt x="379" y="16"/>
                    <a:pt x="293" y="46"/>
                  </a:cubicBezTo>
                  <a:cubicBezTo>
                    <a:pt x="206" y="77"/>
                    <a:pt x="112" y="123"/>
                    <a:pt x="12" y="184"/>
                  </a:cubicBezTo>
                  <a:lnTo>
                    <a:pt x="12" y="562"/>
                  </a:lnTo>
                  <a:cubicBezTo>
                    <a:pt x="111" y="479"/>
                    <a:pt x="203" y="417"/>
                    <a:pt x="290" y="376"/>
                  </a:cubicBezTo>
                  <a:cubicBezTo>
                    <a:pt x="376" y="336"/>
                    <a:pt x="458" y="315"/>
                    <a:pt x="536" y="315"/>
                  </a:cubicBezTo>
                  <a:cubicBezTo>
                    <a:pt x="646" y="315"/>
                    <a:pt x="735" y="361"/>
                    <a:pt x="803" y="454"/>
                  </a:cubicBezTo>
                  <a:cubicBezTo>
                    <a:pt x="872" y="547"/>
                    <a:pt x="906" y="667"/>
                    <a:pt x="906" y="814"/>
                  </a:cubicBezTo>
                  <a:cubicBezTo>
                    <a:pt x="906" y="904"/>
                    <a:pt x="890" y="996"/>
                    <a:pt x="858" y="1089"/>
                  </a:cubicBezTo>
                  <a:cubicBezTo>
                    <a:pt x="827" y="1182"/>
                    <a:pt x="771" y="1296"/>
                    <a:pt x="692" y="1431"/>
                  </a:cubicBezTo>
                  <a:cubicBezTo>
                    <a:pt x="650" y="1503"/>
                    <a:pt x="548" y="1662"/>
                    <a:pt x="385" y="1910"/>
                  </a:cubicBezTo>
                  <a:cubicBezTo>
                    <a:pt x="223" y="2158"/>
                    <a:pt x="94" y="2355"/>
                    <a:pt x="0" y="2502"/>
                  </a:cubicBezTo>
                  <a:lnTo>
                    <a:pt x="0" y="2817"/>
                  </a:lnTo>
                  <a:lnTo>
                    <a:pt x="1165" y="2817"/>
                  </a:lnTo>
                  <a:lnTo>
                    <a:pt x="1165" y="2502"/>
                  </a:lnTo>
                  <a:lnTo>
                    <a:pt x="299" y="2502"/>
                  </a:lnTo>
                  <a:cubicBezTo>
                    <a:pt x="499" y="2195"/>
                    <a:pt x="653" y="1955"/>
                    <a:pt x="763" y="1784"/>
                  </a:cubicBezTo>
                  <a:cubicBezTo>
                    <a:pt x="873" y="1613"/>
                    <a:pt x="938" y="1509"/>
                    <a:pt x="959" y="1474"/>
                  </a:cubicBezTo>
                  <a:cubicBezTo>
                    <a:pt x="1033" y="1335"/>
                    <a:pt x="1085" y="1215"/>
                    <a:pt x="1113" y="1113"/>
                  </a:cubicBezTo>
                  <a:cubicBezTo>
                    <a:pt x="1141" y="1011"/>
                    <a:pt x="1155" y="903"/>
                    <a:pt x="1155" y="790"/>
                  </a:cubicBezTo>
                  <a:cubicBezTo>
                    <a:pt x="1155" y="550"/>
                    <a:pt x="1099" y="358"/>
                    <a:pt x="986" y="215"/>
                  </a:cubicBezTo>
                  <a:cubicBezTo>
                    <a:pt x="873" y="72"/>
                    <a:pt x="721" y="0"/>
                    <a:pt x="531" y="0"/>
                  </a:cubicBezTo>
                  <a:close/>
                  <a:moveTo>
                    <a:pt x="2217" y="0"/>
                  </a:moveTo>
                  <a:cubicBezTo>
                    <a:pt x="2011" y="0"/>
                    <a:pt x="1854" y="123"/>
                    <a:pt x="1746" y="368"/>
                  </a:cubicBezTo>
                  <a:cubicBezTo>
                    <a:pt x="1637" y="613"/>
                    <a:pt x="1583" y="969"/>
                    <a:pt x="1583" y="1437"/>
                  </a:cubicBezTo>
                  <a:cubicBezTo>
                    <a:pt x="1583" y="1902"/>
                    <a:pt x="1637" y="2258"/>
                    <a:pt x="1746" y="2503"/>
                  </a:cubicBezTo>
                  <a:cubicBezTo>
                    <a:pt x="1854" y="2748"/>
                    <a:pt x="2011" y="2871"/>
                    <a:pt x="2217" y="2871"/>
                  </a:cubicBezTo>
                  <a:cubicBezTo>
                    <a:pt x="2422" y="2871"/>
                    <a:pt x="2579" y="2748"/>
                    <a:pt x="2688" y="2503"/>
                  </a:cubicBezTo>
                  <a:cubicBezTo>
                    <a:pt x="2796" y="2258"/>
                    <a:pt x="2851" y="1902"/>
                    <a:pt x="2851" y="1437"/>
                  </a:cubicBezTo>
                  <a:cubicBezTo>
                    <a:pt x="2851" y="969"/>
                    <a:pt x="2796" y="613"/>
                    <a:pt x="2688" y="368"/>
                  </a:cubicBezTo>
                  <a:cubicBezTo>
                    <a:pt x="2579" y="123"/>
                    <a:pt x="2422" y="0"/>
                    <a:pt x="2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0" name="Shape 1050"/>
            <p:cNvSpPr/>
            <p:nvPr/>
          </p:nvSpPr>
          <p:spPr>
            <a:xfrm>
              <a:off x="2849750" y="2586500"/>
              <a:ext cx="69975" cy="71800"/>
            </a:xfrm>
            <a:custGeom>
              <a:avLst/>
              <a:gdLst/>
              <a:ahLst/>
              <a:cxnLst/>
              <a:rect l="0" t="0" r="0" b="0"/>
              <a:pathLst>
                <a:path w="2799" h="2872" extrusionOk="0">
                  <a:moveTo>
                    <a:pt x="532" y="0"/>
                  </a:moveTo>
                  <a:cubicBezTo>
                    <a:pt x="459" y="0"/>
                    <a:pt x="380" y="16"/>
                    <a:pt x="293" y="46"/>
                  </a:cubicBezTo>
                  <a:cubicBezTo>
                    <a:pt x="206" y="77"/>
                    <a:pt x="113" y="123"/>
                    <a:pt x="13" y="184"/>
                  </a:cubicBezTo>
                  <a:lnTo>
                    <a:pt x="13" y="562"/>
                  </a:lnTo>
                  <a:cubicBezTo>
                    <a:pt x="111" y="479"/>
                    <a:pt x="204" y="417"/>
                    <a:pt x="290" y="376"/>
                  </a:cubicBezTo>
                  <a:cubicBezTo>
                    <a:pt x="377" y="336"/>
                    <a:pt x="459" y="315"/>
                    <a:pt x="536" y="315"/>
                  </a:cubicBezTo>
                  <a:cubicBezTo>
                    <a:pt x="646" y="315"/>
                    <a:pt x="735" y="361"/>
                    <a:pt x="804" y="454"/>
                  </a:cubicBezTo>
                  <a:cubicBezTo>
                    <a:pt x="872" y="547"/>
                    <a:pt x="906" y="667"/>
                    <a:pt x="906" y="814"/>
                  </a:cubicBezTo>
                  <a:cubicBezTo>
                    <a:pt x="906" y="904"/>
                    <a:pt x="891" y="996"/>
                    <a:pt x="859" y="1089"/>
                  </a:cubicBezTo>
                  <a:cubicBezTo>
                    <a:pt x="827" y="1182"/>
                    <a:pt x="772" y="1296"/>
                    <a:pt x="693" y="1431"/>
                  </a:cubicBezTo>
                  <a:cubicBezTo>
                    <a:pt x="651" y="1503"/>
                    <a:pt x="549" y="1662"/>
                    <a:pt x="386" y="1910"/>
                  </a:cubicBezTo>
                  <a:cubicBezTo>
                    <a:pt x="223" y="2158"/>
                    <a:pt x="95" y="2355"/>
                    <a:pt x="1" y="2502"/>
                  </a:cubicBezTo>
                  <a:lnTo>
                    <a:pt x="1" y="2817"/>
                  </a:lnTo>
                  <a:lnTo>
                    <a:pt x="1166" y="2817"/>
                  </a:lnTo>
                  <a:lnTo>
                    <a:pt x="1166" y="2502"/>
                  </a:lnTo>
                  <a:lnTo>
                    <a:pt x="299" y="2502"/>
                  </a:lnTo>
                  <a:cubicBezTo>
                    <a:pt x="499" y="2195"/>
                    <a:pt x="654" y="1955"/>
                    <a:pt x="764" y="1784"/>
                  </a:cubicBezTo>
                  <a:cubicBezTo>
                    <a:pt x="874" y="1613"/>
                    <a:pt x="939" y="1509"/>
                    <a:pt x="959" y="1474"/>
                  </a:cubicBezTo>
                  <a:cubicBezTo>
                    <a:pt x="1034" y="1335"/>
                    <a:pt x="1085" y="1215"/>
                    <a:pt x="1113" y="1113"/>
                  </a:cubicBezTo>
                  <a:cubicBezTo>
                    <a:pt x="1142" y="1011"/>
                    <a:pt x="1156" y="903"/>
                    <a:pt x="1156" y="790"/>
                  </a:cubicBezTo>
                  <a:cubicBezTo>
                    <a:pt x="1156" y="550"/>
                    <a:pt x="1099" y="358"/>
                    <a:pt x="986" y="215"/>
                  </a:cubicBezTo>
                  <a:cubicBezTo>
                    <a:pt x="873" y="72"/>
                    <a:pt x="722" y="0"/>
                    <a:pt x="532" y="0"/>
                  </a:cubicBezTo>
                  <a:close/>
                  <a:moveTo>
                    <a:pt x="1689" y="50"/>
                  </a:moveTo>
                  <a:lnTo>
                    <a:pt x="1689" y="1440"/>
                  </a:lnTo>
                  <a:cubicBezTo>
                    <a:pt x="1758" y="1393"/>
                    <a:pt x="1825" y="1359"/>
                    <a:pt x="1891" y="1336"/>
                  </a:cubicBezTo>
                  <a:cubicBezTo>
                    <a:pt x="1957" y="1314"/>
                    <a:pt x="2023" y="1303"/>
                    <a:pt x="2090" y="1303"/>
                  </a:cubicBezTo>
                  <a:cubicBezTo>
                    <a:pt x="2231" y="1303"/>
                    <a:pt x="2343" y="1359"/>
                    <a:pt x="2426" y="1472"/>
                  </a:cubicBezTo>
                  <a:cubicBezTo>
                    <a:pt x="2509" y="1584"/>
                    <a:pt x="2550" y="1737"/>
                    <a:pt x="2550" y="1930"/>
                  </a:cubicBezTo>
                  <a:cubicBezTo>
                    <a:pt x="2550" y="2122"/>
                    <a:pt x="2509" y="2275"/>
                    <a:pt x="2426" y="2387"/>
                  </a:cubicBezTo>
                  <a:cubicBezTo>
                    <a:pt x="2343" y="2500"/>
                    <a:pt x="2231" y="2556"/>
                    <a:pt x="2090" y="2556"/>
                  </a:cubicBezTo>
                  <a:cubicBezTo>
                    <a:pt x="2002" y="2556"/>
                    <a:pt x="1919" y="2541"/>
                    <a:pt x="1840" y="2512"/>
                  </a:cubicBezTo>
                  <a:cubicBezTo>
                    <a:pt x="1761" y="2482"/>
                    <a:pt x="1685" y="2437"/>
                    <a:pt x="1612" y="2376"/>
                  </a:cubicBezTo>
                  <a:lnTo>
                    <a:pt x="1612" y="2753"/>
                  </a:lnTo>
                  <a:cubicBezTo>
                    <a:pt x="1697" y="2792"/>
                    <a:pt x="1779" y="2822"/>
                    <a:pt x="1859" y="2841"/>
                  </a:cubicBezTo>
                  <a:cubicBezTo>
                    <a:pt x="1939" y="2861"/>
                    <a:pt x="2017" y="2871"/>
                    <a:pt x="2094" y="2871"/>
                  </a:cubicBezTo>
                  <a:cubicBezTo>
                    <a:pt x="2318" y="2871"/>
                    <a:pt x="2491" y="2789"/>
                    <a:pt x="2614" y="2624"/>
                  </a:cubicBezTo>
                  <a:cubicBezTo>
                    <a:pt x="2737" y="2459"/>
                    <a:pt x="2799" y="2227"/>
                    <a:pt x="2799" y="1930"/>
                  </a:cubicBezTo>
                  <a:cubicBezTo>
                    <a:pt x="2799" y="1640"/>
                    <a:pt x="2739" y="1411"/>
                    <a:pt x="2619" y="1242"/>
                  </a:cubicBezTo>
                  <a:cubicBezTo>
                    <a:pt x="2500" y="1073"/>
                    <a:pt x="2337" y="988"/>
                    <a:pt x="2133" y="988"/>
                  </a:cubicBezTo>
                  <a:cubicBezTo>
                    <a:pt x="2097" y="988"/>
                    <a:pt x="2060" y="993"/>
                    <a:pt x="2024" y="1002"/>
                  </a:cubicBezTo>
                  <a:cubicBezTo>
                    <a:pt x="1988" y="1011"/>
                    <a:pt x="1952" y="1025"/>
                    <a:pt x="1916" y="1044"/>
                  </a:cubicBezTo>
                  <a:lnTo>
                    <a:pt x="1916" y="365"/>
                  </a:lnTo>
                  <a:lnTo>
                    <a:pt x="2663" y="365"/>
                  </a:lnTo>
                  <a:lnTo>
                    <a:pt x="266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1" name="Shape 1051"/>
            <p:cNvSpPr/>
            <p:nvPr/>
          </p:nvSpPr>
          <p:spPr>
            <a:xfrm>
              <a:off x="1593125" y="2755625"/>
              <a:ext cx="46075" cy="69200"/>
            </a:xfrm>
            <a:custGeom>
              <a:avLst/>
              <a:gdLst/>
              <a:ahLst/>
              <a:cxnLst/>
              <a:rect l="0" t="0" r="0" b="0"/>
              <a:pathLst>
                <a:path w="1843" h="2768" extrusionOk="0">
                  <a:moveTo>
                    <a:pt x="25" y="0"/>
                  </a:moveTo>
                  <a:lnTo>
                    <a:pt x="637" y="1355"/>
                  </a:lnTo>
                  <a:lnTo>
                    <a:pt x="0" y="2768"/>
                  </a:lnTo>
                  <a:lnTo>
                    <a:pt x="496" y="2768"/>
                  </a:lnTo>
                  <a:lnTo>
                    <a:pt x="921" y="1822"/>
                  </a:lnTo>
                  <a:lnTo>
                    <a:pt x="1349" y="2768"/>
                  </a:lnTo>
                  <a:lnTo>
                    <a:pt x="1842" y="2768"/>
                  </a:lnTo>
                  <a:lnTo>
                    <a:pt x="1206" y="1355"/>
                  </a:lnTo>
                  <a:lnTo>
                    <a:pt x="1818" y="0"/>
                  </a:lnTo>
                  <a:lnTo>
                    <a:pt x="1321" y="0"/>
                  </a:lnTo>
                  <a:lnTo>
                    <a:pt x="921" y="892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2" name="Shape 1052"/>
            <p:cNvSpPr/>
            <p:nvPr/>
          </p:nvSpPr>
          <p:spPr>
            <a:xfrm>
              <a:off x="108975" y="1295325"/>
              <a:ext cx="45875" cy="70575"/>
            </a:xfrm>
            <a:custGeom>
              <a:avLst/>
              <a:gdLst/>
              <a:ahLst/>
              <a:cxnLst/>
              <a:rect l="0" t="0" r="0" b="0"/>
              <a:pathLst>
                <a:path w="1835" h="2823" extrusionOk="0">
                  <a:moveTo>
                    <a:pt x="0" y="0"/>
                  </a:moveTo>
                  <a:lnTo>
                    <a:pt x="0" y="782"/>
                  </a:lnTo>
                  <a:lnTo>
                    <a:pt x="654" y="1412"/>
                  </a:lnTo>
                  <a:lnTo>
                    <a:pt x="0" y="2042"/>
                  </a:lnTo>
                  <a:lnTo>
                    <a:pt x="0" y="2823"/>
                  </a:lnTo>
                  <a:lnTo>
                    <a:pt x="1062" y="1768"/>
                  </a:lnTo>
                  <a:lnTo>
                    <a:pt x="1835" y="1768"/>
                  </a:lnTo>
                  <a:lnTo>
                    <a:pt x="1835" y="1055"/>
                  </a:lnTo>
                  <a:lnTo>
                    <a:pt x="1062" y="10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3" name="Shape 1053"/>
            <p:cNvSpPr/>
            <p:nvPr/>
          </p:nvSpPr>
          <p:spPr>
            <a:xfrm>
              <a:off x="24175" y="36475"/>
              <a:ext cx="2946800" cy="2927050"/>
            </a:xfrm>
            <a:custGeom>
              <a:avLst/>
              <a:gdLst/>
              <a:ahLst/>
              <a:cxnLst/>
              <a:rect l="0" t="0" r="0" b="0"/>
              <a:pathLst>
                <a:path w="117872" h="117082" fill="none" extrusionOk="0">
                  <a:moveTo>
                    <a:pt x="1" y="1"/>
                  </a:moveTo>
                  <a:lnTo>
                    <a:pt x="117872" y="1"/>
                  </a:lnTo>
                  <a:lnTo>
                    <a:pt x="117872" y="117081"/>
                  </a:lnTo>
                  <a:lnTo>
                    <a:pt x="1" y="11708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4850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54" name="Shape 1054"/>
          <p:cNvGrpSpPr/>
          <p:nvPr/>
        </p:nvGrpSpPr>
        <p:grpSpPr>
          <a:xfrm>
            <a:off x="3126513" y="2870909"/>
            <a:ext cx="2604111" cy="1713080"/>
            <a:chOff x="24175" y="36475"/>
            <a:chExt cx="2946800" cy="2927050"/>
          </a:xfrm>
        </p:grpSpPr>
        <p:sp>
          <p:nvSpPr>
            <p:cNvPr id="1055" name="Shape 1055"/>
            <p:cNvSpPr/>
            <p:nvPr/>
          </p:nvSpPr>
          <p:spPr>
            <a:xfrm>
              <a:off x="24175" y="36475"/>
              <a:ext cx="2946800" cy="2927050"/>
            </a:xfrm>
            <a:custGeom>
              <a:avLst/>
              <a:gdLst/>
              <a:ahLst/>
              <a:cxnLst/>
              <a:rect l="0" t="0" r="0" b="0"/>
              <a:pathLst>
                <a:path w="117872" h="117082" extrusionOk="0">
                  <a:moveTo>
                    <a:pt x="1" y="1"/>
                  </a:moveTo>
                  <a:lnTo>
                    <a:pt x="1" y="117081"/>
                  </a:lnTo>
                  <a:lnTo>
                    <a:pt x="117872" y="117081"/>
                  </a:lnTo>
                  <a:lnTo>
                    <a:pt x="117872" y="1"/>
                  </a:lnTo>
                  <a:close/>
                </a:path>
              </a:pathLst>
            </a:custGeom>
            <a:solidFill>
              <a:srgbClr val="FFFFFF"/>
            </a:solidFill>
            <a:ln w="4850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6" name="Shape 1056"/>
            <p:cNvSpPr/>
            <p:nvPr/>
          </p:nvSpPr>
          <p:spPr>
            <a:xfrm>
              <a:off x="343525" y="189775"/>
              <a:ext cx="2535525" cy="2292000"/>
            </a:xfrm>
            <a:custGeom>
              <a:avLst/>
              <a:gdLst/>
              <a:ahLst/>
              <a:cxnLst/>
              <a:rect l="0" t="0" r="0" b="0"/>
              <a:pathLst>
                <a:path w="101421" h="91680" extrusionOk="0">
                  <a:moveTo>
                    <a:pt x="1" y="0"/>
                  </a:moveTo>
                  <a:lnTo>
                    <a:pt x="101420" y="0"/>
                  </a:lnTo>
                  <a:lnTo>
                    <a:pt x="101420" y="91679"/>
                  </a:lnTo>
                  <a:lnTo>
                    <a:pt x="1" y="916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7" name="Shape 1057"/>
            <p:cNvSpPr/>
            <p:nvPr/>
          </p:nvSpPr>
          <p:spPr>
            <a:xfrm>
              <a:off x="343525" y="215327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8" name="Shape 1058"/>
            <p:cNvSpPr/>
            <p:nvPr/>
          </p:nvSpPr>
          <p:spPr>
            <a:xfrm>
              <a:off x="343525" y="182480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1"/>
                  </a:moveTo>
                  <a:lnTo>
                    <a:pt x="101420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9" name="Shape 1059"/>
            <p:cNvSpPr/>
            <p:nvPr/>
          </p:nvSpPr>
          <p:spPr>
            <a:xfrm>
              <a:off x="343525" y="149635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0" name="Shape 1060"/>
            <p:cNvSpPr/>
            <p:nvPr/>
          </p:nvSpPr>
          <p:spPr>
            <a:xfrm>
              <a:off x="343525" y="117517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1" name="Shape 1061"/>
            <p:cNvSpPr/>
            <p:nvPr/>
          </p:nvSpPr>
          <p:spPr>
            <a:xfrm>
              <a:off x="343525" y="84670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1"/>
                  </a:moveTo>
                  <a:lnTo>
                    <a:pt x="101420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2" name="Shape 1062"/>
            <p:cNvSpPr/>
            <p:nvPr/>
          </p:nvSpPr>
          <p:spPr>
            <a:xfrm>
              <a:off x="343525" y="51822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1"/>
                  </a:moveTo>
                  <a:lnTo>
                    <a:pt x="101420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3" name="Shape 1063"/>
            <p:cNvSpPr/>
            <p:nvPr/>
          </p:nvSpPr>
          <p:spPr>
            <a:xfrm>
              <a:off x="343525" y="18977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4" name="Shape 1064"/>
            <p:cNvSpPr/>
            <p:nvPr/>
          </p:nvSpPr>
          <p:spPr>
            <a:xfrm>
              <a:off x="343525" y="18977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4850" cap="rnd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5" name="Shape 1065"/>
            <p:cNvSpPr/>
            <p:nvPr/>
          </p:nvSpPr>
          <p:spPr>
            <a:xfrm>
              <a:off x="2879025" y="189775"/>
              <a:ext cx="25" cy="2292000"/>
            </a:xfrm>
            <a:custGeom>
              <a:avLst/>
              <a:gdLst/>
              <a:ahLst/>
              <a:cxnLst/>
              <a:rect l="0" t="0" r="0" b="0"/>
              <a:pathLst>
                <a:path w="1" h="91680" fill="none" extrusionOk="0">
                  <a:moveTo>
                    <a:pt x="0" y="0"/>
                  </a:moveTo>
                  <a:lnTo>
                    <a:pt x="0" y="91679"/>
                  </a:lnTo>
                </a:path>
              </a:pathLst>
            </a:custGeom>
            <a:noFill/>
            <a:ln w="4850" cap="rnd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6" name="Shape 1066"/>
            <p:cNvSpPr/>
            <p:nvPr/>
          </p:nvSpPr>
          <p:spPr>
            <a:xfrm>
              <a:off x="343525" y="248175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01420" y="0"/>
                  </a:moveTo>
                  <a:lnTo>
                    <a:pt x="1" y="0"/>
                  </a:lnTo>
                </a:path>
              </a:pathLst>
            </a:custGeom>
            <a:noFill/>
            <a:ln w="4850" cap="rnd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7" name="Shape 1067"/>
            <p:cNvSpPr/>
            <p:nvPr/>
          </p:nvSpPr>
          <p:spPr>
            <a:xfrm>
              <a:off x="343525" y="189775"/>
              <a:ext cx="25" cy="2292000"/>
            </a:xfrm>
            <a:custGeom>
              <a:avLst/>
              <a:gdLst/>
              <a:ahLst/>
              <a:cxnLst/>
              <a:rect l="0" t="0" r="0" b="0"/>
              <a:pathLst>
                <a:path w="1" h="91680" fill="none" extrusionOk="0">
                  <a:moveTo>
                    <a:pt x="1" y="91679"/>
                  </a:moveTo>
                  <a:lnTo>
                    <a:pt x="1" y="0"/>
                  </a:lnTo>
                </a:path>
              </a:pathLst>
            </a:custGeom>
            <a:noFill/>
            <a:ln w="4850" cap="rnd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8" name="Shape 1068"/>
            <p:cNvSpPr/>
            <p:nvPr/>
          </p:nvSpPr>
          <p:spPr>
            <a:xfrm>
              <a:off x="343525" y="189775"/>
              <a:ext cx="25" cy="2292000"/>
            </a:xfrm>
            <a:custGeom>
              <a:avLst/>
              <a:gdLst/>
              <a:ahLst/>
              <a:cxnLst/>
              <a:rect l="0" t="0" r="0" b="0"/>
              <a:pathLst>
                <a:path w="1" h="91680" fill="none" extrusionOk="0">
                  <a:moveTo>
                    <a:pt x="1" y="0"/>
                  </a:moveTo>
                  <a:lnTo>
                    <a:pt x="1" y="91679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9" name="Shape 1069"/>
            <p:cNvSpPr/>
            <p:nvPr/>
          </p:nvSpPr>
          <p:spPr>
            <a:xfrm>
              <a:off x="324175" y="2481750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0" name="Shape 1070"/>
            <p:cNvSpPr/>
            <p:nvPr/>
          </p:nvSpPr>
          <p:spPr>
            <a:xfrm>
              <a:off x="324175" y="2153275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1" name="Shape 1071"/>
            <p:cNvSpPr/>
            <p:nvPr/>
          </p:nvSpPr>
          <p:spPr>
            <a:xfrm>
              <a:off x="324175" y="1824800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1"/>
                  </a:moveTo>
                  <a:lnTo>
                    <a:pt x="775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2" name="Shape 1072"/>
            <p:cNvSpPr/>
            <p:nvPr/>
          </p:nvSpPr>
          <p:spPr>
            <a:xfrm>
              <a:off x="324175" y="1496350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3" name="Shape 1073"/>
            <p:cNvSpPr/>
            <p:nvPr/>
          </p:nvSpPr>
          <p:spPr>
            <a:xfrm>
              <a:off x="324175" y="1175175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4" name="Shape 1074"/>
            <p:cNvSpPr/>
            <p:nvPr/>
          </p:nvSpPr>
          <p:spPr>
            <a:xfrm>
              <a:off x="324175" y="846700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1"/>
                  </a:moveTo>
                  <a:lnTo>
                    <a:pt x="775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5" name="Shape 1075"/>
            <p:cNvSpPr/>
            <p:nvPr/>
          </p:nvSpPr>
          <p:spPr>
            <a:xfrm>
              <a:off x="324175" y="518225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1"/>
                  </a:moveTo>
                  <a:lnTo>
                    <a:pt x="775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6" name="Shape 1076"/>
            <p:cNvSpPr/>
            <p:nvPr/>
          </p:nvSpPr>
          <p:spPr>
            <a:xfrm>
              <a:off x="324175" y="189775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7" name="Shape 1077"/>
            <p:cNvSpPr/>
            <p:nvPr/>
          </p:nvSpPr>
          <p:spPr>
            <a:xfrm>
              <a:off x="343525" y="248175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8" name="Shape 1078"/>
            <p:cNvSpPr/>
            <p:nvPr/>
          </p:nvSpPr>
          <p:spPr>
            <a:xfrm>
              <a:off x="343525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1" y="1168"/>
                  </a:moveTo>
                  <a:lnTo>
                    <a:pt x="1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9" name="Shape 1079"/>
            <p:cNvSpPr/>
            <p:nvPr/>
          </p:nvSpPr>
          <p:spPr>
            <a:xfrm>
              <a:off x="851600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1" y="1168"/>
                  </a:moveTo>
                  <a:lnTo>
                    <a:pt x="1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0" name="Shape 1080"/>
            <p:cNvSpPr/>
            <p:nvPr/>
          </p:nvSpPr>
          <p:spPr>
            <a:xfrm>
              <a:off x="1359675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0" y="1168"/>
                  </a:moveTo>
                  <a:lnTo>
                    <a:pt x="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1" name="Shape 1081"/>
            <p:cNvSpPr/>
            <p:nvPr/>
          </p:nvSpPr>
          <p:spPr>
            <a:xfrm>
              <a:off x="1862900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0" y="1168"/>
                  </a:moveTo>
                  <a:lnTo>
                    <a:pt x="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2" name="Shape 1082"/>
            <p:cNvSpPr/>
            <p:nvPr/>
          </p:nvSpPr>
          <p:spPr>
            <a:xfrm>
              <a:off x="2370950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1" y="1168"/>
                  </a:moveTo>
                  <a:lnTo>
                    <a:pt x="1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3" name="Shape 1083"/>
            <p:cNvSpPr/>
            <p:nvPr/>
          </p:nvSpPr>
          <p:spPr>
            <a:xfrm>
              <a:off x="2879025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0" y="1168"/>
                  </a:moveTo>
                  <a:lnTo>
                    <a:pt x="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4" name="Shape 1084"/>
            <p:cNvSpPr/>
            <p:nvPr/>
          </p:nvSpPr>
          <p:spPr>
            <a:xfrm>
              <a:off x="430625" y="210947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1" y="1"/>
                  </a:moveTo>
                  <a:cubicBezTo>
                    <a:pt x="261" y="1"/>
                    <a:pt x="1" y="393"/>
                    <a:pt x="1" y="876"/>
                  </a:cubicBezTo>
                  <a:cubicBezTo>
                    <a:pt x="1" y="1360"/>
                    <a:pt x="261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5" name="Shape 1085"/>
            <p:cNvSpPr/>
            <p:nvPr/>
          </p:nvSpPr>
          <p:spPr>
            <a:xfrm>
              <a:off x="532250" y="2226275"/>
              <a:ext cx="29050" cy="43800"/>
            </a:xfrm>
            <a:custGeom>
              <a:avLst/>
              <a:gdLst/>
              <a:ahLst/>
              <a:cxnLst/>
              <a:rect l="0" t="0" r="0" b="0"/>
              <a:pathLst>
                <a:path w="1162" h="1752" extrusionOk="0">
                  <a:moveTo>
                    <a:pt x="581" y="0"/>
                  </a:moveTo>
                  <a:cubicBezTo>
                    <a:pt x="260" y="0"/>
                    <a:pt x="0" y="392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6" name="Shape 1086"/>
            <p:cNvSpPr/>
            <p:nvPr/>
          </p:nvSpPr>
          <p:spPr>
            <a:xfrm>
              <a:off x="633850" y="1437950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1" y="0"/>
                  </a:moveTo>
                  <a:cubicBezTo>
                    <a:pt x="261" y="0"/>
                    <a:pt x="1" y="392"/>
                    <a:pt x="1" y="876"/>
                  </a:cubicBezTo>
                  <a:cubicBezTo>
                    <a:pt x="1" y="1360"/>
                    <a:pt x="261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7" name="Shape 1087"/>
            <p:cNvSpPr/>
            <p:nvPr/>
          </p:nvSpPr>
          <p:spPr>
            <a:xfrm>
              <a:off x="735475" y="1970800"/>
              <a:ext cx="29050" cy="43800"/>
            </a:xfrm>
            <a:custGeom>
              <a:avLst/>
              <a:gdLst/>
              <a:ahLst/>
              <a:cxnLst/>
              <a:rect l="0" t="0" r="0" b="0"/>
              <a:pathLst>
                <a:path w="1162" h="1752" extrusionOk="0">
                  <a:moveTo>
                    <a:pt x="581" y="0"/>
                  </a:moveTo>
                  <a:cubicBezTo>
                    <a:pt x="260" y="0"/>
                    <a:pt x="0" y="392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8" name="Shape 1088"/>
            <p:cNvSpPr/>
            <p:nvPr/>
          </p:nvSpPr>
          <p:spPr>
            <a:xfrm>
              <a:off x="837075" y="1897800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0"/>
                  </a:moveTo>
                  <a:cubicBezTo>
                    <a:pt x="261" y="0"/>
                    <a:pt x="1" y="393"/>
                    <a:pt x="1" y="876"/>
                  </a:cubicBezTo>
                  <a:cubicBezTo>
                    <a:pt x="1" y="1360"/>
                    <a:pt x="261" y="1752"/>
                    <a:pt x="582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3"/>
                    <a:pt x="902" y="0"/>
                    <a:pt x="582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9" name="Shape 1089"/>
            <p:cNvSpPr/>
            <p:nvPr/>
          </p:nvSpPr>
          <p:spPr>
            <a:xfrm>
              <a:off x="938700" y="1810200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7"/>
                  </a:cubicBezTo>
                  <a:cubicBezTo>
                    <a:pt x="0" y="1360"/>
                    <a:pt x="260" y="1753"/>
                    <a:pt x="581" y="1753"/>
                  </a:cubicBezTo>
                  <a:cubicBezTo>
                    <a:pt x="902" y="1753"/>
                    <a:pt x="1162" y="1360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0" name="Shape 1090"/>
            <p:cNvSpPr/>
            <p:nvPr/>
          </p:nvSpPr>
          <p:spPr>
            <a:xfrm>
              <a:off x="1040300" y="1408750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0"/>
                  </a:moveTo>
                  <a:cubicBezTo>
                    <a:pt x="261" y="0"/>
                    <a:pt x="1" y="393"/>
                    <a:pt x="1" y="876"/>
                  </a:cubicBezTo>
                  <a:cubicBezTo>
                    <a:pt x="1" y="1360"/>
                    <a:pt x="261" y="1752"/>
                    <a:pt x="582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3"/>
                    <a:pt x="902" y="0"/>
                    <a:pt x="582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1" name="Shape 1091"/>
            <p:cNvSpPr/>
            <p:nvPr/>
          </p:nvSpPr>
          <p:spPr>
            <a:xfrm>
              <a:off x="1141925" y="1328450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7"/>
                  </a:cubicBezTo>
                  <a:cubicBezTo>
                    <a:pt x="0" y="1360"/>
                    <a:pt x="260" y="1753"/>
                    <a:pt x="581" y="1753"/>
                  </a:cubicBezTo>
                  <a:cubicBezTo>
                    <a:pt x="902" y="1753"/>
                    <a:pt x="1162" y="1360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2" name="Shape 1092"/>
            <p:cNvSpPr/>
            <p:nvPr/>
          </p:nvSpPr>
          <p:spPr>
            <a:xfrm>
              <a:off x="1243525" y="109487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1"/>
                  </a:moveTo>
                  <a:cubicBezTo>
                    <a:pt x="261" y="1"/>
                    <a:pt x="1" y="393"/>
                    <a:pt x="1" y="877"/>
                  </a:cubicBezTo>
                  <a:cubicBezTo>
                    <a:pt x="1" y="1360"/>
                    <a:pt x="261" y="1752"/>
                    <a:pt x="582" y="1752"/>
                  </a:cubicBezTo>
                  <a:cubicBezTo>
                    <a:pt x="902" y="1752"/>
                    <a:pt x="1162" y="1360"/>
                    <a:pt x="1162" y="877"/>
                  </a:cubicBezTo>
                  <a:cubicBezTo>
                    <a:pt x="1162" y="393"/>
                    <a:pt x="902" y="1"/>
                    <a:pt x="582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3" name="Shape 1093"/>
            <p:cNvSpPr/>
            <p:nvPr/>
          </p:nvSpPr>
          <p:spPr>
            <a:xfrm>
              <a:off x="1345150" y="157662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7"/>
                  </a:cubicBezTo>
                  <a:cubicBezTo>
                    <a:pt x="0" y="1360"/>
                    <a:pt x="260" y="1753"/>
                    <a:pt x="581" y="1753"/>
                  </a:cubicBezTo>
                  <a:cubicBezTo>
                    <a:pt x="902" y="1753"/>
                    <a:pt x="1162" y="1360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4" name="Shape 1094"/>
            <p:cNvSpPr/>
            <p:nvPr/>
          </p:nvSpPr>
          <p:spPr>
            <a:xfrm>
              <a:off x="1446750" y="118247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0"/>
                  </a:moveTo>
                  <a:cubicBezTo>
                    <a:pt x="261" y="0"/>
                    <a:pt x="1" y="392"/>
                    <a:pt x="1" y="876"/>
                  </a:cubicBezTo>
                  <a:cubicBezTo>
                    <a:pt x="1" y="1360"/>
                    <a:pt x="261" y="1752"/>
                    <a:pt x="582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2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5" name="Shape 1095"/>
            <p:cNvSpPr/>
            <p:nvPr/>
          </p:nvSpPr>
          <p:spPr>
            <a:xfrm>
              <a:off x="1548375" y="343050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7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6" name="Shape 1096"/>
            <p:cNvSpPr/>
            <p:nvPr/>
          </p:nvSpPr>
          <p:spPr>
            <a:xfrm>
              <a:off x="1645150" y="1313850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7"/>
                  </a:cubicBezTo>
                  <a:cubicBezTo>
                    <a:pt x="0" y="1360"/>
                    <a:pt x="260" y="1753"/>
                    <a:pt x="581" y="1753"/>
                  </a:cubicBezTo>
                  <a:cubicBezTo>
                    <a:pt x="902" y="1753"/>
                    <a:pt x="1162" y="1360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7" name="Shape 1097"/>
            <p:cNvSpPr/>
            <p:nvPr/>
          </p:nvSpPr>
          <p:spPr>
            <a:xfrm>
              <a:off x="1746750" y="18247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0"/>
                  </a:moveTo>
                  <a:cubicBezTo>
                    <a:pt x="261" y="0"/>
                    <a:pt x="1" y="392"/>
                    <a:pt x="1" y="876"/>
                  </a:cubicBezTo>
                  <a:cubicBezTo>
                    <a:pt x="1" y="1360"/>
                    <a:pt x="261" y="1752"/>
                    <a:pt x="582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2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8" name="Shape 1098"/>
            <p:cNvSpPr/>
            <p:nvPr/>
          </p:nvSpPr>
          <p:spPr>
            <a:xfrm>
              <a:off x="1848375" y="773700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7"/>
                  </a:cubicBezTo>
                  <a:cubicBezTo>
                    <a:pt x="0" y="1361"/>
                    <a:pt x="260" y="1753"/>
                    <a:pt x="581" y="1753"/>
                  </a:cubicBezTo>
                  <a:cubicBezTo>
                    <a:pt x="902" y="1753"/>
                    <a:pt x="1162" y="1361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9" name="Shape 1099"/>
            <p:cNvSpPr/>
            <p:nvPr/>
          </p:nvSpPr>
          <p:spPr>
            <a:xfrm>
              <a:off x="1950000" y="57662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7"/>
                  </a:cubicBezTo>
                  <a:cubicBezTo>
                    <a:pt x="0" y="1360"/>
                    <a:pt x="260" y="1753"/>
                    <a:pt x="581" y="1753"/>
                  </a:cubicBezTo>
                  <a:cubicBezTo>
                    <a:pt x="901" y="1753"/>
                    <a:pt x="1161" y="1360"/>
                    <a:pt x="1161" y="877"/>
                  </a:cubicBezTo>
                  <a:cubicBezTo>
                    <a:pt x="1161" y="393"/>
                    <a:pt x="901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0" name="Shape 1100"/>
            <p:cNvSpPr/>
            <p:nvPr/>
          </p:nvSpPr>
          <p:spPr>
            <a:xfrm>
              <a:off x="2051600" y="17517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0"/>
                  </a:moveTo>
                  <a:cubicBezTo>
                    <a:pt x="260" y="0"/>
                    <a:pt x="1" y="392"/>
                    <a:pt x="1" y="876"/>
                  </a:cubicBezTo>
                  <a:cubicBezTo>
                    <a:pt x="1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1" name="Shape 1101"/>
            <p:cNvSpPr/>
            <p:nvPr/>
          </p:nvSpPr>
          <p:spPr>
            <a:xfrm>
              <a:off x="2153225" y="948900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0"/>
                  </a:moveTo>
                  <a:cubicBezTo>
                    <a:pt x="260" y="0"/>
                    <a:pt x="0" y="392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1" y="1752"/>
                    <a:pt x="1161" y="1360"/>
                    <a:pt x="1161" y="876"/>
                  </a:cubicBezTo>
                  <a:cubicBezTo>
                    <a:pt x="1161" y="392"/>
                    <a:pt x="901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2" name="Shape 1102"/>
            <p:cNvSpPr/>
            <p:nvPr/>
          </p:nvSpPr>
          <p:spPr>
            <a:xfrm>
              <a:off x="2254825" y="54012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1" y="1"/>
                    <a:pt x="1" y="393"/>
                    <a:pt x="1" y="877"/>
                  </a:cubicBezTo>
                  <a:cubicBezTo>
                    <a:pt x="1" y="1361"/>
                    <a:pt x="261" y="1753"/>
                    <a:pt x="581" y="1753"/>
                  </a:cubicBezTo>
                  <a:cubicBezTo>
                    <a:pt x="902" y="1753"/>
                    <a:pt x="1162" y="1361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3" name="Shape 1103"/>
            <p:cNvSpPr/>
            <p:nvPr/>
          </p:nvSpPr>
          <p:spPr>
            <a:xfrm>
              <a:off x="2356450" y="394150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0"/>
                  </a:moveTo>
                  <a:cubicBezTo>
                    <a:pt x="260" y="0"/>
                    <a:pt x="0" y="393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1" y="1752"/>
                    <a:pt x="1161" y="1360"/>
                    <a:pt x="1161" y="876"/>
                  </a:cubicBezTo>
                  <a:cubicBezTo>
                    <a:pt x="1161" y="393"/>
                    <a:pt x="901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4" name="Shape 1104"/>
            <p:cNvSpPr/>
            <p:nvPr/>
          </p:nvSpPr>
          <p:spPr>
            <a:xfrm>
              <a:off x="445150" y="277350"/>
              <a:ext cx="1925825" cy="1817550"/>
            </a:xfrm>
            <a:custGeom>
              <a:avLst/>
              <a:gdLst/>
              <a:ahLst/>
              <a:cxnLst/>
              <a:rect l="0" t="0" r="0" b="0"/>
              <a:pathLst>
                <a:path w="77033" h="72702" fill="none" extrusionOk="0">
                  <a:moveTo>
                    <a:pt x="0" y="72702"/>
                  </a:moveTo>
                  <a:lnTo>
                    <a:pt x="77033" y="1"/>
                  </a:lnTo>
                </a:path>
              </a:pathLst>
            </a:custGeom>
            <a:noFill/>
            <a:ln w="967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5" name="Shape 1105"/>
            <p:cNvSpPr/>
            <p:nvPr/>
          </p:nvSpPr>
          <p:spPr>
            <a:xfrm>
              <a:off x="265425" y="2447800"/>
              <a:ext cx="31725" cy="71800"/>
            </a:xfrm>
            <a:custGeom>
              <a:avLst/>
              <a:gdLst/>
              <a:ahLst/>
              <a:cxnLst/>
              <a:rect l="0" t="0" r="0" b="0"/>
              <a:pathLst>
                <a:path w="1269" h="2872" extrusionOk="0">
                  <a:moveTo>
                    <a:pt x="635" y="297"/>
                  </a:moveTo>
                  <a:cubicBezTo>
                    <a:pt x="763" y="297"/>
                    <a:pt x="860" y="392"/>
                    <a:pt x="924" y="582"/>
                  </a:cubicBezTo>
                  <a:cubicBezTo>
                    <a:pt x="988" y="771"/>
                    <a:pt x="1020" y="1056"/>
                    <a:pt x="1020" y="1437"/>
                  </a:cubicBezTo>
                  <a:cubicBezTo>
                    <a:pt x="1020" y="1816"/>
                    <a:pt x="988" y="2101"/>
                    <a:pt x="924" y="2291"/>
                  </a:cubicBezTo>
                  <a:cubicBezTo>
                    <a:pt x="860" y="2480"/>
                    <a:pt x="763" y="2575"/>
                    <a:pt x="635" y="2575"/>
                  </a:cubicBezTo>
                  <a:cubicBezTo>
                    <a:pt x="507" y="2575"/>
                    <a:pt x="411" y="2480"/>
                    <a:pt x="346" y="2291"/>
                  </a:cubicBezTo>
                  <a:cubicBezTo>
                    <a:pt x="282" y="2101"/>
                    <a:pt x="250" y="1816"/>
                    <a:pt x="250" y="1437"/>
                  </a:cubicBezTo>
                  <a:cubicBezTo>
                    <a:pt x="250" y="1056"/>
                    <a:pt x="282" y="771"/>
                    <a:pt x="346" y="582"/>
                  </a:cubicBezTo>
                  <a:cubicBezTo>
                    <a:pt x="411" y="392"/>
                    <a:pt x="507" y="297"/>
                    <a:pt x="635" y="297"/>
                  </a:cubicBezTo>
                  <a:close/>
                  <a:moveTo>
                    <a:pt x="635" y="1"/>
                  </a:moveTo>
                  <a:cubicBezTo>
                    <a:pt x="429" y="1"/>
                    <a:pt x="272" y="123"/>
                    <a:pt x="163" y="369"/>
                  </a:cubicBezTo>
                  <a:cubicBezTo>
                    <a:pt x="55" y="614"/>
                    <a:pt x="0" y="970"/>
                    <a:pt x="0" y="1437"/>
                  </a:cubicBezTo>
                  <a:cubicBezTo>
                    <a:pt x="0" y="1903"/>
                    <a:pt x="55" y="2258"/>
                    <a:pt x="163" y="2504"/>
                  </a:cubicBezTo>
                  <a:cubicBezTo>
                    <a:pt x="272" y="2749"/>
                    <a:pt x="429" y="2872"/>
                    <a:pt x="635" y="2872"/>
                  </a:cubicBezTo>
                  <a:cubicBezTo>
                    <a:pt x="840" y="2872"/>
                    <a:pt x="997" y="2749"/>
                    <a:pt x="1106" y="2504"/>
                  </a:cubicBezTo>
                  <a:cubicBezTo>
                    <a:pt x="1214" y="2258"/>
                    <a:pt x="1269" y="1903"/>
                    <a:pt x="1269" y="1437"/>
                  </a:cubicBezTo>
                  <a:cubicBezTo>
                    <a:pt x="1269" y="970"/>
                    <a:pt x="1214" y="614"/>
                    <a:pt x="1106" y="369"/>
                  </a:cubicBezTo>
                  <a:cubicBezTo>
                    <a:pt x="997" y="123"/>
                    <a:pt x="840" y="1"/>
                    <a:pt x="6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6" name="Shape 1106"/>
            <p:cNvSpPr/>
            <p:nvPr/>
          </p:nvSpPr>
          <p:spPr>
            <a:xfrm>
              <a:off x="232025" y="2119325"/>
              <a:ext cx="71275" cy="71800"/>
            </a:xfrm>
            <a:custGeom>
              <a:avLst/>
              <a:gdLst/>
              <a:ahLst/>
              <a:cxnLst/>
              <a:rect l="0" t="0" r="0" b="0"/>
              <a:pathLst>
                <a:path w="2851" h="2872" extrusionOk="0">
                  <a:moveTo>
                    <a:pt x="2217" y="297"/>
                  </a:moveTo>
                  <a:cubicBezTo>
                    <a:pt x="2345" y="297"/>
                    <a:pt x="2442" y="392"/>
                    <a:pt x="2506" y="582"/>
                  </a:cubicBezTo>
                  <a:cubicBezTo>
                    <a:pt x="2570" y="772"/>
                    <a:pt x="2602" y="1057"/>
                    <a:pt x="2602" y="1437"/>
                  </a:cubicBezTo>
                  <a:cubicBezTo>
                    <a:pt x="2602" y="1817"/>
                    <a:pt x="2570" y="2101"/>
                    <a:pt x="2506" y="2291"/>
                  </a:cubicBezTo>
                  <a:cubicBezTo>
                    <a:pt x="2442" y="2481"/>
                    <a:pt x="2345" y="2575"/>
                    <a:pt x="2217" y="2575"/>
                  </a:cubicBezTo>
                  <a:cubicBezTo>
                    <a:pt x="2089" y="2575"/>
                    <a:pt x="1993" y="2481"/>
                    <a:pt x="1929" y="2291"/>
                  </a:cubicBezTo>
                  <a:cubicBezTo>
                    <a:pt x="1864" y="2101"/>
                    <a:pt x="1832" y="1817"/>
                    <a:pt x="1832" y="1437"/>
                  </a:cubicBezTo>
                  <a:cubicBezTo>
                    <a:pt x="1832" y="1057"/>
                    <a:pt x="1864" y="772"/>
                    <a:pt x="1929" y="582"/>
                  </a:cubicBezTo>
                  <a:cubicBezTo>
                    <a:pt x="1993" y="392"/>
                    <a:pt x="2089" y="297"/>
                    <a:pt x="2217" y="297"/>
                  </a:cubicBezTo>
                  <a:close/>
                  <a:moveTo>
                    <a:pt x="531" y="1"/>
                  </a:moveTo>
                  <a:cubicBezTo>
                    <a:pt x="459" y="1"/>
                    <a:pt x="379" y="16"/>
                    <a:pt x="293" y="47"/>
                  </a:cubicBezTo>
                  <a:cubicBezTo>
                    <a:pt x="206" y="78"/>
                    <a:pt x="112" y="124"/>
                    <a:pt x="12" y="184"/>
                  </a:cubicBezTo>
                  <a:lnTo>
                    <a:pt x="12" y="563"/>
                  </a:lnTo>
                  <a:cubicBezTo>
                    <a:pt x="111" y="480"/>
                    <a:pt x="203" y="418"/>
                    <a:pt x="289" y="377"/>
                  </a:cubicBezTo>
                  <a:cubicBezTo>
                    <a:pt x="376" y="336"/>
                    <a:pt x="458" y="316"/>
                    <a:pt x="536" y="316"/>
                  </a:cubicBezTo>
                  <a:cubicBezTo>
                    <a:pt x="646" y="316"/>
                    <a:pt x="735" y="362"/>
                    <a:pt x="803" y="455"/>
                  </a:cubicBezTo>
                  <a:cubicBezTo>
                    <a:pt x="871" y="548"/>
                    <a:pt x="906" y="668"/>
                    <a:pt x="906" y="815"/>
                  </a:cubicBezTo>
                  <a:cubicBezTo>
                    <a:pt x="906" y="905"/>
                    <a:pt x="890" y="997"/>
                    <a:pt x="858" y="1090"/>
                  </a:cubicBezTo>
                  <a:cubicBezTo>
                    <a:pt x="827" y="1183"/>
                    <a:pt x="771" y="1297"/>
                    <a:pt x="692" y="1432"/>
                  </a:cubicBezTo>
                  <a:cubicBezTo>
                    <a:pt x="650" y="1503"/>
                    <a:pt x="548" y="1663"/>
                    <a:pt x="385" y="1911"/>
                  </a:cubicBezTo>
                  <a:cubicBezTo>
                    <a:pt x="223" y="2159"/>
                    <a:pt x="94" y="2356"/>
                    <a:pt x="0" y="2503"/>
                  </a:cubicBezTo>
                  <a:lnTo>
                    <a:pt x="0" y="2818"/>
                  </a:lnTo>
                  <a:lnTo>
                    <a:pt x="1165" y="2818"/>
                  </a:lnTo>
                  <a:lnTo>
                    <a:pt x="1165" y="2503"/>
                  </a:lnTo>
                  <a:lnTo>
                    <a:pt x="299" y="2503"/>
                  </a:lnTo>
                  <a:cubicBezTo>
                    <a:pt x="499" y="2195"/>
                    <a:pt x="653" y="1956"/>
                    <a:pt x="763" y="1785"/>
                  </a:cubicBezTo>
                  <a:cubicBezTo>
                    <a:pt x="873" y="1614"/>
                    <a:pt x="938" y="1510"/>
                    <a:pt x="958" y="1474"/>
                  </a:cubicBezTo>
                  <a:cubicBezTo>
                    <a:pt x="1033" y="1336"/>
                    <a:pt x="1084" y="1216"/>
                    <a:pt x="1113" y="1114"/>
                  </a:cubicBezTo>
                  <a:cubicBezTo>
                    <a:pt x="1141" y="1012"/>
                    <a:pt x="1155" y="904"/>
                    <a:pt x="1155" y="791"/>
                  </a:cubicBezTo>
                  <a:cubicBezTo>
                    <a:pt x="1155" y="551"/>
                    <a:pt x="1099" y="359"/>
                    <a:pt x="985" y="216"/>
                  </a:cubicBezTo>
                  <a:cubicBezTo>
                    <a:pt x="872" y="73"/>
                    <a:pt x="721" y="1"/>
                    <a:pt x="531" y="1"/>
                  </a:cubicBezTo>
                  <a:close/>
                  <a:moveTo>
                    <a:pt x="2217" y="1"/>
                  </a:moveTo>
                  <a:cubicBezTo>
                    <a:pt x="2011" y="1"/>
                    <a:pt x="1854" y="124"/>
                    <a:pt x="1745" y="369"/>
                  </a:cubicBezTo>
                  <a:cubicBezTo>
                    <a:pt x="1637" y="614"/>
                    <a:pt x="1583" y="970"/>
                    <a:pt x="1583" y="1437"/>
                  </a:cubicBezTo>
                  <a:cubicBezTo>
                    <a:pt x="1583" y="1903"/>
                    <a:pt x="1637" y="2259"/>
                    <a:pt x="1745" y="2504"/>
                  </a:cubicBezTo>
                  <a:cubicBezTo>
                    <a:pt x="1854" y="2749"/>
                    <a:pt x="2011" y="2872"/>
                    <a:pt x="2217" y="2872"/>
                  </a:cubicBezTo>
                  <a:cubicBezTo>
                    <a:pt x="2422" y="2872"/>
                    <a:pt x="2579" y="2749"/>
                    <a:pt x="2688" y="2504"/>
                  </a:cubicBezTo>
                  <a:cubicBezTo>
                    <a:pt x="2796" y="2259"/>
                    <a:pt x="2851" y="1903"/>
                    <a:pt x="2851" y="1437"/>
                  </a:cubicBezTo>
                  <a:cubicBezTo>
                    <a:pt x="2851" y="970"/>
                    <a:pt x="2796" y="614"/>
                    <a:pt x="2688" y="369"/>
                  </a:cubicBezTo>
                  <a:cubicBezTo>
                    <a:pt x="2579" y="124"/>
                    <a:pt x="2422" y="1"/>
                    <a:pt x="2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7" name="Shape 1107"/>
            <p:cNvSpPr/>
            <p:nvPr/>
          </p:nvSpPr>
          <p:spPr>
            <a:xfrm>
              <a:off x="230475" y="1790875"/>
              <a:ext cx="72825" cy="71800"/>
            </a:xfrm>
            <a:custGeom>
              <a:avLst/>
              <a:gdLst/>
              <a:ahLst/>
              <a:cxnLst/>
              <a:rect l="0" t="0" r="0" b="0"/>
              <a:pathLst>
                <a:path w="2913" h="2872" extrusionOk="0">
                  <a:moveTo>
                    <a:pt x="829" y="377"/>
                  </a:moveTo>
                  <a:lnTo>
                    <a:pt x="829" y="1854"/>
                  </a:lnTo>
                  <a:lnTo>
                    <a:pt x="202" y="1854"/>
                  </a:lnTo>
                  <a:lnTo>
                    <a:pt x="829" y="377"/>
                  </a:lnTo>
                  <a:close/>
                  <a:moveTo>
                    <a:pt x="2279" y="297"/>
                  </a:moveTo>
                  <a:cubicBezTo>
                    <a:pt x="2407" y="297"/>
                    <a:pt x="2504" y="392"/>
                    <a:pt x="2568" y="581"/>
                  </a:cubicBezTo>
                  <a:cubicBezTo>
                    <a:pt x="2632" y="771"/>
                    <a:pt x="2664" y="1056"/>
                    <a:pt x="2664" y="1437"/>
                  </a:cubicBezTo>
                  <a:cubicBezTo>
                    <a:pt x="2664" y="1816"/>
                    <a:pt x="2632" y="2101"/>
                    <a:pt x="2568" y="2290"/>
                  </a:cubicBezTo>
                  <a:cubicBezTo>
                    <a:pt x="2504" y="2480"/>
                    <a:pt x="2407" y="2575"/>
                    <a:pt x="2279" y="2575"/>
                  </a:cubicBezTo>
                  <a:cubicBezTo>
                    <a:pt x="2151" y="2575"/>
                    <a:pt x="2055" y="2480"/>
                    <a:pt x="1991" y="2290"/>
                  </a:cubicBezTo>
                  <a:cubicBezTo>
                    <a:pt x="1926" y="2101"/>
                    <a:pt x="1894" y="1816"/>
                    <a:pt x="1894" y="1437"/>
                  </a:cubicBezTo>
                  <a:cubicBezTo>
                    <a:pt x="1894" y="1056"/>
                    <a:pt x="1926" y="771"/>
                    <a:pt x="1991" y="581"/>
                  </a:cubicBezTo>
                  <a:cubicBezTo>
                    <a:pt x="2055" y="392"/>
                    <a:pt x="2151" y="297"/>
                    <a:pt x="2279" y="297"/>
                  </a:cubicBezTo>
                  <a:close/>
                  <a:moveTo>
                    <a:pt x="764" y="50"/>
                  </a:moveTo>
                  <a:lnTo>
                    <a:pt x="1" y="1804"/>
                  </a:lnTo>
                  <a:lnTo>
                    <a:pt x="1" y="2165"/>
                  </a:lnTo>
                  <a:lnTo>
                    <a:pt x="829" y="2165"/>
                  </a:lnTo>
                  <a:lnTo>
                    <a:pt x="829" y="2818"/>
                  </a:lnTo>
                  <a:lnTo>
                    <a:pt x="1076" y="2818"/>
                  </a:lnTo>
                  <a:lnTo>
                    <a:pt x="1076" y="2165"/>
                  </a:lnTo>
                  <a:lnTo>
                    <a:pt x="1337" y="2165"/>
                  </a:lnTo>
                  <a:lnTo>
                    <a:pt x="1337" y="1854"/>
                  </a:lnTo>
                  <a:lnTo>
                    <a:pt x="1076" y="1854"/>
                  </a:lnTo>
                  <a:lnTo>
                    <a:pt x="1076" y="50"/>
                  </a:lnTo>
                  <a:close/>
                  <a:moveTo>
                    <a:pt x="2279" y="0"/>
                  </a:moveTo>
                  <a:cubicBezTo>
                    <a:pt x="2073" y="0"/>
                    <a:pt x="1916" y="123"/>
                    <a:pt x="1807" y="368"/>
                  </a:cubicBezTo>
                  <a:cubicBezTo>
                    <a:pt x="1699" y="613"/>
                    <a:pt x="1645" y="970"/>
                    <a:pt x="1645" y="1437"/>
                  </a:cubicBezTo>
                  <a:cubicBezTo>
                    <a:pt x="1645" y="1903"/>
                    <a:pt x="1699" y="2258"/>
                    <a:pt x="1807" y="2503"/>
                  </a:cubicBezTo>
                  <a:cubicBezTo>
                    <a:pt x="1916" y="2749"/>
                    <a:pt x="2073" y="2871"/>
                    <a:pt x="2279" y="2871"/>
                  </a:cubicBezTo>
                  <a:cubicBezTo>
                    <a:pt x="2484" y="2871"/>
                    <a:pt x="2641" y="2749"/>
                    <a:pt x="2750" y="2503"/>
                  </a:cubicBezTo>
                  <a:cubicBezTo>
                    <a:pt x="2858" y="2258"/>
                    <a:pt x="2913" y="1903"/>
                    <a:pt x="2913" y="1437"/>
                  </a:cubicBezTo>
                  <a:cubicBezTo>
                    <a:pt x="2913" y="970"/>
                    <a:pt x="2858" y="613"/>
                    <a:pt x="2750" y="368"/>
                  </a:cubicBezTo>
                  <a:cubicBezTo>
                    <a:pt x="2641" y="123"/>
                    <a:pt x="2484" y="0"/>
                    <a:pt x="2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8" name="Shape 1108"/>
            <p:cNvSpPr/>
            <p:nvPr/>
          </p:nvSpPr>
          <p:spPr>
            <a:xfrm>
              <a:off x="231800" y="1462400"/>
              <a:ext cx="71500" cy="71800"/>
            </a:xfrm>
            <a:custGeom>
              <a:avLst/>
              <a:gdLst/>
              <a:ahLst/>
              <a:cxnLst/>
              <a:rect l="0" t="0" r="0" b="0"/>
              <a:pathLst>
                <a:path w="2860" h="2872" extrusionOk="0">
                  <a:moveTo>
                    <a:pt x="655" y="1285"/>
                  </a:moveTo>
                  <a:cubicBezTo>
                    <a:pt x="767" y="1285"/>
                    <a:pt x="855" y="1342"/>
                    <a:pt x="920" y="1457"/>
                  </a:cubicBezTo>
                  <a:cubicBezTo>
                    <a:pt x="985" y="1572"/>
                    <a:pt x="1018" y="1730"/>
                    <a:pt x="1018" y="1930"/>
                  </a:cubicBezTo>
                  <a:cubicBezTo>
                    <a:pt x="1018" y="2129"/>
                    <a:pt x="985" y="2286"/>
                    <a:pt x="920" y="2402"/>
                  </a:cubicBezTo>
                  <a:cubicBezTo>
                    <a:pt x="855" y="2517"/>
                    <a:pt x="767" y="2575"/>
                    <a:pt x="655" y="2575"/>
                  </a:cubicBezTo>
                  <a:cubicBezTo>
                    <a:pt x="544" y="2575"/>
                    <a:pt x="456" y="2517"/>
                    <a:pt x="391" y="2402"/>
                  </a:cubicBezTo>
                  <a:cubicBezTo>
                    <a:pt x="325" y="2286"/>
                    <a:pt x="293" y="2129"/>
                    <a:pt x="293" y="1930"/>
                  </a:cubicBezTo>
                  <a:cubicBezTo>
                    <a:pt x="293" y="1730"/>
                    <a:pt x="325" y="1572"/>
                    <a:pt x="391" y="1457"/>
                  </a:cubicBezTo>
                  <a:cubicBezTo>
                    <a:pt x="456" y="1342"/>
                    <a:pt x="544" y="1285"/>
                    <a:pt x="655" y="1285"/>
                  </a:cubicBezTo>
                  <a:close/>
                  <a:moveTo>
                    <a:pt x="2226" y="297"/>
                  </a:moveTo>
                  <a:cubicBezTo>
                    <a:pt x="2354" y="297"/>
                    <a:pt x="2451" y="392"/>
                    <a:pt x="2515" y="582"/>
                  </a:cubicBezTo>
                  <a:cubicBezTo>
                    <a:pt x="2579" y="771"/>
                    <a:pt x="2611" y="1056"/>
                    <a:pt x="2611" y="1437"/>
                  </a:cubicBezTo>
                  <a:cubicBezTo>
                    <a:pt x="2611" y="1816"/>
                    <a:pt x="2579" y="2101"/>
                    <a:pt x="2515" y="2291"/>
                  </a:cubicBezTo>
                  <a:cubicBezTo>
                    <a:pt x="2451" y="2480"/>
                    <a:pt x="2354" y="2575"/>
                    <a:pt x="2226" y="2575"/>
                  </a:cubicBezTo>
                  <a:cubicBezTo>
                    <a:pt x="2098" y="2575"/>
                    <a:pt x="2002" y="2480"/>
                    <a:pt x="1938" y="2291"/>
                  </a:cubicBezTo>
                  <a:cubicBezTo>
                    <a:pt x="1873" y="2101"/>
                    <a:pt x="1841" y="1816"/>
                    <a:pt x="1841" y="1437"/>
                  </a:cubicBezTo>
                  <a:cubicBezTo>
                    <a:pt x="1841" y="1056"/>
                    <a:pt x="1873" y="771"/>
                    <a:pt x="1938" y="582"/>
                  </a:cubicBezTo>
                  <a:cubicBezTo>
                    <a:pt x="2002" y="392"/>
                    <a:pt x="2098" y="297"/>
                    <a:pt x="2226" y="297"/>
                  </a:cubicBezTo>
                  <a:close/>
                  <a:moveTo>
                    <a:pt x="761" y="1"/>
                  </a:moveTo>
                  <a:cubicBezTo>
                    <a:pt x="529" y="1"/>
                    <a:pt x="345" y="131"/>
                    <a:pt x="207" y="391"/>
                  </a:cubicBezTo>
                  <a:cubicBezTo>
                    <a:pt x="69" y="651"/>
                    <a:pt x="0" y="1000"/>
                    <a:pt x="0" y="1437"/>
                  </a:cubicBezTo>
                  <a:cubicBezTo>
                    <a:pt x="0" y="1903"/>
                    <a:pt x="57" y="2258"/>
                    <a:pt x="169" y="2504"/>
                  </a:cubicBezTo>
                  <a:cubicBezTo>
                    <a:pt x="281" y="2749"/>
                    <a:pt x="443" y="2872"/>
                    <a:pt x="655" y="2872"/>
                  </a:cubicBezTo>
                  <a:cubicBezTo>
                    <a:pt x="841" y="2872"/>
                    <a:pt x="989" y="2786"/>
                    <a:pt x="1100" y="2614"/>
                  </a:cubicBezTo>
                  <a:cubicBezTo>
                    <a:pt x="1212" y="2442"/>
                    <a:pt x="1267" y="2214"/>
                    <a:pt x="1267" y="1930"/>
                  </a:cubicBezTo>
                  <a:cubicBezTo>
                    <a:pt x="1267" y="1640"/>
                    <a:pt x="1214" y="1410"/>
                    <a:pt x="1107" y="1241"/>
                  </a:cubicBezTo>
                  <a:cubicBezTo>
                    <a:pt x="1000" y="1073"/>
                    <a:pt x="854" y="988"/>
                    <a:pt x="670" y="988"/>
                  </a:cubicBezTo>
                  <a:cubicBezTo>
                    <a:pt x="582" y="988"/>
                    <a:pt x="502" y="1017"/>
                    <a:pt x="429" y="1075"/>
                  </a:cubicBezTo>
                  <a:cubicBezTo>
                    <a:pt x="356" y="1132"/>
                    <a:pt x="296" y="1215"/>
                    <a:pt x="247" y="1322"/>
                  </a:cubicBezTo>
                  <a:cubicBezTo>
                    <a:pt x="260" y="985"/>
                    <a:pt x="309" y="733"/>
                    <a:pt x="395" y="566"/>
                  </a:cubicBezTo>
                  <a:cubicBezTo>
                    <a:pt x="482" y="399"/>
                    <a:pt x="607" y="316"/>
                    <a:pt x="771" y="316"/>
                  </a:cubicBezTo>
                  <a:cubicBezTo>
                    <a:pt x="833" y="316"/>
                    <a:pt x="896" y="327"/>
                    <a:pt x="959" y="351"/>
                  </a:cubicBezTo>
                  <a:cubicBezTo>
                    <a:pt x="1023" y="374"/>
                    <a:pt x="1086" y="408"/>
                    <a:pt x="1148" y="453"/>
                  </a:cubicBezTo>
                  <a:lnTo>
                    <a:pt x="1148" y="112"/>
                  </a:lnTo>
                  <a:cubicBezTo>
                    <a:pt x="1079" y="75"/>
                    <a:pt x="1013" y="47"/>
                    <a:pt x="950" y="28"/>
                  </a:cubicBezTo>
                  <a:cubicBezTo>
                    <a:pt x="886" y="10"/>
                    <a:pt x="823" y="1"/>
                    <a:pt x="761" y="1"/>
                  </a:cubicBezTo>
                  <a:close/>
                  <a:moveTo>
                    <a:pt x="2226" y="1"/>
                  </a:moveTo>
                  <a:cubicBezTo>
                    <a:pt x="2020" y="1"/>
                    <a:pt x="1863" y="123"/>
                    <a:pt x="1754" y="368"/>
                  </a:cubicBezTo>
                  <a:cubicBezTo>
                    <a:pt x="1646" y="614"/>
                    <a:pt x="1592" y="970"/>
                    <a:pt x="1592" y="1437"/>
                  </a:cubicBezTo>
                  <a:cubicBezTo>
                    <a:pt x="1592" y="1903"/>
                    <a:pt x="1646" y="2258"/>
                    <a:pt x="1754" y="2504"/>
                  </a:cubicBezTo>
                  <a:cubicBezTo>
                    <a:pt x="1863" y="2749"/>
                    <a:pt x="2020" y="2872"/>
                    <a:pt x="2226" y="2872"/>
                  </a:cubicBezTo>
                  <a:cubicBezTo>
                    <a:pt x="2431" y="2872"/>
                    <a:pt x="2588" y="2749"/>
                    <a:pt x="2697" y="2504"/>
                  </a:cubicBezTo>
                  <a:cubicBezTo>
                    <a:pt x="2805" y="2258"/>
                    <a:pt x="2860" y="1903"/>
                    <a:pt x="2860" y="1437"/>
                  </a:cubicBezTo>
                  <a:cubicBezTo>
                    <a:pt x="2860" y="970"/>
                    <a:pt x="2805" y="614"/>
                    <a:pt x="2697" y="368"/>
                  </a:cubicBezTo>
                  <a:cubicBezTo>
                    <a:pt x="2588" y="123"/>
                    <a:pt x="2431" y="1"/>
                    <a:pt x="2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9" name="Shape 1109"/>
            <p:cNvSpPr/>
            <p:nvPr/>
          </p:nvSpPr>
          <p:spPr>
            <a:xfrm>
              <a:off x="231675" y="1141225"/>
              <a:ext cx="71625" cy="71800"/>
            </a:xfrm>
            <a:custGeom>
              <a:avLst/>
              <a:gdLst/>
              <a:ahLst/>
              <a:cxnLst/>
              <a:rect l="0" t="0" r="0" b="0"/>
              <a:pathLst>
                <a:path w="2865" h="2872" extrusionOk="0">
                  <a:moveTo>
                    <a:pt x="630" y="297"/>
                  </a:moveTo>
                  <a:cubicBezTo>
                    <a:pt x="736" y="297"/>
                    <a:pt x="819" y="338"/>
                    <a:pt x="880" y="418"/>
                  </a:cubicBezTo>
                  <a:cubicBezTo>
                    <a:pt x="940" y="498"/>
                    <a:pt x="970" y="610"/>
                    <a:pt x="970" y="753"/>
                  </a:cubicBezTo>
                  <a:cubicBezTo>
                    <a:pt x="970" y="897"/>
                    <a:pt x="940" y="1009"/>
                    <a:pt x="880" y="1089"/>
                  </a:cubicBezTo>
                  <a:cubicBezTo>
                    <a:pt x="819" y="1169"/>
                    <a:pt x="736" y="1209"/>
                    <a:pt x="630" y="1209"/>
                  </a:cubicBezTo>
                  <a:cubicBezTo>
                    <a:pt x="522" y="1209"/>
                    <a:pt x="439" y="1169"/>
                    <a:pt x="380" y="1089"/>
                  </a:cubicBezTo>
                  <a:cubicBezTo>
                    <a:pt x="320" y="1009"/>
                    <a:pt x="291" y="897"/>
                    <a:pt x="291" y="753"/>
                  </a:cubicBezTo>
                  <a:cubicBezTo>
                    <a:pt x="291" y="610"/>
                    <a:pt x="320" y="498"/>
                    <a:pt x="380" y="418"/>
                  </a:cubicBezTo>
                  <a:cubicBezTo>
                    <a:pt x="439" y="338"/>
                    <a:pt x="522" y="297"/>
                    <a:pt x="630" y="297"/>
                  </a:cubicBezTo>
                  <a:close/>
                  <a:moveTo>
                    <a:pt x="630" y="1504"/>
                  </a:moveTo>
                  <a:cubicBezTo>
                    <a:pt x="748" y="1504"/>
                    <a:pt x="842" y="1552"/>
                    <a:pt x="909" y="1647"/>
                  </a:cubicBezTo>
                  <a:cubicBezTo>
                    <a:pt x="977" y="1742"/>
                    <a:pt x="1011" y="1873"/>
                    <a:pt x="1011" y="2040"/>
                  </a:cubicBezTo>
                  <a:cubicBezTo>
                    <a:pt x="1011" y="2205"/>
                    <a:pt x="977" y="2336"/>
                    <a:pt x="909" y="2432"/>
                  </a:cubicBezTo>
                  <a:cubicBezTo>
                    <a:pt x="841" y="2527"/>
                    <a:pt x="748" y="2575"/>
                    <a:pt x="630" y="2575"/>
                  </a:cubicBezTo>
                  <a:cubicBezTo>
                    <a:pt x="512" y="2575"/>
                    <a:pt x="419" y="2528"/>
                    <a:pt x="351" y="2433"/>
                  </a:cubicBezTo>
                  <a:cubicBezTo>
                    <a:pt x="284" y="2337"/>
                    <a:pt x="250" y="2207"/>
                    <a:pt x="250" y="2040"/>
                  </a:cubicBezTo>
                  <a:cubicBezTo>
                    <a:pt x="250" y="1873"/>
                    <a:pt x="284" y="1742"/>
                    <a:pt x="351" y="1647"/>
                  </a:cubicBezTo>
                  <a:cubicBezTo>
                    <a:pt x="419" y="1552"/>
                    <a:pt x="512" y="1504"/>
                    <a:pt x="630" y="1504"/>
                  </a:cubicBezTo>
                  <a:close/>
                  <a:moveTo>
                    <a:pt x="2231" y="297"/>
                  </a:moveTo>
                  <a:cubicBezTo>
                    <a:pt x="2359" y="297"/>
                    <a:pt x="2456" y="392"/>
                    <a:pt x="2520" y="582"/>
                  </a:cubicBezTo>
                  <a:cubicBezTo>
                    <a:pt x="2584" y="772"/>
                    <a:pt x="2616" y="1057"/>
                    <a:pt x="2616" y="1437"/>
                  </a:cubicBezTo>
                  <a:cubicBezTo>
                    <a:pt x="2616" y="1817"/>
                    <a:pt x="2584" y="2101"/>
                    <a:pt x="2520" y="2291"/>
                  </a:cubicBezTo>
                  <a:cubicBezTo>
                    <a:pt x="2456" y="2481"/>
                    <a:pt x="2359" y="2575"/>
                    <a:pt x="2231" y="2575"/>
                  </a:cubicBezTo>
                  <a:cubicBezTo>
                    <a:pt x="2103" y="2575"/>
                    <a:pt x="2007" y="2481"/>
                    <a:pt x="1943" y="2291"/>
                  </a:cubicBezTo>
                  <a:cubicBezTo>
                    <a:pt x="1878" y="2101"/>
                    <a:pt x="1846" y="1817"/>
                    <a:pt x="1846" y="1437"/>
                  </a:cubicBezTo>
                  <a:cubicBezTo>
                    <a:pt x="1846" y="1057"/>
                    <a:pt x="1878" y="772"/>
                    <a:pt x="1943" y="582"/>
                  </a:cubicBezTo>
                  <a:cubicBezTo>
                    <a:pt x="2007" y="392"/>
                    <a:pt x="2103" y="297"/>
                    <a:pt x="2231" y="297"/>
                  </a:cubicBezTo>
                  <a:close/>
                  <a:moveTo>
                    <a:pt x="630" y="1"/>
                  </a:moveTo>
                  <a:cubicBezTo>
                    <a:pt x="448" y="1"/>
                    <a:pt x="305" y="65"/>
                    <a:pt x="200" y="194"/>
                  </a:cubicBezTo>
                  <a:cubicBezTo>
                    <a:pt x="96" y="322"/>
                    <a:pt x="44" y="497"/>
                    <a:pt x="44" y="718"/>
                  </a:cubicBezTo>
                  <a:cubicBezTo>
                    <a:pt x="44" y="876"/>
                    <a:pt x="73" y="1010"/>
                    <a:pt x="133" y="1120"/>
                  </a:cubicBezTo>
                  <a:cubicBezTo>
                    <a:pt x="192" y="1230"/>
                    <a:pt x="275" y="1305"/>
                    <a:pt x="381" y="1345"/>
                  </a:cubicBezTo>
                  <a:cubicBezTo>
                    <a:pt x="262" y="1387"/>
                    <a:pt x="168" y="1469"/>
                    <a:pt x="101" y="1591"/>
                  </a:cubicBezTo>
                  <a:cubicBezTo>
                    <a:pt x="34" y="1713"/>
                    <a:pt x="1" y="1863"/>
                    <a:pt x="1" y="2040"/>
                  </a:cubicBezTo>
                  <a:cubicBezTo>
                    <a:pt x="1" y="2308"/>
                    <a:pt x="55" y="2514"/>
                    <a:pt x="163" y="2657"/>
                  </a:cubicBezTo>
                  <a:cubicBezTo>
                    <a:pt x="272" y="2800"/>
                    <a:pt x="427" y="2872"/>
                    <a:pt x="630" y="2872"/>
                  </a:cubicBezTo>
                  <a:cubicBezTo>
                    <a:pt x="832" y="2872"/>
                    <a:pt x="987" y="2800"/>
                    <a:pt x="1096" y="2657"/>
                  </a:cubicBezTo>
                  <a:cubicBezTo>
                    <a:pt x="1204" y="2514"/>
                    <a:pt x="1259" y="2308"/>
                    <a:pt x="1259" y="2040"/>
                  </a:cubicBezTo>
                  <a:cubicBezTo>
                    <a:pt x="1259" y="1863"/>
                    <a:pt x="1225" y="1713"/>
                    <a:pt x="1159" y="1591"/>
                  </a:cubicBezTo>
                  <a:cubicBezTo>
                    <a:pt x="1092" y="1469"/>
                    <a:pt x="999" y="1387"/>
                    <a:pt x="879" y="1345"/>
                  </a:cubicBezTo>
                  <a:cubicBezTo>
                    <a:pt x="985" y="1305"/>
                    <a:pt x="1067" y="1230"/>
                    <a:pt x="1127" y="1120"/>
                  </a:cubicBezTo>
                  <a:cubicBezTo>
                    <a:pt x="1186" y="1010"/>
                    <a:pt x="1216" y="876"/>
                    <a:pt x="1216" y="718"/>
                  </a:cubicBezTo>
                  <a:cubicBezTo>
                    <a:pt x="1216" y="497"/>
                    <a:pt x="1164" y="322"/>
                    <a:pt x="1060" y="194"/>
                  </a:cubicBezTo>
                  <a:cubicBezTo>
                    <a:pt x="956" y="65"/>
                    <a:pt x="812" y="1"/>
                    <a:pt x="630" y="1"/>
                  </a:cubicBezTo>
                  <a:close/>
                  <a:moveTo>
                    <a:pt x="2231" y="1"/>
                  </a:moveTo>
                  <a:cubicBezTo>
                    <a:pt x="2025" y="1"/>
                    <a:pt x="1868" y="123"/>
                    <a:pt x="1759" y="369"/>
                  </a:cubicBezTo>
                  <a:cubicBezTo>
                    <a:pt x="1651" y="614"/>
                    <a:pt x="1597" y="970"/>
                    <a:pt x="1597" y="1437"/>
                  </a:cubicBezTo>
                  <a:cubicBezTo>
                    <a:pt x="1597" y="1903"/>
                    <a:pt x="1651" y="2259"/>
                    <a:pt x="1759" y="2504"/>
                  </a:cubicBezTo>
                  <a:cubicBezTo>
                    <a:pt x="1868" y="2749"/>
                    <a:pt x="2025" y="2872"/>
                    <a:pt x="2231" y="2872"/>
                  </a:cubicBezTo>
                  <a:cubicBezTo>
                    <a:pt x="2436" y="2872"/>
                    <a:pt x="2593" y="2749"/>
                    <a:pt x="2702" y="2504"/>
                  </a:cubicBezTo>
                  <a:cubicBezTo>
                    <a:pt x="2810" y="2259"/>
                    <a:pt x="2865" y="1903"/>
                    <a:pt x="2865" y="1437"/>
                  </a:cubicBezTo>
                  <a:cubicBezTo>
                    <a:pt x="2865" y="970"/>
                    <a:pt x="2810" y="614"/>
                    <a:pt x="2702" y="369"/>
                  </a:cubicBezTo>
                  <a:cubicBezTo>
                    <a:pt x="2593" y="123"/>
                    <a:pt x="2436" y="1"/>
                    <a:pt x="22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0" name="Shape 1110"/>
            <p:cNvSpPr/>
            <p:nvPr/>
          </p:nvSpPr>
          <p:spPr>
            <a:xfrm>
              <a:off x="200450" y="812775"/>
              <a:ext cx="109000" cy="71800"/>
            </a:xfrm>
            <a:custGeom>
              <a:avLst/>
              <a:gdLst/>
              <a:ahLst/>
              <a:cxnLst/>
              <a:rect l="0" t="0" r="0" b="0"/>
              <a:pathLst>
                <a:path w="4360" h="2872" extrusionOk="0">
                  <a:moveTo>
                    <a:pt x="2125" y="297"/>
                  </a:moveTo>
                  <a:cubicBezTo>
                    <a:pt x="2253" y="297"/>
                    <a:pt x="2350" y="392"/>
                    <a:pt x="2414" y="581"/>
                  </a:cubicBezTo>
                  <a:cubicBezTo>
                    <a:pt x="2478" y="771"/>
                    <a:pt x="2511" y="1056"/>
                    <a:pt x="2511" y="1437"/>
                  </a:cubicBezTo>
                  <a:cubicBezTo>
                    <a:pt x="2511" y="1816"/>
                    <a:pt x="2478" y="2100"/>
                    <a:pt x="2414" y="2290"/>
                  </a:cubicBezTo>
                  <a:cubicBezTo>
                    <a:pt x="2350" y="2480"/>
                    <a:pt x="2253" y="2575"/>
                    <a:pt x="2125" y="2575"/>
                  </a:cubicBezTo>
                  <a:cubicBezTo>
                    <a:pt x="1997" y="2575"/>
                    <a:pt x="1901" y="2480"/>
                    <a:pt x="1837" y="2290"/>
                  </a:cubicBezTo>
                  <a:cubicBezTo>
                    <a:pt x="1772" y="2100"/>
                    <a:pt x="1740" y="1816"/>
                    <a:pt x="1740" y="1437"/>
                  </a:cubicBezTo>
                  <a:cubicBezTo>
                    <a:pt x="1740" y="1056"/>
                    <a:pt x="1772" y="771"/>
                    <a:pt x="1837" y="581"/>
                  </a:cubicBezTo>
                  <a:cubicBezTo>
                    <a:pt x="1901" y="392"/>
                    <a:pt x="1997" y="297"/>
                    <a:pt x="2125" y="297"/>
                  </a:cubicBezTo>
                  <a:close/>
                  <a:moveTo>
                    <a:pt x="3726" y="297"/>
                  </a:moveTo>
                  <a:cubicBezTo>
                    <a:pt x="3854" y="297"/>
                    <a:pt x="3951" y="392"/>
                    <a:pt x="4015" y="581"/>
                  </a:cubicBezTo>
                  <a:cubicBezTo>
                    <a:pt x="4079" y="771"/>
                    <a:pt x="4112" y="1056"/>
                    <a:pt x="4112" y="1437"/>
                  </a:cubicBezTo>
                  <a:cubicBezTo>
                    <a:pt x="4112" y="1816"/>
                    <a:pt x="4079" y="2100"/>
                    <a:pt x="4015" y="2290"/>
                  </a:cubicBezTo>
                  <a:cubicBezTo>
                    <a:pt x="3951" y="2480"/>
                    <a:pt x="3854" y="2575"/>
                    <a:pt x="3726" y="2575"/>
                  </a:cubicBezTo>
                  <a:cubicBezTo>
                    <a:pt x="3598" y="2575"/>
                    <a:pt x="3502" y="2480"/>
                    <a:pt x="3438" y="2290"/>
                  </a:cubicBezTo>
                  <a:cubicBezTo>
                    <a:pt x="3373" y="2100"/>
                    <a:pt x="3341" y="1816"/>
                    <a:pt x="3341" y="1437"/>
                  </a:cubicBezTo>
                  <a:cubicBezTo>
                    <a:pt x="3341" y="1056"/>
                    <a:pt x="3373" y="771"/>
                    <a:pt x="3438" y="581"/>
                  </a:cubicBezTo>
                  <a:cubicBezTo>
                    <a:pt x="3502" y="392"/>
                    <a:pt x="3598" y="297"/>
                    <a:pt x="3726" y="297"/>
                  </a:cubicBezTo>
                  <a:close/>
                  <a:moveTo>
                    <a:pt x="439" y="50"/>
                  </a:moveTo>
                  <a:lnTo>
                    <a:pt x="0" y="184"/>
                  </a:lnTo>
                  <a:lnTo>
                    <a:pt x="0" y="525"/>
                  </a:lnTo>
                  <a:lnTo>
                    <a:pt x="441" y="391"/>
                  </a:lnTo>
                  <a:lnTo>
                    <a:pt x="441" y="2502"/>
                  </a:lnTo>
                  <a:lnTo>
                    <a:pt x="36" y="2502"/>
                  </a:lnTo>
                  <a:lnTo>
                    <a:pt x="36" y="2817"/>
                  </a:lnTo>
                  <a:lnTo>
                    <a:pt x="1093" y="2817"/>
                  </a:lnTo>
                  <a:lnTo>
                    <a:pt x="1093" y="2502"/>
                  </a:lnTo>
                  <a:lnTo>
                    <a:pt x="687" y="2502"/>
                  </a:lnTo>
                  <a:lnTo>
                    <a:pt x="687" y="50"/>
                  </a:lnTo>
                  <a:close/>
                  <a:moveTo>
                    <a:pt x="2125" y="0"/>
                  </a:moveTo>
                  <a:cubicBezTo>
                    <a:pt x="1919" y="0"/>
                    <a:pt x="1762" y="123"/>
                    <a:pt x="1654" y="368"/>
                  </a:cubicBezTo>
                  <a:cubicBezTo>
                    <a:pt x="1545" y="613"/>
                    <a:pt x="1491" y="970"/>
                    <a:pt x="1491" y="1437"/>
                  </a:cubicBezTo>
                  <a:cubicBezTo>
                    <a:pt x="1491" y="1902"/>
                    <a:pt x="1545" y="2258"/>
                    <a:pt x="1654" y="2503"/>
                  </a:cubicBezTo>
                  <a:cubicBezTo>
                    <a:pt x="1762" y="2749"/>
                    <a:pt x="1919" y="2871"/>
                    <a:pt x="2125" y="2871"/>
                  </a:cubicBezTo>
                  <a:cubicBezTo>
                    <a:pt x="2330" y="2871"/>
                    <a:pt x="2487" y="2749"/>
                    <a:pt x="2596" y="2503"/>
                  </a:cubicBezTo>
                  <a:cubicBezTo>
                    <a:pt x="2705" y="2258"/>
                    <a:pt x="2759" y="1902"/>
                    <a:pt x="2759" y="1437"/>
                  </a:cubicBezTo>
                  <a:cubicBezTo>
                    <a:pt x="2759" y="970"/>
                    <a:pt x="2705" y="613"/>
                    <a:pt x="2596" y="368"/>
                  </a:cubicBezTo>
                  <a:cubicBezTo>
                    <a:pt x="2487" y="123"/>
                    <a:pt x="2330" y="0"/>
                    <a:pt x="2125" y="0"/>
                  </a:cubicBezTo>
                  <a:close/>
                  <a:moveTo>
                    <a:pt x="3726" y="0"/>
                  </a:moveTo>
                  <a:cubicBezTo>
                    <a:pt x="3520" y="0"/>
                    <a:pt x="3363" y="123"/>
                    <a:pt x="3255" y="368"/>
                  </a:cubicBezTo>
                  <a:cubicBezTo>
                    <a:pt x="3146" y="613"/>
                    <a:pt x="3092" y="970"/>
                    <a:pt x="3092" y="1437"/>
                  </a:cubicBezTo>
                  <a:cubicBezTo>
                    <a:pt x="3092" y="1902"/>
                    <a:pt x="3146" y="2258"/>
                    <a:pt x="3255" y="2503"/>
                  </a:cubicBezTo>
                  <a:cubicBezTo>
                    <a:pt x="3363" y="2749"/>
                    <a:pt x="3520" y="2871"/>
                    <a:pt x="3726" y="2871"/>
                  </a:cubicBezTo>
                  <a:cubicBezTo>
                    <a:pt x="3931" y="2871"/>
                    <a:pt x="4088" y="2749"/>
                    <a:pt x="4197" y="2503"/>
                  </a:cubicBezTo>
                  <a:cubicBezTo>
                    <a:pt x="4306" y="2258"/>
                    <a:pt x="4360" y="1902"/>
                    <a:pt x="4360" y="1437"/>
                  </a:cubicBezTo>
                  <a:cubicBezTo>
                    <a:pt x="4360" y="970"/>
                    <a:pt x="4306" y="613"/>
                    <a:pt x="4197" y="368"/>
                  </a:cubicBezTo>
                  <a:cubicBezTo>
                    <a:pt x="4088" y="123"/>
                    <a:pt x="3931" y="0"/>
                    <a:pt x="37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1" name="Shape 1111"/>
            <p:cNvSpPr/>
            <p:nvPr/>
          </p:nvSpPr>
          <p:spPr>
            <a:xfrm>
              <a:off x="200450" y="484300"/>
              <a:ext cx="109000" cy="71800"/>
            </a:xfrm>
            <a:custGeom>
              <a:avLst/>
              <a:gdLst/>
              <a:ahLst/>
              <a:cxnLst/>
              <a:rect l="0" t="0" r="0" b="0"/>
              <a:pathLst>
                <a:path w="4360" h="2872" extrusionOk="0">
                  <a:moveTo>
                    <a:pt x="3726" y="297"/>
                  </a:moveTo>
                  <a:cubicBezTo>
                    <a:pt x="3854" y="297"/>
                    <a:pt x="3951" y="392"/>
                    <a:pt x="4015" y="582"/>
                  </a:cubicBezTo>
                  <a:cubicBezTo>
                    <a:pt x="4079" y="771"/>
                    <a:pt x="4112" y="1056"/>
                    <a:pt x="4112" y="1437"/>
                  </a:cubicBezTo>
                  <a:cubicBezTo>
                    <a:pt x="4112" y="1816"/>
                    <a:pt x="4079" y="2101"/>
                    <a:pt x="4015" y="2290"/>
                  </a:cubicBezTo>
                  <a:cubicBezTo>
                    <a:pt x="3951" y="2480"/>
                    <a:pt x="3854" y="2575"/>
                    <a:pt x="3726" y="2575"/>
                  </a:cubicBezTo>
                  <a:cubicBezTo>
                    <a:pt x="3598" y="2575"/>
                    <a:pt x="3502" y="2480"/>
                    <a:pt x="3438" y="2290"/>
                  </a:cubicBezTo>
                  <a:cubicBezTo>
                    <a:pt x="3373" y="2101"/>
                    <a:pt x="3341" y="1816"/>
                    <a:pt x="3341" y="1437"/>
                  </a:cubicBezTo>
                  <a:cubicBezTo>
                    <a:pt x="3341" y="1056"/>
                    <a:pt x="3373" y="771"/>
                    <a:pt x="3438" y="582"/>
                  </a:cubicBezTo>
                  <a:cubicBezTo>
                    <a:pt x="3502" y="392"/>
                    <a:pt x="3598" y="297"/>
                    <a:pt x="3726" y="297"/>
                  </a:cubicBezTo>
                  <a:close/>
                  <a:moveTo>
                    <a:pt x="439" y="51"/>
                  </a:moveTo>
                  <a:lnTo>
                    <a:pt x="0" y="184"/>
                  </a:lnTo>
                  <a:lnTo>
                    <a:pt x="0" y="525"/>
                  </a:lnTo>
                  <a:lnTo>
                    <a:pt x="441" y="392"/>
                  </a:lnTo>
                  <a:lnTo>
                    <a:pt x="441" y="2503"/>
                  </a:lnTo>
                  <a:lnTo>
                    <a:pt x="36" y="2503"/>
                  </a:lnTo>
                  <a:lnTo>
                    <a:pt x="36" y="2818"/>
                  </a:lnTo>
                  <a:lnTo>
                    <a:pt x="1093" y="2818"/>
                  </a:lnTo>
                  <a:lnTo>
                    <a:pt x="1093" y="2503"/>
                  </a:lnTo>
                  <a:lnTo>
                    <a:pt x="687" y="2503"/>
                  </a:lnTo>
                  <a:lnTo>
                    <a:pt x="687" y="51"/>
                  </a:lnTo>
                  <a:close/>
                  <a:moveTo>
                    <a:pt x="2040" y="0"/>
                  </a:moveTo>
                  <a:cubicBezTo>
                    <a:pt x="1968" y="0"/>
                    <a:pt x="1889" y="16"/>
                    <a:pt x="1802" y="47"/>
                  </a:cubicBezTo>
                  <a:cubicBezTo>
                    <a:pt x="1715" y="78"/>
                    <a:pt x="1621" y="123"/>
                    <a:pt x="1522" y="184"/>
                  </a:cubicBezTo>
                  <a:lnTo>
                    <a:pt x="1522" y="562"/>
                  </a:lnTo>
                  <a:cubicBezTo>
                    <a:pt x="1620" y="479"/>
                    <a:pt x="1712" y="418"/>
                    <a:pt x="1799" y="377"/>
                  </a:cubicBezTo>
                  <a:cubicBezTo>
                    <a:pt x="1885" y="336"/>
                    <a:pt x="1967" y="316"/>
                    <a:pt x="2045" y="316"/>
                  </a:cubicBezTo>
                  <a:cubicBezTo>
                    <a:pt x="2155" y="316"/>
                    <a:pt x="2244" y="362"/>
                    <a:pt x="2312" y="455"/>
                  </a:cubicBezTo>
                  <a:cubicBezTo>
                    <a:pt x="2381" y="547"/>
                    <a:pt x="2415" y="667"/>
                    <a:pt x="2415" y="814"/>
                  </a:cubicBezTo>
                  <a:cubicBezTo>
                    <a:pt x="2415" y="904"/>
                    <a:pt x="2399" y="996"/>
                    <a:pt x="2367" y="1089"/>
                  </a:cubicBezTo>
                  <a:cubicBezTo>
                    <a:pt x="2336" y="1183"/>
                    <a:pt x="2280" y="1297"/>
                    <a:pt x="2201" y="1431"/>
                  </a:cubicBezTo>
                  <a:cubicBezTo>
                    <a:pt x="2159" y="1503"/>
                    <a:pt x="2057" y="1663"/>
                    <a:pt x="1894" y="1911"/>
                  </a:cubicBezTo>
                  <a:cubicBezTo>
                    <a:pt x="1732" y="2158"/>
                    <a:pt x="1603" y="2356"/>
                    <a:pt x="1509" y="2503"/>
                  </a:cubicBezTo>
                  <a:lnTo>
                    <a:pt x="1509" y="2818"/>
                  </a:lnTo>
                  <a:lnTo>
                    <a:pt x="2674" y="2818"/>
                  </a:lnTo>
                  <a:lnTo>
                    <a:pt x="2674" y="2503"/>
                  </a:lnTo>
                  <a:lnTo>
                    <a:pt x="1808" y="2503"/>
                  </a:lnTo>
                  <a:cubicBezTo>
                    <a:pt x="2008" y="2195"/>
                    <a:pt x="2163" y="1956"/>
                    <a:pt x="2272" y="1784"/>
                  </a:cubicBezTo>
                  <a:cubicBezTo>
                    <a:pt x="2382" y="1613"/>
                    <a:pt x="2447" y="1510"/>
                    <a:pt x="2468" y="1474"/>
                  </a:cubicBezTo>
                  <a:cubicBezTo>
                    <a:pt x="2542" y="1336"/>
                    <a:pt x="2594" y="1215"/>
                    <a:pt x="2622" y="1114"/>
                  </a:cubicBezTo>
                  <a:cubicBezTo>
                    <a:pt x="2650" y="1012"/>
                    <a:pt x="2664" y="904"/>
                    <a:pt x="2664" y="790"/>
                  </a:cubicBezTo>
                  <a:cubicBezTo>
                    <a:pt x="2664" y="550"/>
                    <a:pt x="2608" y="359"/>
                    <a:pt x="2495" y="215"/>
                  </a:cubicBezTo>
                  <a:cubicBezTo>
                    <a:pt x="2382" y="72"/>
                    <a:pt x="2230" y="0"/>
                    <a:pt x="2040" y="0"/>
                  </a:cubicBezTo>
                  <a:close/>
                  <a:moveTo>
                    <a:pt x="3726" y="0"/>
                  </a:moveTo>
                  <a:cubicBezTo>
                    <a:pt x="3520" y="0"/>
                    <a:pt x="3363" y="123"/>
                    <a:pt x="3255" y="368"/>
                  </a:cubicBezTo>
                  <a:cubicBezTo>
                    <a:pt x="3146" y="614"/>
                    <a:pt x="3092" y="970"/>
                    <a:pt x="3092" y="1437"/>
                  </a:cubicBezTo>
                  <a:cubicBezTo>
                    <a:pt x="3092" y="1903"/>
                    <a:pt x="3146" y="2258"/>
                    <a:pt x="3255" y="2504"/>
                  </a:cubicBezTo>
                  <a:cubicBezTo>
                    <a:pt x="3363" y="2749"/>
                    <a:pt x="3520" y="2872"/>
                    <a:pt x="3726" y="2872"/>
                  </a:cubicBezTo>
                  <a:cubicBezTo>
                    <a:pt x="3931" y="2872"/>
                    <a:pt x="4088" y="2749"/>
                    <a:pt x="4197" y="2504"/>
                  </a:cubicBezTo>
                  <a:cubicBezTo>
                    <a:pt x="4306" y="2258"/>
                    <a:pt x="4360" y="1903"/>
                    <a:pt x="4360" y="1437"/>
                  </a:cubicBezTo>
                  <a:cubicBezTo>
                    <a:pt x="4360" y="970"/>
                    <a:pt x="4306" y="614"/>
                    <a:pt x="4197" y="368"/>
                  </a:cubicBezTo>
                  <a:cubicBezTo>
                    <a:pt x="4088" y="123"/>
                    <a:pt x="3931" y="0"/>
                    <a:pt x="37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2" name="Shape 1112"/>
            <p:cNvSpPr/>
            <p:nvPr/>
          </p:nvSpPr>
          <p:spPr>
            <a:xfrm>
              <a:off x="200450" y="155825"/>
              <a:ext cx="109000" cy="71800"/>
            </a:xfrm>
            <a:custGeom>
              <a:avLst/>
              <a:gdLst/>
              <a:ahLst/>
              <a:cxnLst/>
              <a:rect l="0" t="0" r="0" b="0"/>
              <a:pathLst>
                <a:path w="4360" h="2872" extrusionOk="0">
                  <a:moveTo>
                    <a:pt x="2276" y="377"/>
                  </a:moveTo>
                  <a:lnTo>
                    <a:pt x="2276" y="1854"/>
                  </a:lnTo>
                  <a:lnTo>
                    <a:pt x="1649" y="1854"/>
                  </a:lnTo>
                  <a:lnTo>
                    <a:pt x="2276" y="377"/>
                  </a:lnTo>
                  <a:close/>
                  <a:moveTo>
                    <a:pt x="3726" y="297"/>
                  </a:moveTo>
                  <a:cubicBezTo>
                    <a:pt x="3854" y="297"/>
                    <a:pt x="3951" y="392"/>
                    <a:pt x="4015" y="582"/>
                  </a:cubicBezTo>
                  <a:cubicBezTo>
                    <a:pt x="4079" y="772"/>
                    <a:pt x="4112" y="1057"/>
                    <a:pt x="4112" y="1437"/>
                  </a:cubicBezTo>
                  <a:cubicBezTo>
                    <a:pt x="4112" y="1817"/>
                    <a:pt x="4079" y="2101"/>
                    <a:pt x="4015" y="2291"/>
                  </a:cubicBezTo>
                  <a:cubicBezTo>
                    <a:pt x="3951" y="2480"/>
                    <a:pt x="3854" y="2575"/>
                    <a:pt x="3726" y="2575"/>
                  </a:cubicBezTo>
                  <a:cubicBezTo>
                    <a:pt x="3598" y="2575"/>
                    <a:pt x="3502" y="2480"/>
                    <a:pt x="3438" y="2291"/>
                  </a:cubicBezTo>
                  <a:cubicBezTo>
                    <a:pt x="3373" y="2101"/>
                    <a:pt x="3341" y="1817"/>
                    <a:pt x="3341" y="1437"/>
                  </a:cubicBezTo>
                  <a:cubicBezTo>
                    <a:pt x="3341" y="1057"/>
                    <a:pt x="3373" y="772"/>
                    <a:pt x="3438" y="582"/>
                  </a:cubicBezTo>
                  <a:cubicBezTo>
                    <a:pt x="3502" y="392"/>
                    <a:pt x="3598" y="297"/>
                    <a:pt x="3726" y="297"/>
                  </a:cubicBezTo>
                  <a:close/>
                  <a:moveTo>
                    <a:pt x="439" y="51"/>
                  </a:moveTo>
                  <a:lnTo>
                    <a:pt x="0" y="184"/>
                  </a:lnTo>
                  <a:lnTo>
                    <a:pt x="0" y="525"/>
                  </a:lnTo>
                  <a:lnTo>
                    <a:pt x="441" y="392"/>
                  </a:lnTo>
                  <a:lnTo>
                    <a:pt x="441" y="2503"/>
                  </a:lnTo>
                  <a:lnTo>
                    <a:pt x="36" y="2503"/>
                  </a:lnTo>
                  <a:lnTo>
                    <a:pt x="36" y="2818"/>
                  </a:lnTo>
                  <a:lnTo>
                    <a:pt x="1093" y="2818"/>
                  </a:lnTo>
                  <a:lnTo>
                    <a:pt x="1093" y="2503"/>
                  </a:lnTo>
                  <a:lnTo>
                    <a:pt x="687" y="2503"/>
                  </a:lnTo>
                  <a:lnTo>
                    <a:pt x="687" y="51"/>
                  </a:lnTo>
                  <a:close/>
                  <a:moveTo>
                    <a:pt x="2211" y="51"/>
                  </a:moveTo>
                  <a:lnTo>
                    <a:pt x="1448" y="1804"/>
                  </a:lnTo>
                  <a:lnTo>
                    <a:pt x="1448" y="2166"/>
                  </a:lnTo>
                  <a:lnTo>
                    <a:pt x="2276" y="2166"/>
                  </a:lnTo>
                  <a:lnTo>
                    <a:pt x="2276" y="2818"/>
                  </a:lnTo>
                  <a:lnTo>
                    <a:pt x="2523" y="2818"/>
                  </a:lnTo>
                  <a:lnTo>
                    <a:pt x="2523" y="2166"/>
                  </a:lnTo>
                  <a:lnTo>
                    <a:pt x="2785" y="2166"/>
                  </a:lnTo>
                  <a:lnTo>
                    <a:pt x="2785" y="1854"/>
                  </a:lnTo>
                  <a:lnTo>
                    <a:pt x="2523" y="1854"/>
                  </a:lnTo>
                  <a:lnTo>
                    <a:pt x="2523" y="51"/>
                  </a:lnTo>
                  <a:close/>
                  <a:moveTo>
                    <a:pt x="3726" y="1"/>
                  </a:moveTo>
                  <a:cubicBezTo>
                    <a:pt x="3520" y="1"/>
                    <a:pt x="3363" y="123"/>
                    <a:pt x="3255" y="369"/>
                  </a:cubicBezTo>
                  <a:cubicBezTo>
                    <a:pt x="3146" y="614"/>
                    <a:pt x="3092" y="970"/>
                    <a:pt x="3092" y="1437"/>
                  </a:cubicBezTo>
                  <a:cubicBezTo>
                    <a:pt x="3092" y="1903"/>
                    <a:pt x="3146" y="2259"/>
                    <a:pt x="3255" y="2504"/>
                  </a:cubicBezTo>
                  <a:cubicBezTo>
                    <a:pt x="3363" y="2749"/>
                    <a:pt x="3520" y="2872"/>
                    <a:pt x="3726" y="2872"/>
                  </a:cubicBezTo>
                  <a:cubicBezTo>
                    <a:pt x="3931" y="2872"/>
                    <a:pt x="4088" y="2749"/>
                    <a:pt x="4197" y="2504"/>
                  </a:cubicBezTo>
                  <a:cubicBezTo>
                    <a:pt x="4306" y="2259"/>
                    <a:pt x="4360" y="1903"/>
                    <a:pt x="4360" y="1437"/>
                  </a:cubicBezTo>
                  <a:cubicBezTo>
                    <a:pt x="4360" y="970"/>
                    <a:pt x="4306" y="614"/>
                    <a:pt x="4197" y="369"/>
                  </a:cubicBezTo>
                  <a:cubicBezTo>
                    <a:pt x="4088" y="123"/>
                    <a:pt x="3931" y="1"/>
                    <a:pt x="37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3" name="Shape 1113"/>
            <p:cNvSpPr/>
            <p:nvPr/>
          </p:nvSpPr>
          <p:spPr>
            <a:xfrm>
              <a:off x="333175" y="2586500"/>
              <a:ext cx="31725" cy="71800"/>
            </a:xfrm>
            <a:custGeom>
              <a:avLst/>
              <a:gdLst/>
              <a:ahLst/>
              <a:cxnLst/>
              <a:rect l="0" t="0" r="0" b="0"/>
              <a:pathLst>
                <a:path w="1269" h="2872" extrusionOk="0">
                  <a:moveTo>
                    <a:pt x="634" y="297"/>
                  </a:moveTo>
                  <a:cubicBezTo>
                    <a:pt x="763" y="297"/>
                    <a:pt x="859" y="391"/>
                    <a:pt x="924" y="581"/>
                  </a:cubicBezTo>
                  <a:cubicBezTo>
                    <a:pt x="988" y="771"/>
                    <a:pt x="1020" y="1056"/>
                    <a:pt x="1020" y="1437"/>
                  </a:cubicBezTo>
                  <a:cubicBezTo>
                    <a:pt x="1020" y="1816"/>
                    <a:pt x="988" y="2100"/>
                    <a:pt x="924" y="2290"/>
                  </a:cubicBezTo>
                  <a:cubicBezTo>
                    <a:pt x="859" y="2480"/>
                    <a:pt x="763" y="2575"/>
                    <a:pt x="634" y="2575"/>
                  </a:cubicBezTo>
                  <a:cubicBezTo>
                    <a:pt x="506" y="2575"/>
                    <a:pt x="410" y="2480"/>
                    <a:pt x="346" y="2290"/>
                  </a:cubicBezTo>
                  <a:cubicBezTo>
                    <a:pt x="282" y="2100"/>
                    <a:pt x="250" y="1816"/>
                    <a:pt x="250" y="1437"/>
                  </a:cubicBezTo>
                  <a:cubicBezTo>
                    <a:pt x="250" y="1056"/>
                    <a:pt x="282" y="771"/>
                    <a:pt x="346" y="581"/>
                  </a:cubicBezTo>
                  <a:cubicBezTo>
                    <a:pt x="410" y="391"/>
                    <a:pt x="506" y="297"/>
                    <a:pt x="634" y="297"/>
                  </a:cubicBezTo>
                  <a:close/>
                  <a:moveTo>
                    <a:pt x="634" y="0"/>
                  </a:moveTo>
                  <a:cubicBezTo>
                    <a:pt x="429" y="0"/>
                    <a:pt x="272" y="123"/>
                    <a:pt x="163" y="368"/>
                  </a:cubicBezTo>
                  <a:cubicBezTo>
                    <a:pt x="54" y="613"/>
                    <a:pt x="0" y="969"/>
                    <a:pt x="0" y="1437"/>
                  </a:cubicBezTo>
                  <a:cubicBezTo>
                    <a:pt x="0" y="1902"/>
                    <a:pt x="54" y="2258"/>
                    <a:pt x="163" y="2503"/>
                  </a:cubicBezTo>
                  <a:cubicBezTo>
                    <a:pt x="272" y="2748"/>
                    <a:pt x="429" y="2871"/>
                    <a:pt x="634" y="2871"/>
                  </a:cubicBezTo>
                  <a:cubicBezTo>
                    <a:pt x="840" y="2871"/>
                    <a:pt x="997" y="2748"/>
                    <a:pt x="1105" y="2503"/>
                  </a:cubicBezTo>
                  <a:cubicBezTo>
                    <a:pt x="1214" y="2258"/>
                    <a:pt x="1268" y="1902"/>
                    <a:pt x="1268" y="1437"/>
                  </a:cubicBezTo>
                  <a:cubicBezTo>
                    <a:pt x="1268" y="969"/>
                    <a:pt x="1214" y="613"/>
                    <a:pt x="1105" y="368"/>
                  </a:cubicBezTo>
                  <a:cubicBezTo>
                    <a:pt x="997" y="123"/>
                    <a:pt x="840" y="0"/>
                    <a:pt x="6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4" name="Shape 1114"/>
            <p:cNvSpPr/>
            <p:nvPr/>
          </p:nvSpPr>
          <p:spPr>
            <a:xfrm>
              <a:off x="841950" y="2587750"/>
              <a:ext cx="29675" cy="70550"/>
            </a:xfrm>
            <a:custGeom>
              <a:avLst/>
              <a:gdLst/>
              <a:ahLst/>
              <a:cxnLst/>
              <a:rect l="0" t="0" r="0" b="0"/>
              <a:pathLst>
                <a:path w="1187" h="2822" extrusionOk="0">
                  <a:moveTo>
                    <a:pt x="77" y="0"/>
                  </a:moveTo>
                  <a:lnTo>
                    <a:pt x="77" y="1390"/>
                  </a:lnTo>
                  <a:cubicBezTo>
                    <a:pt x="146" y="1343"/>
                    <a:pt x="214" y="1309"/>
                    <a:pt x="280" y="1286"/>
                  </a:cubicBezTo>
                  <a:cubicBezTo>
                    <a:pt x="345" y="1264"/>
                    <a:pt x="412" y="1253"/>
                    <a:pt x="478" y="1253"/>
                  </a:cubicBezTo>
                  <a:cubicBezTo>
                    <a:pt x="620" y="1253"/>
                    <a:pt x="732" y="1309"/>
                    <a:pt x="815" y="1422"/>
                  </a:cubicBezTo>
                  <a:cubicBezTo>
                    <a:pt x="897" y="1534"/>
                    <a:pt x="939" y="1687"/>
                    <a:pt x="939" y="1880"/>
                  </a:cubicBezTo>
                  <a:cubicBezTo>
                    <a:pt x="939" y="2072"/>
                    <a:pt x="897" y="2225"/>
                    <a:pt x="815" y="2337"/>
                  </a:cubicBezTo>
                  <a:cubicBezTo>
                    <a:pt x="732" y="2450"/>
                    <a:pt x="620" y="2506"/>
                    <a:pt x="478" y="2506"/>
                  </a:cubicBezTo>
                  <a:cubicBezTo>
                    <a:pt x="390" y="2506"/>
                    <a:pt x="307" y="2491"/>
                    <a:pt x="229" y="2462"/>
                  </a:cubicBezTo>
                  <a:cubicBezTo>
                    <a:pt x="150" y="2432"/>
                    <a:pt x="74" y="2387"/>
                    <a:pt x="0" y="2326"/>
                  </a:cubicBezTo>
                  <a:lnTo>
                    <a:pt x="0" y="2703"/>
                  </a:lnTo>
                  <a:cubicBezTo>
                    <a:pt x="85" y="2742"/>
                    <a:pt x="168" y="2772"/>
                    <a:pt x="248" y="2791"/>
                  </a:cubicBezTo>
                  <a:cubicBezTo>
                    <a:pt x="327" y="2811"/>
                    <a:pt x="406" y="2821"/>
                    <a:pt x="483" y="2821"/>
                  </a:cubicBezTo>
                  <a:cubicBezTo>
                    <a:pt x="707" y="2821"/>
                    <a:pt x="880" y="2739"/>
                    <a:pt x="1003" y="2574"/>
                  </a:cubicBezTo>
                  <a:cubicBezTo>
                    <a:pt x="1125" y="2409"/>
                    <a:pt x="1187" y="2177"/>
                    <a:pt x="1187" y="1880"/>
                  </a:cubicBezTo>
                  <a:cubicBezTo>
                    <a:pt x="1187" y="1590"/>
                    <a:pt x="1127" y="1361"/>
                    <a:pt x="1008" y="1192"/>
                  </a:cubicBezTo>
                  <a:cubicBezTo>
                    <a:pt x="888" y="1023"/>
                    <a:pt x="726" y="938"/>
                    <a:pt x="521" y="938"/>
                  </a:cubicBezTo>
                  <a:cubicBezTo>
                    <a:pt x="485" y="938"/>
                    <a:pt x="449" y="943"/>
                    <a:pt x="413" y="952"/>
                  </a:cubicBezTo>
                  <a:cubicBezTo>
                    <a:pt x="377" y="961"/>
                    <a:pt x="341" y="975"/>
                    <a:pt x="305" y="994"/>
                  </a:cubicBezTo>
                  <a:lnTo>
                    <a:pt x="305" y="315"/>
                  </a:lnTo>
                  <a:lnTo>
                    <a:pt x="1052" y="315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5" name="Shape 1115"/>
            <p:cNvSpPr/>
            <p:nvPr/>
          </p:nvSpPr>
          <p:spPr>
            <a:xfrm>
              <a:off x="1332700" y="2586500"/>
              <a:ext cx="69000" cy="71800"/>
            </a:xfrm>
            <a:custGeom>
              <a:avLst/>
              <a:gdLst/>
              <a:ahLst/>
              <a:cxnLst/>
              <a:rect l="0" t="0" r="0" b="0"/>
              <a:pathLst>
                <a:path w="2760" h="2872" extrusionOk="0">
                  <a:moveTo>
                    <a:pt x="2125" y="297"/>
                  </a:moveTo>
                  <a:cubicBezTo>
                    <a:pt x="2254" y="297"/>
                    <a:pt x="2350" y="391"/>
                    <a:pt x="2414" y="581"/>
                  </a:cubicBezTo>
                  <a:cubicBezTo>
                    <a:pt x="2479" y="771"/>
                    <a:pt x="2511" y="1056"/>
                    <a:pt x="2511" y="1437"/>
                  </a:cubicBezTo>
                  <a:cubicBezTo>
                    <a:pt x="2511" y="1816"/>
                    <a:pt x="2479" y="2100"/>
                    <a:pt x="2414" y="2290"/>
                  </a:cubicBezTo>
                  <a:cubicBezTo>
                    <a:pt x="2350" y="2480"/>
                    <a:pt x="2254" y="2575"/>
                    <a:pt x="2125" y="2575"/>
                  </a:cubicBezTo>
                  <a:cubicBezTo>
                    <a:pt x="1997" y="2575"/>
                    <a:pt x="1901" y="2480"/>
                    <a:pt x="1837" y="2290"/>
                  </a:cubicBezTo>
                  <a:cubicBezTo>
                    <a:pt x="1773" y="2100"/>
                    <a:pt x="1741" y="1816"/>
                    <a:pt x="1741" y="1437"/>
                  </a:cubicBezTo>
                  <a:cubicBezTo>
                    <a:pt x="1741" y="1056"/>
                    <a:pt x="1773" y="771"/>
                    <a:pt x="1837" y="581"/>
                  </a:cubicBezTo>
                  <a:cubicBezTo>
                    <a:pt x="1901" y="391"/>
                    <a:pt x="1997" y="297"/>
                    <a:pt x="2125" y="297"/>
                  </a:cubicBezTo>
                  <a:close/>
                  <a:moveTo>
                    <a:pt x="439" y="50"/>
                  </a:moveTo>
                  <a:lnTo>
                    <a:pt x="1" y="184"/>
                  </a:lnTo>
                  <a:lnTo>
                    <a:pt x="1" y="525"/>
                  </a:lnTo>
                  <a:lnTo>
                    <a:pt x="442" y="391"/>
                  </a:lnTo>
                  <a:lnTo>
                    <a:pt x="442" y="2502"/>
                  </a:lnTo>
                  <a:lnTo>
                    <a:pt x="36" y="2502"/>
                  </a:lnTo>
                  <a:lnTo>
                    <a:pt x="36" y="2817"/>
                  </a:lnTo>
                  <a:lnTo>
                    <a:pt x="1093" y="2817"/>
                  </a:lnTo>
                  <a:lnTo>
                    <a:pt x="1093" y="2502"/>
                  </a:lnTo>
                  <a:lnTo>
                    <a:pt x="688" y="2502"/>
                  </a:lnTo>
                  <a:lnTo>
                    <a:pt x="688" y="50"/>
                  </a:lnTo>
                  <a:close/>
                  <a:moveTo>
                    <a:pt x="2125" y="0"/>
                  </a:moveTo>
                  <a:cubicBezTo>
                    <a:pt x="1920" y="0"/>
                    <a:pt x="1762" y="123"/>
                    <a:pt x="1654" y="368"/>
                  </a:cubicBezTo>
                  <a:cubicBezTo>
                    <a:pt x="1545" y="613"/>
                    <a:pt x="1491" y="969"/>
                    <a:pt x="1491" y="1437"/>
                  </a:cubicBezTo>
                  <a:cubicBezTo>
                    <a:pt x="1491" y="1902"/>
                    <a:pt x="1545" y="2258"/>
                    <a:pt x="1654" y="2503"/>
                  </a:cubicBezTo>
                  <a:cubicBezTo>
                    <a:pt x="1762" y="2748"/>
                    <a:pt x="1920" y="2871"/>
                    <a:pt x="2125" y="2871"/>
                  </a:cubicBezTo>
                  <a:cubicBezTo>
                    <a:pt x="2331" y="2871"/>
                    <a:pt x="2488" y="2748"/>
                    <a:pt x="2596" y="2503"/>
                  </a:cubicBezTo>
                  <a:cubicBezTo>
                    <a:pt x="2705" y="2258"/>
                    <a:pt x="2759" y="1902"/>
                    <a:pt x="2759" y="1437"/>
                  </a:cubicBezTo>
                  <a:cubicBezTo>
                    <a:pt x="2759" y="969"/>
                    <a:pt x="2705" y="613"/>
                    <a:pt x="2596" y="368"/>
                  </a:cubicBezTo>
                  <a:cubicBezTo>
                    <a:pt x="2488" y="123"/>
                    <a:pt x="2331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6" name="Shape 1116"/>
            <p:cNvSpPr/>
            <p:nvPr/>
          </p:nvSpPr>
          <p:spPr>
            <a:xfrm>
              <a:off x="1835925" y="2587750"/>
              <a:ext cx="67675" cy="70550"/>
            </a:xfrm>
            <a:custGeom>
              <a:avLst/>
              <a:gdLst/>
              <a:ahLst/>
              <a:cxnLst/>
              <a:rect l="0" t="0" r="0" b="0"/>
              <a:pathLst>
                <a:path w="2707" h="2822" extrusionOk="0">
                  <a:moveTo>
                    <a:pt x="439" y="0"/>
                  </a:moveTo>
                  <a:lnTo>
                    <a:pt x="1" y="134"/>
                  </a:lnTo>
                  <a:lnTo>
                    <a:pt x="1" y="475"/>
                  </a:lnTo>
                  <a:lnTo>
                    <a:pt x="442" y="341"/>
                  </a:lnTo>
                  <a:lnTo>
                    <a:pt x="442" y="2452"/>
                  </a:lnTo>
                  <a:lnTo>
                    <a:pt x="36" y="2452"/>
                  </a:lnTo>
                  <a:lnTo>
                    <a:pt x="36" y="2767"/>
                  </a:lnTo>
                  <a:lnTo>
                    <a:pt x="1093" y="2767"/>
                  </a:lnTo>
                  <a:lnTo>
                    <a:pt x="1093" y="2452"/>
                  </a:lnTo>
                  <a:lnTo>
                    <a:pt x="688" y="2452"/>
                  </a:lnTo>
                  <a:lnTo>
                    <a:pt x="688" y="0"/>
                  </a:lnTo>
                  <a:close/>
                  <a:moveTo>
                    <a:pt x="1597" y="0"/>
                  </a:moveTo>
                  <a:lnTo>
                    <a:pt x="1597" y="1390"/>
                  </a:lnTo>
                  <a:cubicBezTo>
                    <a:pt x="1666" y="1343"/>
                    <a:pt x="1733" y="1309"/>
                    <a:pt x="1799" y="1286"/>
                  </a:cubicBezTo>
                  <a:cubicBezTo>
                    <a:pt x="1865" y="1264"/>
                    <a:pt x="1931" y="1253"/>
                    <a:pt x="1997" y="1253"/>
                  </a:cubicBezTo>
                  <a:cubicBezTo>
                    <a:pt x="2139" y="1253"/>
                    <a:pt x="2251" y="1309"/>
                    <a:pt x="2334" y="1422"/>
                  </a:cubicBezTo>
                  <a:cubicBezTo>
                    <a:pt x="2417" y="1534"/>
                    <a:pt x="2458" y="1687"/>
                    <a:pt x="2458" y="1880"/>
                  </a:cubicBezTo>
                  <a:cubicBezTo>
                    <a:pt x="2458" y="2072"/>
                    <a:pt x="2417" y="2225"/>
                    <a:pt x="2334" y="2337"/>
                  </a:cubicBezTo>
                  <a:cubicBezTo>
                    <a:pt x="2251" y="2450"/>
                    <a:pt x="2139" y="2506"/>
                    <a:pt x="1997" y="2506"/>
                  </a:cubicBezTo>
                  <a:cubicBezTo>
                    <a:pt x="1910" y="2506"/>
                    <a:pt x="1827" y="2491"/>
                    <a:pt x="1748" y="2462"/>
                  </a:cubicBezTo>
                  <a:cubicBezTo>
                    <a:pt x="1669" y="2432"/>
                    <a:pt x="1593" y="2387"/>
                    <a:pt x="1519" y="2326"/>
                  </a:cubicBezTo>
                  <a:lnTo>
                    <a:pt x="1519" y="2703"/>
                  </a:lnTo>
                  <a:cubicBezTo>
                    <a:pt x="1605" y="2742"/>
                    <a:pt x="1687" y="2772"/>
                    <a:pt x="1767" y="2791"/>
                  </a:cubicBezTo>
                  <a:cubicBezTo>
                    <a:pt x="1847" y="2811"/>
                    <a:pt x="1925" y="2821"/>
                    <a:pt x="2002" y="2821"/>
                  </a:cubicBezTo>
                  <a:cubicBezTo>
                    <a:pt x="2226" y="2821"/>
                    <a:pt x="2399" y="2739"/>
                    <a:pt x="2522" y="2574"/>
                  </a:cubicBezTo>
                  <a:cubicBezTo>
                    <a:pt x="2645" y="2409"/>
                    <a:pt x="2706" y="2177"/>
                    <a:pt x="2706" y="1880"/>
                  </a:cubicBezTo>
                  <a:cubicBezTo>
                    <a:pt x="2706" y="1590"/>
                    <a:pt x="2647" y="1361"/>
                    <a:pt x="2527" y="1192"/>
                  </a:cubicBezTo>
                  <a:cubicBezTo>
                    <a:pt x="2407" y="1023"/>
                    <a:pt x="2245" y="938"/>
                    <a:pt x="2040" y="938"/>
                  </a:cubicBezTo>
                  <a:cubicBezTo>
                    <a:pt x="2004" y="938"/>
                    <a:pt x="1968" y="943"/>
                    <a:pt x="1932" y="952"/>
                  </a:cubicBezTo>
                  <a:cubicBezTo>
                    <a:pt x="1896" y="961"/>
                    <a:pt x="1860" y="975"/>
                    <a:pt x="1824" y="994"/>
                  </a:cubicBezTo>
                  <a:lnTo>
                    <a:pt x="1824" y="315"/>
                  </a:lnTo>
                  <a:lnTo>
                    <a:pt x="2571" y="315"/>
                  </a:lnTo>
                  <a:lnTo>
                    <a:pt x="25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7" name="Shape 1117"/>
            <p:cNvSpPr/>
            <p:nvPr/>
          </p:nvSpPr>
          <p:spPr>
            <a:xfrm>
              <a:off x="2341700" y="2586500"/>
              <a:ext cx="71275" cy="71800"/>
            </a:xfrm>
            <a:custGeom>
              <a:avLst/>
              <a:gdLst/>
              <a:ahLst/>
              <a:cxnLst/>
              <a:rect l="0" t="0" r="0" b="0"/>
              <a:pathLst>
                <a:path w="2851" h="2872" extrusionOk="0">
                  <a:moveTo>
                    <a:pt x="2217" y="297"/>
                  </a:moveTo>
                  <a:cubicBezTo>
                    <a:pt x="2345" y="297"/>
                    <a:pt x="2442" y="391"/>
                    <a:pt x="2506" y="581"/>
                  </a:cubicBezTo>
                  <a:cubicBezTo>
                    <a:pt x="2570" y="771"/>
                    <a:pt x="2603" y="1056"/>
                    <a:pt x="2603" y="1437"/>
                  </a:cubicBezTo>
                  <a:cubicBezTo>
                    <a:pt x="2603" y="1816"/>
                    <a:pt x="2570" y="2100"/>
                    <a:pt x="2506" y="2290"/>
                  </a:cubicBezTo>
                  <a:cubicBezTo>
                    <a:pt x="2442" y="2480"/>
                    <a:pt x="2345" y="2575"/>
                    <a:pt x="2217" y="2575"/>
                  </a:cubicBezTo>
                  <a:cubicBezTo>
                    <a:pt x="2089" y="2575"/>
                    <a:pt x="1993" y="2480"/>
                    <a:pt x="1929" y="2290"/>
                  </a:cubicBezTo>
                  <a:cubicBezTo>
                    <a:pt x="1864" y="2100"/>
                    <a:pt x="1832" y="1816"/>
                    <a:pt x="1832" y="1437"/>
                  </a:cubicBezTo>
                  <a:cubicBezTo>
                    <a:pt x="1832" y="1056"/>
                    <a:pt x="1864" y="771"/>
                    <a:pt x="1929" y="581"/>
                  </a:cubicBezTo>
                  <a:cubicBezTo>
                    <a:pt x="1993" y="391"/>
                    <a:pt x="2089" y="297"/>
                    <a:pt x="2217" y="297"/>
                  </a:cubicBezTo>
                  <a:close/>
                  <a:moveTo>
                    <a:pt x="531" y="0"/>
                  </a:moveTo>
                  <a:cubicBezTo>
                    <a:pt x="459" y="0"/>
                    <a:pt x="379" y="16"/>
                    <a:pt x="293" y="46"/>
                  </a:cubicBezTo>
                  <a:cubicBezTo>
                    <a:pt x="206" y="77"/>
                    <a:pt x="112" y="123"/>
                    <a:pt x="12" y="184"/>
                  </a:cubicBezTo>
                  <a:lnTo>
                    <a:pt x="12" y="562"/>
                  </a:lnTo>
                  <a:cubicBezTo>
                    <a:pt x="111" y="479"/>
                    <a:pt x="203" y="417"/>
                    <a:pt x="290" y="376"/>
                  </a:cubicBezTo>
                  <a:cubicBezTo>
                    <a:pt x="376" y="336"/>
                    <a:pt x="458" y="315"/>
                    <a:pt x="536" y="315"/>
                  </a:cubicBezTo>
                  <a:cubicBezTo>
                    <a:pt x="646" y="315"/>
                    <a:pt x="735" y="361"/>
                    <a:pt x="803" y="454"/>
                  </a:cubicBezTo>
                  <a:cubicBezTo>
                    <a:pt x="872" y="547"/>
                    <a:pt x="906" y="667"/>
                    <a:pt x="906" y="814"/>
                  </a:cubicBezTo>
                  <a:cubicBezTo>
                    <a:pt x="906" y="904"/>
                    <a:pt x="890" y="996"/>
                    <a:pt x="858" y="1089"/>
                  </a:cubicBezTo>
                  <a:cubicBezTo>
                    <a:pt x="827" y="1182"/>
                    <a:pt x="771" y="1296"/>
                    <a:pt x="692" y="1431"/>
                  </a:cubicBezTo>
                  <a:cubicBezTo>
                    <a:pt x="650" y="1503"/>
                    <a:pt x="548" y="1662"/>
                    <a:pt x="385" y="1910"/>
                  </a:cubicBezTo>
                  <a:cubicBezTo>
                    <a:pt x="223" y="2158"/>
                    <a:pt x="94" y="2355"/>
                    <a:pt x="0" y="2502"/>
                  </a:cubicBezTo>
                  <a:lnTo>
                    <a:pt x="0" y="2817"/>
                  </a:lnTo>
                  <a:lnTo>
                    <a:pt x="1165" y="2817"/>
                  </a:lnTo>
                  <a:lnTo>
                    <a:pt x="1165" y="2502"/>
                  </a:lnTo>
                  <a:lnTo>
                    <a:pt x="299" y="2502"/>
                  </a:lnTo>
                  <a:cubicBezTo>
                    <a:pt x="499" y="2195"/>
                    <a:pt x="653" y="1955"/>
                    <a:pt x="763" y="1784"/>
                  </a:cubicBezTo>
                  <a:cubicBezTo>
                    <a:pt x="873" y="1613"/>
                    <a:pt x="938" y="1509"/>
                    <a:pt x="959" y="1474"/>
                  </a:cubicBezTo>
                  <a:cubicBezTo>
                    <a:pt x="1033" y="1335"/>
                    <a:pt x="1085" y="1215"/>
                    <a:pt x="1113" y="1113"/>
                  </a:cubicBezTo>
                  <a:cubicBezTo>
                    <a:pt x="1141" y="1011"/>
                    <a:pt x="1155" y="903"/>
                    <a:pt x="1155" y="790"/>
                  </a:cubicBezTo>
                  <a:cubicBezTo>
                    <a:pt x="1155" y="550"/>
                    <a:pt x="1099" y="358"/>
                    <a:pt x="986" y="215"/>
                  </a:cubicBezTo>
                  <a:cubicBezTo>
                    <a:pt x="873" y="72"/>
                    <a:pt x="721" y="0"/>
                    <a:pt x="531" y="0"/>
                  </a:cubicBezTo>
                  <a:close/>
                  <a:moveTo>
                    <a:pt x="2217" y="0"/>
                  </a:moveTo>
                  <a:cubicBezTo>
                    <a:pt x="2011" y="0"/>
                    <a:pt x="1854" y="123"/>
                    <a:pt x="1746" y="368"/>
                  </a:cubicBezTo>
                  <a:cubicBezTo>
                    <a:pt x="1637" y="613"/>
                    <a:pt x="1583" y="969"/>
                    <a:pt x="1583" y="1437"/>
                  </a:cubicBezTo>
                  <a:cubicBezTo>
                    <a:pt x="1583" y="1902"/>
                    <a:pt x="1637" y="2258"/>
                    <a:pt x="1746" y="2503"/>
                  </a:cubicBezTo>
                  <a:cubicBezTo>
                    <a:pt x="1854" y="2748"/>
                    <a:pt x="2011" y="2871"/>
                    <a:pt x="2217" y="2871"/>
                  </a:cubicBezTo>
                  <a:cubicBezTo>
                    <a:pt x="2422" y="2871"/>
                    <a:pt x="2579" y="2748"/>
                    <a:pt x="2688" y="2503"/>
                  </a:cubicBezTo>
                  <a:cubicBezTo>
                    <a:pt x="2796" y="2258"/>
                    <a:pt x="2851" y="1902"/>
                    <a:pt x="2851" y="1437"/>
                  </a:cubicBezTo>
                  <a:cubicBezTo>
                    <a:pt x="2851" y="969"/>
                    <a:pt x="2796" y="613"/>
                    <a:pt x="2688" y="368"/>
                  </a:cubicBezTo>
                  <a:cubicBezTo>
                    <a:pt x="2579" y="123"/>
                    <a:pt x="2422" y="0"/>
                    <a:pt x="2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8" name="Shape 1118"/>
            <p:cNvSpPr/>
            <p:nvPr/>
          </p:nvSpPr>
          <p:spPr>
            <a:xfrm>
              <a:off x="2849750" y="2586500"/>
              <a:ext cx="69975" cy="71800"/>
            </a:xfrm>
            <a:custGeom>
              <a:avLst/>
              <a:gdLst/>
              <a:ahLst/>
              <a:cxnLst/>
              <a:rect l="0" t="0" r="0" b="0"/>
              <a:pathLst>
                <a:path w="2799" h="2872" extrusionOk="0">
                  <a:moveTo>
                    <a:pt x="532" y="0"/>
                  </a:moveTo>
                  <a:cubicBezTo>
                    <a:pt x="459" y="0"/>
                    <a:pt x="380" y="16"/>
                    <a:pt x="293" y="46"/>
                  </a:cubicBezTo>
                  <a:cubicBezTo>
                    <a:pt x="206" y="77"/>
                    <a:pt x="113" y="123"/>
                    <a:pt x="13" y="184"/>
                  </a:cubicBezTo>
                  <a:lnTo>
                    <a:pt x="13" y="562"/>
                  </a:lnTo>
                  <a:cubicBezTo>
                    <a:pt x="111" y="479"/>
                    <a:pt x="204" y="417"/>
                    <a:pt x="290" y="376"/>
                  </a:cubicBezTo>
                  <a:cubicBezTo>
                    <a:pt x="377" y="336"/>
                    <a:pt x="459" y="315"/>
                    <a:pt x="536" y="315"/>
                  </a:cubicBezTo>
                  <a:cubicBezTo>
                    <a:pt x="646" y="315"/>
                    <a:pt x="735" y="361"/>
                    <a:pt x="804" y="454"/>
                  </a:cubicBezTo>
                  <a:cubicBezTo>
                    <a:pt x="872" y="547"/>
                    <a:pt x="906" y="667"/>
                    <a:pt x="906" y="814"/>
                  </a:cubicBezTo>
                  <a:cubicBezTo>
                    <a:pt x="906" y="904"/>
                    <a:pt x="891" y="996"/>
                    <a:pt x="859" y="1089"/>
                  </a:cubicBezTo>
                  <a:cubicBezTo>
                    <a:pt x="827" y="1182"/>
                    <a:pt x="772" y="1296"/>
                    <a:pt x="693" y="1431"/>
                  </a:cubicBezTo>
                  <a:cubicBezTo>
                    <a:pt x="651" y="1503"/>
                    <a:pt x="549" y="1662"/>
                    <a:pt x="386" y="1910"/>
                  </a:cubicBezTo>
                  <a:cubicBezTo>
                    <a:pt x="223" y="2158"/>
                    <a:pt x="95" y="2355"/>
                    <a:pt x="1" y="2502"/>
                  </a:cubicBezTo>
                  <a:lnTo>
                    <a:pt x="1" y="2817"/>
                  </a:lnTo>
                  <a:lnTo>
                    <a:pt x="1166" y="2817"/>
                  </a:lnTo>
                  <a:lnTo>
                    <a:pt x="1166" y="2502"/>
                  </a:lnTo>
                  <a:lnTo>
                    <a:pt x="299" y="2502"/>
                  </a:lnTo>
                  <a:cubicBezTo>
                    <a:pt x="499" y="2195"/>
                    <a:pt x="654" y="1955"/>
                    <a:pt x="764" y="1784"/>
                  </a:cubicBezTo>
                  <a:cubicBezTo>
                    <a:pt x="874" y="1613"/>
                    <a:pt x="939" y="1509"/>
                    <a:pt x="959" y="1474"/>
                  </a:cubicBezTo>
                  <a:cubicBezTo>
                    <a:pt x="1034" y="1335"/>
                    <a:pt x="1085" y="1215"/>
                    <a:pt x="1113" y="1113"/>
                  </a:cubicBezTo>
                  <a:cubicBezTo>
                    <a:pt x="1142" y="1011"/>
                    <a:pt x="1156" y="903"/>
                    <a:pt x="1156" y="790"/>
                  </a:cubicBezTo>
                  <a:cubicBezTo>
                    <a:pt x="1156" y="550"/>
                    <a:pt x="1099" y="358"/>
                    <a:pt x="986" y="215"/>
                  </a:cubicBezTo>
                  <a:cubicBezTo>
                    <a:pt x="873" y="72"/>
                    <a:pt x="722" y="0"/>
                    <a:pt x="532" y="0"/>
                  </a:cubicBezTo>
                  <a:close/>
                  <a:moveTo>
                    <a:pt x="1689" y="50"/>
                  </a:moveTo>
                  <a:lnTo>
                    <a:pt x="1689" y="1440"/>
                  </a:lnTo>
                  <a:cubicBezTo>
                    <a:pt x="1758" y="1393"/>
                    <a:pt x="1825" y="1359"/>
                    <a:pt x="1891" y="1336"/>
                  </a:cubicBezTo>
                  <a:cubicBezTo>
                    <a:pt x="1957" y="1314"/>
                    <a:pt x="2023" y="1303"/>
                    <a:pt x="2090" y="1303"/>
                  </a:cubicBezTo>
                  <a:cubicBezTo>
                    <a:pt x="2231" y="1303"/>
                    <a:pt x="2343" y="1359"/>
                    <a:pt x="2426" y="1472"/>
                  </a:cubicBezTo>
                  <a:cubicBezTo>
                    <a:pt x="2509" y="1584"/>
                    <a:pt x="2550" y="1737"/>
                    <a:pt x="2550" y="1930"/>
                  </a:cubicBezTo>
                  <a:cubicBezTo>
                    <a:pt x="2550" y="2122"/>
                    <a:pt x="2509" y="2275"/>
                    <a:pt x="2426" y="2387"/>
                  </a:cubicBezTo>
                  <a:cubicBezTo>
                    <a:pt x="2343" y="2500"/>
                    <a:pt x="2231" y="2556"/>
                    <a:pt x="2090" y="2556"/>
                  </a:cubicBezTo>
                  <a:cubicBezTo>
                    <a:pt x="2002" y="2556"/>
                    <a:pt x="1919" y="2541"/>
                    <a:pt x="1840" y="2512"/>
                  </a:cubicBezTo>
                  <a:cubicBezTo>
                    <a:pt x="1761" y="2482"/>
                    <a:pt x="1685" y="2437"/>
                    <a:pt x="1612" y="2376"/>
                  </a:cubicBezTo>
                  <a:lnTo>
                    <a:pt x="1612" y="2753"/>
                  </a:lnTo>
                  <a:cubicBezTo>
                    <a:pt x="1697" y="2792"/>
                    <a:pt x="1779" y="2822"/>
                    <a:pt x="1859" y="2841"/>
                  </a:cubicBezTo>
                  <a:cubicBezTo>
                    <a:pt x="1939" y="2861"/>
                    <a:pt x="2017" y="2871"/>
                    <a:pt x="2094" y="2871"/>
                  </a:cubicBezTo>
                  <a:cubicBezTo>
                    <a:pt x="2318" y="2871"/>
                    <a:pt x="2491" y="2789"/>
                    <a:pt x="2614" y="2624"/>
                  </a:cubicBezTo>
                  <a:cubicBezTo>
                    <a:pt x="2737" y="2459"/>
                    <a:pt x="2799" y="2227"/>
                    <a:pt x="2799" y="1930"/>
                  </a:cubicBezTo>
                  <a:cubicBezTo>
                    <a:pt x="2799" y="1640"/>
                    <a:pt x="2739" y="1411"/>
                    <a:pt x="2619" y="1242"/>
                  </a:cubicBezTo>
                  <a:cubicBezTo>
                    <a:pt x="2500" y="1073"/>
                    <a:pt x="2337" y="988"/>
                    <a:pt x="2133" y="988"/>
                  </a:cubicBezTo>
                  <a:cubicBezTo>
                    <a:pt x="2097" y="988"/>
                    <a:pt x="2060" y="993"/>
                    <a:pt x="2024" y="1002"/>
                  </a:cubicBezTo>
                  <a:cubicBezTo>
                    <a:pt x="1988" y="1011"/>
                    <a:pt x="1952" y="1025"/>
                    <a:pt x="1916" y="1044"/>
                  </a:cubicBezTo>
                  <a:lnTo>
                    <a:pt x="1916" y="365"/>
                  </a:lnTo>
                  <a:lnTo>
                    <a:pt x="2663" y="365"/>
                  </a:lnTo>
                  <a:lnTo>
                    <a:pt x="266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9" name="Shape 1119"/>
            <p:cNvSpPr/>
            <p:nvPr/>
          </p:nvSpPr>
          <p:spPr>
            <a:xfrm>
              <a:off x="1593125" y="2755625"/>
              <a:ext cx="46075" cy="69200"/>
            </a:xfrm>
            <a:custGeom>
              <a:avLst/>
              <a:gdLst/>
              <a:ahLst/>
              <a:cxnLst/>
              <a:rect l="0" t="0" r="0" b="0"/>
              <a:pathLst>
                <a:path w="1843" h="2768" extrusionOk="0">
                  <a:moveTo>
                    <a:pt x="25" y="0"/>
                  </a:moveTo>
                  <a:lnTo>
                    <a:pt x="637" y="1355"/>
                  </a:lnTo>
                  <a:lnTo>
                    <a:pt x="0" y="2768"/>
                  </a:lnTo>
                  <a:lnTo>
                    <a:pt x="496" y="2768"/>
                  </a:lnTo>
                  <a:lnTo>
                    <a:pt x="921" y="1822"/>
                  </a:lnTo>
                  <a:lnTo>
                    <a:pt x="1349" y="2768"/>
                  </a:lnTo>
                  <a:lnTo>
                    <a:pt x="1842" y="2768"/>
                  </a:lnTo>
                  <a:lnTo>
                    <a:pt x="1206" y="1355"/>
                  </a:lnTo>
                  <a:lnTo>
                    <a:pt x="1818" y="0"/>
                  </a:lnTo>
                  <a:lnTo>
                    <a:pt x="1321" y="0"/>
                  </a:lnTo>
                  <a:lnTo>
                    <a:pt x="921" y="892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0" name="Shape 1120"/>
            <p:cNvSpPr/>
            <p:nvPr/>
          </p:nvSpPr>
          <p:spPr>
            <a:xfrm>
              <a:off x="108975" y="1295325"/>
              <a:ext cx="45875" cy="70575"/>
            </a:xfrm>
            <a:custGeom>
              <a:avLst/>
              <a:gdLst/>
              <a:ahLst/>
              <a:cxnLst/>
              <a:rect l="0" t="0" r="0" b="0"/>
              <a:pathLst>
                <a:path w="1835" h="2823" extrusionOk="0">
                  <a:moveTo>
                    <a:pt x="0" y="0"/>
                  </a:moveTo>
                  <a:lnTo>
                    <a:pt x="0" y="782"/>
                  </a:lnTo>
                  <a:lnTo>
                    <a:pt x="654" y="1412"/>
                  </a:lnTo>
                  <a:lnTo>
                    <a:pt x="0" y="2042"/>
                  </a:lnTo>
                  <a:lnTo>
                    <a:pt x="0" y="2823"/>
                  </a:lnTo>
                  <a:lnTo>
                    <a:pt x="1062" y="1768"/>
                  </a:lnTo>
                  <a:lnTo>
                    <a:pt x="1835" y="1768"/>
                  </a:lnTo>
                  <a:lnTo>
                    <a:pt x="1835" y="1055"/>
                  </a:lnTo>
                  <a:lnTo>
                    <a:pt x="1062" y="10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1" name="Shape 1121"/>
            <p:cNvSpPr/>
            <p:nvPr/>
          </p:nvSpPr>
          <p:spPr>
            <a:xfrm>
              <a:off x="24175" y="36475"/>
              <a:ext cx="2946800" cy="2927050"/>
            </a:xfrm>
            <a:custGeom>
              <a:avLst/>
              <a:gdLst/>
              <a:ahLst/>
              <a:cxnLst/>
              <a:rect l="0" t="0" r="0" b="0"/>
              <a:pathLst>
                <a:path w="117872" h="117082" fill="none" extrusionOk="0">
                  <a:moveTo>
                    <a:pt x="1" y="1"/>
                  </a:moveTo>
                  <a:lnTo>
                    <a:pt x="117872" y="1"/>
                  </a:lnTo>
                  <a:lnTo>
                    <a:pt x="117872" y="117081"/>
                  </a:lnTo>
                  <a:lnTo>
                    <a:pt x="1" y="11708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4850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22" name="Shape 1122"/>
          <p:cNvGrpSpPr/>
          <p:nvPr/>
        </p:nvGrpSpPr>
        <p:grpSpPr>
          <a:xfrm>
            <a:off x="6117363" y="2861384"/>
            <a:ext cx="2604111" cy="1713080"/>
            <a:chOff x="24175" y="36475"/>
            <a:chExt cx="2946800" cy="2927050"/>
          </a:xfrm>
        </p:grpSpPr>
        <p:sp>
          <p:nvSpPr>
            <p:cNvPr id="1123" name="Shape 1123"/>
            <p:cNvSpPr/>
            <p:nvPr/>
          </p:nvSpPr>
          <p:spPr>
            <a:xfrm>
              <a:off x="24175" y="36475"/>
              <a:ext cx="2946800" cy="2927050"/>
            </a:xfrm>
            <a:custGeom>
              <a:avLst/>
              <a:gdLst/>
              <a:ahLst/>
              <a:cxnLst/>
              <a:rect l="0" t="0" r="0" b="0"/>
              <a:pathLst>
                <a:path w="117872" h="117082" extrusionOk="0">
                  <a:moveTo>
                    <a:pt x="1" y="1"/>
                  </a:moveTo>
                  <a:lnTo>
                    <a:pt x="1" y="117081"/>
                  </a:lnTo>
                  <a:lnTo>
                    <a:pt x="117872" y="117081"/>
                  </a:lnTo>
                  <a:lnTo>
                    <a:pt x="117872" y="1"/>
                  </a:lnTo>
                  <a:close/>
                </a:path>
              </a:pathLst>
            </a:custGeom>
            <a:solidFill>
              <a:srgbClr val="FFFFFF"/>
            </a:solidFill>
            <a:ln w="4850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4" name="Shape 1124"/>
            <p:cNvSpPr/>
            <p:nvPr/>
          </p:nvSpPr>
          <p:spPr>
            <a:xfrm>
              <a:off x="343525" y="189775"/>
              <a:ext cx="2535525" cy="2292000"/>
            </a:xfrm>
            <a:custGeom>
              <a:avLst/>
              <a:gdLst/>
              <a:ahLst/>
              <a:cxnLst/>
              <a:rect l="0" t="0" r="0" b="0"/>
              <a:pathLst>
                <a:path w="101421" h="91680" extrusionOk="0">
                  <a:moveTo>
                    <a:pt x="1" y="0"/>
                  </a:moveTo>
                  <a:lnTo>
                    <a:pt x="101420" y="0"/>
                  </a:lnTo>
                  <a:lnTo>
                    <a:pt x="101420" y="91679"/>
                  </a:lnTo>
                  <a:lnTo>
                    <a:pt x="1" y="916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5" name="Shape 1125"/>
            <p:cNvSpPr/>
            <p:nvPr/>
          </p:nvSpPr>
          <p:spPr>
            <a:xfrm>
              <a:off x="343525" y="215327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6" name="Shape 1126"/>
            <p:cNvSpPr/>
            <p:nvPr/>
          </p:nvSpPr>
          <p:spPr>
            <a:xfrm>
              <a:off x="343525" y="182480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1"/>
                  </a:moveTo>
                  <a:lnTo>
                    <a:pt x="101420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7" name="Shape 1127"/>
            <p:cNvSpPr/>
            <p:nvPr/>
          </p:nvSpPr>
          <p:spPr>
            <a:xfrm>
              <a:off x="343525" y="149635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8" name="Shape 1128"/>
            <p:cNvSpPr/>
            <p:nvPr/>
          </p:nvSpPr>
          <p:spPr>
            <a:xfrm>
              <a:off x="343525" y="117517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9" name="Shape 1129"/>
            <p:cNvSpPr/>
            <p:nvPr/>
          </p:nvSpPr>
          <p:spPr>
            <a:xfrm>
              <a:off x="343525" y="84670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1"/>
                  </a:moveTo>
                  <a:lnTo>
                    <a:pt x="101420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0" name="Shape 1130"/>
            <p:cNvSpPr/>
            <p:nvPr/>
          </p:nvSpPr>
          <p:spPr>
            <a:xfrm>
              <a:off x="343525" y="51822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1"/>
                  </a:moveTo>
                  <a:lnTo>
                    <a:pt x="101420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1" name="Shape 1131"/>
            <p:cNvSpPr/>
            <p:nvPr/>
          </p:nvSpPr>
          <p:spPr>
            <a:xfrm>
              <a:off x="343525" y="18977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2" name="Shape 1132"/>
            <p:cNvSpPr/>
            <p:nvPr/>
          </p:nvSpPr>
          <p:spPr>
            <a:xfrm>
              <a:off x="343525" y="18977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4850" cap="rnd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3" name="Shape 1133"/>
            <p:cNvSpPr/>
            <p:nvPr/>
          </p:nvSpPr>
          <p:spPr>
            <a:xfrm>
              <a:off x="2879025" y="189775"/>
              <a:ext cx="25" cy="2292000"/>
            </a:xfrm>
            <a:custGeom>
              <a:avLst/>
              <a:gdLst/>
              <a:ahLst/>
              <a:cxnLst/>
              <a:rect l="0" t="0" r="0" b="0"/>
              <a:pathLst>
                <a:path w="1" h="91680" fill="none" extrusionOk="0">
                  <a:moveTo>
                    <a:pt x="0" y="0"/>
                  </a:moveTo>
                  <a:lnTo>
                    <a:pt x="0" y="91679"/>
                  </a:lnTo>
                </a:path>
              </a:pathLst>
            </a:custGeom>
            <a:noFill/>
            <a:ln w="4850" cap="rnd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4" name="Shape 1134"/>
            <p:cNvSpPr/>
            <p:nvPr/>
          </p:nvSpPr>
          <p:spPr>
            <a:xfrm>
              <a:off x="343525" y="248175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01420" y="0"/>
                  </a:moveTo>
                  <a:lnTo>
                    <a:pt x="1" y="0"/>
                  </a:lnTo>
                </a:path>
              </a:pathLst>
            </a:custGeom>
            <a:noFill/>
            <a:ln w="4850" cap="rnd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5" name="Shape 1135"/>
            <p:cNvSpPr/>
            <p:nvPr/>
          </p:nvSpPr>
          <p:spPr>
            <a:xfrm>
              <a:off x="343525" y="189775"/>
              <a:ext cx="25" cy="2292000"/>
            </a:xfrm>
            <a:custGeom>
              <a:avLst/>
              <a:gdLst/>
              <a:ahLst/>
              <a:cxnLst/>
              <a:rect l="0" t="0" r="0" b="0"/>
              <a:pathLst>
                <a:path w="1" h="91680" fill="none" extrusionOk="0">
                  <a:moveTo>
                    <a:pt x="1" y="91679"/>
                  </a:moveTo>
                  <a:lnTo>
                    <a:pt x="1" y="0"/>
                  </a:lnTo>
                </a:path>
              </a:pathLst>
            </a:custGeom>
            <a:noFill/>
            <a:ln w="4850" cap="rnd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6" name="Shape 1136"/>
            <p:cNvSpPr/>
            <p:nvPr/>
          </p:nvSpPr>
          <p:spPr>
            <a:xfrm>
              <a:off x="343525" y="189775"/>
              <a:ext cx="25" cy="2292000"/>
            </a:xfrm>
            <a:custGeom>
              <a:avLst/>
              <a:gdLst/>
              <a:ahLst/>
              <a:cxnLst/>
              <a:rect l="0" t="0" r="0" b="0"/>
              <a:pathLst>
                <a:path w="1" h="91680" fill="none" extrusionOk="0">
                  <a:moveTo>
                    <a:pt x="1" y="0"/>
                  </a:moveTo>
                  <a:lnTo>
                    <a:pt x="1" y="91679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>
              <a:off x="324175" y="2481750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8" name="Shape 1138"/>
            <p:cNvSpPr/>
            <p:nvPr/>
          </p:nvSpPr>
          <p:spPr>
            <a:xfrm>
              <a:off x="324175" y="2153275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9" name="Shape 1139"/>
            <p:cNvSpPr/>
            <p:nvPr/>
          </p:nvSpPr>
          <p:spPr>
            <a:xfrm>
              <a:off x="324175" y="1824800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1"/>
                  </a:moveTo>
                  <a:lnTo>
                    <a:pt x="775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0" name="Shape 1140"/>
            <p:cNvSpPr/>
            <p:nvPr/>
          </p:nvSpPr>
          <p:spPr>
            <a:xfrm>
              <a:off x="324175" y="1496350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1" name="Shape 1141"/>
            <p:cNvSpPr/>
            <p:nvPr/>
          </p:nvSpPr>
          <p:spPr>
            <a:xfrm>
              <a:off x="324175" y="1175175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2" name="Shape 1142"/>
            <p:cNvSpPr/>
            <p:nvPr/>
          </p:nvSpPr>
          <p:spPr>
            <a:xfrm>
              <a:off x="324175" y="846700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1"/>
                  </a:moveTo>
                  <a:lnTo>
                    <a:pt x="775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3" name="Shape 1143"/>
            <p:cNvSpPr/>
            <p:nvPr/>
          </p:nvSpPr>
          <p:spPr>
            <a:xfrm>
              <a:off x="324175" y="518225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1"/>
                  </a:moveTo>
                  <a:lnTo>
                    <a:pt x="775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4" name="Shape 1144"/>
            <p:cNvSpPr/>
            <p:nvPr/>
          </p:nvSpPr>
          <p:spPr>
            <a:xfrm>
              <a:off x="324175" y="189775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5" name="Shape 1145"/>
            <p:cNvSpPr/>
            <p:nvPr/>
          </p:nvSpPr>
          <p:spPr>
            <a:xfrm>
              <a:off x="343525" y="248175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6" name="Shape 1146"/>
            <p:cNvSpPr/>
            <p:nvPr/>
          </p:nvSpPr>
          <p:spPr>
            <a:xfrm>
              <a:off x="343525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1" y="1168"/>
                  </a:moveTo>
                  <a:lnTo>
                    <a:pt x="1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7" name="Shape 1147"/>
            <p:cNvSpPr/>
            <p:nvPr/>
          </p:nvSpPr>
          <p:spPr>
            <a:xfrm>
              <a:off x="851600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1" y="1168"/>
                  </a:moveTo>
                  <a:lnTo>
                    <a:pt x="1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8" name="Shape 1148"/>
            <p:cNvSpPr/>
            <p:nvPr/>
          </p:nvSpPr>
          <p:spPr>
            <a:xfrm>
              <a:off x="1359675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0" y="1168"/>
                  </a:moveTo>
                  <a:lnTo>
                    <a:pt x="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9" name="Shape 1149"/>
            <p:cNvSpPr/>
            <p:nvPr/>
          </p:nvSpPr>
          <p:spPr>
            <a:xfrm>
              <a:off x="1862900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0" y="1168"/>
                  </a:moveTo>
                  <a:lnTo>
                    <a:pt x="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0" name="Shape 1150"/>
            <p:cNvSpPr/>
            <p:nvPr/>
          </p:nvSpPr>
          <p:spPr>
            <a:xfrm>
              <a:off x="2370950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1" y="1168"/>
                  </a:moveTo>
                  <a:lnTo>
                    <a:pt x="1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1" name="Shape 1151"/>
            <p:cNvSpPr/>
            <p:nvPr/>
          </p:nvSpPr>
          <p:spPr>
            <a:xfrm>
              <a:off x="2879025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0" y="1168"/>
                  </a:moveTo>
                  <a:lnTo>
                    <a:pt x="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2" name="Shape 1152"/>
            <p:cNvSpPr/>
            <p:nvPr/>
          </p:nvSpPr>
          <p:spPr>
            <a:xfrm>
              <a:off x="430625" y="51822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1" y="1"/>
                  </a:moveTo>
                  <a:cubicBezTo>
                    <a:pt x="261" y="1"/>
                    <a:pt x="1" y="393"/>
                    <a:pt x="1" y="877"/>
                  </a:cubicBezTo>
                  <a:cubicBezTo>
                    <a:pt x="1" y="1361"/>
                    <a:pt x="261" y="1753"/>
                    <a:pt x="581" y="1753"/>
                  </a:cubicBezTo>
                  <a:cubicBezTo>
                    <a:pt x="902" y="1753"/>
                    <a:pt x="1162" y="1361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3" name="Shape 1153"/>
            <p:cNvSpPr/>
            <p:nvPr/>
          </p:nvSpPr>
          <p:spPr>
            <a:xfrm>
              <a:off x="532250" y="54012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7"/>
                  </a:cubicBezTo>
                  <a:cubicBezTo>
                    <a:pt x="0" y="1361"/>
                    <a:pt x="260" y="1753"/>
                    <a:pt x="581" y="1753"/>
                  </a:cubicBezTo>
                  <a:cubicBezTo>
                    <a:pt x="902" y="1753"/>
                    <a:pt x="1162" y="1361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4" name="Shape 1154"/>
            <p:cNvSpPr/>
            <p:nvPr/>
          </p:nvSpPr>
          <p:spPr>
            <a:xfrm>
              <a:off x="633850" y="52552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1" y="1"/>
                  </a:moveTo>
                  <a:cubicBezTo>
                    <a:pt x="261" y="1"/>
                    <a:pt x="1" y="393"/>
                    <a:pt x="1" y="877"/>
                  </a:cubicBezTo>
                  <a:cubicBezTo>
                    <a:pt x="1" y="1361"/>
                    <a:pt x="261" y="1753"/>
                    <a:pt x="581" y="1753"/>
                  </a:cubicBezTo>
                  <a:cubicBezTo>
                    <a:pt x="902" y="1753"/>
                    <a:pt x="1162" y="1361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5" name="Shape 1155"/>
            <p:cNvSpPr/>
            <p:nvPr/>
          </p:nvSpPr>
          <p:spPr>
            <a:xfrm>
              <a:off x="735475" y="56932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7"/>
                  </a:cubicBezTo>
                  <a:cubicBezTo>
                    <a:pt x="0" y="1360"/>
                    <a:pt x="260" y="1753"/>
                    <a:pt x="581" y="1753"/>
                  </a:cubicBezTo>
                  <a:cubicBezTo>
                    <a:pt x="902" y="1753"/>
                    <a:pt x="1162" y="1360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6" name="Shape 1156"/>
            <p:cNvSpPr/>
            <p:nvPr/>
          </p:nvSpPr>
          <p:spPr>
            <a:xfrm>
              <a:off x="837075" y="59122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1"/>
                  </a:moveTo>
                  <a:cubicBezTo>
                    <a:pt x="261" y="1"/>
                    <a:pt x="1" y="393"/>
                    <a:pt x="1" y="877"/>
                  </a:cubicBezTo>
                  <a:cubicBezTo>
                    <a:pt x="1" y="1360"/>
                    <a:pt x="261" y="1752"/>
                    <a:pt x="582" y="1752"/>
                  </a:cubicBezTo>
                  <a:cubicBezTo>
                    <a:pt x="902" y="1752"/>
                    <a:pt x="1162" y="1360"/>
                    <a:pt x="1162" y="877"/>
                  </a:cubicBezTo>
                  <a:cubicBezTo>
                    <a:pt x="1162" y="393"/>
                    <a:pt x="902" y="1"/>
                    <a:pt x="582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7" name="Shape 1157"/>
            <p:cNvSpPr/>
            <p:nvPr/>
          </p:nvSpPr>
          <p:spPr>
            <a:xfrm>
              <a:off x="938700" y="60582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8" name="Shape 1158"/>
            <p:cNvSpPr/>
            <p:nvPr/>
          </p:nvSpPr>
          <p:spPr>
            <a:xfrm>
              <a:off x="1040300" y="60582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1"/>
                  </a:moveTo>
                  <a:cubicBezTo>
                    <a:pt x="261" y="1"/>
                    <a:pt x="1" y="393"/>
                    <a:pt x="1" y="876"/>
                  </a:cubicBezTo>
                  <a:cubicBezTo>
                    <a:pt x="1" y="1360"/>
                    <a:pt x="261" y="1752"/>
                    <a:pt x="582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3"/>
                    <a:pt x="902" y="1"/>
                    <a:pt x="582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9" name="Shape 1159"/>
            <p:cNvSpPr/>
            <p:nvPr/>
          </p:nvSpPr>
          <p:spPr>
            <a:xfrm>
              <a:off x="1141925" y="62772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0"/>
                  </a:moveTo>
                  <a:cubicBezTo>
                    <a:pt x="260" y="0"/>
                    <a:pt x="0" y="393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3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0" name="Shape 1160"/>
            <p:cNvSpPr/>
            <p:nvPr/>
          </p:nvSpPr>
          <p:spPr>
            <a:xfrm>
              <a:off x="1243525" y="63502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0"/>
                  </a:moveTo>
                  <a:cubicBezTo>
                    <a:pt x="261" y="0"/>
                    <a:pt x="1" y="393"/>
                    <a:pt x="1" y="876"/>
                  </a:cubicBezTo>
                  <a:cubicBezTo>
                    <a:pt x="1" y="1360"/>
                    <a:pt x="261" y="1752"/>
                    <a:pt x="582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3"/>
                    <a:pt x="902" y="0"/>
                    <a:pt x="582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1" name="Shape 1161"/>
            <p:cNvSpPr/>
            <p:nvPr/>
          </p:nvSpPr>
          <p:spPr>
            <a:xfrm>
              <a:off x="1345150" y="67882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0"/>
                  </a:moveTo>
                  <a:cubicBezTo>
                    <a:pt x="260" y="0"/>
                    <a:pt x="0" y="392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2" name="Shape 1162"/>
            <p:cNvSpPr/>
            <p:nvPr/>
          </p:nvSpPr>
          <p:spPr>
            <a:xfrm>
              <a:off x="1446750" y="67882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0"/>
                  </a:moveTo>
                  <a:cubicBezTo>
                    <a:pt x="261" y="0"/>
                    <a:pt x="1" y="392"/>
                    <a:pt x="1" y="876"/>
                  </a:cubicBezTo>
                  <a:cubicBezTo>
                    <a:pt x="1" y="1360"/>
                    <a:pt x="261" y="1752"/>
                    <a:pt x="582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2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3" name="Shape 1163"/>
            <p:cNvSpPr/>
            <p:nvPr/>
          </p:nvSpPr>
          <p:spPr>
            <a:xfrm>
              <a:off x="1548375" y="66422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0"/>
                  </a:moveTo>
                  <a:cubicBezTo>
                    <a:pt x="260" y="0"/>
                    <a:pt x="0" y="393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3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4" name="Shape 1164"/>
            <p:cNvSpPr/>
            <p:nvPr/>
          </p:nvSpPr>
          <p:spPr>
            <a:xfrm>
              <a:off x="1645150" y="729925"/>
              <a:ext cx="29050" cy="43800"/>
            </a:xfrm>
            <a:custGeom>
              <a:avLst/>
              <a:gdLst/>
              <a:ahLst/>
              <a:cxnLst/>
              <a:rect l="0" t="0" r="0" b="0"/>
              <a:pathLst>
                <a:path w="1162" h="1752" extrusionOk="0">
                  <a:moveTo>
                    <a:pt x="581" y="0"/>
                  </a:moveTo>
                  <a:cubicBezTo>
                    <a:pt x="260" y="0"/>
                    <a:pt x="0" y="392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5" name="Shape 1165"/>
            <p:cNvSpPr/>
            <p:nvPr/>
          </p:nvSpPr>
          <p:spPr>
            <a:xfrm>
              <a:off x="1746750" y="69342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0"/>
                  </a:moveTo>
                  <a:cubicBezTo>
                    <a:pt x="261" y="0"/>
                    <a:pt x="1" y="392"/>
                    <a:pt x="1" y="876"/>
                  </a:cubicBezTo>
                  <a:cubicBezTo>
                    <a:pt x="1" y="1360"/>
                    <a:pt x="261" y="1752"/>
                    <a:pt x="582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2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6" name="Shape 1166"/>
            <p:cNvSpPr/>
            <p:nvPr/>
          </p:nvSpPr>
          <p:spPr>
            <a:xfrm>
              <a:off x="1848375" y="744525"/>
              <a:ext cx="29050" cy="43800"/>
            </a:xfrm>
            <a:custGeom>
              <a:avLst/>
              <a:gdLst/>
              <a:ahLst/>
              <a:cxnLst/>
              <a:rect l="0" t="0" r="0" b="0"/>
              <a:pathLst>
                <a:path w="1162" h="1752" extrusionOk="0">
                  <a:moveTo>
                    <a:pt x="581" y="0"/>
                  </a:moveTo>
                  <a:cubicBezTo>
                    <a:pt x="260" y="0"/>
                    <a:pt x="0" y="392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7" name="Shape 1167"/>
            <p:cNvSpPr/>
            <p:nvPr/>
          </p:nvSpPr>
          <p:spPr>
            <a:xfrm>
              <a:off x="1950000" y="759100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7"/>
                  </a:cubicBezTo>
                  <a:cubicBezTo>
                    <a:pt x="0" y="1361"/>
                    <a:pt x="260" y="1753"/>
                    <a:pt x="581" y="1753"/>
                  </a:cubicBezTo>
                  <a:cubicBezTo>
                    <a:pt x="901" y="1753"/>
                    <a:pt x="1161" y="1361"/>
                    <a:pt x="1161" y="877"/>
                  </a:cubicBezTo>
                  <a:cubicBezTo>
                    <a:pt x="1161" y="393"/>
                    <a:pt x="901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8" name="Shape 1168"/>
            <p:cNvSpPr/>
            <p:nvPr/>
          </p:nvSpPr>
          <p:spPr>
            <a:xfrm>
              <a:off x="2051600" y="759100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1" y="393"/>
                    <a:pt x="1" y="877"/>
                  </a:cubicBezTo>
                  <a:cubicBezTo>
                    <a:pt x="1" y="1361"/>
                    <a:pt x="260" y="1753"/>
                    <a:pt x="581" y="1753"/>
                  </a:cubicBezTo>
                  <a:cubicBezTo>
                    <a:pt x="902" y="1753"/>
                    <a:pt x="1162" y="1361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9" name="Shape 1169"/>
            <p:cNvSpPr/>
            <p:nvPr/>
          </p:nvSpPr>
          <p:spPr>
            <a:xfrm>
              <a:off x="2153225" y="817500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7"/>
                  </a:cubicBezTo>
                  <a:cubicBezTo>
                    <a:pt x="0" y="1360"/>
                    <a:pt x="260" y="1753"/>
                    <a:pt x="581" y="1753"/>
                  </a:cubicBezTo>
                  <a:cubicBezTo>
                    <a:pt x="901" y="1753"/>
                    <a:pt x="1161" y="1360"/>
                    <a:pt x="1161" y="877"/>
                  </a:cubicBezTo>
                  <a:cubicBezTo>
                    <a:pt x="1161" y="393"/>
                    <a:pt x="901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0" name="Shape 1170"/>
            <p:cNvSpPr/>
            <p:nvPr/>
          </p:nvSpPr>
          <p:spPr>
            <a:xfrm>
              <a:off x="2254825" y="817500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1" y="1"/>
                    <a:pt x="1" y="393"/>
                    <a:pt x="1" y="877"/>
                  </a:cubicBezTo>
                  <a:cubicBezTo>
                    <a:pt x="1" y="1360"/>
                    <a:pt x="261" y="1753"/>
                    <a:pt x="581" y="1753"/>
                  </a:cubicBezTo>
                  <a:cubicBezTo>
                    <a:pt x="902" y="1753"/>
                    <a:pt x="1162" y="1360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1" name="Shape 1171"/>
            <p:cNvSpPr/>
            <p:nvPr/>
          </p:nvSpPr>
          <p:spPr>
            <a:xfrm>
              <a:off x="2356450" y="832100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7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1" y="1752"/>
                    <a:pt x="1161" y="1360"/>
                    <a:pt x="1161" y="877"/>
                  </a:cubicBezTo>
                  <a:cubicBezTo>
                    <a:pt x="1161" y="393"/>
                    <a:pt x="901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2" name="Shape 1172"/>
            <p:cNvSpPr/>
            <p:nvPr/>
          </p:nvSpPr>
          <p:spPr>
            <a:xfrm>
              <a:off x="445150" y="532825"/>
              <a:ext cx="1925825" cy="313900"/>
            </a:xfrm>
            <a:custGeom>
              <a:avLst/>
              <a:gdLst/>
              <a:ahLst/>
              <a:cxnLst/>
              <a:rect l="0" t="0" r="0" b="0"/>
              <a:pathLst>
                <a:path w="77033" h="12556" fill="none" extrusionOk="0">
                  <a:moveTo>
                    <a:pt x="0" y="1"/>
                  </a:moveTo>
                  <a:lnTo>
                    <a:pt x="77033" y="12556"/>
                  </a:lnTo>
                </a:path>
              </a:pathLst>
            </a:custGeom>
            <a:noFill/>
            <a:ln w="967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3" name="Shape 1173"/>
            <p:cNvSpPr/>
            <p:nvPr/>
          </p:nvSpPr>
          <p:spPr>
            <a:xfrm>
              <a:off x="265425" y="2447800"/>
              <a:ext cx="31725" cy="71800"/>
            </a:xfrm>
            <a:custGeom>
              <a:avLst/>
              <a:gdLst/>
              <a:ahLst/>
              <a:cxnLst/>
              <a:rect l="0" t="0" r="0" b="0"/>
              <a:pathLst>
                <a:path w="1269" h="2872" extrusionOk="0">
                  <a:moveTo>
                    <a:pt x="635" y="297"/>
                  </a:moveTo>
                  <a:cubicBezTo>
                    <a:pt x="763" y="297"/>
                    <a:pt x="860" y="392"/>
                    <a:pt x="924" y="582"/>
                  </a:cubicBezTo>
                  <a:cubicBezTo>
                    <a:pt x="988" y="771"/>
                    <a:pt x="1020" y="1056"/>
                    <a:pt x="1020" y="1437"/>
                  </a:cubicBezTo>
                  <a:cubicBezTo>
                    <a:pt x="1020" y="1816"/>
                    <a:pt x="988" y="2101"/>
                    <a:pt x="924" y="2291"/>
                  </a:cubicBezTo>
                  <a:cubicBezTo>
                    <a:pt x="860" y="2480"/>
                    <a:pt x="763" y="2575"/>
                    <a:pt x="635" y="2575"/>
                  </a:cubicBezTo>
                  <a:cubicBezTo>
                    <a:pt x="507" y="2575"/>
                    <a:pt x="411" y="2480"/>
                    <a:pt x="346" y="2291"/>
                  </a:cubicBezTo>
                  <a:cubicBezTo>
                    <a:pt x="282" y="2101"/>
                    <a:pt x="250" y="1816"/>
                    <a:pt x="250" y="1437"/>
                  </a:cubicBezTo>
                  <a:cubicBezTo>
                    <a:pt x="250" y="1056"/>
                    <a:pt x="282" y="771"/>
                    <a:pt x="346" y="582"/>
                  </a:cubicBezTo>
                  <a:cubicBezTo>
                    <a:pt x="411" y="392"/>
                    <a:pt x="507" y="297"/>
                    <a:pt x="635" y="297"/>
                  </a:cubicBezTo>
                  <a:close/>
                  <a:moveTo>
                    <a:pt x="635" y="1"/>
                  </a:moveTo>
                  <a:cubicBezTo>
                    <a:pt x="429" y="1"/>
                    <a:pt x="272" y="123"/>
                    <a:pt x="163" y="369"/>
                  </a:cubicBezTo>
                  <a:cubicBezTo>
                    <a:pt x="55" y="614"/>
                    <a:pt x="0" y="970"/>
                    <a:pt x="0" y="1437"/>
                  </a:cubicBezTo>
                  <a:cubicBezTo>
                    <a:pt x="0" y="1903"/>
                    <a:pt x="55" y="2258"/>
                    <a:pt x="163" y="2504"/>
                  </a:cubicBezTo>
                  <a:cubicBezTo>
                    <a:pt x="272" y="2749"/>
                    <a:pt x="429" y="2872"/>
                    <a:pt x="635" y="2872"/>
                  </a:cubicBezTo>
                  <a:cubicBezTo>
                    <a:pt x="840" y="2872"/>
                    <a:pt x="997" y="2749"/>
                    <a:pt x="1106" y="2504"/>
                  </a:cubicBezTo>
                  <a:cubicBezTo>
                    <a:pt x="1214" y="2258"/>
                    <a:pt x="1269" y="1903"/>
                    <a:pt x="1269" y="1437"/>
                  </a:cubicBezTo>
                  <a:cubicBezTo>
                    <a:pt x="1269" y="970"/>
                    <a:pt x="1214" y="614"/>
                    <a:pt x="1106" y="369"/>
                  </a:cubicBezTo>
                  <a:cubicBezTo>
                    <a:pt x="997" y="123"/>
                    <a:pt x="840" y="1"/>
                    <a:pt x="6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4" name="Shape 1174"/>
            <p:cNvSpPr/>
            <p:nvPr/>
          </p:nvSpPr>
          <p:spPr>
            <a:xfrm>
              <a:off x="232025" y="2119325"/>
              <a:ext cx="71275" cy="71800"/>
            </a:xfrm>
            <a:custGeom>
              <a:avLst/>
              <a:gdLst/>
              <a:ahLst/>
              <a:cxnLst/>
              <a:rect l="0" t="0" r="0" b="0"/>
              <a:pathLst>
                <a:path w="2851" h="2872" extrusionOk="0">
                  <a:moveTo>
                    <a:pt x="2217" y="297"/>
                  </a:moveTo>
                  <a:cubicBezTo>
                    <a:pt x="2345" y="297"/>
                    <a:pt x="2442" y="392"/>
                    <a:pt x="2506" y="582"/>
                  </a:cubicBezTo>
                  <a:cubicBezTo>
                    <a:pt x="2570" y="772"/>
                    <a:pt x="2602" y="1057"/>
                    <a:pt x="2602" y="1437"/>
                  </a:cubicBezTo>
                  <a:cubicBezTo>
                    <a:pt x="2602" y="1817"/>
                    <a:pt x="2570" y="2101"/>
                    <a:pt x="2506" y="2291"/>
                  </a:cubicBezTo>
                  <a:cubicBezTo>
                    <a:pt x="2442" y="2481"/>
                    <a:pt x="2345" y="2575"/>
                    <a:pt x="2217" y="2575"/>
                  </a:cubicBezTo>
                  <a:cubicBezTo>
                    <a:pt x="2089" y="2575"/>
                    <a:pt x="1993" y="2481"/>
                    <a:pt x="1929" y="2291"/>
                  </a:cubicBezTo>
                  <a:cubicBezTo>
                    <a:pt x="1864" y="2101"/>
                    <a:pt x="1832" y="1817"/>
                    <a:pt x="1832" y="1437"/>
                  </a:cubicBezTo>
                  <a:cubicBezTo>
                    <a:pt x="1832" y="1057"/>
                    <a:pt x="1864" y="772"/>
                    <a:pt x="1929" y="582"/>
                  </a:cubicBezTo>
                  <a:cubicBezTo>
                    <a:pt x="1993" y="392"/>
                    <a:pt x="2089" y="297"/>
                    <a:pt x="2217" y="297"/>
                  </a:cubicBezTo>
                  <a:close/>
                  <a:moveTo>
                    <a:pt x="531" y="1"/>
                  </a:moveTo>
                  <a:cubicBezTo>
                    <a:pt x="459" y="1"/>
                    <a:pt x="379" y="16"/>
                    <a:pt x="293" y="47"/>
                  </a:cubicBezTo>
                  <a:cubicBezTo>
                    <a:pt x="206" y="78"/>
                    <a:pt x="112" y="124"/>
                    <a:pt x="12" y="184"/>
                  </a:cubicBezTo>
                  <a:lnTo>
                    <a:pt x="12" y="563"/>
                  </a:lnTo>
                  <a:cubicBezTo>
                    <a:pt x="111" y="480"/>
                    <a:pt x="203" y="418"/>
                    <a:pt x="289" y="377"/>
                  </a:cubicBezTo>
                  <a:cubicBezTo>
                    <a:pt x="376" y="336"/>
                    <a:pt x="458" y="316"/>
                    <a:pt x="536" y="316"/>
                  </a:cubicBezTo>
                  <a:cubicBezTo>
                    <a:pt x="646" y="316"/>
                    <a:pt x="735" y="362"/>
                    <a:pt x="803" y="455"/>
                  </a:cubicBezTo>
                  <a:cubicBezTo>
                    <a:pt x="871" y="548"/>
                    <a:pt x="906" y="668"/>
                    <a:pt x="906" y="815"/>
                  </a:cubicBezTo>
                  <a:cubicBezTo>
                    <a:pt x="906" y="905"/>
                    <a:pt x="890" y="997"/>
                    <a:pt x="858" y="1090"/>
                  </a:cubicBezTo>
                  <a:cubicBezTo>
                    <a:pt x="827" y="1183"/>
                    <a:pt x="771" y="1297"/>
                    <a:pt x="692" y="1432"/>
                  </a:cubicBezTo>
                  <a:cubicBezTo>
                    <a:pt x="650" y="1503"/>
                    <a:pt x="548" y="1663"/>
                    <a:pt x="385" y="1911"/>
                  </a:cubicBezTo>
                  <a:cubicBezTo>
                    <a:pt x="223" y="2159"/>
                    <a:pt x="94" y="2356"/>
                    <a:pt x="0" y="2503"/>
                  </a:cubicBezTo>
                  <a:lnTo>
                    <a:pt x="0" y="2818"/>
                  </a:lnTo>
                  <a:lnTo>
                    <a:pt x="1165" y="2818"/>
                  </a:lnTo>
                  <a:lnTo>
                    <a:pt x="1165" y="2503"/>
                  </a:lnTo>
                  <a:lnTo>
                    <a:pt x="299" y="2503"/>
                  </a:lnTo>
                  <a:cubicBezTo>
                    <a:pt x="499" y="2195"/>
                    <a:pt x="653" y="1956"/>
                    <a:pt x="763" y="1785"/>
                  </a:cubicBezTo>
                  <a:cubicBezTo>
                    <a:pt x="873" y="1614"/>
                    <a:pt x="938" y="1510"/>
                    <a:pt x="958" y="1474"/>
                  </a:cubicBezTo>
                  <a:cubicBezTo>
                    <a:pt x="1033" y="1336"/>
                    <a:pt x="1084" y="1216"/>
                    <a:pt x="1113" y="1114"/>
                  </a:cubicBezTo>
                  <a:cubicBezTo>
                    <a:pt x="1141" y="1012"/>
                    <a:pt x="1155" y="904"/>
                    <a:pt x="1155" y="791"/>
                  </a:cubicBezTo>
                  <a:cubicBezTo>
                    <a:pt x="1155" y="551"/>
                    <a:pt x="1099" y="359"/>
                    <a:pt x="985" y="216"/>
                  </a:cubicBezTo>
                  <a:cubicBezTo>
                    <a:pt x="872" y="73"/>
                    <a:pt x="721" y="1"/>
                    <a:pt x="531" y="1"/>
                  </a:cubicBezTo>
                  <a:close/>
                  <a:moveTo>
                    <a:pt x="2217" y="1"/>
                  </a:moveTo>
                  <a:cubicBezTo>
                    <a:pt x="2011" y="1"/>
                    <a:pt x="1854" y="124"/>
                    <a:pt x="1745" y="369"/>
                  </a:cubicBezTo>
                  <a:cubicBezTo>
                    <a:pt x="1637" y="614"/>
                    <a:pt x="1583" y="970"/>
                    <a:pt x="1583" y="1437"/>
                  </a:cubicBezTo>
                  <a:cubicBezTo>
                    <a:pt x="1583" y="1903"/>
                    <a:pt x="1637" y="2259"/>
                    <a:pt x="1745" y="2504"/>
                  </a:cubicBezTo>
                  <a:cubicBezTo>
                    <a:pt x="1854" y="2749"/>
                    <a:pt x="2011" y="2872"/>
                    <a:pt x="2217" y="2872"/>
                  </a:cubicBezTo>
                  <a:cubicBezTo>
                    <a:pt x="2422" y="2872"/>
                    <a:pt x="2579" y="2749"/>
                    <a:pt x="2688" y="2504"/>
                  </a:cubicBezTo>
                  <a:cubicBezTo>
                    <a:pt x="2796" y="2259"/>
                    <a:pt x="2851" y="1903"/>
                    <a:pt x="2851" y="1437"/>
                  </a:cubicBezTo>
                  <a:cubicBezTo>
                    <a:pt x="2851" y="970"/>
                    <a:pt x="2796" y="614"/>
                    <a:pt x="2688" y="369"/>
                  </a:cubicBezTo>
                  <a:cubicBezTo>
                    <a:pt x="2579" y="124"/>
                    <a:pt x="2422" y="1"/>
                    <a:pt x="2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5" name="Shape 1175"/>
            <p:cNvSpPr/>
            <p:nvPr/>
          </p:nvSpPr>
          <p:spPr>
            <a:xfrm>
              <a:off x="230475" y="1790875"/>
              <a:ext cx="72825" cy="71800"/>
            </a:xfrm>
            <a:custGeom>
              <a:avLst/>
              <a:gdLst/>
              <a:ahLst/>
              <a:cxnLst/>
              <a:rect l="0" t="0" r="0" b="0"/>
              <a:pathLst>
                <a:path w="2913" h="2872" extrusionOk="0">
                  <a:moveTo>
                    <a:pt x="829" y="377"/>
                  </a:moveTo>
                  <a:lnTo>
                    <a:pt x="829" y="1854"/>
                  </a:lnTo>
                  <a:lnTo>
                    <a:pt x="202" y="1854"/>
                  </a:lnTo>
                  <a:lnTo>
                    <a:pt x="829" y="377"/>
                  </a:lnTo>
                  <a:close/>
                  <a:moveTo>
                    <a:pt x="2279" y="297"/>
                  </a:moveTo>
                  <a:cubicBezTo>
                    <a:pt x="2407" y="297"/>
                    <a:pt x="2504" y="392"/>
                    <a:pt x="2568" y="581"/>
                  </a:cubicBezTo>
                  <a:cubicBezTo>
                    <a:pt x="2632" y="771"/>
                    <a:pt x="2664" y="1056"/>
                    <a:pt x="2664" y="1437"/>
                  </a:cubicBezTo>
                  <a:cubicBezTo>
                    <a:pt x="2664" y="1816"/>
                    <a:pt x="2632" y="2101"/>
                    <a:pt x="2568" y="2290"/>
                  </a:cubicBezTo>
                  <a:cubicBezTo>
                    <a:pt x="2504" y="2480"/>
                    <a:pt x="2407" y="2575"/>
                    <a:pt x="2279" y="2575"/>
                  </a:cubicBezTo>
                  <a:cubicBezTo>
                    <a:pt x="2151" y="2575"/>
                    <a:pt x="2055" y="2480"/>
                    <a:pt x="1991" y="2290"/>
                  </a:cubicBezTo>
                  <a:cubicBezTo>
                    <a:pt x="1926" y="2101"/>
                    <a:pt x="1894" y="1816"/>
                    <a:pt x="1894" y="1437"/>
                  </a:cubicBezTo>
                  <a:cubicBezTo>
                    <a:pt x="1894" y="1056"/>
                    <a:pt x="1926" y="771"/>
                    <a:pt x="1991" y="581"/>
                  </a:cubicBezTo>
                  <a:cubicBezTo>
                    <a:pt x="2055" y="392"/>
                    <a:pt x="2151" y="297"/>
                    <a:pt x="2279" y="297"/>
                  </a:cubicBezTo>
                  <a:close/>
                  <a:moveTo>
                    <a:pt x="764" y="50"/>
                  </a:moveTo>
                  <a:lnTo>
                    <a:pt x="1" y="1804"/>
                  </a:lnTo>
                  <a:lnTo>
                    <a:pt x="1" y="2165"/>
                  </a:lnTo>
                  <a:lnTo>
                    <a:pt x="829" y="2165"/>
                  </a:lnTo>
                  <a:lnTo>
                    <a:pt x="829" y="2818"/>
                  </a:lnTo>
                  <a:lnTo>
                    <a:pt x="1076" y="2818"/>
                  </a:lnTo>
                  <a:lnTo>
                    <a:pt x="1076" y="2165"/>
                  </a:lnTo>
                  <a:lnTo>
                    <a:pt x="1337" y="2165"/>
                  </a:lnTo>
                  <a:lnTo>
                    <a:pt x="1337" y="1854"/>
                  </a:lnTo>
                  <a:lnTo>
                    <a:pt x="1076" y="1854"/>
                  </a:lnTo>
                  <a:lnTo>
                    <a:pt x="1076" y="50"/>
                  </a:lnTo>
                  <a:close/>
                  <a:moveTo>
                    <a:pt x="2279" y="0"/>
                  </a:moveTo>
                  <a:cubicBezTo>
                    <a:pt x="2073" y="0"/>
                    <a:pt x="1916" y="123"/>
                    <a:pt x="1807" y="368"/>
                  </a:cubicBezTo>
                  <a:cubicBezTo>
                    <a:pt x="1699" y="613"/>
                    <a:pt x="1645" y="970"/>
                    <a:pt x="1645" y="1437"/>
                  </a:cubicBezTo>
                  <a:cubicBezTo>
                    <a:pt x="1645" y="1903"/>
                    <a:pt x="1699" y="2258"/>
                    <a:pt x="1807" y="2503"/>
                  </a:cubicBezTo>
                  <a:cubicBezTo>
                    <a:pt x="1916" y="2749"/>
                    <a:pt x="2073" y="2871"/>
                    <a:pt x="2279" y="2871"/>
                  </a:cubicBezTo>
                  <a:cubicBezTo>
                    <a:pt x="2484" y="2871"/>
                    <a:pt x="2641" y="2749"/>
                    <a:pt x="2750" y="2503"/>
                  </a:cubicBezTo>
                  <a:cubicBezTo>
                    <a:pt x="2858" y="2258"/>
                    <a:pt x="2913" y="1903"/>
                    <a:pt x="2913" y="1437"/>
                  </a:cubicBezTo>
                  <a:cubicBezTo>
                    <a:pt x="2913" y="970"/>
                    <a:pt x="2858" y="613"/>
                    <a:pt x="2750" y="368"/>
                  </a:cubicBezTo>
                  <a:cubicBezTo>
                    <a:pt x="2641" y="123"/>
                    <a:pt x="2484" y="0"/>
                    <a:pt x="2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6" name="Shape 1176"/>
            <p:cNvSpPr/>
            <p:nvPr/>
          </p:nvSpPr>
          <p:spPr>
            <a:xfrm>
              <a:off x="231800" y="1462400"/>
              <a:ext cx="71500" cy="71800"/>
            </a:xfrm>
            <a:custGeom>
              <a:avLst/>
              <a:gdLst/>
              <a:ahLst/>
              <a:cxnLst/>
              <a:rect l="0" t="0" r="0" b="0"/>
              <a:pathLst>
                <a:path w="2860" h="2872" extrusionOk="0">
                  <a:moveTo>
                    <a:pt x="655" y="1285"/>
                  </a:moveTo>
                  <a:cubicBezTo>
                    <a:pt x="767" y="1285"/>
                    <a:pt x="855" y="1342"/>
                    <a:pt x="920" y="1457"/>
                  </a:cubicBezTo>
                  <a:cubicBezTo>
                    <a:pt x="985" y="1572"/>
                    <a:pt x="1018" y="1730"/>
                    <a:pt x="1018" y="1930"/>
                  </a:cubicBezTo>
                  <a:cubicBezTo>
                    <a:pt x="1018" y="2129"/>
                    <a:pt x="985" y="2286"/>
                    <a:pt x="920" y="2402"/>
                  </a:cubicBezTo>
                  <a:cubicBezTo>
                    <a:pt x="855" y="2517"/>
                    <a:pt x="767" y="2575"/>
                    <a:pt x="655" y="2575"/>
                  </a:cubicBezTo>
                  <a:cubicBezTo>
                    <a:pt x="544" y="2575"/>
                    <a:pt x="456" y="2517"/>
                    <a:pt x="391" y="2402"/>
                  </a:cubicBezTo>
                  <a:cubicBezTo>
                    <a:pt x="325" y="2286"/>
                    <a:pt x="293" y="2129"/>
                    <a:pt x="293" y="1930"/>
                  </a:cubicBezTo>
                  <a:cubicBezTo>
                    <a:pt x="293" y="1730"/>
                    <a:pt x="325" y="1572"/>
                    <a:pt x="391" y="1457"/>
                  </a:cubicBezTo>
                  <a:cubicBezTo>
                    <a:pt x="456" y="1342"/>
                    <a:pt x="544" y="1285"/>
                    <a:pt x="655" y="1285"/>
                  </a:cubicBezTo>
                  <a:close/>
                  <a:moveTo>
                    <a:pt x="2226" y="297"/>
                  </a:moveTo>
                  <a:cubicBezTo>
                    <a:pt x="2354" y="297"/>
                    <a:pt x="2451" y="392"/>
                    <a:pt x="2515" y="582"/>
                  </a:cubicBezTo>
                  <a:cubicBezTo>
                    <a:pt x="2579" y="771"/>
                    <a:pt x="2611" y="1056"/>
                    <a:pt x="2611" y="1437"/>
                  </a:cubicBezTo>
                  <a:cubicBezTo>
                    <a:pt x="2611" y="1816"/>
                    <a:pt x="2579" y="2101"/>
                    <a:pt x="2515" y="2291"/>
                  </a:cubicBezTo>
                  <a:cubicBezTo>
                    <a:pt x="2451" y="2480"/>
                    <a:pt x="2354" y="2575"/>
                    <a:pt x="2226" y="2575"/>
                  </a:cubicBezTo>
                  <a:cubicBezTo>
                    <a:pt x="2098" y="2575"/>
                    <a:pt x="2002" y="2480"/>
                    <a:pt x="1938" y="2291"/>
                  </a:cubicBezTo>
                  <a:cubicBezTo>
                    <a:pt x="1873" y="2101"/>
                    <a:pt x="1841" y="1816"/>
                    <a:pt x="1841" y="1437"/>
                  </a:cubicBezTo>
                  <a:cubicBezTo>
                    <a:pt x="1841" y="1056"/>
                    <a:pt x="1873" y="771"/>
                    <a:pt x="1938" y="582"/>
                  </a:cubicBezTo>
                  <a:cubicBezTo>
                    <a:pt x="2002" y="392"/>
                    <a:pt x="2098" y="297"/>
                    <a:pt x="2226" y="297"/>
                  </a:cubicBezTo>
                  <a:close/>
                  <a:moveTo>
                    <a:pt x="761" y="1"/>
                  </a:moveTo>
                  <a:cubicBezTo>
                    <a:pt x="529" y="1"/>
                    <a:pt x="345" y="131"/>
                    <a:pt x="207" y="391"/>
                  </a:cubicBezTo>
                  <a:cubicBezTo>
                    <a:pt x="69" y="651"/>
                    <a:pt x="0" y="1000"/>
                    <a:pt x="0" y="1437"/>
                  </a:cubicBezTo>
                  <a:cubicBezTo>
                    <a:pt x="0" y="1903"/>
                    <a:pt x="57" y="2258"/>
                    <a:pt x="169" y="2504"/>
                  </a:cubicBezTo>
                  <a:cubicBezTo>
                    <a:pt x="281" y="2749"/>
                    <a:pt x="443" y="2872"/>
                    <a:pt x="655" y="2872"/>
                  </a:cubicBezTo>
                  <a:cubicBezTo>
                    <a:pt x="841" y="2872"/>
                    <a:pt x="989" y="2786"/>
                    <a:pt x="1100" y="2614"/>
                  </a:cubicBezTo>
                  <a:cubicBezTo>
                    <a:pt x="1212" y="2442"/>
                    <a:pt x="1267" y="2214"/>
                    <a:pt x="1267" y="1930"/>
                  </a:cubicBezTo>
                  <a:cubicBezTo>
                    <a:pt x="1267" y="1640"/>
                    <a:pt x="1214" y="1410"/>
                    <a:pt x="1107" y="1241"/>
                  </a:cubicBezTo>
                  <a:cubicBezTo>
                    <a:pt x="1000" y="1073"/>
                    <a:pt x="854" y="988"/>
                    <a:pt x="670" y="988"/>
                  </a:cubicBezTo>
                  <a:cubicBezTo>
                    <a:pt x="582" y="988"/>
                    <a:pt x="502" y="1017"/>
                    <a:pt x="429" y="1075"/>
                  </a:cubicBezTo>
                  <a:cubicBezTo>
                    <a:pt x="356" y="1132"/>
                    <a:pt x="296" y="1215"/>
                    <a:pt x="247" y="1322"/>
                  </a:cubicBezTo>
                  <a:cubicBezTo>
                    <a:pt x="260" y="985"/>
                    <a:pt x="309" y="733"/>
                    <a:pt x="395" y="566"/>
                  </a:cubicBezTo>
                  <a:cubicBezTo>
                    <a:pt x="482" y="399"/>
                    <a:pt x="607" y="316"/>
                    <a:pt x="771" y="316"/>
                  </a:cubicBezTo>
                  <a:cubicBezTo>
                    <a:pt x="833" y="316"/>
                    <a:pt x="896" y="327"/>
                    <a:pt x="959" y="351"/>
                  </a:cubicBezTo>
                  <a:cubicBezTo>
                    <a:pt x="1023" y="374"/>
                    <a:pt x="1086" y="408"/>
                    <a:pt x="1148" y="453"/>
                  </a:cubicBezTo>
                  <a:lnTo>
                    <a:pt x="1148" y="112"/>
                  </a:lnTo>
                  <a:cubicBezTo>
                    <a:pt x="1079" y="75"/>
                    <a:pt x="1013" y="47"/>
                    <a:pt x="950" y="28"/>
                  </a:cubicBezTo>
                  <a:cubicBezTo>
                    <a:pt x="886" y="10"/>
                    <a:pt x="823" y="1"/>
                    <a:pt x="761" y="1"/>
                  </a:cubicBezTo>
                  <a:close/>
                  <a:moveTo>
                    <a:pt x="2226" y="1"/>
                  </a:moveTo>
                  <a:cubicBezTo>
                    <a:pt x="2020" y="1"/>
                    <a:pt x="1863" y="123"/>
                    <a:pt x="1754" y="368"/>
                  </a:cubicBezTo>
                  <a:cubicBezTo>
                    <a:pt x="1646" y="614"/>
                    <a:pt x="1592" y="970"/>
                    <a:pt x="1592" y="1437"/>
                  </a:cubicBezTo>
                  <a:cubicBezTo>
                    <a:pt x="1592" y="1903"/>
                    <a:pt x="1646" y="2258"/>
                    <a:pt x="1754" y="2504"/>
                  </a:cubicBezTo>
                  <a:cubicBezTo>
                    <a:pt x="1863" y="2749"/>
                    <a:pt x="2020" y="2872"/>
                    <a:pt x="2226" y="2872"/>
                  </a:cubicBezTo>
                  <a:cubicBezTo>
                    <a:pt x="2431" y="2872"/>
                    <a:pt x="2588" y="2749"/>
                    <a:pt x="2697" y="2504"/>
                  </a:cubicBezTo>
                  <a:cubicBezTo>
                    <a:pt x="2805" y="2258"/>
                    <a:pt x="2860" y="1903"/>
                    <a:pt x="2860" y="1437"/>
                  </a:cubicBezTo>
                  <a:cubicBezTo>
                    <a:pt x="2860" y="970"/>
                    <a:pt x="2805" y="614"/>
                    <a:pt x="2697" y="368"/>
                  </a:cubicBezTo>
                  <a:cubicBezTo>
                    <a:pt x="2588" y="123"/>
                    <a:pt x="2431" y="1"/>
                    <a:pt x="2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7" name="Shape 1177"/>
            <p:cNvSpPr/>
            <p:nvPr/>
          </p:nvSpPr>
          <p:spPr>
            <a:xfrm>
              <a:off x="231675" y="1141225"/>
              <a:ext cx="71625" cy="71800"/>
            </a:xfrm>
            <a:custGeom>
              <a:avLst/>
              <a:gdLst/>
              <a:ahLst/>
              <a:cxnLst/>
              <a:rect l="0" t="0" r="0" b="0"/>
              <a:pathLst>
                <a:path w="2865" h="2872" extrusionOk="0">
                  <a:moveTo>
                    <a:pt x="630" y="297"/>
                  </a:moveTo>
                  <a:cubicBezTo>
                    <a:pt x="736" y="297"/>
                    <a:pt x="819" y="338"/>
                    <a:pt x="880" y="418"/>
                  </a:cubicBezTo>
                  <a:cubicBezTo>
                    <a:pt x="940" y="498"/>
                    <a:pt x="970" y="610"/>
                    <a:pt x="970" y="753"/>
                  </a:cubicBezTo>
                  <a:cubicBezTo>
                    <a:pt x="970" y="897"/>
                    <a:pt x="940" y="1009"/>
                    <a:pt x="880" y="1089"/>
                  </a:cubicBezTo>
                  <a:cubicBezTo>
                    <a:pt x="819" y="1169"/>
                    <a:pt x="736" y="1209"/>
                    <a:pt x="630" y="1209"/>
                  </a:cubicBezTo>
                  <a:cubicBezTo>
                    <a:pt x="522" y="1209"/>
                    <a:pt x="439" y="1169"/>
                    <a:pt x="380" y="1089"/>
                  </a:cubicBezTo>
                  <a:cubicBezTo>
                    <a:pt x="320" y="1009"/>
                    <a:pt x="291" y="897"/>
                    <a:pt x="291" y="753"/>
                  </a:cubicBezTo>
                  <a:cubicBezTo>
                    <a:pt x="291" y="610"/>
                    <a:pt x="320" y="498"/>
                    <a:pt x="380" y="418"/>
                  </a:cubicBezTo>
                  <a:cubicBezTo>
                    <a:pt x="439" y="338"/>
                    <a:pt x="522" y="297"/>
                    <a:pt x="630" y="297"/>
                  </a:cubicBezTo>
                  <a:close/>
                  <a:moveTo>
                    <a:pt x="630" y="1504"/>
                  </a:moveTo>
                  <a:cubicBezTo>
                    <a:pt x="748" y="1504"/>
                    <a:pt x="842" y="1552"/>
                    <a:pt x="909" y="1647"/>
                  </a:cubicBezTo>
                  <a:cubicBezTo>
                    <a:pt x="977" y="1742"/>
                    <a:pt x="1011" y="1873"/>
                    <a:pt x="1011" y="2040"/>
                  </a:cubicBezTo>
                  <a:cubicBezTo>
                    <a:pt x="1011" y="2205"/>
                    <a:pt x="977" y="2336"/>
                    <a:pt x="909" y="2432"/>
                  </a:cubicBezTo>
                  <a:cubicBezTo>
                    <a:pt x="841" y="2527"/>
                    <a:pt x="748" y="2575"/>
                    <a:pt x="630" y="2575"/>
                  </a:cubicBezTo>
                  <a:cubicBezTo>
                    <a:pt x="512" y="2575"/>
                    <a:pt x="419" y="2528"/>
                    <a:pt x="351" y="2433"/>
                  </a:cubicBezTo>
                  <a:cubicBezTo>
                    <a:pt x="284" y="2337"/>
                    <a:pt x="250" y="2207"/>
                    <a:pt x="250" y="2040"/>
                  </a:cubicBezTo>
                  <a:cubicBezTo>
                    <a:pt x="250" y="1873"/>
                    <a:pt x="284" y="1742"/>
                    <a:pt x="351" y="1647"/>
                  </a:cubicBezTo>
                  <a:cubicBezTo>
                    <a:pt x="419" y="1552"/>
                    <a:pt x="512" y="1504"/>
                    <a:pt x="630" y="1504"/>
                  </a:cubicBezTo>
                  <a:close/>
                  <a:moveTo>
                    <a:pt x="2231" y="297"/>
                  </a:moveTo>
                  <a:cubicBezTo>
                    <a:pt x="2359" y="297"/>
                    <a:pt x="2456" y="392"/>
                    <a:pt x="2520" y="582"/>
                  </a:cubicBezTo>
                  <a:cubicBezTo>
                    <a:pt x="2584" y="772"/>
                    <a:pt x="2616" y="1057"/>
                    <a:pt x="2616" y="1437"/>
                  </a:cubicBezTo>
                  <a:cubicBezTo>
                    <a:pt x="2616" y="1817"/>
                    <a:pt x="2584" y="2101"/>
                    <a:pt x="2520" y="2291"/>
                  </a:cubicBezTo>
                  <a:cubicBezTo>
                    <a:pt x="2456" y="2481"/>
                    <a:pt x="2359" y="2575"/>
                    <a:pt x="2231" y="2575"/>
                  </a:cubicBezTo>
                  <a:cubicBezTo>
                    <a:pt x="2103" y="2575"/>
                    <a:pt x="2007" y="2481"/>
                    <a:pt x="1943" y="2291"/>
                  </a:cubicBezTo>
                  <a:cubicBezTo>
                    <a:pt x="1878" y="2101"/>
                    <a:pt x="1846" y="1817"/>
                    <a:pt x="1846" y="1437"/>
                  </a:cubicBezTo>
                  <a:cubicBezTo>
                    <a:pt x="1846" y="1057"/>
                    <a:pt x="1878" y="772"/>
                    <a:pt x="1943" y="582"/>
                  </a:cubicBezTo>
                  <a:cubicBezTo>
                    <a:pt x="2007" y="392"/>
                    <a:pt x="2103" y="297"/>
                    <a:pt x="2231" y="297"/>
                  </a:cubicBezTo>
                  <a:close/>
                  <a:moveTo>
                    <a:pt x="630" y="1"/>
                  </a:moveTo>
                  <a:cubicBezTo>
                    <a:pt x="448" y="1"/>
                    <a:pt x="305" y="65"/>
                    <a:pt x="200" y="194"/>
                  </a:cubicBezTo>
                  <a:cubicBezTo>
                    <a:pt x="96" y="322"/>
                    <a:pt x="44" y="497"/>
                    <a:pt x="44" y="718"/>
                  </a:cubicBezTo>
                  <a:cubicBezTo>
                    <a:pt x="44" y="876"/>
                    <a:pt x="73" y="1010"/>
                    <a:pt x="133" y="1120"/>
                  </a:cubicBezTo>
                  <a:cubicBezTo>
                    <a:pt x="192" y="1230"/>
                    <a:pt x="275" y="1305"/>
                    <a:pt x="381" y="1345"/>
                  </a:cubicBezTo>
                  <a:cubicBezTo>
                    <a:pt x="262" y="1387"/>
                    <a:pt x="168" y="1469"/>
                    <a:pt x="101" y="1591"/>
                  </a:cubicBezTo>
                  <a:cubicBezTo>
                    <a:pt x="34" y="1713"/>
                    <a:pt x="1" y="1863"/>
                    <a:pt x="1" y="2040"/>
                  </a:cubicBezTo>
                  <a:cubicBezTo>
                    <a:pt x="1" y="2308"/>
                    <a:pt x="55" y="2514"/>
                    <a:pt x="163" y="2657"/>
                  </a:cubicBezTo>
                  <a:cubicBezTo>
                    <a:pt x="272" y="2800"/>
                    <a:pt x="427" y="2872"/>
                    <a:pt x="630" y="2872"/>
                  </a:cubicBezTo>
                  <a:cubicBezTo>
                    <a:pt x="832" y="2872"/>
                    <a:pt x="987" y="2800"/>
                    <a:pt x="1096" y="2657"/>
                  </a:cubicBezTo>
                  <a:cubicBezTo>
                    <a:pt x="1204" y="2514"/>
                    <a:pt x="1259" y="2308"/>
                    <a:pt x="1259" y="2040"/>
                  </a:cubicBezTo>
                  <a:cubicBezTo>
                    <a:pt x="1259" y="1863"/>
                    <a:pt x="1225" y="1713"/>
                    <a:pt x="1159" y="1591"/>
                  </a:cubicBezTo>
                  <a:cubicBezTo>
                    <a:pt x="1092" y="1469"/>
                    <a:pt x="999" y="1387"/>
                    <a:pt x="879" y="1345"/>
                  </a:cubicBezTo>
                  <a:cubicBezTo>
                    <a:pt x="985" y="1305"/>
                    <a:pt x="1067" y="1230"/>
                    <a:pt x="1127" y="1120"/>
                  </a:cubicBezTo>
                  <a:cubicBezTo>
                    <a:pt x="1186" y="1010"/>
                    <a:pt x="1216" y="876"/>
                    <a:pt x="1216" y="718"/>
                  </a:cubicBezTo>
                  <a:cubicBezTo>
                    <a:pt x="1216" y="497"/>
                    <a:pt x="1164" y="322"/>
                    <a:pt x="1060" y="194"/>
                  </a:cubicBezTo>
                  <a:cubicBezTo>
                    <a:pt x="956" y="65"/>
                    <a:pt x="812" y="1"/>
                    <a:pt x="630" y="1"/>
                  </a:cubicBezTo>
                  <a:close/>
                  <a:moveTo>
                    <a:pt x="2231" y="1"/>
                  </a:moveTo>
                  <a:cubicBezTo>
                    <a:pt x="2025" y="1"/>
                    <a:pt x="1868" y="123"/>
                    <a:pt x="1759" y="369"/>
                  </a:cubicBezTo>
                  <a:cubicBezTo>
                    <a:pt x="1651" y="614"/>
                    <a:pt x="1597" y="970"/>
                    <a:pt x="1597" y="1437"/>
                  </a:cubicBezTo>
                  <a:cubicBezTo>
                    <a:pt x="1597" y="1903"/>
                    <a:pt x="1651" y="2259"/>
                    <a:pt x="1759" y="2504"/>
                  </a:cubicBezTo>
                  <a:cubicBezTo>
                    <a:pt x="1868" y="2749"/>
                    <a:pt x="2025" y="2872"/>
                    <a:pt x="2231" y="2872"/>
                  </a:cubicBezTo>
                  <a:cubicBezTo>
                    <a:pt x="2436" y="2872"/>
                    <a:pt x="2593" y="2749"/>
                    <a:pt x="2702" y="2504"/>
                  </a:cubicBezTo>
                  <a:cubicBezTo>
                    <a:pt x="2810" y="2259"/>
                    <a:pt x="2865" y="1903"/>
                    <a:pt x="2865" y="1437"/>
                  </a:cubicBezTo>
                  <a:cubicBezTo>
                    <a:pt x="2865" y="970"/>
                    <a:pt x="2810" y="614"/>
                    <a:pt x="2702" y="369"/>
                  </a:cubicBezTo>
                  <a:cubicBezTo>
                    <a:pt x="2593" y="123"/>
                    <a:pt x="2436" y="1"/>
                    <a:pt x="22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8" name="Shape 1178"/>
            <p:cNvSpPr/>
            <p:nvPr/>
          </p:nvSpPr>
          <p:spPr>
            <a:xfrm>
              <a:off x="200450" y="812775"/>
              <a:ext cx="109000" cy="71800"/>
            </a:xfrm>
            <a:custGeom>
              <a:avLst/>
              <a:gdLst/>
              <a:ahLst/>
              <a:cxnLst/>
              <a:rect l="0" t="0" r="0" b="0"/>
              <a:pathLst>
                <a:path w="4360" h="2872" extrusionOk="0">
                  <a:moveTo>
                    <a:pt x="2125" y="297"/>
                  </a:moveTo>
                  <a:cubicBezTo>
                    <a:pt x="2253" y="297"/>
                    <a:pt x="2350" y="392"/>
                    <a:pt x="2414" y="581"/>
                  </a:cubicBezTo>
                  <a:cubicBezTo>
                    <a:pt x="2478" y="771"/>
                    <a:pt x="2511" y="1056"/>
                    <a:pt x="2511" y="1437"/>
                  </a:cubicBezTo>
                  <a:cubicBezTo>
                    <a:pt x="2511" y="1816"/>
                    <a:pt x="2478" y="2100"/>
                    <a:pt x="2414" y="2290"/>
                  </a:cubicBezTo>
                  <a:cubicBezTo>
                    <a:pt x="2350" y="2480"/>
                    <a:pt x="2253" y="2575"/>
                    <a:pt x="2125" y="2575"/>
                  </a:cubicBezTo>
                  <a:cubicBezTo>
                    <a:pt x="1997" y="2575"/>
                    <a:pt x="1901" y="2480"/>
                    <a:pt x="1837" y="2290"/>
                  </a:cubicBezTo>
                  <a:cubicBezTo>
                    <a:pt x="1772" y="2100"/>
                    <a:pt x="1740" y="1816"/>
                    <a:pt x="1740" y="1437"/>
                  </a:cubicBezTo>
                  <a:cubicBezTo>
                    <a:pt x="1740" y="1056"/>
                    <a:pt x="1772" y="771"/>
                    <a:pt x="1837" y="581"/>
                  </a:cubicBezTo>
                  <a:cubicBezTo>
                    <a:pt x="1901" y="392"/>
                    <a:pt x="1997" y="297"/>
                    <a:pt x="2125" y="297"/>
                  </a:cubicBezTo>
                  <a:close/>
                  <a:moveTo>
                    <a:pt x="3726" y="297"/>
                  </a:moveTo>
                  <a:cubicBezTo>
                    <a:pt x="3854" y="297"/>
                    <a:pt x="3951" y="392"/>
                    <a:pt x="4015" y="581"/>
                  </a:cubicBezTo>
                  <a:cubicBezTo>
                    <a:pt x="4079" y="771"/>
                    <a:pt x="4112" y="1056"/>
                    <a:pt x="4112" y="1437"/>
                  </a:cubicBezTo>
                  <a:cubicBezTo>
                    <a:pt x="4112" y="1816"/>
                    <a:pt x="4079" y="2100"/>
                    <a:pt x="4015" y="2290"/>
                  </a:cubicBezTo>
                  <a:cubicBezTo>
                    <a:pt x="3951" y="2480"/>
                    <a:pt x="3854" y="2575"/>
                    <a:pt x="3726" y="2575"/>
                  </a:cubicBezTo>
                  <a:cubicBezTo>
                    <a:pt x="3598" y="2575"/>
                    <a:pt x="3502" y="2480"/>
                    <a:pt x="3438" y="2290"/>
                  </a:cubicBezTo>
                  <a:cubicBezTo>
                    <a:pt x="3373" y="2100"/>
                    <a:pt x="3341" y="1816"/>
                    <a:pt x="3341" y="1437"/>
                  </a:cubicBezTo>
                  <a:cubicBezTo>
                    <a:pt x="3341" y="1056"/>
                    <a:pt x="3373" y="771"/>
                    <a:pt x="3438" y="581"/>
                  </a:cubicBezTo>
                  <a:cubicBezTo>
                    <a:pt x="3502" y="392"/>
                    <a:pt x="3598" y="297"/>
                    <a:pt x="3726" y="297"/>
                  </a:cubicBezTo>
                  <a:close/>
                  <a:moveTo>
                    <a:pt x="439" y="50"/>
                  </a:moveTo>
                  <a:lnTo>
                    <a:pt x="0" y="184"/>
                  </a:lnTo>
                  <a:lnTo>
                    <a:pt x="0" y="525"/>
                  </a:lnTo>
                  <a:lnTo>
                    <a:pt x="441" y="391"/>
                  </a:lnTo>
                  <a:lnTo>
                    <a:pt x="441" y="2502"/>
                  </a:lnTo>
                  <a:lnTo>
                    <a:pt x="36" y="2502"/>
                  </a:lnTo>
                  <a:lnTo>
                    <a:pt x="36" y="2817"/>
                  </a:lnTo>
                  <a:lnTo>
                    <a:pt x="1093" y="2817"/>
                  </a:lnTo>
                  <a:lnTo>
                    <a:pt x="1093" y="2502"/>
                  </a:lnTo>
                  <a:lnTo>
                    <a:pt x="687" y="2502"/>
                  </a:lnTo>
                  <a:lnTo>
                    <a:pt x="687" y="50"/>
                  </a:lnTo>
                  <a:close/>
                  <a:moveTo>
                    <a:pt x="2125" y="0"/>
                  </a:moveTo>
                  <a:cubicBezTo>
                    <a:pt x="1919" y="0"/>
                    <a:pt x="1762" y="123"/>
                    <a:pt x="1654" y="368"/>
                  </a:cubicBezTo>
                  <a:cubicBezTo>
                    <a:pt x="1545" y="613"/>
                    <a:pt x="1491" y="970"/>
                    <a:pt x="1491" y="1437"/>
                  </a:cubicBezTo>
                  <a:cubicBezTo>
                    <a:pt x="1491" y="1902"/>
                    <a:pt x="1545" y="2258"/>
                    <a:pt x="1654" y="2503"/>
                  </a:cubicBezTo>
                  <a:cubicBezTo>
                    <a:pt x="1762" y="2749"/>
                    <a:pt x="1919" y="2871"/>
                    <a:pt x="2125" y="2871"/>
                  </a:cubicBezTo>
                  <a:cubicBezTo>
                    <a:pt x="2330" y="2871"/>
                    <a:pt x="2487" y="2749"/>
                    <a:pt x="2596" y="2503"/>
                  </a:cubicBezTo>
                  <a:cubicBezTo>
                    <a:pt x="2705" y="2258"/>
                    <a:pt x="2759" y="1902"/>
                    <a:pt x="2759" y="1437"/>
                  </a:cubicBezTo>
                  <a:cubicBezTo>
                    <a:pt x="2759" y="970"/>
                    <a:pt x="2705" y="613"/>
                    <a:pt x="2596" y="368"/>
                  </a:cubicBezTo>
                  <a:cubicBezTo>
                    <a:pt x="2487" y="123"/>
                    <a:pt x="2330" y="0"/>
                    <a:pt x="2125" y="0"/>
                  </a:cubicBezTo>
                  <a:close/>
                  <a:moveTo>
                    <a:pt x="3726" y="0"/>
                  </a:moveTo>
                  <a:cubicBezTo>
                    <a:pt x="3520" y="0"/>
                    <a:pt x="3363" y="123"/>
                    <a:pt x="3255" y="368"/>
                  </a:cubicBezTo>
                  <a:cubicBezTo>
                    <a:pt x="3146" y="613"/>
                    <a:pt x="3092" y="970"/>
                    <a:pt x="3092" y="1437"/>
                  </a:cubicBezTo>
                  <a:cubicBezTo>
                    <a:pt x="3092" y="1902"/>
                    <a:pt x="3146" y="2258"/>
                    <a:pt x="3255" y="2503"/>
                  </a:cubicBezTo>
                  <a:cubicBezTo>
                    <a:pt x="3363" y="2749"/>
                    <a:pt x="3520" y="2871"/>
                    <a:pt x="3726" y="2871"/>
                  </a:cubicBezTo>
                  <a:cubicBezTo>
                    <a:pt x="3931" y="2871"/>
                    <a:pt x="4088" y="2749"/>
                    <a:pt x="4197" y="2503"/>
                  </a:cubicBezTo>
                  <a:cubicBezTo>
                    <a:pt x="4306" y="2258"/>
                    <a:pt x="4360" y="1902"/>
                    <a:pt x="4360" y="1437"/>
                  </a:cubicBezTo>
                  <a:cubicBezTo>
                    <a:pt x="4360" y="970"/>
                    <a:pt x="4306" y="613"/>
                    <a:pt x="4197" y="368"/>
                  </a:cubicBezTo>
                  <a:cubicBezTo>
                    <a:pt x="4088" y="123"/>
                    <a:pt x="3931" y="0"/>
                    <a:pt x="37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9" name="Shape 1179"/>
            <p:cNvSpPr/>
            <p:nvPr/>
          </p:nvSpPr>
          <p:spPr>
            <a:xfrm>
              <a:off x="200450" y="484300"/>
              <a:ext cx="109000" cy="71800"/>
            </a:xfrm>
            <a:custGeom>
              <a:avLst/>
              <a:gdLst/>
              <a:ahLst/>
              <a:cxnLst/>
              <a:rect l="0" t="0" r="0" b="0"/>
              <a:pathLst>
                <a:path w="4360" h="2872" extrusionOk="0">
                  <a:moveTo>
                    <a:pt x="3726" y="297"/>
                  </a:moveTo>
                  <a:cubicBezTo>
                    <a:pt x="3854" y="297"/>
                    <a:pt x="3951" y="392"/>
                    <a:pt x="4015" y="582"/>
                  </a:cubicBezTo>
                  <a:cubicBezTo>
                    <a:pt x="4079" y="771"/>
                    <a:pt x="4112" y="1056"/>
                    <a:pt x="4112" y="1437"/>
                  </a:cubicBezTo>
                  <a:cubicBezTo>
                    <a:pt x="4112" y="1816"/>
                    <a:pt x="4079" y="2101"/>
                    <a:pt x="4015" y="2290"/>
                  </a:cubicBezTo>
                  <a:cubicBezTo>
                    <a:pt x="3951" y="2480"/>
                    <a:pt x="3854" y="2575"/>
                    <a:pt x="3726" y="2575"/>
                  </a:cubicBezTo>
                  <a:cubicBezTo>
                    <a:pt x="3598" y="2575"/>
                    <a:pt x="3502" y="2480"/>
                    <a:pt x="3438" y="2290"/>
                  </a:cubicBezTo>
                  <a:cubicBezTo>
                    <a:pt x="3373" y="2101"/>
                    <a:pt x="3341" y="1816"/>
                    <a:pt x="3341" y="1437"/>
                  </a:cubicBezTo>
                  <a:cubicBezTo>
                    <a:pt x="3341" y="1056"/>
                    <a:pt x="3373" y="771"/>
                    <a:pt x="3438" y="582"/>
                  </a:cubicBezTo>
                  <a:cubicBezTo>
                    <a:pt x="3502" y="392"/>
                    <a:pt x="3598" y="297"/>
                    <a:pt x="3726" y="297"/>
                  </a:cubicBezTo>
                  <a:close/>
                  <a:moveTo>
                    <a:pt x="439" y="51"/>
                  </a:moveTo>
                  <a:lnTo>
                    <a:pt x="0" y="184"/>
                  </a:lnTo>
                  <a:lnTo>
                    <a:pt x="0" y="525"/>
                  </a:lnTo>
                  <a:lnTo>
                    <a:pt x="441" y="392"/>
                  </a:lnTo>
                  <a:lnTo>
                    <a:pt x="441" y="2503"/>
                  </a:lnTo>
                  <a:lnTo>
                    <a:pt x="36" y="2503"/>
                  </a:lnTo>
                  <a:lnTo>
                    <a:pt x="36" y="2818"/>
                  </a:lnTo>
                  <a:lnTo>
                    <a:pt x="1093" y="2818"/>
                  </a:lnTo>
                  <a:lnTo>
                    <a:pt x="1093" y="2503"/>
                  </a:lnTo>
                  <a:lnTo>
                    <a:pt x="687" y="2503"/>
                  </a:lnTo>
                  <a:lnTo>
                    <a:pt x="687" y="51"/>
                  </a:lnTo>
                  <a:close/>
                  <a:moveTo>
                    <a:pt x="2040" y="0"/>
                  </a:moveTo>
                  <a:cubicBezTo>
                    <a:pt x="1968" y="0"/>
                    <a:pt x="1889" y="16"/>
                    <a:pt x="1802" y="47"/>
                  </a:cubicBezTo>
                  <a:cubicBezTo>
                    <a:pt x="1715" y="78"/>
                    <a:pt x="1621" y="123"/>
                    <a:pt x="1522" y="184"/>
                  </a:cubicBezTo>
                  <a:lnTo>
                    <a:pt x="1522" y="562"/>
                  </a:lnTo>
                  <a:cubicBezTo>
                    <a:pt x="1620" y="479"/>
                    <a:pt x="1712" y="418"/>
                    <a:pt x="1799" y="377"/>
                  </a:cubicBezTo>
                  <a:cubicBezTo>
                    <a:pt x="1885" y="336"/>
                    <a:pt x="1967" y="316"/>
                    <a:pt x="2045" y="316"/>
                  </a:cubicBezTo>
                  <a:cubicBezTo>
                    <a:pt x="2155" y="316"/>
                    <a:pt x="2244" y="362"/>
                    <a:pt x="2312" y="455"/>
                  </a:cubicBezTo>
                  <a:cubicBezTo>
                    <a:pt x="2381" y="547"/>
                    <a:pt x="2415" y="667"/>
                    <a:pt x="2415" y="814"/>
                  </a:cubicBezTo>
                  <a:cubicBezTo>
                    <a:pt x="2415" y="904"/>
                    <a:pt x="2399" y="996"/>
                    <a:pt x="2367" y="1089"/>
                  </a:cubicBezTo>
                  <a:cubicBezTo>
                    <a:pt x="2336" y="1183"/>
                    <a:pt x="2280" y="1297"/>
                    <a:pt x="2201" y="1431"/>
                  </a:cubicBezTo>
                  <a:cubicBezTo>
                    <a:pt x="2159" y="1503"/>
                    <a:pt x="2057" y="1663"/>
                    <a:pt x="1894" y="1911"/>
                  </a:cubicBezTo>
                  <a:cubicBezTo>
                    <a:pt x="1732" y="2158"/>
                    <a:pt x="1603" y="2356"/>
                    <a:pt x="1509" y="2503"/>
                  </a:cubicBezTo>
                  <a:lnTo>
                    <a:pt x="1509" y="2818"/>
                  </a:lnTo>
                  <a:lnTo>
                    <a:pt x="2674" y="2818"/>
                  </a:lnTo>
                  <a:lnTo>
                    <a:pt x="2674" y="2503"/>
                  </a:lnTo>
                  <a:lnTo>
                    <a:pt x="1808" y="2503"/>
                  </a:lnTo>
                  <a:cubicBezTo>
                    <a:pt x="2008" y="2195"/>
                    <a:pt x="2163" y="1956"/>
                    <a:pt x="2272" y="1784"/>
                  </a:cubicBezTo>
                  <a:cubicBezTo>
                    <a:pt x="2382" y="1613"/>
                    <a:pt x="2447" y="1510"/>
                    <a:pt x="2468" y="1474"/>
                  </a:cubicBezTo>
                  <a:cubicBezTo>
                    <a:pt x="2542" y="1336"/>
                    <a:pt x="2594" y="1215"/>
                    <a:pt x="2622" y="1114"/>
                  </a:cubicBezTo>
                  <a:cubicBezTo>
                    <a:pt x="2650" y="1012"/>
                    <a:pt x="2664" y="904"/>
                    <a:pt x="2664" y="790"/>
                  </a:cubicBezTo>
                  <a:cubicBezTo>
                    <a:pt x="2664" y="550"/>
                    <a:pt x="2608" y="359"/>
                    <a:pt x="2495" y="215"/>
                  </a:cubicBezTo>
                  <a:cubicBezTo>
                    <a:pt x="2382" y="72"/>
                    <a:pt x="2230" y="0"/>
                    <a:pt x="2040" y="0"/>
                  </a:cubicBezTo>
                  <a:close/>
                  <a:moveTo>
                    <a:pt x="3726" y="0"/>
                  </a:moveTo>
                  <a:cubicBezTo>
                    <a:pt x="3520" y="0"/>
                    <a:pt x="3363" y="123"/>
                    <a:pt x="3255" y="368"/>
                  </a:cubicBezTo>
                  <a:cubicBezTo>
                    <a:pt x="3146" y="614"/>
                    <a:pt x="3092" y="970"/>
                    <a:pt x="3092" y="1437"/>
                  </a:cubicBezTo>
                  <a:cubicBezTo>
                    <a:pt x="3092" y="1903"/>
                    <a:pt x="3146" y="2258"/>
                    <a:pt x="3255" y="2504"/>
                  </a:cubicBezTo>
                  <a:cubicBezTo>
                    <a:pt x="3363" y="2749"/>
                    <a:pt x="3520" y="2872"/>
                    <a:pt x="3726" y="2872"/>
                  </a:cubicBezTo>
                  <a:cubicBezTo>
                    <a:pt x="3931" y="2872"/>
                    <a:pt x="4088" y="2749"/>
                    <a:pt x="4197" y="2504"/>
                  </a:cubicBezTo>
                  <a:cubicBezTo>
                    <a:pt x="4306" y="2258"/>
                    <a:pt x="4360" y="1903"/>
                    <a:pt x="4360" y="1437"/>
                  </a:cubicBezTo>
                  <a:cubicBezTo>
                    <a:pt x="4360" y="970"/>
                    <a:pt x="4306" y="614"/>
                    <a:pt x="4197" y="368"/>
                  </a:cubicBezTo>
                  <a:cubicBezTo>
                    <a:pt x="4088" y="123"/>
                    <a:pt x="3931" y="0"/>
                    <a:pt x="37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0" name="Shape 1180"/>
            <p:cNvSpPr/>
            <p:nvPr/>
          </p:nvSpPr>
          <p:spPr>
            <a:xfrm>
              <a:off x="200450" y="155825"/>
              <a:ext cx="109000" cy="71800"/>
            </a:xfrm>
            <a:custGeom>
              <a:avLst/>
              <a:gdLst/>
              <a:ahLst/>
              <a:cxnLst/>
              <a:rect l="0" t="0" r="0" b="0"/>
              <a:pathLst>
                <a:path w="4360" h="2872" extrusionOk="0">
                  <a:moveTo>
                    <a:pt x="2276" y="377"/>
                  </a:moveTo>
                  <a:lnTo>
                    <a:pt x="2276" y="1854"/>
                  </a:lnTo>
                  <a:lnTo>
                    <a:pt x="1649" y="1854"/>
                  </a:lnTo>
                  <a:lnTo>
                    <a:pt x="2276" y="377"/>
                  </a:lnTo>
                  <a:close/>
                  <a:moveTo>
                    <a:pt x="3726" y="297"/>
                  </a:moveTo>
                  <a:cubicBezTo>
                    <a:pt x="3854" y="297"/>
                    <a:pt x="3951" y="392"/>
                    <a:pt x="4015" y="582"/>
                  </a:cubicBezTo>
                  <a:cubicBezTo>
                    <a:pt x="4079" y="772"/>
                    <a:pt x="4112" y="1057"/>
                    <a:pt x="4112" y="1437"/>
                  </a:cubicBezTo>
                  <a:cubicBezTo>
                    <a:pt x="4112" y="1817"/>
                    <a:pt x="4079" y="2101"/>
                    <a:pt x="4015" y="2291"/>
                  </a:cubicBezTo>
                  <a:cubicBezTo>
                    <a:pt x="3951" y="2480"/>
                    <a:pt x="3854" y="2575"/>
                    <a:pt x="3726" y="2575"/>
                  </a:cubicBezTo>
                  <a:cubicBezTo>
                    <a:pt x="3598" y="2575"/>
                    <a:pt x="3502" y="2480"/>
                    <a:pt x="3438" y="2291"/>
                  </a:cubicBezTo>
                  <a:cubicBezTo>
                    <a:pt x="3373" y="2101"/>
                    <a:pt x="3341" y="1817"/>
                    <a:pt x="3341" y="1437"/>
                  </a:cubicBezTo>
                  <a:cubicBezTo>
                    <a:pt x="3341" y="1057"/>
                    <a:pt x="3373" y="772"/>
                    <a:pt x="3438" y="582"/>
                  </a:cubicBezTo>
                  <a:cubicBezTo>
                    <a:pt x="3502" y="392"/>
                    <a:pt x="3598" y="297"/>
                    <a:pt x="3726" y="297"/>
                  </a:cubicBezTo>
                  <a:close/>
                  <a:moveTo>
                    <a:pt x="439" y="51"/>
                  </a:moveTo>
                  <a:lnTo>
                    <a:pt x="0" y="184"/>
                  </a:lnTo>
                  <a:lnTo>
                    <a:pt x="0" y="525"/>
                  </a:lnTo>
                  <a:lnTo>
                    <a:pt x="441" y="392"/>
                  </a:lnTo>
                  <a:lnTo>
                    <a:pt x="441" y="2503"/>
                  </a:lnTo>
                  <a:lnTo>
                    <a:pt x="36" y="2503"/>
                  </a:lnTo>
                  <a:lnTo>
                    <a:pt x="36" y="2818"/>
                  </a:lnTo>
                  <a:lnTo>
                    <a:pt x="1093" y="2818"/>
                  </a:lnTo>
                  <a:lnTo>
                    <a:pt x="1093" y="2503"/>
                  </a:lnTo>
                  <a:lnTo>
                    <a:pt x="687" y="2503"/>
                  </a:lnTo>
                  <a:lnTo>
                    <a:pt x="687" y="51"/>
                  </a:lnTo>
                  <a:close/>
                  <a:moveTo>
                    <a:pt x="2211" y="51"/>
                  </a:moveTo>
                  <a:lnTo>
                    <a:pt x="1448" y="1804"/>
                  </a:lnTo>
                  <a:lnTo>
                    <a:pt x="1448" y="2166"/>
                  </a:lnTo>
                  <a:lnTo>
                    <a:pt x="2276" y="2166"/>
                  </a:lnTo>
                  <a:lnTo>
                    <a:pt x="2276" y="2818"/>
                  </a:lnTo>
                  <a:lnTo>
                    <a:pt x="2523" y="2818"/>
                  </a:lnTo>
                  <a:lnTo>
                    <a:pt x="2523" y="2166"/>
                  </a:lnTo>
                  <a:lnTo>
                    <a:pt x="2785" y="2166"/>
                  </a:lnTo>
                  <a:lnTo>
                    <a:pt x="2785" y="1854"/>
                  </a:lnTo>
                  <a:lnTo>
                    <a:pt x="2523" y="1854"/>
                  </a:lnTo>
                  <a:lnTo>
                    <a:pt x="2523" y="51"/>
                  </a:lnTo>
                  <a:close/>
                  <a:moveTo>
                    <a:pt x="3726" y="1"/>
                  </a:moveTo>
                  <a:cubicBezTo>
                    <a:pt x="3520" y="1"/>
                    <a:pt x="3363" y="123"/>
                    <a:pt x="3255" y="369"/>
                  </a:cubicBezTo>
                  <a:cubicBezTo>
                    <a:pt x="3146" y="614"/>
                    <a:pt x="3092" y="970"/>
                    <a:pt x="3092" y="1437"/>
                  </a:cubicBezTo>
                  <a:cubicBezTo>
                    <a:pt x="3092" y="1903"/>
                    <a:pt x="3146" y="2259"/>
                    <a:pt x="3255" y="2504"/>
                  </a:cubicBezTo>
                  <a:cubicBezTo>
                    <a:pt x="3363" y="2749"/>
                    <a:pt x="3520" y="2872"/>
                    <a:pt x="3726" y="2872"/>
                  </a:cubicBezTo>
                  <a:cubicBezTo>
                    <a:pt x="3931" y="2872"/>
                    <a:pt x="4088" y="2749"/>
                    <a:pt x="4197" y="2504"/>
                  </a:cubicBezTo>
                  <a:cubicBezTo>
                    <a:pt x="4306" y="2259"/>
                    <a:pt x="4360" y="1903"/>
                    <a:pt x="4360" y="1437"/>
                  </a:cubicBezTo>
                  <a:cubicBezTo>
                    <a:pt x="4360" y="970"/>
                    <a:pt x="4306" y="614"/>
                    <a:pt x="4197" y="369"/>
                  </a:cubicBezTo>
                  <a:cubicBezTo>
                    <a:pt x="4088" y="123"/>
                    <a:pt x="3931" y="1"/>
                    <a:pt x="37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1" name="Shape 1181"/>
            <p:cNvSpPr/>
            <p:nvPr/>
          </p:nvSpPr>
          <p:spPr>
            <a:xfrm>
              <a:off x="333175" y="2586500"/>
              <a:ext cx="31725" cy="71800"/>
            </a:xfrm>
            <a:custGeom>
              <a:avLst/>
              <a:gdLst/>
              <a:ahLst/>
              <a:cxnLst/>
              <a:rect l="0" t="0" r="0" b="0"/>
              <a:pathLst>
                <a:path w="1269" h="2872" extrusionOk="0">
                  <a:moveTo>
                    <a:pt x="634" y="297"/>
                  </a:moveTo>
                  <a:cubicBezTo>
                    <a:pt x="763" y="297"/>
                    <a:pt x="859" y="391"/>
                    <a:pt x="924" y="581"/>
                  </a:cubicBezTo>
                  <a:cubicBezTo>
                    <a:pt x="988" y="771"/>
                    <a:pt x="1020" y="1056"/>
                    <a:pt x="1020" y="1437"/>
                  </a:cubicBezTo>
                  <a:cubicBezTo>
                    <a:pt x="1020" y="1816"/>
                    <a:pt x="988" y="2100"/>
                    <a:pt x="924" y="2290"/>
                  </a:cubicBezTo>
                  <a:cubicBezTo>
                    <a:pt x="859" y="2480"/>
                    <a:pt x="763" y="2575"/>
                    <a:pt x="634" y="2575"/>
                  </a:cubicBezTo>
                  <a:cubicBezTo>
                    <a:pt x="506" y="2575"/>
                    <a:pt x="410" y="2480"/>
                    <a:pt x="346" y="2290"/>
                  </a:cubicBezTo>
                  <a:cubicBezTo>
                    <a:pt x="282" y="2100"/>
                    <a:pt x="250" y="1816"/>
                    <a:pt x="250" y="1437"/>
                  </a:cubicBezTo>
                  <a:cubicBezTo>
                    <a:pt x="250" y="1056"/>
                    <a:pt x="282" y="771"/>
                    <a:pt x="346" y="581"/>
                  </a:cubicBezTo>
                  <a:cubicBezTo>
                    <a:pt x="410" y="391"/>
                    <a:pt x="506" y="297"/>
                    <a:pt x="634" y="297"/>
                  </a:cubicBezTo>
                  <a:close/>
                  <a:moveTo>
                    <a:pt x="634" y="0"/>
                  </a:moveTo>
                  <a:cubicBezTo>
                    <a:pt x="429" y="0"/>
                    <a:pt x="272" y="123"/>
                    <a:pt x="163" y="368"/>
                  </a:cubicBezTo>
                  <a:cubicBezTo>
                    <a:pt x="54" y="613"/>
                    <a:pt x="0" y="969"/>
                    <a:pt x="0" y="1437"/>
                  </a:cubicBezTo>
                  <a:cubicBezTo>
                    <a:pt x="0" y="1902"/>
                    <a:pt x="54" y="2258"/>
                    <a:pt x="163" y="2503"/>
                  </a:cubicBezTo>
                  <a:cubicBezTo>
                    <a:pt x="272" y="2748"/>
                    <a:pt x="429" y="2871"/>
                    <a:pt x="634" y="2871"/>
                  </a:cubicBezTo>
                  <a:cubicBezTo>
                    <a:pt x="840" y="2871"/>
                    <a:pt x="997" y="2748"/>
                    <a:pt x="1105" y="2503"/>
                  </a:cubicBezTo>
                  <a:cubicBezTo>
                    <a:pt x="1214" y="2258"/>
                    <a:pt x="1268" y="1902"/>
                    <a:pt x="1268" y="1437"/>
                  </a:cubicBezTo>
                  <a:cubicBezTo>
                    <a:pt x="1268" y="969"/>
                    <a:pt x="1214" y="613"/>
                    <a:pt x="1105" y="368"/>
                  </a:cubicBezTo>
                  <a:cubicBezTo>
                    <a:pt x="997" y="123"/>
                    <a:pt x="840" y="0"/>
                    <a:pt x="6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2" name="Shape 1182"/>
            <p:cNvSpPr/>
            <p:nvPr/>
          </p:nvSpPr>
          <p:spPr>
            <a:xfrm>
              <a:off x="841950" y="2587750"/>
              <a:ext cx="29675" cy="70550"/>
            </a:xfrm>
            <a:custGeom>
              <a:avLst/>
              <a:gdLst/>
              <a:ahLst/>
              <a:cxnLst/>
              <a:rect l="0" t="0" r="0" b="0"/>
              <a:pathLst>
                <a:path w="1187" h="2822" extrusionOk="0">
                  <a:moveTo>
                    <a:pt x="77" y="0"/>
                  </a:moveTo>
                  <a:lnTo>
                    <a:pt x="77" y="1390"/>
                  </a:lnTo>
                  <a:cubicBezTo>
                    <a:pt x="146" y="1343"/>
                    <a:pt x="214" y="1309"/>
                    <a:pt x="280" y="1286"/>
                  </a:cubicBezTo>
                  <a:cubicBezTo>
                    <a:pt x="345" y="1264"/>
                    <a:pt x="412" y="1253"/>
                    <a:pt x="478" y="1253"/>
                  </a:cubicBezTo>
                  <a:cubicBezTo>
                    <a:pt x="620" y="1253"/>
                    <a:pt x="732" y="1309"/>
                    <a:pt x="815" y="1422"/>
                  </a:cubicBezTo>
                  <a:cubicBezTo>
                    <a:pt x="897" y="1534"/>
                    <a:pt x="939" y="1687"/>
                    <a:pt x="939" y="1880"/>
                  </a:cubicBezTo>
                  <a:cubicBezTo>
                    <a:pt x="939" y="2072"/>
                    <a:pt x="897" y="2225"/>
                    <a:pt x="815" y="2337"/>
                  </a:cubicBezTo>
                  <a:cubicBezTo>
                    <a:pt x="732" y="2450"/>
                    <a:pt x="620" y="2506"/>
                    <a:pt x="478" y="2506"/>
                  </a:cubicBezTo>
                  <a:cubicBezTo>
                    <a:pt x="390" y="2506"/>
                    <a:pt x="307" y="2491"/>
                    <a:pt x="229" y="2462"/>
                  </a:cubicBezTo>
                  <a:cubicBezTo>
                    <a:pt x="150" y="2432"/>
                    <a:pt x="74" y="2387"/>
                    <a:pt x="0" y="2326"/>
                  </a:cubicBezTo>
                  <a:lnTo>
                    <a:pt x="0" y="2703"/>
                  </a:lnTo>
                  <a:cubicBezTo>
                    <a:pt x="85" y="2742"/>
                    <a:pt x="168" y="2772"/>
                    <a:pt x="248" y="2791"/>
                  </a:cubicBezTo>
                  <a:cubicBezTo>
                    <a:pt x="327" y="2811"/>
                    <a:pt x="406" y="2821"/>
                    <a:pt x="483" y="2821"/>
                  </a:cubicBezTo>
                  <a:cubicBezTo>
                    <a:pt x="707" y="2821"/>
                    <a:pt x="880" y="2739"/>
                    <a:pt x="1003" y="2574"/>
                  </a:cubicBezTo>
                  <a:cubicBezTo>
                    <a:pt x="1125" y="2409"/>
                    <a:pt x="1187" y="2177"/>
                    <a:pt x="1187" y="1880"/>
                  </a:cubicBezTo>
                  <a:cubicBezTo>
                    <a:pt x="1187" y="1590"/>
                    <a:pt x="1127" y="1361"/>
                    <a:pt x="1008" y="1192"/>
                  </a:cubicBezTo>
                  <a:cubicBezTo>
                    <a:pt x="888" y="1023"/>
                    <a:pt x="726" y="938"/>
                    <a:pt x="521" y="938"/>
                  </a:cubicBezTo>
                  <a:cubicBezTo>
                    <a:pt x="485" y="938"/>
                    <a:pt x="449" y="943"/>
                    <a:pt x="413" y="952"/>
                  </a:cubicBezTo>
                  <a:cubicBezTo>
                    <a:pt x="377" y="961"/>
                    <a:pt x="341" y="975"/>
                    <a:pt x="305" y="994"/>
                  </a:cubicBezTo>
                  <a:lnTo>
                    <a:pt x="305" y="315"/>
                  </a:lnTo>
                  <a:lnTo>
                    <a:pt x="1052" y="315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3" name="Shape 1183"/>
            <p:cNvSpPr/>
            <p:nvPr/>
          </p:nvSpPr>
          <p:spPr>
            <a:xfrm>
              <a:off x="1332700" y="2586500"/>
              <a:ext cx="69000" cy="71800"/>
            </a:xfrm>
            <a:custGeom>
              <a:avLst/>
              <a:gdLst/>
              <a:ahLst/>
              <a:cxnLst/>
              <a:rect l="0" t="0" r="0" b="0"/>
              <a:pathLst>
                <a:path w="2760" h="2872" extrusionOk="0">
                  <a:moveTo>
                    <a:pt x="2125" y="297"/>
                  </a:moveTo>
                  <a:cubicBezTo>
                    <a:pt x="2254" y="297"/>
                    <a:pt x="2350" y="391"/>
                    <a:pt x="2414" y="581"/>
                  </a:cubicBezTo>
                  <a:cubicBezTo>
                    <a:pt x="2479" y="771"/>
                    <a:pt x="2511" y="1056"/>
                    <a:pt x="2511" y="1437"/>
                  </a:cubicBezTo>
                  <a:cubicBezTo>
                    <a:pt x="2511" y="1816"/>
                    <a:pt x="2479" y="2100"/>
                    <a:pt x="2414" y="2290"/>
                  </a:cubicBezTo>
                  <a:cubicBezTo>
                    <a:pt x="2350" y="2480"/>
                    <a:pt x="2254" y="2575"/>
                    <a:pt x="2125" y="2575"/>
                  </a:cubicBezTo>
                  <a:cubicBezTo>
                    <a:pt x="1997" y="2575"/>
                    <a:pt x="1901" y="2480"/>
                    <a:pt x="1837" y="2290"/>
                  </a:cubicBezTo>
                  <a:cubicBezTo>
                    <a:pt x="1773" y="2100"/>
                    <a:pt x="1741" y="1816"/>
                    <a:pt x="1741" y="1437"/>
                  </a:cubicBezTo>
                  <a:cubicBezTo>
                    <a:pt x="1741" y="1056"/>
                    <a:pt x="1773" y="771"/>
                    <a:pt x="1837" y="581"/>
                  </a:cubicBezTo>
                  <a:cubicBezTo>
                    <a:pt x="1901" y="391"/>
                    <a:pt x="1997" y="297"/>
                    <a:pt x="2125" y="297"/>
                  </a:cubicBezTo>
                  <a:close/>
                  <a:moveTo>
                    <a:pt x="439" y="50"/>
                  </a:moveTo>
                  <a:lnTo>
                    <a:pt x="1" y="184"/>
                  </a:lnTo>
                  <a:lnTo>
                    <a:pt x="1" y="525"/>
                  </a:lnTo>
                  <a:lnTo>
                    <a:pt x="442" y="391"/>
                  </a:lnTo>
                  <a:lnTo>
                    <a:pt x="442" y="2502"/>
                  </a:lnTo>
                  <a:lnTo>
                    <a:pt x="36" y="2502"/>
                  </a:lnTo>
                  <a:lnTo>
                    <a:pt x="36" y="2817"/>
                  </a:lnTo>
                  <a:lnTo>
                    <a:pt x="1093" y="2817"/>
                  </a:lnTo>
                  <a:lnTo>
                    <a:pt x="1093" y="2502"/>
                  </a:lnTo>
                  <a:lnTo>
                    <a:pt x="688" y="2502"/>
                  </a:lnTo>
                  <a:lnTo>
                    <a:pt x="688" y="50"/>
                  </a:lnTo>
                  <a:close/>
                  <a:moveTo>
                    <a:pt x="2125" y="0"/>
                  </a:moveTo>
                  <a:cubicBezTo>
                    <a:pt x="1920" y="0"/>
                    <a:pt x="1762" y="123"/>
                    <a:pt x="1654" y="368"/>
                  </a:cubicBezTo>
                  <a:cubicBezTo>
                    <a:pt x="1545" y="613"/>
                    <a:pt x="1491" y="969"/>
                    <a:pt x="1491" y="1437"/>
                  </a:cubicBezTo>
                  <a:cubicBezTo>
                    <a:pt x="1491" y="1902"/>
                    <a:pt x="1545" y="2258"/>
                    <a:pt x="1654" y="2503"/>
                  </a:cubicBezTo>
                  <a:cubicBezTo>
                    <a:pt x="1762" y="2748"/>
                    <a:pt x="1920" y="2871"/>
                    <a:pt x="2125" y="2871"/>
                  </a:cubicBezTo>
                  <a:cubicBezTo>
                    <a:pt x="2331" y="2871"/>
                    <a:pt x="2488" y="2748"/>
                    <a:pt x="2596" y="2503"/>
                  </a:cubicBezTo>
                  <a:cubicBezTo>
                    <a:pt x="2705" y="2258"/>
                    <a:pt x="2759" y="1902"/>
                    <a:pt x="2759" y="1437"/>
                  </a:cubicBezTo>
                  <a:cubicBezTo>
                    <a:pt x="2759" y="969"/>
                    <a:pt x="2705" y="613"/>
                    <a:pt x="2596" y="368"/>
                  </a:cubicBezTo>
                  <a:cubicBezTo>
                    <a:pt x="2488" y="123"/>
                    <a:pt x="2331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4" name="Shape 1184"/>
            <p:cNvSpPr/>
            <p:nvPr/>
          </p:nvSpPr>
          <p:spPr>
            <a:xfrm>
              <a:off x="1835925" y="2587750"/>
              <a:ext cx="67675" cy="70550"/>
            </a:xfrm>
            <a:custGeom>
              <a:avLst/>
              <a:gdLst/>
              <a:ahLst/>
              <a:cxnLst/>
              <a:rect l="0" t="0" r="0" b="0"/>
              <a:pathLst>
                <a:path w="2707" h="2822" extrusionOk="0">
                  <a:moveTo>
                    <a:pt x="439" y="0"/>
                  </a:moveTo>
                  <a:lnTo>
                    <a:pt x="1" y="134"/>
                  </a:lnTo>
                  <a:lnTo>
                    <a:pt x="1" y="475"/>
                  </a:lnTo>
                  <a:lnTo>
                    <a:pt x="442" y="341"/>
                  </a:lnTo>
                  <a:lnTo>
                    <a:pt x="442" y="2452"/>
                  </a:lnTo>
                  <a:lnTo>
                    <a:pt x="36" y="2452"/>
                  </a:lnTo>
                  <a:lnTo>
                    <a:pt x="36" y="2767"/>
                  </a:lnTo>
                  <a:lnTo>
                    <a:pt x="1093" y="2767"/>
                  </a:lnTo>
                  <a:lnTo>
                    <a:pt x="1093" y="2452"/>
                  </a:lnTo>
                  <a:lnTo>
                    <a:pt x="688" y="2452"/>
                  </a:lnTo>
                  <a:lnTo>
                    <a:pt x="688" y="0"/>
                  </a:lnTo>
                  <a:close/>
                  <a:moveTo>
                    <a:pt x="1597" y="0"/>
                  </a:moveTo>
                  <a:lnTo>
                    <a:pt x="1597" y="1390"/>
                  </a:lnTo>
                  <a:cubicBezTo>
                    <a:pt x="1666" y="1343"/>
                    <a:pt x="1733" y="1309"/>
                    <a:pt x="1799" y="1286"/>
                  </a:cubicBezTo>
                  <a:cubicBezTo>
                    <a:pt x="1865" y="1264"/>
                    <a:pt x="1931" y="1253"/>
                    <a:pt x="1997" y="1253"/>
                  </a:cubicBezTo>
                  <a:cubicBezTo>
                    <a:pt x="2139" y="1253"/>
                    <a:pt x="2251" y="1309"/>
                    <a:pt x="2334" y="1422"/>
                  </a:cubicBezTo>
                  <a:cubicBezTo>
                    <a:pt x="2417" y="1534"/>
                    <a:pt x="2458" y="1687"/>
                    <a:pt x="2458" y="1880"/>
                  </a:cubicBezTo>
                  <a:cubicBezTo>
                    <a:pt x="2458" y="2072"/>
                    <a:pt x="2417" y="2225"/>
                    <a:pt x="2334" y="2337"/>
                  </a:cubicBezTo>
                  <a:cubicBezTo>
                    <a:pt x="2251" y="2450"/>
                    <a:pt x="2139" y="2506"/>
                    <a:pt x="1997" y="2506"/>
                  </a:cubicBezTo>
                  <a:cubicBezTo>
                    <a:pt x="1910" y="2506"/>
                    <a:pt x="1827" y="2491"/>
                    <a:pt x="1748" y="2462"/>
                  </a:cubicBezTo>
                  <a:cubicBezTo>
                    <a:pt x="1669" y="2432"/>
                    <a:pt x="1593" y="2387"/>
                    <a:pt x="1519" y="2326"/>
                  </a:cubicBezTo>
                  <a:lnTo>
                    <a:pt x="1519" y="2703"/>
                  </a:lnTo>
                  <a:cubicBezTo>
                    <a:pt x="1605" y="2742"/>
                    <a:pt x="1687" y="2772"/>
                    <a:pt x="1767" y="2791"/>
                  </a:cubicBezTo>
                  <a:cubicBezTo>
                    <a:pt x="1847" y="2811"/>
                    <a:pt x="1925" y="2821"/>
                    <a:pt x="2002" y="2821"/>
                  </a:cubicBezTo>
                  <a:cubicBezTo>
                    <a:pt x="2226" y="2821"/>
                    <a:pt x="2399" y="2739"/>
                    <a:pt x="2522" y="2574"/>
                  </a:cubicBezTo>
                  <a:cubicBezTo>
                    <a:pt x="2645" y="2409"/>
                    <a:pt x="2706" y="2177"/>
                    <a:pt x="2706" y="1880"/>
                  </a:cubicBezTo>
                  <a:cubicBezTo>
                    <a:pt x="2706" y="1590"/>
                    <a:pt x="2647" y="1361"/>
                    <a:pt x="2527" y="1192"/>
                  </a:cubicBezTo>
                  <a:cubicBezTo>
                    <a:pt x="2407" y="1023"/>
                    <a:pt x="2245" y="938"/>
                    <a:pt x="2040" y="938"/>
                  </a:cubicBezTo>
                  <a:cubicBezTo>
                    <a:pt x="2004" y="938"/>
                    <a:pt x="1968" y="943"/>
                    <a:pt x="1932" y="952"/>
                  </a:cubicBezTo>
                  <a:cubicBezTo>
                    <a:pt x="1896" y="961"/>
                    <a:pt x="1860" y="975"/>
                    <a:pt x="1824" y="994"/>
                  </a:cubicBezTo>
                  <a:lnTo>
                    <a:pt x="1824" y="315"/>
                  </a:lnTo>
                  <a:lnTo>
                    <a:pt x="2571" y="315"/>
                  </a:lnTo>
                  <a:lnTo>
                    <a:pt x="25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5" name="Shape 1185"/>
            <p:cNvSpPr/>
            <p:nvPr/>
          </p:nvSpPr>
          <p:spPr>
            <a:xfrm>
              <a:off x="2341700" y="2586500"/>
              <a:ext cx="71275" cy="71800"/>
            </a:xfrm>
            <a:custGeom>
              <a:avLst/>
              <a:gdLst/>
              <a:ahLst/>
              <a:cxnLst/>
              <a:rect l="0" t="0" r="0" b="0"/>
              <a:pathLst>
                <a:path w="2851" h="2872" extrusionOk="0">
                  <a:moveTo>
                    <a:pt x="2217" y="297"/>
                  </a:moveTo>
                  <a:cubicBezTo>
                    <a:pt x="2345" y="297"/>
                    <a:pt x="2442" y="391"/>
                    <a:pt x="2506" y="581"/>
                  </a:cubicBezTo>
                  <a:cubicBezTo>
                    <a:pt x="2570" y="771"/>
                    <a:pt x="2603" y="1056"/>
                    <a:pt x="2603" y="1437"/>
                  </a:cubicBezTo>
                  <a:cubicBezTo>
                    <a:pt x="2603" y="1816"/>
                    <a:pt x="2570" y="2100"/>
                    <a:pt x="2506" y="2290"/>
                  </a:cubicBezTo>
                  <a:cubicBezTo>
                    <a:pt x="2442" y="2480"/>
                    <a:pt x="2345" y="2575"/>
                    <a:pt x="2217" y="2575"/>
                  </a:cubicBezTo>
                  <a:cubicBezTo>
                    <a:pt x="2089" y="2575"/>
                    <a:pt x="1993" y="2480"/>
                    <a:pt x="1929" y="2290"/>
                  </a:cubicBezTo>
                  <a:cubicBezTo>
                    <a:pt x="1864" y="2100"/>
                    <a:pt x="1832" y="1816"/>
                    <a:pt x="1832" y="1437"/>
                  </a:cubicBezTo>
                  <a:cubicBezTo>
                    <a:pt x="1832" y="1056"/>
                    <a:pt x="1864" y="771"/>
                    <a:pt x="1929" y="581"/>
                  </a:cubicBezTo>
                  <a:cubicBezTo>
                    <a:pt x="1993" y="391"/>
                    <a:pt x="2089" y="297"/>
                    <a:pt x="2217" y="297"/>
                  </a:cubicBezTo>
                  <a:close/>
                  <a:moveTo>
                    <a:pt x="531" y="0"/>
                  </a:moveTo>
                  <a:cubicBezTo>
                    <a:pt x="459" y="0"/>
                    <a:pt x="379" y="16"/>
                    <a:pt x="293" y="46"/>
                  </a:cubicBezTo>
                  <a:cubicBezTo>
                    <a:pt x="206" y="77"/>
                    <a:pt x="112" y="123"/>
                    <a:pt x="12" y="184"/>
                  </a:cubicBezTo>
                  <a:lnTo>
                    <a:pt x="12" y="562"/>
                  </a:lnTo>
                  <a:cubicBezTo>
                    <a:pt x="111" y="479"/>
                    <a:pt x="203" y="417"/>
                    <a:pt x="290" y="376"/>
                  </a:cubicBezTo>
                  <a:cubicBezTo>
                    <a:pt x="376" y="336"/>
                    <a:pt x="458" y="315"/>
                    <a:pt x="536" y="315"/>
                  </a:cubicBezTo>
                  <a:cubicBezTo>
                    <a:pt x="646" y="315"/>
                    <a:pt x="735" y="361"/>
                    <a:pt x="803" y="454"/>
                  </a:cubicBezTo>
                  <a:cubicBezTo>
                    <a:pt x="872" y="547"/>
                    <a:pt x="906" y="667"/>
                    <a:pt x="906" y="814"/>
                  </a:cubicBezTo>
                  <a:cubicBezTo>
                    <a:pt x="906" y="904"/>
                    <a:pt x="890" y="996"/>
                    <a:pt x="858" y="1089"/>
                  </a:cubicBezTo>
                  <a:cubicBezTo>
                    <a:pt x="827" y="1182"/>
                    <a:pt x="771" y="1296"/>
                    <a:pt x="692" y="1431"/>
                  </a:cubicBezTo>
                  <a:cubicBezTo>
                    <a:pt x="650" y="1503"/>
                    <a:pt x="548" y="1662"/>
                    <a:pt x="385" y="1910"/>
                  </a:cubicBezTo>
                  <a:cubicBezTo>
                    <a:pt x="223" y="2158"/>
                    <a:pt x="94" y="2355"/>
                    <a:pt x="0" y="2502"/>
                  </a:cubicBezTo>
                  <a:lnTo>
                    <a:pt x="0" y="2817"/>
                  </a:lnTo>
                  <a:lnTo>
                    <a:pt x="1165" y="2817"/>
                  </a:lnTo>
                  <a:lnTo>
                    <a:pt x="1165" y="2502"/>
                  </a:lnTo>
                  <a:lnTo>
                    <a:pt x="299" y="2502"/>
                  </a:lnTo>
                  <a:cubicBezTo>
                    <a:pt x="499" y="2195"/>
                    <a:pt x="653" y="1955"/>
                    <a:pt x="763" y="1784"/>
                  </a:cubicBezTo>
                  <a:cubicBezTo>
                    <a:pt x="873" y="1613"/>
                    <a:pt x="938" y="1509"/>
                    <a:pt x="959" y="1474"/>
                  </a:cubicBezTo>
                  <a:cubicBezTo>
                    <a:pt x="1033" y="1335"/>
                    <a:pt x="1085" y="1215"/>
                    <a:pt x="1113" y="1113"/>
                  </a:cubicBezTo>
                  <a:cubicBezTo>
                    <a:pt x="1141" y="1011"/>
                    <a:pt x="1155" y="903"/>
                    <a:pt x="1155" y="790"/>
                  </a:cubicBezTo>
                  <a:cubicBezTo>
                    <a:pt x="1155" y="550"/>
                    <a:pt x="1099" y="358"/>
                    <a:pt x="986" y="215"/>
                  </a:cubicBezTo>
                  <a:cubicBezTo>
                    <a:pt x="873" y="72"/>
                    <a:pt x="721" y="0"/>
                    <a:pt x="531" y="0"/>
                  </a:cubicBezTo>
                  <a:close/>
                  <a:moveTo>
                    <a:pt x="2217" y="0"/>
                  </a:moveTo>
                  <a:cubicBezTo>
                    <a:pt x="2011" y="0"/>
                    <a:pt x="1854" y="123"/>
                    <a:pt x="1746" y="368"/>
                  </a:cubicBezTo>
                  <a:cubicBezTo>
                    <a:pt x="1637" y="613"/>
                    <a:pt x="1583" y="969"/>
                    <a:pt x="1583" y="1437"/>
                  </a:cubicBezTo>
                  <a:cubicBezTo>
                    <a:pt x="1583" y="1902"/>
                    <a:pt x="1637" y="2258"/>
                    <a:pt x="1746" y="2503"/>
                  </a:cubicBezTo>
                  <a:cubicBezTo>
                    <a:pt x="1854" y="2748"/>
                    <a:pt x="2011" y="2871"/>
                    <a:pt x="2217" y="2871"/>
                  </a:cubicBezTo>
                  <a:cubicBezTo>
                    <a:pt x="2422" y="2871"/>
                    <a:pt x="2579" y="2748"/>
                    <a:pt x="2688" y="2503"/>
                  </a:cubicBezTo>
                  <a:cubicBezTo>
                    <a:pt x="2796" y="2258"/>
                    <a:pt x="2851" y="1902"/>
                    <a:pt x="2851" y="1437"/>
                  </a:cubicBezTo>
                  <a:cubicBezTo>
                    <a:pt x="2851" y="969"/>
                    <a:pt x="2796" y="613"/>
                    <a:pt x="2688" y="368"/>
                  </a:cubicBezTo>
                  <a:cubicBezTo>
                    <a:pt x="2579" y="123"/>
                    <a:pt x="2422" y="0"/>
                    <a:pt x="2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6" name="Shape 1186"/>
            <p:cNvSpPr/>
            <p:nvPr/>
          </p:nvSpPr>
          <p:spPr>
            <a:xfrm>
              <a:off x="2849750" y="2586500"/>
              <a:ext cx="69975" cy="71800"/>
            </a:xfrm>
            <a:custGeom>
              <a:avLst/>
              <a:gdLst/>
              <a:ahLst/>
              <a:cxnLst/>
              <a:rect l="0" t="0" r="0" b="0"/>
              <a:pathLst>
                <a:path w="2799" h="2872" extrusionOk="0">
                  <a:moveTo>
                    <a:pt x="532" y="0"/>
                  </a:moveTo>
                  <a:cubicBezTo>
                    <a:pt x="459" y="0"/>
                    <a:pt x="380" y="16"/>
                    <a:pt x="293" y="46"/>
                  </a:cubicBezTo>
                  <a:cubicBezTo>
                    <a:pt x="206" y="77"/>
                    <a:pt x="113" y="123"/>
                    <a:pt x="13" y="184"/>
                  </a:cubicBezTo>
                  <a:lnTo>
                    <a:pt x="13" y="562"/>
                  </a:lnTo>
                  <a:cubicBezTo>
                    <a:pt x="111" y="479"/>
                    <a:pt x="204" y="417"/>
                    <a:pt x="290" y="376"/>
                  </a:cubicBezTo>
                  <a:cubicBezTo>
                    <a:pt x="377" y="336"/>
                    <a:pt x="459" y="315"/>
                    <a:pt x="536" y="315"/>
                  </a:cubicBezTo>
                  <a:cubicBezTo>
                    <a:pt x="646" y="315"/>
                    <a:pt x="735" y="361"/>
                    <a:pt x="804" y="454"/>
                  </a:cubicBezTo>
                  <a:cubicBezTo>
                    <a:pt x="872" y="547"/>
                    <a:pt x="906" y="667"/>
                    <a:pt x="906" y="814"/>
                  </a:cubicBezTo>
                  <a:cubicBezTo>
                    <a:pt x="906" y="904"/>
                    <a:pt x="891" y="996"/>
                    <a:pt x="859" y="1089"/>
                  </a:cubicBezTo>
                  <a:cubicBezTo>
                    <a:pt x="827" y="1182"/>
                    <a:pt x="772" y="1296"/>
                    <a:pt x="693" y="1431"/>
                  </a:cubicBezTo>
                  <a:cubicBezTo>
                    <a:pt x="651" y="1503"/>
                    <a:pt x="549" y="1662"/>
                    <a:pt x="386" y="1910"/>
                  </a:cubicBezTo>
                  <a:cubicBezTo>
                    <a:pt x="223" y="2158"/>
                    <a:pt x="95" y="2355"/>
                    <a:pt x="1" y="2502"/>
                  </a:cubicBezTo>
                  <a:lnTo>
                    <a:pt x="1" y="2817"/>
                  </a:lnTo>
                  <a:lnTo>
                    <a:pt x="1166" y="2817"/>
                  </a:lnTo>
                  <a:lnTo>
                    <a:pt x="1166" y="2502"/>
                  </a:lnTo>
                  <a:lnTo>
                    <a:pt x="299" y="2502"/>
                  </a:lnTo>
                  <a:cubicBezTo>
                    <a:pt x="499" y="2195"/>
                    <a:pt x="654" y="1955"/>
                    <a:pt x="764" y="1784"/>
                  </a:cubicBezTo>
                  <a:cubicBezTo>
                    <a:pt x="874" y="1613"/>
                    <a:pt x="939" y="1509"/>
                    <a:pt x="959" y="1474"/>
                  </a:cubicBezTo>
                  <a:cubicBezTo>
                    <a:pt x="1034" y="1335"/>
                    <a:pt x="1085" y="1215"/>
                    <a:pt x="1113" y="1113"/>
                  </a:cubicBezTo>
                  <a:cubicBezTo>
                    <a:pt x="1142" y="1011"/>
                    <a:pt x="1156" y="903"/>
                    <a:pt x="1156" y="790"/>
                  </a:cubicBezTo>
                  <a:cubicBezTo>
                    <a:pt x="1156" y="550"/>
                    <a:pt x="1099" y="358"/>
                    <a:pt x="986" y="215"/>
                  </a:cubicBezTo>
                  <a:cubicBezTo>
                    <a:pt x="873" y="72"/>
                    <a:pt x="722" y="0"/>
                    <a:pt x="532" y="0"/>
                  </a:cubicBezTo>
                  <a:close/>
                  <a:moveTo>
                    <a:pt x="1689" y="50"/>
                  </a:moveTo>
                  <a:lnTo>
                    <a:pt x="1689" y="1440"/>
                  </a:lnTo>
                  <a:cubicBezTo>
                    <a:pt x="1758" y="1393"/>
                    <a:pt x="1825" y="1359"/>
                    <a:pt x="1891" y="1336"/>
                  </a:cubicBezTo>
                  <a:cubicBezTo>
                    <a:pt x="1957" y="1314"/>
                    <a:pt x="2023" y="1303"/>
                    <a:pt x="2090" y="1303"/>
                  </a:cubicBezTo>
                  <a:cubicBezTo>
                    <a:pt x="2231" y="1303"/>
                    <a:pt x="2343" y="1359"/>
                    <a:pt x="2426" y="1472"/>
                  </a:cubicBezTo>
                  <a:cubicBezTo>
                    <a:pt x="2509" y="1584"/>
                    <a:pt x="2550" y="1737"/>
                    <a:pt x="2550" y="1930"/>
                  </a:cubicBezTo>
                  <a:cubicBezTo>
                    <a:pt x="2550" y="2122"/>
                    <a:pt x="2509" y="2275"/>
                    <a:pt x="2426" y="2387"/>
                  </a:cubicBezTo>
                  <a:cubicBezTo>
                    <a:pt x="2343" y="2500"/>
                    <a:pt x="2231" y="2556"/>
                    <a:pt x="2090" y="2556"/>
                  </a:cubicBezTo>
                  <a:cubicBezTo>
                    <a:pt x="2002" y="2556"/>
                    <a:pt x="1919" y="2541"/>
                    <a:pt x="1840" y="2512"/>
                  </a:cubicBezTo>
                  <a:cubicBezTo>
                    <a:pt x="1761" y="2482"/>
                    <a:pt x="1685" y="2437"/>
                    <a:pt x="1612" y="2376"/>
                  </a:cubicBezTo>
                  <a:lnTo>
                    <a:pt x="1612" y="2753"/>
                  </a:lnTo>
                  <a:cubicBezTo>
                    <a:pt x="1697" y="2792"/>
                    <a:pt x="1779" y="2822"/>
                    <a:pt x="1859" y="2841"/>
                  </a:cubicBezTo>
                  <a:cubicBezTo>
                    <a:pt x="1939" y="2861"/>
                    <a:pt x="2017" y="2871"/>
                    <a:pt x="2094" y="2871"/>
                  </a:cubicBezTo>
                  <a:cubicBezTo>
                    <a:pt x="2318" y="2871"/>
                    <a:pt x="2491" y="2789"/>
                    <a:pt x="2614" y="2624"/>
                  </a:cubicBezTo>
                  <a:cubicBezTo>
                    <a:pt x="2737" y="2459"/>
                    <a:pt x="2799" y="2227"/>
                    <a:pt x="2799" y="1930"/>
                  </a:cubicBezTo>
                  <a:cubicBezTo>
                    <a:pt x="2799" y="1640"/>
                    <a:pt x="2739" y="1411"/>
                    <a:pt x="2619" y="1242"/>
                  </a:cubicBezTo>
                  <a:cubicBezTo>
                    <a:pt x="2500" y="1073"/>
                    <a:pt x="2337" y="988"/>
                    <a:pt x="2133" y="988"/>
                  </a:cubicBezTo>
                  <a:cubicBezTo>
                    <a:pt x="2097" y="988"/>
                    <a:pt x="2060" y="993"/>
                    <a:pt x="2024" y="1002"/>
                  </a:cubicBezTo>
                  <a:cubicBezTo>
                    <a:pt x="1988" y="1011"/>
                    <a:pt x="1952" y="1025"/>
                    <a:pt x="1916" y="1044"/>
                  </a:cubicBezTo>
                  <a:lnTo>
                    <a:pt x="1916" y="365"/>
                  </a:lnTo>
                  <a:lnTo>
                    <a:pt x="2663" y="365"/>
                  </a:lnTo>
                  <a:lnTo>
                    <a:pt x="266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7" name="Shape 1187"/>
            <p:cNvSpPr/>
            <p:nvPr/>
          </p:nvSpPr>
          <p:spPr>
            <a:xfrm>
              <a:off x="1593125" y="2755625"/>
              <a:ext cx="46075" cy="69200"/>
            </a:xfrm>
            <a:custGeom>
              <a:avLst/>
              <a:gdLst/>
              <a:ahLst/>
              <a:cxnLst/>
              <a:rect l="0" t="0" r="0" b="0"/>
              <a:pathLst>
                <a:path w="1843" h="2768" extrusionOk="0">
                  <a:moveTo>
                    <a:pt x="25" y="0"/>
                  </a:moveTo>
                  <a:lnTo>
                    <a:pt x="637" y="1355"/>
                  </a:lnTo>
                  <a:lnTo>
                    <a:pt x="0" y="2768"/>
                  </a:lnTo>
                  <a:lnTo>
                    <a:pt x="496" y="2768"/>
                  </a:lnTo>
                  <a:lnTo>
                    <a:pt x="921" y="1822"/>
                  </a:lnTo>
                  <a:lnTo>
                    <a:pt x="1349" y="2768"/>
                  </a:lnTo>
                  <a:lnTo>
                    <a:pt x="1842" y="2768"/>
                  </a:lnTo>
                  <a:lnTo>
                    <a:pt x="1206" y="1355"/>
                  </a:lnTo>
                  <a:lnTo>
                    <a:pt x="1818" y="0"/>
                  </a:lnTo>
                  <a:lnTo>
                    <a:pt x="1321" y="0"/>
                  </a:lnTo>
                  <a:lnTo>
                    <a:pt x="921" y="892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8" name="Shape 1188"/>
            <p:cNvSpPr/>
            <p:nvPr/>
          </p:nvSpPr>
          <p:spPr>
            <a:xfrm>
              <a:off x="108975" y="1295325"/>
              <a:ext cx="45875" cy="70575"/>
            </a:xfrm>
            <a:custGeom>
              <a:avLst/>
              <a:gdLst/>
              <a:ahLst/>
              <a:cxnLst/>
              <a:rect l="0" t="0" r="0" b="0"/>
              <a:pathLst>
                <a:path w="1835" h="2823" extrusionOk="0">
                  <a:moveTo>
                    <a:pt x="0" y="0"/>
                  </a:moveTo>
                  <a:lnTo>
                    <a:pt x="0" y="782"/>
                  </a:lnTo>
                  <a:lnTo>
                    <a:pt x="654" y="1412"/>
                  </a:lnTo>
                  <a:lnTo>
                    <a:pt x="0" y="2042"/>
                  </a:lnTo>
                  <a:lnTo>
                    <a:pt x="0" y="2823"/>
                  </a:lnTo>
                  <a:lnTo>
                    <a:pt x="1062" y="1768"/>
                  </a:lnTo>
                  <a:lnTo>
                    <a:pt x="1835" y="1768"/>
                  </a:lnTo>
                  <a:lnTo>
                    <a:pt x="1835" y="1055"/>
                  </a:lnTo>
                  <a:lnTo>
                    <a:pt x="1062" y="10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9" name="Shape 1189"/>
            <p:cNvSpPr/>
            <p:nvPr/>
          </p:nvSpPr>
          <p:spPr>
            <a:xfrm>
              <a:off x="24175" y="36475"/>
              <a:ext cx="2946800" cy="2927050"/>
            </a:xfrm>
            <a:custGeom>
              <a:avLst/>
              <a:gdLst/>
              <a:ahLst/>
              <a:cxnLst/>
              <a:rect l="0" t="0" r="0" b="0"/>
              <a:pathLst>
                <a:path w="117872" h="117082" fill="none" extrusionOk="0">
                  <a:moveTo>
                    <a:pt x="1" y="1"/>
                  </a:moveTo>
                  <a:lnTo>
                    <a:pt x="117872" y="1"/>
                  </a:lnTo>
                  <a:lnTo>
                    <a:pt x="117872" y="117081"/>
                  </a:lnTo>
                  <a:lnTo>
                    <a:pt x="1" y="11708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4850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90" name="Shape 1190"/>
          <p:cNvGrpSpPr/>
          <p:nvPr/>
        </p:nvGrpSpPr>
        <p:grpSpPr>
          <a:xfrm>
            <a:off x="197575" y="5047372"/>
            <a:ext cx="2604111" cy="1713080"/>
            <a:chOff x="24175" y="36475"/>
            <a:chExt cx="2946800" cy="2927050"/>
          </a:xfrm>
        </p:grpSpPr>
        <p:sp>
          <p:nvSpPr>
            <p:cNvPr id="1191" name="Shape 1191"/>
            <p:cNvSpPr/>
            <p:nvPr/>
          </p:nvSpPr>
          <p:spPr>
            <a:xfrm>
              <a:off x="24175" y="36475"/>
              <a:ext cx="2946800" cy="2927050"/>
            </a:xfrm>
            <a:custGeom>
              <a:avLst/>
              <a:gdLst/>
              <a:ahLst/>
              <a:cxnLst/>
              <a:rect l="0" t="0" r="0" b="0"/>
              <a:pathLst>
                <a:path w="117872" h="117082" extrusionOk="0">
                  <a:moveTo>
                    <a:pt x="1" y="1"/>
                  </a:moveTo>
                  <a:lnTo>
                    <a:pt x="1" y="117081"/>
                  </a:lnTo>
                  <a:lnTo>
                    <a:pt x="117872" y="117081"/>
                  </a:lnTo>
                  <a:lnTo>
                    <a:pt x="117872" y="1"/>
                  </a:lnTo>
                  <a:close/>
                </a:path>
              </a:pathLst>
            </a:custGeom>
            <a:solidFill>
              <a:srgbClr val="FFFFFF"/>
            </a:solidFill>
            <a:ln w="4850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2" name="Shape 1192"/>
            <p:cNvSpPr/>
            <p:nvPr/>
          </p:nvSpPr>
          <p:spPr>
            <a:xfrm>
              <a:off x="343525" y="189775"/>
              <a:ext cx="2535525" cy="2292000"/>
            </a:xfrm>
            <a:custGeom>
              <a:avLst/>
              <a:gdLst/>
              <a:ahLst/>
              <a:cxnLst/>
              <a:rect l="0" t="0" r="0" b="0"/>
              <a:pathLst>
                <a:path w="101421" h="91680" extrusionOk="0">
                  <a:moveTo>
                    <a:pt x="1" y="0"/>
                  </a:moveTo>
                  <a:lnTo>
                    <a:pt x="101420" y="0"/>
                  </a:lnTo>
                  <a:lnTo>
                    <a:pt x="101420" y="91679"/>
                  </a:lnTo>
                  <a:lnTo>
                    <a:pt x="1" y="916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3" name="Shape 1193"/>
            <p:cNvSpPr/>
            <p:nvPr/>
          </p:nvSpPr>
          <p:spPr>
            <a:xfrm>
              <a:off x="343525" y="215327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4" name="Shape 1194"/>
            <p:cNvSpPr/>
            <p:nvPr/>
          </p:nvSpPr>
          <p:spPr>
            <a:xfrm>
              <a:off x="343525" y="182480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1"/>
                  </a:moveTo>
                  <a:lnTo>
                    <a:pt x="101420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5" name="Shape 1195"/>
            <p:cNvSpPr/>
            <p:nvPr/>
          </p:nvSpPr>
          <p:spPr>
            <a:xfrm>
              <a:off x="343525" y="149635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6" name="Shape 1196"/>
            <p:cNvSpPr/>
            <p:nvPr/>
          </p:nvSpPr>
          <p:spPr>
            <a:xfrm>
              <a:off x="343525" y="117517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7" name="Shape 1197"/>
            <p:cNvSpPr/>
            <p:nvPr/>
          </p:nvSpPr>
          <p:spPr>
            <a:xfrm>
              <a:off x="343525" y="84670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1"/>
                  </a:moveTo>
                  <a:lnTo>
                    <a:pt x="101420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8" name="Shape 1198"/>
            <p:cNvSpPr/>
            <p:nvPr/>
          </p:nvSpPr>
          <p:spPr>
            <a:xfrm>
              <a:off x="343525" y="51822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1"/>
                  </a:moveTo>
                  <a:lnTo>
                    <a:pt x="101420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9" name="Shape 1199"/>
            <p:cNvSpPr/>
            <p:nvPr/>
          </p:nvSpPr>
          <p:spPr>
            <a:xfrm>
              <a:off x="343525" y="18977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0" name="Shape 1200"/>
            <p:cNvSpPr/>
            <p:nvPr/>
          </p:nvSpPr>
          <p:spPr>
            <a:xfrm>
              <a:off x="343525" y="18977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4850" cap="rnd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1" name="Shape 1201"/>
            <p:cNvSpPr/>
            <p:nvPr/>
          </p:nvSpPr>
          <p:spPr>
            <a:xfrm>
              <a:off x="2879025" y="189775"/>
              <a:ext cx="25" cy="2292000"/>
            </a:xfrm>
            <a:custGeom>
              <a:avLst/>
              <a:gdLst/>
              <a:ahLst/>
              <a:cxnLst/>
              <a:rect l="0" t="0" r="0" b="0"/>
              <a:pathLst>
                <a:path w="1" h="91680" fill="none" extrusionOk="0">
                  <a:moveTo>
                    <a:pt x="0" y="0"/>
                  </a:moveTo>
                  <a:lnTo>
                    <a:pt x="0" y="91679"/>
                  </a:lnTo>
                </a:path>
              </a:pathLst>
            </a:custGeom>
            <a:noFill/>
            <a:ln w="4850" cap="rnd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2" name="Shape 1202"/>
            <p:cNvSpPr/>
            <p:nvPr/>
          </p:nvSpPr>
          <p:spPr>
            <a:xfrm>
              <a:off x="343525" y="248175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01420" y="0"/>
                  </a:moveTo>
                  <a:lnTo>
                    <a:pt x="1" y="0"/>
                  </a:lnTo>
                </a:path>
              </a:pathLst>
            </a:custGeom>
            <a:noFill/>
            <a:ln w="4850" cap="rnd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3" name="Shape 1203"/>
            <p:cNvSpPr/>
            <p:nvPr/>
          </p:nvSpPr>
          <p:spPr>
            <a:xfrm>
              <a:off x="343525" y="189775"/>
              <a:ext cx="25" cy="2292000"/>
            </a:xfrm>
            <a:custGeom>
              <a:avLst/>
              <a:gdLst/>
              <a:ahLst/>
              <a:cxnLst/>
              <a:rect l="0" t="0" r="0" b="0"/>
              <a:pathLst>
                <a:path w="1" h="91680" fill="none" extrusionOk="0">
                  <a:moveTo>
                    <a:pt x="1" y="91679"/>
                  </a:moveTo>
                  <a:lnTo>
                    <a:pt x="1" y="0"/>
                  </a:lnTo>
                </a:path>
              </a:pathLst>
            </a:custGeom>
            <a:noFill/>
            <a:ln w="4850" cap="rnd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4" name="Shape 1204"/>
            <p:cNvSpPr/>
            <p:nvPr/>
          </p:nvSpPr>
          <p:spPr>
            <a:xfrm>
              <a:off x="343525" y="189775"/>
              <a:ext cx="25" cy="2292000"/>
            </a:xfrm>
            <a:custGeom>
              <a:avLst/>
              <a:gdLst/>
              <a:ahLst/>
              <a:cxnLst/>
              <a:rect l="0" t="0" r="0" b="0"/>
              <a:pathLst>
                <a:path w="1" h="91680" fill="none" extrusionOk="0">
                  <a:moveTo>
                    <a:pt x="1" y="0"/>
                  </a:moveTo>
                  <a:lnTo>
                    <a:pt x="1" y="91679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5" name="Shape 1205"/>
            <p:cNvSpPr/>
            <p:nvPr/>
          </p:nvSpPr>
          <p:spPr>
            <a:xfrm>
              <a:off x="324175" y="2481750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6" name="Shape 1206"/>
            <p:cNvSpPr/>
            <p:nvPr/>
          </p:nvSpPr>
          <p:spPr>
            <a:xfrm>
              <a:off x="324175" y="2153275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7" name="Shape 1207"/>
            <p:cNvSpPr/>
            <p:nvPr/>
          </p:nvSpPr>
          <p:spPr>
            <a:xfrm>
              <a:off x="324175" y="1824800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1"/>
                  </a:moveTo>
                  <a:lnTo>
                    <a:pt x="775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8" name="Shape 1208"/>
            <p:cNvSpPr/>
            <p:nvPr/>
          </p:nvSpPr>
          <p:spPr>
            <a:xfrm>
              <a:off x="324175" y="1496350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9" name="Shape 1209"/>
            <p:cNvSpPr/>
            <p:nvPr/>
          </p:nvSpPr>
          <p:spPr>
            <a:xfrm>
              <a:off x="324175" y="1175175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0" name="Shape 1210"/>
            <p:cNvSpPr/>
            <p:nvPr/>
          </p:nvSpPr>
          <p:spPr>
            <a:xfrm>
              <a:off x="324175" y="846700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1"/>
                  </a:moveTo>
                  <a:lnTo>
                    <a:pt x="775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1" name="Shape 1211"/>
            <p:cNvSpPr/>
            <p:nvPr/>
          </p:nvSpPr>
          <p:spPr>
            <a:xfrm>
              <a:off x="324175" y="518225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1"/>
                  </a:moveTo>
                  <a:lnTo>
                    <a:pt x="775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2" name="Shape 1212"/>
            <p:cNvSpPr/>
            <p:nvPr/>
          </p:nvSpPr>
          <p:spPr>
            <a:xfrm>
              <a:off x="324175" y="189775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3" name="Shape 1213"/>
            <p:cNvSpPr/>
            <p:nvPr/>
          </p:nvSpPr>
          <p:spPr>
            <a:xfrm>
              <a:off x="343525" y="248175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4" name="Shape 1214"/>
            <p:cNvSpPr/>
            <p:nvPr/>
          </p:nvSpPr>
          <p:spPr>
            <a:xfrm>
              <a:off x="343525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1" y="1168"/>
                  </a:moveTo>
                  <a:lnTo>
                    <a:pt x="1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5" name="Shape 1215"/>
            <p:cNvSpPr/>
            <p:nvPr/>
          </p:nvSpPr>
          <p:spPr>
            <a:xfrm>
              <a:off x="851600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1" y="1168"/>
                  </a:moveTo>
                  <a:lnTo>
                    <a:pt x="1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6" name="Shape 1216"/>
            <p:cNvSpPr/>
            <p:nvPr/>
          </p:nvSpPr>
          <p:spPr>
            <a:xfrm>
              <a:off x="1359675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0" y="1168"/>
                  </a:moveTo>
                  <a:lnTo>
                    <a:pt x="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7" name="Shape 1217"/>
            <p:cNvSpPr/>
            <p:nvPr/>
          </p:nvSpPr>
          <p:spPr>
            <a:xfrm>
              <a:off x="1862900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0" y="1168"/>
                  </a:moveTo>
                  <a:lnTo>
                    <a:pt x="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8" name="Shape 1218"/>
            <p:cNvSpPr/>
            <p:nvPr/>
          </p:nvSpPr>
          <p:spPr>
            <a:xfrm>
              <a:off x="2370950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1" y="1168"/>
                  </a:moveTo>
                  <a:lnTo>
                    <a:pt x="1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9" name="Shape 1219"/>
            <p:cNvSpPr/>
            <p:nvPr/>
          </p:nvSpPr>
          <p:spPr>
            <a:xfrm>
              <a:off x="2879025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0" y="1168"/>
                  </a:moveTo>
                  <a:lnTo>
                    <a:pt x="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0" name="Shape 1220"/>
            <p:cNvSpPr/>
            <p:nvPr/>
          </p:nvSpPr>
          <p:spPr>
            <a:xfrm>
              <a:off x="430625" y="64232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1" y="0"/>
                  </a:moveTo>
                  <a:cubicBezTo>
                    <a:pt x="261" y="0"/>
                    <a:pt x="1" y="393"/>
                    <a:pt x="1" y="876"/>
                  </a:cubicBezTo>
                  <a:cubicBezTo>
                    <a:pt x="1" y="1360"/>
                    <a:pt x="261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3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1" name="Shape 1221"/>
            <p:cNvSpPr/>
            <p:nvPr/>
          </p:nvSpPr>
          <p:spPr>
            <a:xfrm>
              <a:off x="532250" y="1000000"/>
              <a:ext cx="29050" cy="43800"/>
            </a:xfrm>
            <a:custGeom>
              <a:avLst/>
              <a:gdLst/>
              <a:ahLst/>
              <a:cxnLst/>
              <a:rect l="0" t="0" r="0" b="0"/>
              <a:pathLst>
                <a:path w="1162" h="1752" extrusionOk="0">
                  <a:moveTo>
                    <a:pt x="581" y="0"/>
                  </a:moveTo>
                  <a:cubicBezTo>
                    <a:pt x="260" y="0"/>
                    <a:pt x="0" y="392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2" name="Shape 1222"/>
            <p:cNvSpPr/>
            <p:nvPr/>
          </p:nvSpPr>
          <p:spPr>
            <a:xfrm>
              <a:off x="735475" y="978100"/>
              <a:ext cx="29050" cy="43800"/>
            </a:xfrm>
            <a:custGeom>
              <a:avLst/>
              <a:gdLst/>
              <a:ahLst/>
              <a:cxnLst/>
              <a:rect l="0" t="0" r="0" b="0"/>
              <a:pathLst>
                <a:path w="1162" h="1752" extrusionOk="0">
                  <a:moveTo>
                    <a:pt x="581" y="0"/>
                  </a:moveTo>
                  <a:cubicBezTo>
                    <a:pt x="260" y="0"/>
                    <a:pt x="0" y="392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3" name="Shape 1223"/>
            <p:cNvSpPr/>
            <p:nvPr/>
          </p:nvSpPr>
          <p:spPr>
            <a:xfrm>
              <a:off x="837075" y="104377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1"/>
                  </a:moveTo>
                  <a:cubicBezTo>
                    <a:pt x="261" y="1"/>
                    <a:pt x="1" y="393"/>
                    <a:pt x="1" y="877"/>
                  </a:cubicBezTo>
                  <a:cubicBezTo>
                    <a:pt x="1" y="1360"/>
                    <a:pt x="261" y="1753"/>
                    <a:pt x="582" y="1753"/>
                  </a:cubicBezTo>
                  <a:cubicBezTo>
                    <a:pt x="902" y="1753"/>
                    <a:pt x="1162" y="1360"/>
                    <a:pt x="1162" y="877"/>
                  </a:cubicBezTo>
                  <a:cubicBezTo>
                    <a:pt x="1162" y="393"/>
                    <a:pt x="902" y="1"/>
                    <a:pt x="582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4" name="Shape 1224"/>
            <p:cNvSpPr/>
            <p:nvPr/>
          </p:nvSpPr>
          <p:spPr>
            <a:xfrm>
              <a:off x="938700" y="109487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7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5" name="Shape 1225"/>
            <p:cNvSpPr/>
            <p:nvPr/>
          </p:nvSpPr>
          <p:spPr>
            <a:xfrm>
              <a:off x="1040300" y="67152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0"/>
                  </a:moveTo>
                  <a:cubicBezTo>
                    <a:pt x="261" y="0"/>
                    <a:pt x="1" y="392"/>
                    <a:pt x="1" y="876"/>
                  </a:cubicBezTo>
                  <a:cubicBezTo>
                    <a:pt x="1" y="1360"/>
                    <a:pt x="261" y="1752"/>
                    <a:pt x="582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2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6" name="Shape 1226"/>
            <p:cNvSpPr/>
            <p:nvPr/>
          </p:nvSpPr>
          <p:spPr>
            <a:xfrm>
              <a:off x="1141925" y="729925"/>
              <a:ext cx="29050" cy="43800"/>
            </a:xfrm>
            <a:custGeom>
              <a:avLst/>
              <a:gdLst/>
              <a:ahLst/>
              <a:cxnLst/>
              <a:rect l="0" t="0" r="0" b="0"/>
              <a:pathLst>
                <a:path w="1162" h="1752" extrusionOk="0">
                  <a:moveTo>
                    <a:pt x="581" y="0"/>
                  </a:moveTo>
                  <a:cubicBezTo>
                    <a:pt x="260" y="0"/>
                    <a:pt x="0" y="392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7" name="Shape 1227"/>
            <p:cNvSpPr/>
            <p:nvPr/>
          </p:nvSpPr>
          <p:spPr>
            <a:xfrm>
              <a:off x="1243525" y="56202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1"/>
                  </a:moveTo>
                  <a:cubicBezTo>
                    <a:pt x="261" y="1"/>
                    <a:pt x="1" y="393"/>
                    <a:pt x="1" y="877"/>
                  </a:cubicBezTo>
                  <a:cubicBezTo>
                    <a:pt x="1" y="1360"/>
                    <a:pt x="261" y="1753"/>
                    <a:pt x="582" y="1753"/>
                  </a:cubicBezTo>
                  <a:cubicBezTo>
                    <a:pt x="902" y="1753"/>
                    <a:pt x="1162" y="1360"/>
                    <a:pt x="1162" y="877"/>
                  </a:cubicBezTo>
                  <a:cubicBezTo>
                    <a:pt x="1162" y="393"/>
                    <a:pt x="902" y="1"/>
                    <a:pt x="582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8" name="Shape 1228"/>
            <p:cNvSpPr/>
            <p:nvPr/>
          </p:nvSpPr>
          <p:spPr>
            <a:xfrm>
              <a:off x="1345150" y="1459850"/>
              <a:ext cx="29050" cy="43800"/>
            </a:xfrm>
            <a:custGeom>
              <a:avLst/>
              <a:gdLst/>
              <a:ahLst/>
              <a:cxnLst/>
              <a:rect l="0" t="0" r="0" b="0"/>
              <a:pathLst>
                <a:path w="1162" h="1752" extrusionOk="0">
                  <a:moveTo>
                    <a:pt x="581" y="0"/>
                  </a:moveTo>
                  <a:cubicBezTo>
                    <a:pt x="260" y="0"/>
                    <a:pt x="0" y="392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9" name="Shape 1229"/>
            <p:cNvSpPr/>
            <p:nvPr/>
          </p:nvSpPr>
          <p:spPr>
            <a:xfrm>
              <a:off x="1446750" y="104377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1"/>
                  </a:moveTo>
                  <a:cubicBezTo>
                    <a:pt x="261" y="1"/>
                    <a:pt x="1" y="393"/>
                    <a:pt x="1" y="877"/>
                  </a:cubicBezTo>
                  <a:cubicBezTo>
                    <a:pt x="1" y="1360"/>
                    <a:pt x="261" y="1753"/>
                    <a:pt x="582" y="1753"/>
                  </a:cubicBezTo>
                  <a:cubicBezTo>
                    <a:pt x="902" y="1753"/>
                    <a:pt x="1162" y="1360"/>
                    <a:pt x="1162" y="877"/>
                  </a:cubicBezTo>
                  <a:cubicBezTo>
                    <a:pt x="1162" y="393"/>
                    <a:pt x="902" y="1"/>
                    <a:pt x="582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0" name="Shape 1230"/>
            <p:cNvSpPr/>
            <p:nvPr/>
          </p:nvSpPr>
          <p:spPr>
            <a:xfrm>
              <a:off x="1645150" y="160582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1" name="Shape 1231"/>
            <p:cNvSpPr/>
            <p:nvPr/>
          </p:nvSpPr>
          <p:spPr>
            <a:xfrm>
              <a:off x="1848375" y="116057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0"/>
                  </a:moveTo>
                  <a:cubicBezTo>
                    <a:pt x="260" y="0"/>
                    <a:pt x="0" y="393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3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2" name="Shape 1232"/>
            <p:cNvSpPr/>
            <p:nvPr/>
          </p:nvSpPr>
          <p:spPr>
            <a:xfrm>
              <a:off x="1950000" y="104377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7"/>
                  </a:cubicBezTo>
                  <a:cubicBezTo>
                    <a:pt x="0" y="1360"/>
                    <a:pt x="260" y="1753"/>
                    <a:pt x="581" y="1753"/>
                  </a:cubicBezTo>
                  <a:cubicBezTo>
                    <a:pt x="901" y="1753"/>
                    <a:pt x="1161" y="1360"/>
                    <a:pt x="1161" y="877"/>
                  </a:cubicBezTo>
                  <a:cubicBezTo>
                    <a:pt x="1161" y="393"/>
                    <a:pt x="901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3" name="Shape 1233"/>
            <p:cNvSpPr/>
            <p:nvPr/>
          </p:nvSpPr>
          <p:spPr>
            <a:xfrm>
              <a:off x="2051600" y="62042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1" y="393"/>
                    <a:pt x="1" y="876"/>
                  </a:cubicBezTo>
                  <a:cubicBezTo>
                    <a:pt x="1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4" name="Shape 1234"/>
            <p:cNvSpPr/>
            <p:nvPr/>
          </p:nvSpPr>
          <p:spPr>
            <a:xfrm>
              <a:off x="2153225" y="1963500"/>
              <a:ext cx="29050" cy="43800"/>
            </a:xfrm>
            <a:custGeom>
              <a:avLst/>
              <a:gdLst/>
              <a:ahLst/>
              <a:cxnLst/>
              <a:rect l="0" t="0" r="0" b="0"/>
              <a:pathLst>
                <a:path w="1162" h="1752" extrusionOk="0">
                  <a:moveTo>
                    <a:pt x="581" y="0"/>
                  </a:moveTo>
                  <a:cubicBezTo>
                    <a:pt x="260" y="0"/>
                    <a:pt x="0" y="392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1" y="1752"/>
                    <a:pt x="1161" y="1360"/>
                    <a:pt x="1161" y="876"/>
                  </a:cubicBezTo>
                  <a:cubicBezTo>
                    <a:pt x="1161" y="392"/>
                    <a:pt x="901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5" name="Shape 1235"/>
            <p:cNvSpPr/>
            <p:nvPr/>
          </p:nvSpPr>
          <p:spPr>
            <a:xfrm>
              <a:off x="2254825" y="152552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1" y="1"/>
                    <a:pt x="1" y="393"/>
                    <a:pt x="1" y="877"/>
                  </a:cubicBezTo>
                  <a:cubicBezTo>
                    <a:pt x="1" y="1361"/>
                    <a:pt x="261" y="1753"/>
                    <a:pt x="581" y="1753"/>
                  </a:cubicBezTo>
                  <a:cubicBezTo>
                    <a:pt x="902" y="1753"/>
                    <a:pt x="1162" y="1361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6" name="Shape 1236"/>
            <p:cNvSpPr/>
            <p:nvPr/>
          </p:nvSpPr>
          <p:spPr>
            <a:xfrm>
              <a:off x="2356450" y="1496350"/>
              <a:ext cx="29050" cy="43800"/>
            </a:xfrm>
            <a:custGeom>
              <a:avLst/>
              <a:gdLst/>
              <a:ahLst/>
              <a:cxnLst/>
              <a:rect l="0" t="0" r="0" b="0"/>
              <a:pathLst>
                <a:path w="1162" h="1752" extrusionOk="0">
                  <a:moveTo>
                    <a:pt x="581" y="0"/>
                  </a:moveTo>
                  <a:cubicBezTo>
                    <a:pt x="260" y="0"/>
                    <a:pt x="0" y="392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1" y="1752"/>
                    <a:pt x="1161" y="1360"/>
                    <a:pt x="1161" y="876"/>
                  </a:cubicBezTo>
                  <a:cubicBezTo>
                    <a:pt x="1161" y="392"/>
                    <a:pt x="901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7" name="Shape 1237"/>
            <p:cNvSpPr/>
            <p:nvPr/>
          </p:nvSpPr>
          <p:spPr>
            <a:xfrm>
              <a:off x="445150" y="605825"/>
              <a:ext cx="1925825" cy="700750"/>
            </a:xfrm>
            <a:custGeom>
              <a:avLst/>
              <a:gdLst/>
              <a:ahLst/>
              <a:cxnLst/>
              <a:rect l="0" t="0" r="0" b="0"/>
              <a:pathLst>
                <a:path w="77033" h="28030" fill="none" extrusionOk="0">
                  <a:moveTo>
                    <a:pt x="0" y="1"/>
                  </a:moveTo>
                  <a:lnTo>
                    <a:pt x="77033" y="28030"/>
                  </a:lnTo>
                </a:path>
              </a:pathLst>
            </a:custGeom>
            <a:noFill/>
            <a:ln w="967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8" name="Shape 1238"/>
            <p:cNvSpPr/>
            <p:nvPr/>
          </p:nvSpPr>
          <p:spPr>
            <a:xfrm>
              <a:off x="265425" y="2447800"/>
              <a:ext cx="31725" cy="71800"/>
            </a:xfrm>
            <a:custGeom>
              <a:avLst/>
              <a:gdLst/>
              <a:ahLst/>
              <a:cxnLst/>
              <a:rect l="0" t="0" r="0" b="0"/>
              <a:pathLst>
                <a:path w="1269" h="2872" extrusionOk="0">
                  <a:moveTo>
                    <a:pt x="635" y="297"/>
                  </a:moveTo>
                  <a:cubicBezTo>
                    <a:pt x="763" y="297"/>
                    <a:pt x="860" y="392"/>
                    <a:pt x="924" y="582"/>
                  </a:cubicBezTo>
                  <a:cubicBezTo>
                    <a:pt x="988" y="771"/>
                    <a:pt x="1020" y="1056"/>
                    <a:pt x="1020" y="1437"/>
                  </a:cubicBezTo>
                  <a:cubicBezTo>
                    <a:pt x="1020" y="1816"/>
                    <a:pt x="988" y="2101"/>
                    <a:pt x="924" y="2291"/>
                  </a:cubicBezTo>
                  <a:cubicBezTo>
                    <a:pt x="860" y="2480"/>
                    <a:pt x="763" y="2575"/>
                    <a:pt x="635" y="2575"/>
                  </a:cubicBezTo>
                  <a:cubicBezTo>
                    <a:pt x="507" y="2575"/>
                    <a:pt x="411" y="2480"/>
                    <a:pt x="346" y="2291"/>
                  </a:cubicBezTo>
                  <a:cubicBezTo>
                    <a:pt x="282" y="2101"/>
                    <a:pt x="250" y="1816"/>
                    <a:pt x="250" y="1437"/>
                  </a:cubicBezTo>
                  <a:cubicBezTo>
                    <a:pt x="250" y="1056"/>
                    <a:pt x="282" y="771"/>
                    <a:pt x="346" y="582"/>
                  </a:cubicBezTo>
                  <a:cubicBezTo>
                    <a:pt x="411" y="392"/>
                    <a:pt x="507" y="297"/>
                    <a:pt x="635" y="297"/>
                  </a:cubicBezTo>
                  <a:close/>
                  <a:moveTo>
                    <a:pt x="635" y="1"/>
                  </a:moveTo>
                  <a:cubicBezTo>
                    <a:pt x="429" y="1"/>
                    <a:pt x="272" y="123"/>
                    <a:pt x="163" y="369"/>
                  </a:cubicBezTo>
                  <a:cubicBezTo>
                    <a:pt x="55" y="614"/>
                    <a:pt x="0" y="970"/>
                    <a:pt x="0" y="1437"/>
                  </a:cubicBezTo>
                  <a:cubicBezTo>
                    <a:pt x="0" y="1903"/>
                    <a:pt x="55" y="2258"/>
                    <a:pt x="163" y="2504"/>
                  </a:cubicBezTo>
                  <a:cubicBezTo>
                    <a:pt x="272" y="2749"/>
                    <a:pt x="429" y="2872"/>
                    <a:pt x="635" y="2872"/>
                  </a:cubicBezTo>
                  <a:cubicBezTo>
                    <a:pt x="840" y="2872"/>
                    <a:pt x="997" y="2749"/>
                    <a:pt x="1106" y="2504"/>
                  </a:cubicBezTo>
                  <a:cubicBezTo>
                    <a:pt x="1214" y="2258"/>
                    <a:pt x="1269" y="1903"/>
                    <a:pt x="1269" y="1437"/>
                  </a:cubicBezTo>
                  <a:cubicBezTo>
                    <a:pt x="1269" y="970"/>
                    <a:pt x="1214" y="614"/>
                    <a:pt x="1106" y="369"/>
                  </a:cubicBezTo>
                  <a:cubicBezTo>
                    <a:pt x="997" y="123"/>
                    <a:pt x="840" y="1"/>
                    <a:pt x="6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9" name="Shape 1239"/>
            <p:cNvSpPr/>
            <p:nvPr/>
          </p:nvSpPr>
          <p:spPr>
            <a:xfrm>
              <a:off x="232025" y="2119325"/>
              <a:ext cx="71275" cy="71800"/>
            </a:xfrm>
            <a:custGeom>
              <a:avLst/>
              <a:gdLst/>
              <a:ahLst/>
              <a:cxnLst/>
              <a:rect l="0" t="0" r="0" b="0"/>
              <a:pathLst>
                <a:path w="2851" h="2872" extrusionOk="0">
                  <a:moveTo>
                    <a:pt x="2217" y="297"/>
                  </a:moveTo>
                  <a:cubicBezTo>
                    <a:pt x="2345" y="297"/>
                    <a:pt x="2442" y="392"/>
                    <a:pt x="2506" y="582"/>
                  </a:cubicBezTo>
                  <a:cubicBezTo>
                    <a:pt x="2570" y="772"/>
                    <a:pt x="2602" y="1057"/>
                    <a:pt x="2602" y="1437"/>
                  </a:cubicBezTo>
                  <a:cubicBezTo>
                    <a:pt x="2602" y="1817"/>
                    <a:pt x="2570" y="2101"/>
                    <a:pt x="2506" y="2291"/>
                  </a:cubicBezTo>
                  <a:cubicBezTo>
                    <a:pt x="2442" y="2481"/>
                    <a:pt x="2345" y="2575"/>
                    <a:pt x="2217" y="2575"/>
                  </a:cubicBezTo>
                  <a:cubicBezTo>
                    <a:pt x="2089" y="2575"/>
                    <a:pt x="1993" y="2481"/>
                    <a:pt x="1929" y="2291"/>
                  </a:cubicBezTo>
                  <a:cubicBezTo>
                    <a:pt x="1864" y="2101"/>
                    <a:pt x="1832" y="1817"/>
                    <a:pt x="1832" y="1437"/>
                  </a:cubicBezTo>
                  <a:cubicBezTo>
                    <a:pt x="1832" y="1057"/>
                    <a:pt x="1864" y="772"/>
                    <a:pt x="1929" y="582"/>
                  </a:cubicBezTo>
                  <a:cubicBezTo>
                    <a:pt x="1993" y="392"/>
                    <a:pt x="2089" y="297"/>
                    <a:pt x="2217" y="297"/>
                  </a:cubicBezTo>
                  <a:close/>
                  <a:moveTo>
                    <a:pt x="531" y="1"/>
                  </a:moveTo>
                  <a:cubicBezTo>
                    <a:pt x="459" y="1"/>
                    <a:pt x="379" y="16"/>
                    <a:pt x="293" y="47"/>
                  </a:cubicBezTo>
                  <a:cubicBezTo>
                    <a:pt x="206" y="78"/>
                    <a:pt x="112" y="124"/>
                    <a:pt x="12" y="184"/>
                  </a:cubicBezTo>
                  <a:lnTo>
                    <a:pt x="12" y="563"/>
                  </a:lnTo>
                  <a:cubicBezTo>
                    <a:pt x="111" y="480"/>
                    <a:pt x="203" y="418"/>
                    <a:pt x="289" y="377"/>
                  </a:cubicBezTo>
                  <a:cubicBezTo>
                    <a:pt x="376" y="336"/>
                    <a:pt x="458" y="316"/>
                    <a:pt x="536" y="316"/>
                  </a:cubicBezTo>
                  <a:cubicBezTo>
                    <a:pt x="646" y="316"/>
                    <a:pt x="735" y="362"/>
                    <a:pt x="803" y="455"/>
                  </a:cubicBezTo>
                  <a:cubicBezTo>
                    <a:pt x="871" y="548"/>
                    <a:pt x="906" y="668"/>
                    <a:pt x="906" y="815"/>
                  </a:cubicBezTo>
                  <a:cubicBezTo>
                    <a:pt x="906" y="905"/>
                    <a:pt x="890" y="997"/>
                    <a:pt x="858" y="1090"/>
                  </a:cubicBezTo>
                  <a:cubicBezTo>
                    <a:pt x="827" y="1183"/>
                    <a:pt x="771" y="1297"/>
                    <a:pt x="692" y="1432"/>
                  </a:cubicBezTo>
                  <a:cubicBezTo>
                    <a:pt x="650" y="1503"/>
                    <a:pt x="548" y="1663"/>
                    <a:pt x="385" y="1911"/>
                  </a:cubicBezTo>
                  <a:cubicBezTo>
                    <a:pt x="223" y="2159"/>
                    <a:pt x="94" y="2356"/>
                    <a:pt x="0" y="2503"/>
                  </a:cubicBezTo>
                  <a:lnTo>
                    <a:pt x="0" y="2818"/>
                  </a:lnTo>
                  <a:lnTo>
                    <a:pt x="1165" y="2818"/>
                  </a:lnTo>
                  <a:lnTo>
                    <a:pt x="1165" y="2503"/>
                  </a:lnTo>
                  <a:lnTo>
                    <a:pt x="299" y="2503"/>
                  </a:lnTo>
                  <a:cubicBezTo>
                    <a:pt x="499" y="2195"/>
                    <a:pt x="653" y="1956"/>
                    <a:pt x="763" y="1785"/>
                  </a:cubicBezTo>
                  <a:cubicBezTo>
                    <a:pt x="873" y="1614"/>
                    <a:pt x="938" y="1510"/>
                    <a:pt x="958" y="1474"/>
                  </a:cubicBezTo>
                  <a:cubicBezTo>
                    <a:pt x="1033" y="1336"/>
                    <a:pt x="1084" y="1216"/>
                    <a:pt x="1113" y="1114"/>
                  </a:cubicBezTo>
                  <a:cubicBezTo>
                    <a:pt x="1141" y="1012"/>
                    <a:pt x="1155" y="904"/>
                    <a:pt x="1155" y="791"/>
                  </a:cubicBezTo>
                  <a:cubicBezTo>
                    <a:pt x="1155" y="551"/>
                    <a:pt x="1099" y="359"/>
                    <a:pt x="985" y="216"/>
                  </a:cubicBezTo>
                  <a:cubicBezTo>
                    <a:pt x="872" y="73"/>
                    <a:pt x="721" y="1"/>
                    <a:pt x="531" y="1"/>
                  </a:cubicBezTo>
                  <a:close/>
                  <a:moveTo>
                    <a:pt x="2217" y="1"/>
                  </a:moveTo>
                  <a:cubicBezTo>
                    <a:pt x="2011" y="1"/>
                    <a:pt x="1854" y="124"/>
                    <a:pt x="1745" y="369"/>
                  </a:cubicBezTo>
                  <a:cubicBezTo>
                    <a:pt x="1637" y="614"/>
                    <a:pt x="1583" y="970"/>
                    <a:pt x="1583" y="1437"/>
                  </a:cubicBezTo>
                  <a:cubicBezTo>
                    <a:pt x="1583" y="1903"/>
                    <a:pt x="1637" y="2259"/>
                    <a:pt x="1745" y="2504"/>
                  </a:cubicBezTo>
                  <a:cubicBezTo>
                    <a:pt x="1854" y="2749"/>
                    <a:pt x="2011" y="2872"/>
                    <a:pt x="2217" y="2872"/>
                  </a:cubicBezTo>
                  <a:cubicBezTo>
                    <a:pt x="2422" y="2872"/>
                    <a:pt x="2579" y="2749"/>
                    <a:pt x="2688" y="2504"/>
                  </a:cubicBezTo>
                  <a:cubicBezTo>
                    <a:pt x="2796" y="2259"/>
                    <a:pt x="2851" y="1903"/>
                    <a:pt x="2851" y="1437"/>
                  </a:cubicBezTo>
                  <a:cubicBezTo>
                    <a:pt x="2851" y="970"/>
                    <a:pt x="2796" y="614"/>
                    <a:pt x="2688" y="369"/>
                  </a:cubicBezTo>
                  <a:cubicBezTo>
                    <a:pt x="2579" y="124"/>
                    <a:pt x="2422" y="1"/>
                    <a:pt x="2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0" name="Shape 1240"/>
            <p:cNvSpPr/>
            <p:nvPr/>
          </p:nvSpPr>
          <p:spPr>
            <a:xfrm>
              <a:off x="230475" y="1790875"/>
              <a:ext cx="72825" cy="71800"/>
            </a:xfrm>
            <a:custGeom>
              <a:avLst/>
              <a:gdLst/>
              <a:ahLst/>
              <a:cxnLst/>
              <a:rect l="0" t="0" r="0" b="0"/>
              <a:pathLst>
                <a:path w="2913" h="2872" extrusionOk="0">
                  <a:moveTo>
                    <a:pt x="829" y="377"/>
                  </a:moveTo>
                  <a:lnTo>
                    <a:pt x="829" y="1854"/>
                  </a:lnTo>
                  <a:lnTo>
                    <a:pt x="202" y="1854"/>
                  </a:lnTo>
                  <a:lnTo>
                    <a:pt x="829" y="377"/>
                  </a:lnTo>
                  <a:close/>
                  <a:moveTo>
                    <a:pt x="2279" y="297"/>
                  </a:moveTo>
                  <a:cubicBezTo>
                    <a:pt x="2407" y="297"/>
                    <a:pt x="2504" y="392"/>
                    <a:pt x="2568" y="581"/>
                  </a:cubicBezTo>
                  <a:cubicBezTo>
                    <a:pt x="2632" y="771"/>
                    <a:pt x="2664" y="1056"/>
                    <a:pt x="2664" y="1437"/>
                  </a:cubicBezTo>
                  <a:cubicBezTo>
                    <a:pt x="2664" y="1816"/>
                    <a:pt x="2632" y="2101"/>
                    <a:pt x="2568" y="2290"/>
                  </a:cubicBezTo>
                  <a:cubicBezTo>
                    <a:pt x="2504" y="2480"/>
                    <a:pt x="2407" y="2575"/>
                    <a:pt x="2279" y="2575"/>
                  </a:cubicBezTo>
                  <a:cubicBezTo>
                    <a:pt x="2151" y="2575"/>
                    <a:pt x="2055" y="2480"/>
                    <a:pt x="1991" y="2290"/>
                  </a:cubicBezTo>
                  <a:cubicBezTo>
                    <a:pt x="1926" y="2101"/>
                    <a:pt x="1894" y="1816"/>
                    <a:pt x="1894" y="1437"/>
                  </a:cubicBezTo>
                  <a:cubicBezTo>
                    <a:pt x="1894" y="1056"/>
                    <a:pt x="1926" y="771"/>
                    <a:pt x="1991" y="581"/>
                  </a:cubicBezTo>
                  <a:cubicBezTo>
                    <a:pt x="2055" y="392"/>
                    <a:pt x="2151" y="297"/>
                    <a:pt x="2279" y="297"/>
                  </a:cubicBezTo>
                  <a:close/>
                  <a:moveTo>
                    <a:pt x="764" y="50"/>
                  </a:moveTo>
                  <a:lnTo>
                    <a:pt x="1" y="1804"/>
                  </a:lnTo>
                  <a:lnTo>
                    <a:pt x="1" y="2165"/>
                  </a:lnTo>
                  <a:lnTo>
                    <a:pt x="829" y="2165"/>
                  </a:lnTo>
                  <a:lnTo>
                    <a:pt x="829" y="2818"/>
                  </a:lnTo>
                  <a:lnTo>
                    <a:pt x="1076" y="2818"/>
                  </a:lnTo>
                  <a:lnTo>
                    <a:pt x="1076" y="2165"/>
                  </a:lnTo>
                  <a:lnTo>
                    <a:pt x="1337" y="2165"/>
                  </a:lnTo>
                  <a:lnTo>
                    <a:pt x="1337" y="1854"/>
                  </a:lnTo>
                  <a:lnTo>
                    <a:pt x="1076" y="1854"/>
                  </a:lnTo>
                  <a:lnTo>
                    <a:pt x="1076" y="50"/>
                  </a:lnTo>
                  <a:close/>
                  <a:moveTo>
                    <a:pt x="2279" y="0"/>
                  </a:moveTo>
                  <a:cubicBezTo>
                    <a:pt x="2073" y="0"/>
                    <a:pt x="1916" y="123"/>
                    <a:pt x="1807" y="368"/>
                  </a:cubicBezTo>
                  <a:cubicBezTo>
                    <a:pt x="1699" y="613"/>
                    <a:pt x="1645" y="970"/>
                    <a:pt x="1645" y="1437"/>
                  </a:cubicBezTo>
                  <a:cubicBezTo>
                    <a:pt x="1645" y="1903"/>
                    <a:pt x="1699" y="2258"/>
                    <a:pt x="1807" y="2503"/>
                  </a:cubicBezTo>
                  <a:cubicBezTo>
                    <a:pt x="1916" y="2749"/>
                    <a:pt x="2073" y="2871"/>
                    <a:pt x="2279" y="2871"/>
                  </a:cubicBezTo>
                  <a:cubicBezTo>
                    <a:pt x="2484" y="2871"/>
                    <a:pt x="2641" y="2749"/>
                    <a:pt x="2750" y="2503"/>
                  </a:cubicBezTo>
                  <a:cubicBezTo>
                    <a:pt x="2858" y="2258"/>
                    <a:pt x="2913" y="1903"/>
                    <a:pt x="2913" y="1437"/>
                  </a:cubicBezTo>
                  <a:cubicBezTo>
                    <a:pt x="2913" y="970"/>
                    <a:pt x="2858" y="613"/>
                    <a:pt x="2750" y="368"/>
                  </a:cubicBezTo>
                  <a:cubicBezTo>
                    <a:pt x="2641" y="123"/>
                    <a:pt x="2484" y="0"/>
                    <a:pt x="2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1" name="Shape 1241"/>
            <p:cNvSpPr/>
            <p:nvPr/>
          </p:nvSpPr>
          <p:spPr>
            <a:xfrm>
              <a:off x="231800" y="1462400"/>
              <a:ext cx="71500" cy="71800"/>
            </a:xfrm>
            <a:custGeom>
              <a:avLst/>
              <a:gdLst/>
              <a:ahLst/>
              <a:cxnLst/>
              <a:rect l="0" t="0" r="0" b="0"/>
              <a:pathLst>
                <a:path w="2860" h="2872" extrusionOk="0">
                  <a:moveTo>
                    <a:pt x="655" y="1285"/>
                  </a:moveTo>
                  <a:cubicBezTo>
                    <a:pt x="767" y="1285"/>
                    <a:pt x="855" y="1342"/>
                    <a:pt x="920" y="1457"/>
                  </a:cubicBezTo>
                  <a:cubicBezTo>
                    <a:pt x="985" y="1572"/>
                    <a:pt x="1018" y="1730"/>
                    <a:pt x="1018" y="1930"/>
                  </a:cubicBezTo>
                  <a:cubicBezTo>
                    <a:pt x="1018" y="2129"/>
                    <a:pt x="985" y="2286"/>
                    <a:pt x="920" y="2402"/>
                  </a:cubicBezTo>
                  <a:cubicBezTo>
                    <a:pt x="855" y="2517"/>
                    <a:pt x="767" y="2575"/>
                    <a:pt x="655" y="2575"/>
                  </a:cubicBezTo>
                  <a:cubicBezTo>
                    <a:pt x="544" y="2575"/>
                    <a:pt x="456" y="2517"/>
                    <a:pt x="391" y="2402"/>
                  </a:cubicBezTo>
                  <a:cubicBezTo>
                    <a:pt x="325" y="2286"/>
                    <a:pt x="293" y="2129"/>
                    <a:pt x="293" y="1930"/>
                  </a:cubicBezTo>
                  <a:cubicBezTo>
                    <a:pt x="293" y="1730"/>
                    <a:pt x="325" y="1572"/>
                    <a:pt x="391" y="1457"/>
                  </a:cubicBezTo>
                  <a:cubicBezTo>
                    <a:pt x="456" y="1342"/>
                    <a:pt x="544" y="1285"/>
                    <a:pt x="655" y="1285"/>
                  </a:cubicBezTo>
                  <a:close/>
                  <a:moveTo>
                    <a:pt x="2226" y="297"/>
                  </a:moveTo>
                  <a:cubicBezTo>
                    <a:pt x="2354" y="297"/>
                    <a:pt x="2451" y="392"/>
                    <a:pt x="2515" y="582"/>
                  </a:cubicBezTo>
                  <a:cubicBezTo>
                    <a:pt x="2579" y="771"/>
                    <a:pt x="2611" y="1056"/>
                    <a:pt x="2611" y="1437"/>
                  </a:cubicBezTo>
                  <a:cubicBezTo>
                    <a:pt x="2611" y="1816"/>
                    <a:pt x="2579" y="2101"/>
                    <a:pt x="2515" y="2291"/>
                  </a:cubicBezTo>
                  <a:cubicBezTo>
                    <a:pt x="2451" y="2480"/>
                    <a:pt x="2354" y="2575"/>
                    <a:pt x="2226" y="2575"/>
                  </a:cubicBezTo>
                  <a:cubicBezTo>
                    <a:pt x="2098" y="2575"/>
                    <a:pt x="2002" y="2480"/>
                    <a:pt x="1938" y="2291"/>
                  </a:cubicBezTo>
                  <a:cubicBezTo>
                    <a:pt x="1873" y="2101"/>
                    <a:pt x="1841" y="1816"/>
                    <a:pt x="1841" y="1437"/>
                  </a:cubicBezTo>
                  <a:cubicBezTo>
                    <a:pt x="1841" y="1056"/>
                    <a:pt x="1873" y="771"/>
                    <a:pt x="1938" y="582"/>
                  </a:cubicBezTo>
                  <a:cubicBezTo>
                    <a:pt x="2002" y="392"/>
                    <a:pt x="2098" y="297"/>
                    <a:pt x="2226" y="297"/>
                  </a:cubicBezTo>
                  <a:close/>
                  <a:moveTo>
                    <a:pt x="761" y="1"/>
                  </a:moveTo>
                  <a:cubicBezTo>
                    <a:pt x="529" y="1"/>
                    <a:pt x="345" y="131"/>
                    <a:pt x="207" y="391"/>
                  </a:cubicBezTo>
                  <a:cubicBezTo>
                    <a:pt x="69" y="651"/>
                    <a:pt x="0" y="1000"/>
                    <a:pt x="0" y="1437"/>
                  </a:cubicBezTo>
                  <a:cubicBezTo>
                    <a:pt x="0" y="1903"/>
                    <a:pt x="57" y="2258"/>
                    <a:pt x="169" y="2504"/>
                  </a:cubicBezTo>
                  <a:cubicBezTo>
                    <a:pt x="281" y="2749"/>
                    <a:pt x="443" y="2872"/>
                    <a:pt x="655" y="2872"/>
                  </a:cubicBezTo>
                  <a:cubicBezTo>
                    <a:pt x="841" y="2872"/>
                    <a:pt x="989" y="2786"/>
                    <a:pt x="1100" y="2614"/>
                  </a:cubicBezTo>
                  <a:cubicBezTo>
                    <a:pt x="1212" y="2442"/>
                    <a:pt x="1267" y="2214"/>
                    <a:pt x="1267" y="1930"/>
                  </a:cubicBezTo>
                  <a:cubicBezTo>
                    <a:pt x="1267" y="1640"/>
                    <a:pt x="1214" y="1410"/>
                    <a:pt x="1107" y="1241"/>
                  </a:cubicBezTo>
                  <a:cubicBezTo>
                    <a:pt x="1000" y="1073"/>
                    <a:pt x="854" y="988"/>
                    <a:pt x="670" y="988"/>
                  </a:cubicBezTo>
                  <a:cubicBezTo>
                    <a:pt x="582" y="988"/>
                    <a:pt x="502" y="1017"/>
                    <a:pt x="429" y="1075"/>
                  </a:cubicBezTo>
                  <a:cubicBezTo>
                    <a:pt x="356" y="1132"/>
                    <a:pt x="296" y="1215"/>
                    <a:pt x="247" y="1322"/>
                  </a:cubicBezTo>
                  <a:cubicBezTo>
                    <a:pt x="260" y="985"/>
                    <a:pt x="309" y="733"/>
                    <a:pt x="395" y="566"/>
                  </a:cubicBezTo>
                  <a:cubicBezTo>
                    <a:pt x="482" y="399"/>
                    <a:pt x="607" y="316"/>
                    <a:pt x="771" y="316"/>
                  </a:cubicBezTo>
                  <a:cubicBezTo>
                    <a:pt x="833" y="316"/>
                    <a:pt x="896" y="327"/>
                    <a:pt x="959" y="351"/>
                  </a:cubicBezTo>
                  <a:cubicBezTo>
                    <a:pt x="1023" y="374"/>
                    <a:pt x="1086" y="408"/>
                    <a:pt x="1148" y="453"/>
                  </a:cubicBezTo>
                  <a:lnTo>
                    <a:pt x="1148" y="112"/>
                  </a:lnTo>
                  <a:cubicBezTo>
                    <a:pt x="1079" y="75"/>
                    <a:pt x="1013" y="47"/>
                    <a:pt x="950" y="28"/>
                  </a:cubicBezTo>
                  <a:cubicBezTo>
                    <a:pt x="886" y="10"/>
                    <a:pt x="823" y="1"/>
                    <a:pt x="761" y="1"/>
                  </a:cubicBezTo>
                  <a:close/>
                  <a:moveTo>
                    <a:pt x="2226" y="1"/>
                  </a:moveTo>
                  <a:cubicBezTo>
                    <a:pt x="2020" y="1"/>
                    <a:pt x="1863" y="123"/>
                    <a:pt x="1754" y="368"/>
                  </a:cubicBezTo>
                  <a:cubicBezTo>
                    <a:pt x="1646" y="614"/>
                    <a:pt x="1592" y="970"/>
                    <a:pt x="1592" y="1437"/>
                  </a:cubicBezTo>
                  <a:cubicBezTo>
                    <a:pt x="1592" y="1903"/>
                    <a:pt x="1646" y="2258"/>
                    <a:pt x="1754" y="2504"/>
                  </a:cubicBezTo>
                  <a:cubicBezTo>
                    <a:pt x="1863" y="2749"/>
                    <a:pt x="2020" y="2872"/>
                    <a:pt x="2226" y="2872"/>
                  </a:cubicBezTo>
                  <a:cubicBezTo>
                    <a:pt x="2431" y="2872"/>
                    <a:pt x="2588" y="2749"/>
                    <a:pt x="2697" y="2504"/>
                  </a:cubicBezTo>
                  <a:cubicBezTo>
                    <a:pt x="2805" y="2258"/>
                    <a:pt x="2860" y="1903"/>
                    <a:pt x="2860" y="1437"/>
                  </a:cubicBezTo>
                  <a:cubicBezTo>
                    <a:pt x="2860" y="970"/>
                    <a:pt x="2805" y="614"/>
                    <a:pt x="2697" y="368"/>
                  </a:cubicBezTo>
                  <a:cubicBezTo>
                    <a:pt x="2588" y="123"/>
                    <a:pt x="2431" y="1"/>
                    <a:pt x="2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2" name="Shape 1242"/>
            <p:cNvSpPr/>
            <p:nvPr/>
          </p:nvSpPr>
          <p:spPr>
            <a:xfrm>
              <a:off x="231675" y="1141225"/>
              <a:ext cx="71625" cy="71800"/>
            </a:xfrm>
            <a:custGeom>
              <a:avLst/>
              <a:gdLst/>
              <a:ahLst/>
              <a:cxnLst/>
              <a:rect l="0" t="0" r="0" b="0"/>
              <a:pathLst>
                <a:path w="2865" h="2872" extrusionOk="0">
                  <a:moveTo>
                    <a:pt x="630" y="297"/>
                  </a:moveTo>
                  <a:cubicBezTo>
                    <a:pt x="736" y="297"/>
                    <a:pt x="819" y="338"/>
                    <a:pt x="880" y="418"/>
                  </a:cubicBezTo>
                  <a:cubicBezTo>
                    <a:pt x="940" y="498"/>
                    <a:pt x="970" y="610"/>
                    <a:pt x="970" y="753"/>
                  </a:cubicBezTo>
                  <a:cubicBezTo>
                    <a:pt x="970" y="897"/>
                    <a:pt x="940" y="1009"/>
                    <a:pt x="880" y="1089"/>
                  </a:cubicBezTo>
                  <a:cubicBezTo>
                    <a:pt x="819" y="1169"/>
                    <a:pt x="736" y="1209"/>
                    <a:pt x="630" y="1209"/>
                  </a:cubicBezTo>
                  <a:cubicBezTo>
                    <a:pt x="522" y="1209"/>
                    <a:pt x="439" y="1169"/>
                    <a:pt x="380" y="1089"/>
                  </a:cubicBezTo>
                  <a:cubicBezTo>
                    <a:pt x="320" y="1009"/>
                    <a:pt x="291" y="897"/>
                    <a:pt x="291" y="753"/>
                  </a:cubicBezTo>
                  <a:cubicBezTo>
                    <a:pt x="291" y="610"/>
                    <a:pt x="320" y="498"/>
                    <a:pt x="380" y="418"/>
                  </a:cubicBezTo>
                  <a:cubicBezTo>
                    <a:pt x="439" y="338"/>
                    <a:pt x="522" y="297"/>
                    <a:pt x="630" y="297"/>
                  </a:cubicBezTo>
                  <a:close/>
                  <a:moveTo>
                    <a:pt x="630" y="1504"/>
                  </a:moveTo>
                  <a:cubicBezTo>
                    <a:pt x="748" y="1504"/>
                    <a:pt x="842" y="1552"/>
                    <a:pt x="909" y="1647"/>
                  </a:cubicBezTo>
                  <a:cubicBezTo>
                    <a:pt x="977" y="1742"/>
                    <a:pt x="1011" y="1873"/>
                    <a:pt x="1011" y="2040"/>
                  </a:cubicBezTo>
                  <a:cubicBezTo>
                    <a:pt x="1011" y="2205"/>
                    <a:pt x="977" y="2336"/>
                    <a:pt x="909" y="2432"/>
                  </a:cubicBezTo>
                  <a:cubicBezTo>
                    <a:pt x="841" y="2527"/>
                    <a:pt x="748" y="2575"/>
                    <a:pt x="630" y="2575"/>
                  </a:cubicBezTo>
                  <a:cubicBezTo>
                    <a:pt x="512" y="2575"/>
                    <a:pt x="419" y="2528"/>
                    <a:pt x="351" y="2433"/>
                  </a:cubicBezTo>
                  <a:cubicBezTo>
                    <a:pt x="284" y="2337"/>
                    <a:pt x="250" y="2207"/>
                    <a:pt x="250" y="2040"/>
                  </a:cubicBezTo>
                  <a:cubicBezTo>
                    <a:pt x="250" y="1873"/>
                    <a:pt x="284" y="1742"/>
                    <a:pt x="351" y="1647"/>
                  </a:cubicBezTo>
                  <a:cubicBezTo>
                    <a:pt x="419" y="1552"/>
                    <a:pt x="512" y="1504"/>
                    <a:pt x="630" y="1504"/>
                  </a:cubicBezTo>
                  <a:close/>
                  <a:moveTo>
                    <a:pt x="2231" y="297"/>
                  </a:moveTo>
                  <a:cubicBezTo>
                    <a:pt x="2359" y="297"/>
                    <a:pt x="2456" y="392"/>
                    <a:pt x="2520" y="582"/>
                  </a:cubicBezTo>
                  <a:cubicBezTo>
                    <a:pt x="2584" y="772"/>
                    <a:pt x="2616" y="1057"/>
                    <a:pt x="2616" y="1437"/>
                  </a:cubicBezTo>
                  <a:cubicBezTo>
                    <a:pt x="2616" y="1817"/>
                    <a:pt x="2584" y="2101"/>
                    <a:pt x="2520" y="2291"/>
                  </a:cubicBezTo>
                  <a:cubicBezTo>
                    <a:pt x="2456" y="2481"/>
                    <a:pt x="2359" y="2575"/>
                    <a:pt x="2231" y="2575"/>
                  </a:cubicBezTo>
                  <a:cubicBezTo>
                    <a:pt x="2103" y="2575"/>
                    <a:pt x="2007" y="2481"/>
                    <a:pt x="1943" y="2291"/>
                  </a:cubicBezTo>
                  <a:cubicBezTo>
                    <a:pt x="1878" y="2101"/>
                    <a:pt x="1846" y="1817"/>
                    <a:pt x="1846" y="1437"/>
                  </a:cubicBezTo>
                  <a:cubicBezTo>
                    <a:pt x="1846" y="1057"/>
                    <a:pt x="1878" y="772"/>
                    <a:pt x="1943" y="582"/>
                  </a:cubicBezTo>
                  <a:cubicBezTo>
                    <a:pt x="2007" y="392"/>
                    <a:pt x="2103" y="297"/>
                    <a:pt x="2231" y="297"/>
                  </a:cubicBezTo>
                  <a:close/>
                  <a:moveTo>
                    <a:pt x="630" y="1"/>
                  </a:moveTo>
                  <a:cubicBezTo>
                    <a:pt x="448" y="1"/>
                    <a:pt x="305" y="65"/>
                    <a:pt x="200" y="194"/>
                  </a:cubicBezTo>
                  <a:cubicBezTo>
                    <a:pt x="96" y="322"/>
                    <a:pt x="44" y="497"/>
                    <a:pt x="44" y="718"/>
                  </a:cubicBezTo>
                  <a:cubicBezTo>
                    <a:pt x="44" y="876"/>
                    <a:pt x="73" y="1010"/>
                    <a:pt x="133" y="1120"/>
                  </a:cubicBezTo>
                  <a:cubicBezTo>
                    <a:pt x="192" y="1230"/>
                    <a:pt x="275" y="1305"/>
                    <a:pt x="381" y="1345"/>
                  </a:cubicBezTo>
                  <a:cubicBezTo>
                    <a:pt x="262" y="1387"/>
                    <a:pt x="168" y="1469"/>
                    <a:pt x="101" y="1591"/>
                  </a:cubicBezTo>
                  <a:cubicBezTo>
                    <a:pt x="34" y="1713"/>
                    <a:pt x="1" y="1863"/>
                    <a:pt x="1" y="2040"/>
                  </a:cubicBezTo>
                  <a:cubicBezTo>
                    <a:pt x="1" y="2308"/>
                    <a:pt x="55" y="2514"/>
                    <a:pt x="163" y="2657"/>
                  </a:cubicBezTo>
                  <a:cubicBezTo>
                    <a:pt x="272" y="2800"/>
                    <a:pt x="427" y="2872"/>
                    <a:pt x="630" y="2872"/>
                  </a:cubicBezTo>
                  <a:cubicBezTo>
                    <a:pt x="832" y="2872"/>
                    <a:pt x="987" y="2800"/>
                    <a:pt x="1096" y="2657"/>
                  </a:cubicBezTo>
                  <a:cubicBezTo>
                    <a:pt x="1204" y="2514"/>
                    <a:pt x="1259" y="2308"/>
                    <a:pt x="1259" y="2040"/>
                  </a:cubicBezTo>
                  <a:cubicBezTo>
                    <a:pt x="1259" y="1863"/>
                    <a:pt x="1225" y="1713"/>
                    <a:pt x="1159" y="1591"/>
                  </a:cubicBezTo>
                  <a:cubicBezTo>
                    <a:pt x="1092" y="1469"/>
                    <a:pt x="999" y="1387"/>
                    <a:pt x="879" y="1345"/>
                  </a:cubicBezTo>
                  <a:cubicBezTo>
                    <a:pt x="985" y="1305"/>
                    <a:pt x="1067" y="1230"/>
                    <a:pt x="1127" y="1120"/>
                  </a:cubicBezTo>
                  <a:cubicBezTo>
                    <a:pt x="1186" y="1010"/>
                    <a:pt x="1216" y="876"/>
                    <a:pt x="1216" y="718"/>
                  </a:cubicBezTo>
                  <a:cubicBezTo>
                    <a:pt x="1216" y="497"/>
                    <a:pt x="1164" y="322"/>
                    <a:pt x="1060" y="194"/>
                  </a:cubicBezTo>
                  <a:cubicBezTo>
                    <a:pt x="956" y="65"/>
                    <a:pt x="812" y="1"/>
                    <a:pt x="630" y="1"/>
                  </a:cubicBezTo>
                  <a:close/>
                  <a:moveTo>
                    <a:pt x="2231" y="1"/>
                  </a:moveTo>
                  <a:cubicBezTo>
                    <a:pt x="2025" y="1"/>
                    <a:pt x="1868" y="123"/>
                    <a:pt x="1759" y="369"/>
                  </a:cubicBezTo>
                  <a:cubicBezTo>
                    <a:pt x="1651" y="614"/>
                    <a:pt x="1597" y="970"/>
                    <a:pt x="1597" y="1437"/>
                  </a:cubicBezTo>
                  <a:cubicBezTo>
                    <a:pt x="1597" y="1903"/>
                    <a:pt x="1651" y="2259"/>
                    <a:pt x="1759" y="2504"/>
                  </a:cubicBezTo>
                  <a:cubicBezTo>
                    <a:pt x="1868" y="2749"/>
                    <a:pt x="2025" y="2872"/>
                    <a:pt x="2231" y="2872"/>
                  </a:cubicBezTo>
                  <a:cubicBezTo>
                    <a:pt x="2436" y="2872"/>
                    <a:pt x="2593" y="2749"/>
                    <a:pt x="2702" y="2504"/>
                  </a:cubicBezTo>
                  <a:cubicBezTo>
                    <a:pt x="2810" y="2259"/>
                    <a:pt x="2865" y="1903"/>
                    <a:pt x="2865" y="1437"/>
                  </a:cubicBezTo>
                  <a:cubicBezTo>
                    <a:pt x="2865" y="970"/>
                    <a:pt x="2810" y="614"/>
                    <a:pt x="2702" y="369"/>
                  </a:cubicBezTo>
                  <a:cubicBezTo>
                    <a:pt x="2593" y="123"/>
                    <a:pt x="2436" y="1"/>
                    <a:pt x="22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3" name="Shape 1243"/>
            <p:cNvSpPr/>
            <p:nvPr/>
          </p:nvSpPr>
          <p:spPr>
            <a:xfrm>
              <a:off x="200450" y="812775"/>
              <a:ext cx="109000" cy="71800"/>
            </a:xfrm>
            <a:custGeom>
              <a:avLst/>
              <a:gdLst/>
              <a:ahLst/>
              <a:cxnLst/>
              <a:rect l="0" t="0" r="0" b="0"/>
              <a:pathLst>
                <a:path w="4360" h="2872" extrusionOk="0">
                  <a:moveTo>
                    <a:pt x="2125" y="297"/>
                  </a:moveTo>
                  <a:cubicBezTo>
                    <a:pt x="2253" y="297"/>
                    <a:pt x="2350" y="392"/>
                    <a:pt x="2414" y="581"/>
                  </a:cubicBezTo>
                  <a:cubicBezTo>
                    <a:pt x="2478" y="771"/>
                    <a:pt x="2511" y="1056"/>
                    <a:pt x="2511" y="1437"/>
                  </a:cubicBezTo>
                  <a:cubicBezTo>
                    <a:pt x="2511" y="1816"/>
                    <a:pt x="2478" y="2100"/>
                    <a:pt x="2414" y="2290"/>
                  </a:cubicBezTo>
                  <a:cubicBezTo>
                    <a:pt x="2350" y="2480"/>
                    <a:pt x="2253" y="2575"/>
                    <a:pt x="2125" y="2575"/>
                  </a:cubicBezTo>
                  <a:cubicBezTo>
                    <a:pt x="1997" y="2575"/>
                    <a:pt x="1901" y="2480"/>
                    <a:pt x="1837" y="2290"/>
                  </a:cubicBezTo>
                  <a:cubicBezTo>
                    <a:pt x="1772" y="2100"/>
                    <a:pt x="1740" y="1816"/>
                    <a:pt x="1740" y="1437"/>
                  </a:cubicBezTo>
                  <a:cubicBezTo>
                    <a:pt x="1740" y="1056"/>
                    <a:pt x="1772" y="771"/>
                    <a:pt x="1837" y="581"/>
                  </a:cubicBezTo>
                  <a:cubicBezTo>
                    <a:pt x="1901" y="392"/>
                    <a:pt x="1997" y="297"/>
                    <a:pt x="2125" y="297"/>
                  </a:cubicBezTo>
                  <a:close/>
                  <a:moveTo>
                    <a:pt x="3726" y="297"/>
                  </a:moveTo>
                  <a:cubicBezTo>
                    <a:pt x="3854" y="297"/>
                    <a:pt x="3951" y="392"/>
                    <a:pt x="4015" y="581"/>
                  </a:cubicBezTo>
                  <a:cubicBezTo>
                    <a:pt x="4079" y="771"/>
                    <a:pt x="4112" y="1056"/>
                    <a:pt x="4112" y="1437"/>
                  </a:cubicBezTo>
                  <a:cubicBezTo>
                    <a:pt x="4112" y="1816"/>
                    <a:pt x="4079" y="2100"/>
                    <a:pt x="4015" y="2290"/>
                  </a:cubicBezTo>
                  <a:cubicBezTo>
                    <a:pt x="3951" y="2480"/>
                    <a:pt x="3854" y="2575"/>
                    <a:pt x="3726" y="2575"/>
                  </a:cubicBezTo>
                  <a:cubicBezTo>
                    <a:pt x="3598" y="2575"/>
                    <a:pt x="3502" y="2480"/>
                    <a:pt x="3438" y="2290"/>
                  </a:cubicBezTo>
                  <a:cubicBezTo>
                    <a:pt x="3373" y="2100"/>
                    <a:pt x="3341" y="1816"/>
                    <a:pt x="3341" y="1437"/>
                  </a:cubicBezTo>
                  <a:cubicBezTo>
                    <a:pt x="3341" y="1056"/>
                    <a:pt x="3373" y="771"/>
                    <a:pt x="3438" y="581"/>
                  </a:cubicBezTo>
                  <a:cubicBezTo>
                    <a:pt x="3502" y="392"/>
                    <a:pt x="3598" y="297"/>
                    <a:pt x="3726" y="297"/>
                  </a:cubicBezTo>
                  <a:close/>
                  <a:moveTo>
                    <a:pt x="439" y="50"/>
                  </a:moveTo>
                  <a:lnTo>
                    <a:pt x="0" y="184"/>
                  </a:lnTo>
                  <a:lnTo>
                    <a:pt x="0" y="525"/>
                  </a:lnTo>
                  <a:lnTo>
                    <a:pt x="441" y="391"/>
                  </a:lnTo>
                  <a:lnTo>
                    <a:pt x="441" y="2502"/>
                  </a:lnTo>
                  <a:lnTo>
                    <a:pt x="36" y="2502"/>
                  </a:lnTo>
                  <a:lnTo>
                    <a:pt x="36" y="2817"/>
                  </a:lnTo>
                  <a:lnTo>
                    <a:pt x="1093" y="2817"/>
                  </a:lnTo>
                  <a:lnTo>
                    <a:pt x="1093" y="2502"/>
                  </a:lnTo>
                  <a:lnTo>
                    <a:pt x="687" y="2502"/>
                  </a:lnTo>
                  <a:lnTo>
                    <a:pt x="687" y="50"/>
                  </a:lnTo>
                  <a:close/>
                  <a:moveTo>
                    <a:pt x="2125" y="0"/>
                  </a:moveTo>
                  <a:cubicBezTo>
                    <a:pt x="1919" y="0"/>
                    <a:pt x="1762" y="123"/>
                    <a:pt x="1654" y="368"/>
                  </a:cubicBezTo>
                  <a:cubicBezTo>
                    <a:pt x="1545" y="613"/>
                    <a:pt x="1491" y="970"/>
                    <a:pt x="1491" y="1437"/>
                  </a:cubicBezTo>
                  <a:cubicBezTo>
                    <a:pt x="1491" y="1902"/>
                    <a:pt x="1545" y="2258"/>
                    <a:pt x="1654" y="2503"/>
                  </a:cubicBezTo>
                  <a:cubicBezTo>
                    <a:pt x="1762" y="2749"/>
                    <a:pt x="1919" y="2871"/>
                    <a:pt x="2125" y="2871"/>
                  </a:cubicBezTo>
                  <a:cubicBezTo>
                    <a:pt x="2330" y="2871"/>
                    <a:pt x="2487" y="2749"/>
                    <a:pt x="2596" y="2503"/>
                  </a:cubicBezTo>
                  <a:cubicBezTo>
                    <a:pt x="2705" y="2258"/>
                    <a:pt x="2759" y="1902"/>
                    <a:pt x="2759" y="1437"/>
                  </a:cubicBezTo>
                  <a:cubicBezTo>
                    <a:pt x="2759" y="970"/>
                    <a:pt x="2705" y="613"/>
                    <a:pt x="2596" y="368"/>
                  </a:cubicBezTo>
                  <a:cubicBezTo>
                    <a:pt x="2487" y="123"/>
                    <a:pt x="2330" y="0"/>
                    <a:pt x="2125" y="0"/>
                  </a:cubicBezTo>
                  <a:close/>
                  <a:moveTo>
                    <a:pt x="3726" y="0"/>
                  </a:moveTo>
                  <a:cubicBezTo>
                    <a:pt x="3520" y="0"/>
                    <a:pt x="3363" y="123"/>
                    <a:pt x="3255" y="368"/>
                  </a:cubicBezTo>
                  <a:cubicBezTo>
                    <a:pt x="3146" y="613"/>
                    <a:pt x="3092" y="970"/>
                    <a:pt x="3092" y="1437"/>
                  </a:cubicBezTo>
                  <a:cubicBezTo>
                    <a:pt x="3092" y="1902"/>
                    <a:pt x="3146" y="2258"/>
                    <a:pt x="3255" y="2503"/>
                  </a:cubicBezTo>
                  <a:cubicBezTo>
                    <a:pt x="3363" y="2749"/>
                    <a:pt x="3520" y="2871"/>
                    <a:pt x="3726" y="2871"/>
                  </a:cubicBezTo>
                  <a:cubicBezTo>
                    <a:pt x="3931" y="2871"/>
                    <a:pt x="4088" y="2749"/>
                    <a:pt x="4197" y="2503"/>
                  </a:cubicBezTo>
                  <a:cubicBezTo>
                    <a:pt x="4306" y="2258"/>
                    <a:pt x="4360" y="1902"/>
                    <a:pt x="4360" y="1437"/>
                  </a:cubicBezTo>
                  <a:cubicBezTo>
                    <a:pt x="4360" y="970"/>
                    <a:pt x="4306" y="613"/>
                    <a:pt x="4197" y="368"/>
                  </a:cubicBezTo>
                  <a:cubicBezTo>
                    <a:pt x="4088" y="123"/>
                    <a:pt x="3931" y="0"/>
                    <a:pt x="37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4" name="Shape 1244"/>
            <p:cNvSpPr/>
            <p:nvPr/>
          </p:nvSpPr>
          <p:spPr>
            <a:xfrm>
              <a:off x="200450" y="484300"/>
              <a:ext cx="109000" cy="71800"/>
            </a:xfrm>
            <a:custGeom>
              <a:avLst/>
              <a:gdLst/>
              <a:ahLst/>
              <a:cxnLst/>
              <a:rect l="0" t="0" r="0" b="0"/>
              <a:pathLst>
                <a:path w="4360" h="2872" extrusionOk="0">
                  <a:moveTo>
                    <a:pt x="3726" y="297"/>
                  </a:moveTo>
                  <a:cubicBezTo>
                    <a:pt x="3854" y="297"/>
                    <a:pt x="3951" y="392"/>
                    <a:pt x="4015" y="582"/>
                  </a:cubicBezTo>
                  <a:cubicBezTo>
                    <a:pt x="4079" y="771"/>
                    <a:pt x="4112" y="1056"/>
                    <a:pt x="4112" y="1437"/>
                  </a:cubicBezTo>
                  <a:cubicBezTo>
                    <a:pt x="4112" y="1816"/>
                    <a:pt x="4079" y="2101"/>
                    <a:pt x="4015" y="2290"/>
                  </a:cubicBezTo>
                  <a:cubicBezTo>
                    <a:pt x="3951" y="2480"/>
                    <a:pt x="3854" y="2575"/>
                    <a:pt x="3726" y="2575"/>
                  </a:cubicBezTo>
                  <a:cubicBezTo>
                    <a:pt x="3598" y="2575"/>
                    <a:pt x="3502" y="2480"/>
                    <a:pt x="3438" y="2290"/>
                  </a:cubicBezTo>
                  <a:cubicBezTo>
                    <a:pt x="3373" y="2101"/>
                    <a:pt x="3341" y="1816"/>
                    <a:pt x="3341" y="1437"/>
                  </a:cubicBezTo>
                  <a:cubicBezTo>
                    <a:pt x="3341" y="1056"/>
                    <a:pt x="3373" y="771"/>
                    <a:pt x="3438" y="582"/>
                  </a:cubicBezTo>
                  <a:cubicBezTo>
                    <a:pt x="3502" y="392"/>
                    <a:pt x="3598" y="297"/>
                    <a:pt x="3726" y="297"/>
                  </a:cubicBezTo>
                  <a:close/>
                  <a:moveTo>
                    <a:pt x="439" y="51"/>
                  </a:moveTo>
                  <a:lnTo>
                    <a:pt x="0" y="184"/>
                  </a:lnTo>
                  <a:lnTo>
                    <a:pt x="0" y="525"/>
                  </a:lnTo>
                  <a:lnTo>
                    <a:pt x="441" y="392"/>
                  </a:lnTo>
                  <a:lnTo>
                    <a:pt x="441" y="2503"/>
                  </a:lnTo>
                  <a:lnTo>
                    <a:pt x="36" y="2503"/>
                  </a:lnTo>
                  <a:lnTo>
                    <a:pt x="36" y="2818"/>
                  </a:lnTo>
                  <a:lnTo>
                    <a:pt x="1093" y="2818"/>
                  </a:lnTo>
                  <a:lnTo>
                    <a:pt x="1093" y="2503"/>
                  </a:lnTo>
                  <a:lnTo>
                    <a:pt x="687" y="2503"/>
                  </a:lnTo>
                  <a:lnTo>
                    <a:pt x="687" y="51"/>
                  </a:lnTo>
                  <a:close/>
                  <a:moveTo>
                    <a:pt x="2040" y="0"/>
                  </a:moveTo>
                  <a:cubicBezTo>
                    <a:pt x="1968" y="0"/>
                    <a:pt x="1889" y="16"/>
                    <a:pt x="1802" y="47"/>
                  </a:cubicBezTo>
                  <a:cubicBezTo>
                    <a:pt x="1715" y="78"/>
                    <a:pt x="1621" y="123"/>
                    <a:pt x="1522" y="184"/>
                  </a:cubicBezTo>
                  <a:lnTo>
                    <a:pt x="1522" y="562"/>
                  </a:lnTo>
                  <a:cubicBezTo>
                    <a:pt x="1620" y="479"/>
                    <a:pt x="1712" y="418"/>
                    <a:pt x="1799" y="377"/>
                  </a:cubicBezTo>
                  <a:cubicBezTo>
                    <a:pt x="1885" y="336"/>
                    <a:pt x="1967" y="316"/>
                    <a:pt x="2045" y="316"/>
                  </a:cubicBezTo>
                  <a:cubicBezTo>
                    <a:pt x="2155" y="316"/>
                    <a:pt x="2244" y="362"/>
                    <a:pt x="2312" y="455"/>
                  </a:cubicBezTo>
                  <a:cubicBezTo>
                    <a:pt x="2381" y="547"/>
                    <a:pt x="2415" y="667"/>
                    <a:pt x="2415" y="814"/>
                  </a:cubicBezTo>
                  <a:cubicBezTo>
                    <a:pt x="2415" y="904"/>
                    <a:pt x="2399" y="996"/>
                    <a:pt x="2367" y="1089"/>
                  </a:cubicBezTo>
                  <a:cubicBezTo>
                    <a:pt x="2336" y="1183"/>
                    <a:pt x="2280" y="1297"/>
                    <a:pt x="2201" y="1431"/>
                  </a:cubicBezTo>
                  <a:cubicBezTo>
                    <a:pt x="2159" y="1503"/>
                    <a:pt x="2057" y="1663"/>
                    <a:pt x="1894" y="1911"/>
                  </a:cubicBezTo>
                  <a:cubicBezTo>
                    <a:pt x="1732" y="2158"/>
                    <a:pt x="1603" y="2356"/>
                    <a:pt x="1509" y="2503"/>
                  </a:cubicBezTo>
                  <a:lnTo>
                    <a:pt x="1509" y="2818"/>
                  </a:lnTo>
                  <a:lnTo>
                    <a:pt x="2674" y="2818"/>
                  </a:lnTo>
                  <a:lnTo>
                    <a:pt x="2674" y="2503"/>
                  </a:lnTo>
                  <a:lnTo>
                    <a:pt x="1808" y="2503"/>
                  </a:lnTo>
                  <a:cubicBezTo>
                    <a:pt x="2008" y="2195"/>
                    <a:pt x="2163" y="1956"/>
                    <a:pt x="2272" y="1784"/>
                  </a:cubicBezTo>
                  <a:cubicBezTo>
                    <a:pt x="2382" y="1613"/>
                    <a:pt x="2447" y="1510"/>
                    <a:pt x="2468" y="1474"/>
                  </a:cubicBezTo>
                  <a:cubicBezTo>
                    <a:pt x="2542" y="1336"/>
                    <a:pt x="2594" y="1215"/>
                    <a:pt x="2622" y="1114"/>
                  </a:cubicBezTo>
                  <a:cubicBezTo>
                    <a:pt x="2650" y="1012"/>
                    <a:pt x="2664" y="904"/>
                    <a:pt x="2664" y="790"/>
                  </a:cubicBezTo>
                  <a:cubicBezTo>
                    <a:pt x="2664" y="550"/>
                    <a:pt x="2608" y="359"/>
                    <a:pt x="2495" y="215"/>
                  </a:cubicBezTo>
                  <a:cubicBezTo>
                    <a:pt x="2382" y="72"/>
                    <a:pt x="2230" y="0"/>
                    <a:pt x="2040" y="0"/>
                  </a:cubicBezTo>
                  <a:close/>
                  <a:moveTo>
                    <a:pt x="3726" y="0"/>
                  </a:moveTo>
                  <a:cubicBezTo>
                    <a:pt x="3520" y="0"/>
                    <a:pt x="3363" y="123"/>
                    <a:pt x="3255" y="368"/>
                  </a:cubicBezTo>
                  <a:cubicBezTo>
                    <a:pt x="3146" y="614"/>
                    <a:pt x="3092" y="970"/>
                    <a:pt x="3092" y="1437"/>
                  </a:cubicBezTo>
                  <a:cubicBezTo>
                    <a:pt x="3092" y="1903"/>
                    <a:pt x="3146" y="2258"/>
                    <a:pt x="3255" y="2504"/>
                  </a:cubicBezTo>
                  <a:cubicBezTo>
                    <a:pt x="3363" y="2749"/>
                    <a:pt x="3520" y="2872"/>
                    <a:pt x="3726" y="2872"/>
                  </a:cubicBezTo>
                  <a:cubicBezTo>
                    <a:pt x="3931" y="2872"/>
                    <a:pt x="4088" y="2749"/>
                    <a:pt x="4197" y="2504"/>
                  </a:cubicBezTo>
                  <a:cubicBezTo>
                    <a:pt x="4306" y="2258"/>
                    <a:pt x="4360" y="1903"/>
                    <a:pt x="4360" y="1437"/>
                  </a:cubicBezTo>
                  <a:cubicBezTo>
                    <a:pt x="4360" y="970"/>
                    <a:pt x="4306" y="614"/>
                    <a:pt x="4197" y="368"/>
                  </a:cubicBezTo>
                  <a:cubicBezTo>
                    <a:pt x="4088" y="123"/>
                    <a:pt x="3931" y="0"/>
                    <a:pt x="37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5" name="Shape 1245"/>
            <p:cNvSpPr/>
            <p:nvPr/>
          </p:nvSpPr>
          <p:spPr>
            <a:xfrm>
              <a:off x="200450" y="155825"/>
              <a:ext cx="109000" cy="71800"/>
            </a:xfrm>
            <a:custGeom>
              <a:avLst/>
              <a:gdLst/>
              <a:ahLst/>
              <a:cxnLst/>
              <a:rect l="0" t="0" r="0" b="0"/>
              <a:pathLst>
                <a:path w="4360" h="2872" extrusionOk="0">
                  <a:moveTo>
                    <a:pt x="2276" y="377"/>
                  </a:moveTo>
                  <a:lnTo>
                    <a:pt x="2276" y="1854"/>
                  </a:lnTo>
                  <a:lnTo>
                    <a:pt x="1649" y="1854"/>
                  </a:lnTo>
                  <a:lnTo>
                    <a:pt x="2276" y="377"/>
                  </a:lnTo>
                  <a:close/>
                  <a:moveTo>
                    <a:pt x="3726" y="297"/>
                  </a:moveTo>
                  <a:cubicBezTo>
                    <a:pt x="3854" y="297"/>
                    <a:pt x="3951" y="392"/>
                    <a:pt x="4015" y="582"/>
                  </a:cubicBezTo>
                  <a:cubicBezTo>
                    <a:pt x="4079" y="772"/>
                    <a:pt x="4112" y="1057"/>
                    <a:pt x="4112" y="1437"/>
                  </a:cubicBezTo>
                  <a:cubicBezTo>
                    <a:pt x="4112" y="1817"/>
                    <a:pt x="4079" y="2101"/>
                    <a:pt x="4015" y="2291"/>
                  </a:cubicBezTo>
                  <a:cubicBezTo>
                    <a:pt x="3951" y="2480"/>
                    <a:pt x="3854" y="2575"/>
                    <a:pt x="3726" y="2575"/>
                  </a:cubicBezTo>
                  <a:cubicBezTo>
                    <a:pt x="3598" y="2575"/>
                    <a:pt x="3502" y="2480"/>
                    <a:pt x="3438" y="2291"/>
                  </a:cubicBezTo>
                  <a:cubicBezTo>
                    <a:pt x="3373" y="2101"/>
                    <a:pt x="3341" y="1817"/>
                    <a:pt x="3341" y="1437"/>
                  </a:cubicBezTo>
                  <a:cubicBezTo>
                    <a:pt x="3341" y="1057"/>
                    <a:pt x="3373" y="772"/>
                    <a:pt x="3438" y="582"/>
                  </a:cubicBezTo>
                  <a:cubicBezTo>
                    <a:pt x="3502" y="392"/>
                    <a:pt x="3598" y="297"/>
                    <a:pt x="3726" y="297"/>
                  </a:cubicBezTo>
                  <a:close/>
                  <a:moveTo>
                    <a:pt x="439" y="51"/>
                  </a:moveTo>
                  <a:lnTo>
                    <a:pt x="0" y="184"/>
                  </a:lnTo>
                  <a:lnTo>
                    <a:pt x="0" y="525"/>
                  </a:lnTo>
                  <a:lnTo>
                    <a:pt x="441" y="392"/>
                  </a:lnTo>
                  <a:lnTo>
                    <a:pt x="441" y="2503"/>
                  </a:lnTo>
                  <a:lnTo>
                    <a:pt x="36" y="2503"/>
                  </a:lnTo>
                  <a:lnTo>
                    <a:pt x="36" y="2818"/>
                  </a:lnTo>
                  <a:lnTo>
                    <a:pt x="1093" y="2818"/>
                  </a:lnTo>
                  <a:lnTo>
                    <a:pt x="1093" y="2503"/>
                  </a:lnTo>
                  <a:lnTo>
                    <a:pt x="687" y="2503"/>
                  </a:lnTo>
                  <a:lnTo>
                    <a:pt x="687" y="51"/>
                  </a:lnTo>
                  <a:close/>
                  <a:moveTo>
                    <a:pt x="2211" y="51"/>
                  </a:moveTo>
                  <a:lnTo>
                    <a:pt x="1448" y="1804"/>
                  </a:lnTo>
                  <a:lnTo>
                    <a:pt x="1448" y="2166"/>
                  </a:lnTo>
                  <a:lnTo>
                    <a:pt x="2276" y="2166"/>
                  </a:lnTo>
                  <a:lnTo>
                    <a:pt x="2276" y="2818"/>
                  </a:lnTo>
                  <a:lnTo>
                    <a:pt x="2523" y="2818"/>
                  </a:lnTo>
                  <a:lnTo>
                    <a:pt x="2523" y="2166"/>
                  </a:lnTo>
                  <a:lnTo>
                    <a:pt x="2785" y="2166"/>
                  </a:lnTo>
                  <a:lnTo>
                    <a:pt x="2785" y="1854"/>
                  </a:lnTo>
                  <a:lnTo>
                    <a:pt x="2523" y="1854"/>
                  </a:lnTo>
                  <a:lnTo>
                    <a:pt x="2523" y="51"/>
                  </a:lnTo>
                  <a:close/>
                  <a:moveTo>
                    <a:pt x="3726" y="1"/>
                  </a:moveTo>
                  <a:cubicBezTo>
                    <a:pt x="3520" y="1"/>
                    <a:pt x="3363" y="123"/>
                    <a:pt x="3255" y="369"/>
                  </a:cubicBezTo>
                  <a:cubicBezTo>
                    <a:pt x="3146" y="614"/>
                    <a:pt x="3092" y="970"/>
                    <a:pt x="3092" y="1437"/>
                  </a:cubicBezTo>
                  <a:cubicBezTo>
                    <a:pt x="3092" y="1903"/>
                    <a:pt x="3146" y="2259"/>
                    <a:pt x="3255" y="2504"/>
                  </a:cubicBezTo>
                  <a:cubicBezTo>
                    <a:pt x="3363" y="2749"/>
                    <a:pt x="3520" y="2872"/>
                    <a:pt x="3726" y="2872"/>
                  </a:cubicBezTo>
                  <a:cubicBezTo>
                    <a:pt x="3931" y="2872"/>
                    <a:pt x="4088" y="2749"/>
                    <a:pt x="4197" y="2504"/>
                  </a:cubicBezTo>
                  <a:cubicBezTo>
                    <a:pt x="4306" y="2259"/>
                    <a:pt x="4360" y="1903"/>
                    <a:pt x="4360" y="1437"/>
                  </a:cubicBezTo>
                  <a:cubicBezTo>
                    <a:pt x="4360" y="970"/>
                    <a:pt x="4306" y="614"/>
                    <a:pt x="4197" y="369"/>
                  </a:cubicBezTo>
                  <a:cubicBezTo>
                    <a:pt x="4088" y="123"/>
                    <a:pt x="3931" y="1"/>
                    <a:pt x="37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6" name="Shape 1246"/>
            <p:cNvSpPr/>
            <p:nvPr/>
          </p:nvSpPr>
          <p:spPr>
            <a:xfrm>
              <a:off x="333175" y="2586500"/>
              <a:ext cx="31725" cy="71800"/>
            </a:xfrm>
            <a:custGeom>
              <a:avLst/>
              <a:gdLst/>
              <a:ahLst/>
              <a:cxnLst/>
              <a:rect l="0" t="0" r="0" b="0"/>
              <a:pathLst>
                <a:path w="1269" h="2872" extrusionOk="0">
                  <a:moveTo>
                    <a:pt x="634" y="297"/>
                  </a:moveTo>
                  <a:cubicBezTo>
                    <a:pt x="763" y="297"/>
                    <a:pt x="859" y="391"/>
                    <a:pt x="924" y="581"/>
                  </a:cubicBezTo>
                  <a:cubicBezTo>
                    <a:pt x="988" y="771"/>
                    <a:pt x="1020" y="1056"/>
                    <a:pt x="1020" y="1437"/>
                  </a:cubicBezTo>
                  <a:cubicBezTo>
                    <a:pt x="1020" y="1816"/>
                    <a:pt x="988" y="2100"/>
                    <a:pt x="924" y="2290"/>
                  </a:cubicBezTo>
                  <a:cubicBezTo>
                    <a:pt x="859" y="2480"/>
                    <a:pt x="763" y="2575"/>
                    <a:pt x="634" y="2575"/>
                  </a:cubicBezTo>
                  <a:cubicBezTo>
                    <a:pt x="506" y="2575"/>
                    <a:pt x="410" y="2480"/>
                    <a:pt x="346" y="2290"/>
                  </a:cubicBezTo>
                  <a:cubicBezTo>
                    <a:pt x="282" y="2100"/>
                    <a:pt x="250" y="1816"/>
                    <a:pt x="250" y="1437"/>
                  </a:cubicBezTo>
                  <a:cubicBezTo>
                    <a:pt x="250" y="1056"/>
                    <a:pt x="282" y="771"/>
                    <a:pt x="346" y="581"/>
                  </a:cubicBezTo>
                  <a:cubicBezTo>
                    <a:pt x="410" y="391"/>
                    <a:pt x="506" y="297"/>
                    <a:pt x="634" y="297"/>
                  </a:cubicBezTo>
                  <a:close/>
                  <a:moveTo>
                    <a:pt x="634" y="0"/>
                  </a:moveTo>
                  <a:cubicBezTo>
                    <a:pt x="429" y="0"/>
                    <a:pt x="272" y="123"/>
                    <a:pt x="163" y="368"/>
                  </a:cubicBezTo>
                  <a:cubicBezTo>
                    <a:pt x="54" y="613"/>
                    <a:pt x="0" y="969"/>
                    <a:pt x="0" y="1437"/>
                  </a:cubicBezTo>
                  <a:cubicBezTo>
                    <a:pt x="0" y="1902"/>
                    <a:pt x="54" y="2258"/>
                    <a:pt x="163" y="2503"/>
                  </a:cubicBezTo>
                  <a:cubicBezTo>
                    <a:pt x="272" y="2748"/>
                    <a:pt x="429" y="2871"/>
                    <a:pt x="634" y="2871"/>
                  </a:cubicBezTo>
                  <a:cubicBezTo>
                    <a:pt x="840" y="2871"/>
                    <a:pt x="997" y="2748"/>
                    <a:pt x="1105" y="2503"/>
                  </a:cubicBezTo>
                  <a:cubicBezTo>
                    <a:pt x="1214" y="2258"/>
                    <a:pt x="1268" y="1902"/>
                    <a:pt x="1268" y="1437"/>
                  </a:cubicBezTo>
                  <a:cubicBezTo>
                    <a:pt x="1268" y="969"/>
                    <a:pt x="1214" y="613"/>
                    <a:pt x="1105" y="368"/>
                  </a:cubicBezTo>
                  <a:cubicBezTo>
                    <a:pt x="997" y="123"/>
                    <a:pt x="840" y="0"/>
                    <a:pt x="6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7" name="Shape 1247"/>
            <p:cNvSpPr/>
            <p:nvPr/>
          </p:nvSpPr>
          <p:spPr>
            <a:xfrm>
              <a:off x="841950" y="2587750"/>
              <a:ext cx="29675" cy="70550"/>
            </a:xfrm>
            <a:custGeom>
              <a:avLst/>
              <a:gdLst/>
              <a:ahLst/>
              <a:cxnLst/>
              <a:rect l="0" t="0" r="0" b="0"/>
              <a:pathLst>
                <a:path w="1187" h="2822" extrusionOk="0">
                  <a:moveTo>
                    <a:pt x="77" y="0"/>
                  </a:moveTo>
                  <a:lnTo>
                    <a:pt x="77" y="1390"/>
                  </a:lnTo>
                  <a:cubicBezTo>
                    <a:pt x="146" y="1343"/>
                    <a:pt x="214" y="1309"/>
                    <a:pt x="280" y="1286"/>
                  </a:cubicBezTo>
                  <a:cubicBezTo>
                    <a:pt x="345" y="1264"/>
                    <a:pt x="412" y="1253"/>
                    <a:pt x="478" y="1253"/>
                  </a:cubicBezTo>
                  <a:cubicBezTo>
                    <a:pt x="620" y="1253"/>
                    <a:pt x="732" y="1309"/>
                    <a:pt x="815" y="1422"/>
                  </a:cubicBezTo>
                  <a:cubicBezTo>
                    <a:pt x="897" y="1534"/>
                    <a:pt x="939" y="1687"/>
                    <a:pt x="939" y="1880"/>
                  </a:cubicBezTo>
                  <a:cubicBezTo>
                    <a:pt x="939" y="2072"/>
                    <a:pt x="897" y="2225"/>
                    <a:pt x="815" y="2337"/>
                  </a:cubicBezTo>
                  <a:cubicBezTo>
                    <a:pt x="732" y="2450"/>
                    <a:pt x="620" y="2506"/>
                    <a:pt x="478" y="2506"/>
                  </a:cubicBezTo>
                  <a:cubicBezTo>
                    <a:pt x="390" y="2506"/>
                    <a:pt x="307" y="2491"/>
                    <a:pt x="229" y="2462"/>
                  </a:cubicBezTo>
                  <a:cubicBezTo>
                    <a:pt x="150" y="2432"/>
                    <a:pt x="74" y="2387"/>
                    <a:pt x="0" y="2326"/>
                  </a:cubicBezTo>
                  <a:lnTo>
                    <a:pt x="0" y="2703"/>
                  </a:lnTo>
                  <a:cubicBezTo>
                    <a:pt x="85" y="2742"/>
                    <a:pt x="168" y="2772"/>
                    <a:pt x="248" y="2791"/>
                  </a:cubicBezTo>
                  <a:cubicBezTo>
                    <a:pt x="327" y="2811"/>
                    <a:pt x="406" y="2821"/>
                    <a:pt x="483" y="2821"/>
                  </a:cubicBezTo>
                  <a:cubicBezTo>
                    <a:pt x="707" y="2821"/>
                    <a:pt x="880" y="2739"/>
                    <a:pt x="1003" y="2574"/>
                  </a:cubicBezTo>
                  <a:cubicBezTo>
                    <a:pt x="1125" y="2409"/>
                    <a:pt x="1187" y="2177"/>
                    <a:pt x="1187" y="1880"/>
                  </a:cubicBezTo>
                  <a:cubicBezTo>
                    <a:pt x="1187" y="1590"/>
                    <a:pt x="1127" y="1361"/>
                    <a:pt x="1008" y="1192"/>
                  </a:cubicBezTo>
                  <a:cubicBezTo>
                    <a:pt x="888" y="1023"/>
                    <a:pt x="726" y="938"/>
                    <a:pt x="521" y="938"/>
                  </a:cubicBezTo>
                  <a:cubicBezTo>
                    <a:pt x="485" y="938"/>
                    <a:pt x="449" y="943"/>
                    <a:pt x="413" y="952"/>
                  </a:cubicBezTo>
                  <a:cubicBezTo>
                    <a:pt x="377" y="961"/>
                    <a:pt x="341" y="975"/>
                    <a:pt x="305" y="994"/>
                  </a:cubicBezTo>
                  <a:lnTo>
                    <a:pt x="305" y="315"/>
                  </a:lnTo>
                  <a:lnTo>
                    <a:pt x="1052" y="315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8" name="Shape 1248"/>
            <p:cNvSpPr/>
            <p:nvPr/>
          </p:nvSpPr>
          <p:spPr>
            <a:xfrm>
              <a:off x="1332700" y="2586500"/>
              <a:ext cx="69000" cy="71800"/>
            </a:xfrm>
            <a:custGeom>
              <a:avLst/>
              <a:gdLst/>
              <a:ahLst/>
              <a:cxnLst/>
              <a:rect l="0" t="0" r="0" b="0"/>
              <a:pathLst>
                <a:path w="2760" h="2872" extrusionOk="0">
                  <a:moveTo>
                    <a:pt x="2125" y="297"/>
                  </a:moveTo>
                  <a:cubicBezTo>
                    <a:pt x="2254" y="297"/>
                    <a:pt x="2350" y="391"/>
                    <a:pt x="2414" y="581"/>
                  </a:cubicBezTo>
                  <a:cubicBezTo>
                    <a:pt x="2479" y="771"/>
                    <a:pt x="2511" y="1056"/>
                    <a:pt x="2511" y="1437"/>
                  </a:cubicBezTo>
                  <a:cubicBezTo>
                    <a:pt x="2511" y="1816"/>
                    <a:pt x="2479" y="2100"/>
                    <a:pt x="2414" y="2290"/>
                  </a:cubicBezTo>
                  <a:cubicBezTo>
                    <a:pt x="2350" y="2480"/>
                    <a:pt x="2254" y="2575"/>
                    <a:pt x="2125" y="2575"/>
                  </a:cubicBezTo>
                  <a:cubicBezTo>
                    <a:pt x="1997" y="2575"/>
                    <a:pt x="1901" y="2480"/>
                    <a:pt x="1837" y="2290"/>
                  </a:cubicBezTo>
                  <a:cubicBezTo>
                    <a:pt x="1773" y="2100"/>
                    <a:pt x="1741" y="1816"/>
                    <a:pt x="1741" y="1437"/>
                  </a:cubicBezTo>
                  <a:cubicBezTo>
                    <a:pt x="1741" y="1056"/>
                    <a:pt x="1773" y="771"/>
                    <a:pt x="1837" y="581"/>
                  </a:cubicBezTo>
                  <a:cubicBezTo>
                    <a:pt x="1901" y="391"/>
                    <a:pt x="1997" y="297"/>
                    <a:pt x="2125" y="297"/>
                  </a:cubicBezTo>
                  <a:close/>
                  <a:moveTo>
                    <a:pt x="439" y="50"/>
                  </a:moveTo>
                  <a:lnTo>
                    <a:pt x="1" y="184"/>
                  </a:lnTo>
                  <a:lnTo>
                    <a:pt x="1" y="525"/>
                  </a:lnTo>
                  <a:lnTo>
                    <a:pt x="442" y="391"/>
                  </a:lnTo>
                  <a:lnTo>
                    <a:pt x="442" y="2502"/>
                  </a:lnTo>
                  <a:lnTo>
                    <a:pt x="36" y="2502"/>
                  </a:lnTo>
                  <a:lnTo>
                    <a:pt x="36" y="2817"/>
                  </a:lnTo>
                  <a:lnTo>
                    <a:pt x="1093" y="2817"/>
                  </a:lnTo>
                  <a:lnTo>
                    <a:pt x="1093" y="2502"/>
                  </a:lnTo>
                  <a:lnTo>
                    <a:pt x="688" y="2502"/>
                  </a:lnTo>
                  <a:lnTo>
                    <a:pt x="688" y="50"/>
                  </a:lnTo>
                  <a:close/>
                  <a:moveTo>
                    <a:pt x="2125" y="0"/>
                  </a:moveTo>
                  <a:cubicBezTo>
                    <a:pt x="1920" y="0"/>
                    <a:pt x="1762" y="123"/>
                    <a:pt x="1654" y="368"/>
                  </a:cubicBezTo>
                  <a:cubicBezTo>
                    <a:pt x="1545" y="613"/>
                    <a:pt x="1491" y="969"/>
                    <a:pt x="1491" y="1437"/>
                  </a:cubicBezTo>
                  <a:cubicBezTo>
                    <a:pt x="1491" y="1902"/>
                    <a:pt x="1545" y="2258"/>
                    <a:pt x="1654" y="2503"/>
                  </a:cubicBezTo>
                  <a:cubicBezTo>
                    <a:pt x="1762" y="2748"/>
                    <a:pt x="1920" y="2871"/>
                    <a:pt x="2125" y="2871"/>
                  </a:cubicBezTo>
                  <a:cubicBezTo>
                    <a:pt x="2331" y="2871"/>
                    <a:pt x="2488" y="2748"/>
                    <a:pt x="2596" y="2503"/>
                  </a:cubicBezTo>
                  <a:cubicBezTo>
                    <a:pt x="2705" y="2258"/>
                    <a:pt x="2759" y="1902"/>
                    <a:pt x="2759" y="1437"/>
                  </a:cubicBezTo>
                  <a:cubicBezTo>
                    <a:pt x="2759" y="969"/>
                    <a:pt x="2705" y="613"/>
                    <a:pt x="2596" y="368"/>
                  </a:cubicBezTo>
                  <a:cubicBezTo>
                    <a:pt x="2488" y="123"/>
                    <a:pt x="2331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9" name="Shape 1249"/>
            <p:cNvSpPr/>
            <p:nvPr/>
          </p:nvSpPr>
          <p:spPr>
            <a:xfrm>
              <a:off x="1835925" y="2587750"/>
              <a:ext cx="67675" cy="70550"/>
            </a:xfrm>
            <a:custGeom>
              <a:avLst/>
              <a:gdLst/>
              <a:ahLst/>
              <a:cxnLst/>
              <a:rect l="0" t="0" r="0" b="0"/>
              <a:pathLst>
                <a:path w="2707" h="2822" extrusionOk="0">
                  <a:moveTo>
                    <a:pt x="439" y="0"/>
                  </a:moveTo>
                  <a:lnTo>
                    <a:pt x="1" y="134"/>
                  </a:lnTo>
                  <a:lnTo>
                    <a:pt x="1" y="475"/>
                  </a:lnTo>
                  <a:lnTo>
                    <a:pt x="442" y="341"/>
                  </a:lnTo>
                  <a:lnTo>
                    <a:pt x="442" y="2452"/>
                  </a:lnTo>
                  <a:lnTo>
                    <a:pt x="36" y="2452"/>
                  </a:lnTo>
                  <a:lnTo>
                    <a:pt x="36" y="2767"/>
                  </a:lnTo>
                  <a:lnTo>
                    <a:pt x="1093" y="2767"/>
                  </a:lnTo>
                  <a:lnTo>
                    <a:pt x="1093" y="2452"/>
                  </a:lnTo>
                  <a:lnTo>
                    <a:pt x="688" y="2452"/>
                  </a:lnTo>
                  <a:lnTo>
                    <a:pt x="688" y="0"/>
                  </a:lnTo>
                  <a:close/>
                  <a:moveTo>
                    <a:pt x="1597" y="0"/>
                  </a:moveTo>
                  <a:lnTo>
                    <a:pt x="1597" y="1390"/>
                  </a:lnTo>
                  <a:cubicBezTo>
                    <a:pt x="1666" y="1343"/>
                    <a:pt x="1733" y="1309"/>
                    <a:pt x="1799" y="1286"/>
                  </a:cubicBezTo>
                  <a:cubicBezTo>
                    <a:pt x="1865" y="1264"/>
                    <a:pt x="1931" y="1253"/>
                    <a:pt x="1997" y="1253"/>
                  </a:cubicBezTo>
                  <a:cubicBezTo>
                    <a:pt x="2139" y="1253"/>
                    <a:pt x="2251" y="1309"/>
                    <a:pt x="2334" y="1422"/>
                  </a:cubicBezTo>
                  <a:cubicBezTo>
                    <a:pt x="2417" y="1534"/>
                    <a:pt x="2458" y="1687"/>
                    <a:pt x="2458" y="1880"/>
                  </a:cubicBezTo>
                  <a:cubicBezTo>
                    <a:pt x="2458" y="2072"/>
                    <a:pt x="2417" y="2225"/>
                    <a:pt x="2334" y="2337"/>
                  </a:cubicBezTo>
                  <a:cubicBezTo>
                    <a:pt x="2251" y="2450"/>
                    <a:pt x="2139" y="2506"/>
                    <a:pt x="1997" y="2506"/>
                  </a:cubicBezTo>
                  <a:cubicBezTo>
                    <a:pt x="1910" y="2506"/>
                    <a:pt x="1827" y="2491"/>
                    <a:pt x="1748" y="2462"/>
                  </a:cubicBezTo>
                  <a:cubicBezTo>
                    <a:pt x="1669" y="2432"/>
                    <a:pt x="1593" y="2387"/>
                    <a:pt x="1519" y="2326"/>
                  </a:cubicBezTo>
                  <a:lnTo>
                    <a:pt x="1519" y="2703"/>
                  </a:lnTo>
                  <a:cubicBezTo>
                    <a:pt x="1605" y="2742"/>
                    <a:pt x="1687" y="2772"/>
                    <a:pt x="1767" y="2791"/>
                  </a:cubicBezTo>
                  <a:cubicBezTo>
                    <a:pt x="1847" y="2811"/>
                    <a:pt x="1925" y="2821"/>
                    <a:pt x="2002" y="2821"/>
                  </a:cubicBezTo>
                  <a:cubicBezTo>
                    <a:pt x="2226" y="2821"/>
                    <a:pt x="2399" y="2739"/>
                    <a:pt x="2522" y="2574"/>
                  </a:cubicBezTo>
                  <a:cubicBezTo>
                    <a:pt x="2645" y="2409"/>
                    <a:pt x="2706" y="2177"/>
                    <a:pt x="2706" y="1880"/>
                  </a:cubicBezTo>
                  <a:cubicBezTo>
                    <a:pt x="2706" y="1590"/>
                    <a:pt x="2647" y="1361"/>
                    <a:pt x="2527" y="1192"/>
                  </a:cubicBezTo>
                  <a:cubicBezTo>
                    <a:pt x="2407" y="1023"/>
                    <a:pt x="2245" y="938"/>
                    <a:pt x="2040" y="938"/>
                  </a:cubicBezTo>
                  <a:cubicBezTo>
                    <a:pt x="2004" y="938"/>
                    <a:pt x="1968" y="943"/>
                    <a:pt x="1932" y="952"/>
                  </a:cubicBezTo>
                  <a:cubicBezTo>
                    <a:pt x="1896" y="961"/>
                    <a:pt x="1860" y="975"/>
                    <a:pt x="1824" y="994"/>
                  </a:cubicBezTo>
                  <a:lnTo>
                    <a:pt x="1824" y="315"/>
                  </a:lnTo>
                  <a:lnTo>
                    <a:pt x="2571" y="315"/>
                  </a:lnTo>
                  <a:lnTo>
                    <a:pt x="25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0" name="Shape 1250"/>
            <p:cNvSpPr/>
            <p:nvPr/>
          </p:nvSpPr>
          <p:spPr>
            <a:xfrm>
              <a:off x="2341700" y="2586500"/>
              <a:ext cx="71275" cy="71800"/>
            </a:xfrm>
            <a:custGeom>
              <a:avLst/>
              <a:gdLst/>
              <a:ahLst/>
              <a:cxnLst/>
              <a:rect l="0" t="0" r="0" b="0"/>
              <a:pathLst>
                <a:path w="2851" h="2872" extrusionOk="0">
                  <a:moveTo>
                    <a:pt x="2217" y="297"/>
                  </a:moveTo>
                  <a:cubicBezTo>
                    <a:pt x="2345" y="297"/>
                    <a:pt x="2442" y="391"/>
                    <a:pt x="2506" y="581"/>
                  </a:cubicBezTo>
                  <a:cubicBezTo>
                    <a:pt x="2570" y="771"/>
                    <a:pt x="2603" y="1056"/>
                    <a:pt x="2603" y="1437"/>
                  </a:cubicBezTo>
                  <a:cubicBezTo>
                    <a:pt x="2603" y="1816"/>
                    <a:pt x="2570" y="2100"/>
                    <a:pt x="2506" y="2290"/>
                  </a:cubicBezTo>
                  <a:cubicBezTo>
                    <a:pt x="2442" y="2480"/>
                    <a:pt x="2345" y="2575"/>
                    <a:pt x="2217" y="2575"/>
                  </a:cubicBezTo>
                  <a:cubicBezTo>
                    <a:pt x="2089" y="2575"/>
                    <a:pt x="1993" y="2480"/>
                    <a:pt x="1929" y="2290"/>
                  </a:cubicBezTo>
                  <a:cubicBezTo>
                    <a:pt x="1864" y="2100"/>
                    <a:pt x="1832" y="1816"/>
                    <a:pt x="1832" y="1437"/>
                  </a:cubicBezTo>
                  <a:cubicBezTo>
                    <a:pt x="1832" y="1056"/>
                    <a:pt x="1864" y="771"/>
                    <a:pt x="1929" y="581"/>
                  </a:cubicBezTo>
                  <a:cubicBezTo>
                    <a:pt x="1993" y="391"/>
                    <a:pt x="2089" y="297"/>
                    <a:pt x="2217" y="297"/>
                  </a:cubicBezTo>
                  <a:close/>
                  <a:moveTo>
                    <a:pt x="531" y="0"/>
                  </a:moveTo>
                  <a:cubicBezTo>
                    <a:pt x="459" y="0"/>
                    <a:pt x="379" y="16"/>
                    <a:pt x="293" y="46"/>
                  </a:cubicBezTo>
                  <a:cubicBezTo>
                    <a:pt x="206" y="77"/>
                    <a:pt x="112" y="123"/>
                    <a:pt x="12" y="184"/>
                  </a:cubicBezTo>
                  <a:lnTo>
                    <a:pt x="12" y="562"/>
                  </a:lnTo>
                  <a:cubicBezTo>
                    <a:pt x="111" y="479"/>
                    <a:pt x="203" y="417"/>
                    <a:pt x="290" y="376"/>
                  </a:cubicBezTo>
                  <a:cubicBezTo>
                    <a:pt x="376" y="336"/>
                    <a:pt x="458" y="315"/>
                    <a:pt x="536" y="315"/>
                  </a:cubicBezTo>
                  <a:cubicBezTo>
                    <a:pt x="646" y="315"/>
                    <a:pt x="735" y="361"/>
                    <a:pt x="803" y="454"/>
                  </a:cubicBezTo>
                  <a:cubicBezTo>
                    <a:pt x="872" y="547"/>
                    <a:pt x="906" y="667"/>
                    <a:pt x="906" y="814"/>
                  </a:cubicBezTo>
                  <a:cubicBezTo>
                    <a:pt x="906" y="904"/>
                    <a:pt x="890" y="996"/>
                    <a:pt x="858" y="1089"/>
                  </a:cubicBezTo>
                  <a:cubicBezTo>
                    <a:pt x="827" y="1182"/>
                    <a:pt x="771" y="1296"/>
                    <a:pt x="692" y="1431"/>
                  </a:cubicBezTo>
                  <a:cubicBezTo>
                    <a:pt x="650" y="1503"/>
                    <a:pt x="548" y="1662"/>
                    <a:pt x="385" y="1910"/>
                  </a:cubicBezTo>
                  <a:cubicBezTo>
                    <a:pt x="223" y="2158"/>
                    <a:pt x="94" y="2355"/>
                    <a:pt x="0" y="2502"/>
                  </a:cubicBezTo>
                  <a:lnTo>
                    <a:pt x="0" y="2817"/>
                  </a:lnTo>
                  <a:lnTo>
                    <a:pt x="1165" y="2817"/>
                  </a:lnTo>
                  <a:lnTo>
                    <a:pt x="1165" y="2502"/>
                  </a:lnTo>
                  <a:lnTo>
                    <a:pt x="299" y="2502"/>
                  </a:lnTo>
                  <a:cubicBezTo>
                    <a:pt x="499" y="2195"/>
                    <a:pt x="653" y="1955"/>
                    <a:pt x="763" y="1784"/>
                  </a:cubicBezTo>
                  <a:cubicBezTo>
                    <a:pt x="873" y="1613"/>
                    <a:pt x="938" y="1509"/>
                    <a:pt x="959" y="1474"/>
                  </a:cubicBezTo>
                  <a:cubicBezTo>
                    <a:pt x="1033" y="1335"/>
                    <a:pt x="1085" y="1215"/>
                    <a:pt x="1113" y="1113"/>
                  </a:cubicBezTo>
                  <a:cubicBezTo>
                    <a:pt x="1141" y="1011"/>
                    <a:pt x="1155" y="903"/>
                    <a:pt x="1155" y="790"/>
                  </a:cubicBezTo>
                  <a:cubicBezTo>
                    <a:pt x="1155" y="550"/>
                    <a:pt x="1099" y="358"/>
                    <a:pt x="986" y="215"/>
                  </a:cubicBezTo>
                  <a:cubicBezTo>
                    <a:pt x="873" y="72"/>
                    <a:pt x="721" y="0"/>
                    <a:pt x="531" y="0"/>
                  </a:cubicBezTo>
                  <a:close/>
                  <a:moveTo>
                    <a:pt x="2217" y="0"/>
                  </a:moveTo>
                  <a:cubicBezTo>
                    <a:pt x="2011" y="0"/>
                    <a:pt x="1854" y="123"/>
                    <a:pt x="1746" y="368"/>
                  </a:cubicBezTo>
                  <a:cubicBezTo>
                    <a:pt x="1637" y="613"/>
                    <a:pt x="1583" y="969"/>
                    <a:pt x="1583" y="1437"/>
                  </a:cubicBezTo>
                  <a:cubicBezTo>
                    <a:pt x="1583" y="1902"/>
                    <a:pt x="1637" y="2258"/>
                    <a:pt x="1746" y="2503"/>
                  </a:cubicBezTo>
                  <a:cubicBezTo>
                    <a:pt x="1854" y="2748"/>
                    <a:pt x="2011" y="2871"/>
                    <a:pt x="2217" y="2871"/>
                  </a:cubicBezTo>
                  <a:cubicBezTo>
                    <a:pt x="2422" y="2871"/>
                    <a:pt x="2579" y="2748"/>
                    <a:pt x="2688" y="2503"/>
                  </a:cubicBezTo>
                  <a:cubicBezTo>
                    <a:pt x="2796" y="2258"/>
                    <a:pt x="2851" y="1902"/>
                    <a:pt x="2851" y="1437"/>
                  </a:cubicBezTo>
                  <a:cubicBezTo>
                    <a:pt x="2851" y="969"/>
                    <a:pt x="2796" y="613"/>
                    <a:pt x="2688" y="368"/>
                  </a:cubicBezTo>
                  <a:cubicBezTo>
                    <a:pt x="2579" y="123"/>
                    <a:pt x="2422" y="0"/>
                    <a:pt x="2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1" name="Shape 1251"/>
            <p:cNvSpPr/>
            <p:nvPr/>
          </p:nvSpPr>
          <p:spPr>
            <a:xfrm>
              <a:off x="2849750" y="2586500"/>
              <a:ext cx="69975" cy="71800"/>
            </a:xfrm>
            <a:custGeom>
              <a:avLst/>
              <a:gdLst/>
              <a:ahLst/>
              <a:cxnLst/>
              <a:rect l="0" t="0" r="0" b="0"/>
              <a:pathLst>
                <a:path w="2799" h="2872" extrusionOk="0">
                  <a:moveTo>
                    <a:pt x="532" y="0"/>
                  </a:moveTo>
                  <a:cubicBezTo>
                    <a:pt x="459" y="0"/>
                    <a:pt x="380" y="16"/>
                    <a:pt x="293" y="46"/>
                  </a:cubicBezTo>
                  <a:cubicBezTo>
                    <a:pt x="206" y="77"/>
                    <a:pt x="113" y="123"/>
                    <a:pt x="13" y="184"/>
                  </a:cubicBezTo>
                  <a:lnTo>
                    <a:pt x="13" y="562"/>
                  </a:lnTo>
                  <a:cubicBezTo>
                    <a:pt x="111" y="479"/>
                    <a:pt x="204" y="417"/>
                    <a:pt x="290" y="376"/>
                  </a:cubicBezTo>
                  <a:cubicBezTo>
                    <a:pt x="377" y="336"/>
                    <a:pt x="459" y="315"/>
                    <a:pt x="536" y="315"/>
                  </a:cubicBezTo>
                  <a:cubicBezTo>
                    <a:pt x="646" y="315"/>
                    <a:pt x="735" y="361"/>
                    <a:pt x="804" y="454"/>
                  </a:cubicBezTo>
                  <a:cubicBezTo>
                    <a:pt x="872" y="547"/>
                    <a:pt x="906" y="667"/>
                    <a:pt x="906" y="814"/>
                  </a:cubicBezTo>
                  <a:cubicBezTo>
                    <a:pt x="906" y="904"/>
                    <a:pt x="891" y="996"/>
                    <a:pt x="859" y="1089"/>
                  </a:cubicBezTo>
                  <a:cubicBezTo>
                    <a:pt x="827" y="1182"/>
                    <a:pt x="772" y="1296"/>
                    <a:pt x="693" y="1431"/>
                  </a:cubicBezTo>
                  <a:cubicBezTo>
                    <a:pt x="651" y="1503"/>
                    <a:pt x="549" y="1662"/>
                    <a:pt x="386" y="1910"/>
                  </a:cubicBezTo>
                  <a:cubicBezTo>
                    <a:pt x="223" y="2158"/>
                    <a:pt x="95" y="2355"/>
                    <a:pt x="1" y="2502"/>
                  </a:cubicBezTo>
                  <a:lnTo>
                    <a:pt x="1" y="2817"/>
                  </a:lnTo>
                  <a:lnTo>
                    <a:pt x="1166" y="2817"/>
                  </a:lnTo>
                  <a:lnTo>
                    <a:pt x="1166" y="2502"/>
                  </a:lnTo>
                  <a:lnTo>
                    <a:pt x="299" y="2502"/>
                  </a:lnTo>
                  <a:cubicBezTo>
                    <a:pt x="499" y="2195"/>
                    <a:pt x="654" y="1955"/>
                    <a:pt x="764" y="1784"/>
                  </a:cubicBezTo>
                  <a:cubicBezTo>
                    <a:pt x="874" y="1613"/>
                    <a:pt x="939" y="1509"/>
                    <a:pt x="959" y="1474"/>
                  </a:cubicBezTo>
                  <a:cubicBezTo>
                    <a:pt x="1034" y="1335"/>
                    <a:pt x="1085" y="1215"/>
                    <a:pt x="1113" y="1113"/>
                  </a:cubicBezTo>
                  <a:cubicBezTo>
                    <a:pt x="1142" y="1011"/>
                    <a:pt x="1156" y="903"/>
                    <a:pt x="1156" y="790"/>
                  </a:cubicBezTo>
                  <a:cubicBezTo>
                    <a:pt x="1156" y="550"/>
                    <a:pt x="1099" y="358"/>
                    <a:pt x="986" y="215"/>
                  </a:cubicBezTo>
                  <a:cubicBezTo>
                    <a:pt x="873" y="72"/>
                    <a:pt x="722" y="0"/>
                    <a:pt x="532" y="0"/>
                  </a:cubicBezTo>
                  <a:close/>
                  <a:moveTo>
                    <a:pt x="1689" y="50"/>
                  </a:moveTo>
                  <a:lnTo>
                    <a:pt x="1689" y="1440"/>
                  </a:lnTo>
                  <a:cubicBezTo>
                    <a:pt x="1758" y="1393"/>
                    <a:pt x="1825" y="1359"/>
                    <a:pt x="1891" y="1336"/>
                  </a:cubicBezTo>
                  <a:cubicBezTo>
                    <a:pt x="1957" y="1314"/>
                    <a:pt x="2023" y="1303"/>
                    <a:pt x="2090" y="1303"/>
                  </a:cubicBezTo>
                  <a:cubicBezTo>
                    <a:pt x="2231" y="1303"/>
                    <a:pt x="2343" y="1359"/>
                    <a:pt x="2426" y="1472"/>
                  </a:cubicBezTo>
                  <a:cubicBezTo>
                    <a:pt x="2509" y="1584"/>
                    <a:pt x="2550" y="1737"/>
                    <a:pt x="2550" y="1930"/>
                  </a:cubicBezTo>
                  <a:cubicBezTo>
                    <a:pt x="2550" y="2122"/>
                    <a:pt x="2509" y="2275"/>
                    <a:pt x="2426" y="2387"/>
                  </a:cubicBezTo>
                  <a:cubicBezTo>
                    <a:pt x="2343" y="2500"/>
                    <a:pt x="2231" y="2556"/>
                    <a:pt x="2090" y="2556"/>
                  </a:cubicBezTo>
                  <a:cubicBezTo>
                    <a:pt x="2002" y="2556"/>
                    <a:pt x="1919" y="2541"/>
                    <a:pt x="1840" y="2512"/>
                  </a:cubicBezTo>
                  <a:cubicBezTo>
                    <a:pt x="1761" y="2482"/>
                    <a:pt x="1685" y="2437"/>
                    <a:pt x="1612" y="2376"/>
                  </a:cubicBezTo>
                  <a:lnTo>
                    <a:pt x="1612" y="2753"/>
                  </a:lnTo>
                  <a:cubicBezTo>
                    <a:pt x="1697" y="2792"/>
                    <a:pt x="1779" y="2822"/>
                    <a:pt x="1859" y="2841"/>
                  </a:cubicBezTo>
                  <a:cubicBezTo>
                    <a:pt x="1939" y="2861"/>
                    <a:pt x="2017" y="2871"/>
                    <a:pt x="2094" y="2871"/>
                  </a:cubicBezTo>
                  <a:cubicBezTo>
                    <a:pt x="2318" y="2871"/>
                    <a:pt x="2491" y="2789"/>
                    <a:pt x="2614" y="2624"/>
                  </a:cubicBezTo>
                  <a:cubicBezTo>
                    <a:pt x="2737" y="2459"/>
                    <a:pt x="2799" y="2227"/>
                    <a:pt x="2799" y="1930"/>
                  </a:cubicBezTo>
                  <a:cubicBezTo>
                    <a:pt x="2799" y="1640"/>
                    <a:pt x="2739" y="1411"/>
                    <a:pt x="2619" y="1242"/>
                  </a:cubicBezTo>
                  <a:cubicBezTo>
                    <a:pt x="2500" y="1073"/>
                    <a:pt x="2337" y="988"/>
                    <a:pt x="2133" y="988"/>
                  </a:cubicBezTo>
                  <a:cubicBezTo>
                    <a:pt x="2097" y="988"/>
                    <a:pt x="2060" y="993"/>
                    <a:pt x="2024" y="1002"/>
                  </a:cubicBezTo>
                  <a:cubicBezTo>
                    <a:pt x="1988" y="1011"/>
                    <a:pt x="1952" y="1025"/>
                    <a:pt x="1916" y="1044"/>
                  </a:cubicBezTo>
                  <a:lnTo>
                    <a:pt x="1916" y="365"/>
                  </a:lnTo>
                  <a:lnTo>
                    <a:pt x="2663" y="365"/>
                  </a:lnTo>
                  <a:lnTo>
                    <a:pt x="266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2" name="Shape 1252"/>
            <p:cNvSpPr/>
            <p:nvPr/>
          </p:nvSpPr>
          <p:spPr>
            <a:xfrm>
              <a:off x="1593125" y="2755625"/>
              <a:ext cx="46075" cy="69200"/>
            </a:xfrm>
            <a:custGeom>
              <a:avLst/>
              <a:gdLst/>
              <a:ahLst/>
              <a:cxnLst/>
              <a:rect l="0" t="0" r="0" b="0"/>
              <a:pathLst>
                <a:path w="1843" h="2768" extrusionOk="0">
                  <a:moveTo>
                    <a:pt x="25" y="0"/>
                  </a:moveTo>
                  <a:lnTo>
                    <a:pt x="637" y="1355"/>
                  </a:lnTo>
                  <a:lnTo>
                    <a:pt x="0" y="2768"/>
                  </a:lnTo>
                  <a:lnTo>
                    <a:pt x="496" y="2768"/>
                  </a:lnTo>
                  <a:lnTo>
                    <a:pt x="921" y="1822"/>
                  </a:lnTo>
                  <a:lnTo>
                    <a:pt x="1349" y="2768"/>
                  </a:lnTo>
                  <a:lnTo>
                    <a:pt x="1842" y="2768"/>
                  </a:lnTo>
                  <a:lnTo>
                    <a:pt x="1206" y="1355"/>
                  </a:lnTo>
                  <a:lnTo>
                    <a:pt x="1818" y="0"/>
                  </a:lnTo>
                  <a:lnTo>
                    <a:pt x="1321" y="0"/>
                  </a:lnTo>
                  <a:lnTo>
                    <a:pt x="921" y="892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3" name="Shape 1253"/>
            <p:cNvSpPr/>
            <p:nvPr/>
          </p:nvSpPr>
          <p:spPr>
            <a:xfrm>
              <a:off x="108975" y="1295325"/>
              <a:ext cx="45875" cy="70575"/>
            </a:xfrm>
            <a:custGeom>
              <a:avLst/>
              <a:gdLst/>
              <a:ahLst/>
              <a:cxnLst/>
              <a:rect l="0" t="0" r="0" b="0"/>
              <a:pathLst>
                <a:path w="1835" h="2823" extrusionOk="0">
                  <a:moveTo>
                    <a:pt x="0" y="0"/>
                  </a:moveTo>
                  <a:lnTo>
                    <a:pt x="0" y="782"/>
                  </a:lnTo>
                  <a:lnTo>
                    <a:pt x="654" y="1412"/>
                  </a:lnTo>
                  <a:lnTo>
                    <a:pt x="0" y="2042"/>
                  </a:lnTo>
                  <a:lnTo>
                    <a:pt x="0" y="2823"/>
                  </a:lnTo>
                  <a:lnTo>
                    <a:pt x="1062" y="1768"/>
                  </a:lnTo>
                  <a:lnTo>
                    <a:pt x="1835" y="1768"/>
                  </a:lnTo>
                  <a:lnTo>
                    <a:pt x="1835" y="1055"/>
                  </a:lnTo>
                  <a:lnTo>
                    <a:pt x="1062" y="10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4" name="Shape 1254"/>
            <p:cNvSpPr/>
            <p:nvPr/>
          </p:nvSpPr>
          <p:spPr>
            <a:xfrm>
              <a:off x="24175" y="36475"/>
              <a:ext cx="2946800" cy="2927050"/>
            </a:xfrm>
            <a:custGeom>
              <a:avLst/>
              <a:gdLst/>
              <a:ahLst/>
              <a:cxnLst/>
              <a:rect l="0" t="0" r="0" b="0"/>
              <a:pathLst>
                <a:path w="117872" h="117082" fill="none" extrusionOk="0">
                  <a:moveTo>
                    <a:pt x="1" y="1"/>
                  </a:moveTo>
                  <a:lnTo>
                    <a:pt x="117872" y="1"/>
                  </a:lnTo>
                  <a:lnTo>
                    <a:pt x="117872" y="117081"/>
                  </a:lnTo>
                  <a:lnTo>
                    <a:pt x="1" y="11708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4850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255" name="Shape 1255"/>
          <p:cNvGrpSpPr/>
          <p:nvPr/>
        </p:nvGrpSpPr>
        <p:grpSpPr>
          <a:xfrm>
            <a:off x="3145563" y="5041022"/>
            <a:ext cx="2604111" cy="1713080"/>
            <a:chOff x="24175" y="36475"/>
            <a:chExt cx="2946800" cy="2927050"/>
          </a:xfrm>
        </p:grpSpPr>
        <p:sp>
          <p:nvSpPr>
            <p:cNvPr id="1256" name="Shape 1256"/>
            <p:cNvSpPr/>
            <p:nvPr/>
          </p:nvSpPr>
          <p:spPr>
            <a:xfrm>
              <a:off x="24175" y="36475"/>
              <a:ext cx="2946800" cy="2927050"/>
            </a:xfrm>
            <a:custGeom>
              <a:avLst/>
              <a:gdLst/>
              <a:ahLst/>
              <a:cxnLst/>
              <a:rect l="0" t="0" r="0" b="0"/>
              <a:pathLst>
                <a:path w="117872" h="117082" extrusionOk="0">
                  <a:moveTo>
                    <a:pt x="1" y="1"/>
                  </a:moveTo>
                  <a:lnTo>
                    <a:pt x="1" y="117081"/>
                  </a:lnTo>
                  <a:lnTo>
                    <a:pt x="117872" y="117081"/>
                  </a:lnTo>
                  <a:lnTo>
                    <a:pt x="117872" y="1"/>
                  </a:lnTo>
                  <a:close/>
                </a:path>
              </a:pathLst>
            </a:custGeom>
            <a:solidFill>
              <a:srgbClr val="FFFFFF"/>
            </a:solidFill>
            <a:ln w="4850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7" name="Shape 1257"/>
            <p:cNvSpPr/>
            <p:nvPr/>
          </p:nvSpPr>
          <p:spPr>
            <a:xfrm>
              <a:off x="343525" y="189775"/>
              <a:ext cx="2535525" cy="2292000"/>
            </a:xfrm>
            <a:custGeom>
              <a:avLst/>
              <a:gdLst/>
              <a:ahLst/>
              <a:cxnLst/>
              <a:rect l="0" t="0" r="0" b="0"/>
              <a:pathLst>
                <a:path w="101421" h="91680" extrusionOk="0">
                  <a:moveTo>
                    <a:pt x="1" y="0"/>
                  </a:moveTo>
                  <a:lnTo>
                    <a:pt x="101420" y="0"/>
                  </a:lnTo>
                  <a:lnTo>
                    <a:pt x="101420" y="91679"/>
                  </a:lnTo>
                  <a:lnTo>
                    <a:pt x="1" y="916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8" name="Shape 1258"/>
            <p:cNvSpPr/>
            <p:nvPr/>
          </p:nvSpPr>
          <p:spPr>
            <a:xfrm>
              <a:off x="343525" y="215327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9" name="Shape 1259"/>
            <p:cNvSpPr/>
            <p:nvPr/>
          </p:nvSpPr>
          <p:spPr>
            <a:xfrm>
              <a:off x="343525" y="182480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1"/>
                  </a:moveTo>
                  <a:lnTo>
                    <a:pt x="101420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0" name="Shape 1260"/>
            <p:cNvSpPr/>
            <p:nvPr/>
          </p:nvSpPr>
          <p:spPr>
            <a:xfrm>
              <a:off x="343525" y="149635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1" name="Shape 1261"/>
            <p:cNvSpPr/>
            <p:nvPr/>
          </p:nvSpPr>
          <p:spPr>
            <a:xfrm>
              <a:off x="343525" y="117517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2" name="Shape 1262"/>
            <p:cNvSpPr/>
            <p:nvPr/>
          </p:nvSpPr>
          <p:spPr>
            <a:xfrm>
              <a:off x="343525" y="84670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1"/>
                  </a:moveTo>
                  <a:lnTo>
                    <a:pt x="101420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3" name="Shape 1263"/>
            <p:cNvSpPr/>
            <p:nvPr/>
          </p:nvSpPr>
          <p:spPr>
            <a:xfrm>
              <a:off x="343525" y="51822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1"/>
                  </a:moveTo>
                  <a:lnTo>
                    <a:pt x="101420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4" name="Shape 1264"/>
            <p:cNvSpPr/>
            <p:nvPr/>
          </p:nvSpPr>
          <p:spPr>
            <a:xfrm>
              <a:off x="343525" y="18977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5" name="Shape 1265"/>
            <p:cNvSpPr/>
            <p:nvPr/>
          </p:nvSpPr>
          <p:spPr>
            <a:xfrm>
              <a:off x="343525" y="189775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4850" cap="rnd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6" name="Shape 1266"/>
            <p:cNvSpPr/>
            <p:nvPr/>
          </p:nvSpPr>
          <p:spPr>
            <a:xfrm>
              <a:off x="2879025" y="189775"/>
              <a:ext cx="25" cy="2292000"/>
            </a:xfrm>
            <a:custGeom>
              <a:avLst/>
              <a:gdLst/>
              <a:ahLst/>
              <a:cxnLst/>
              <a:rect l="0" t="0" r="0" b="0"/>
              <a:pathLst>
                <a:path w="1" h="91680" fill="none" extrusionOk="0">
                  <a:moveTo>
                    <a:pt x="0" y="0"/>
                  </a:moveTo>
                  <a:lnTo>
                    <a:pt x="0" y="91679"/>
                  </a:lnTo>
                </a:path>
              </a:pathLst>
            </a:custGeom>
            <a:noFill/>
            <a:ln w="4850" cap="rnd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7" name="Shape 1267"/>
            <p:cNvSpPr/>
            <p:nvPr/>
          </p:nvSpPr>
          <p:spPr>
            <a:xfrm>
              <a:off x="343525" y="248175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01420" y="0"/>
                  </a:moveTo>
                  <a:lnTo>
                    <a:pt x="1" y="0"/>
                  </a:lnTo>
                </a:path>
              </a:pathLst>
            </a:custGeom>
            <a:noFill/>
            <a:ln w="4850" cap="rnd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8" name="Shape 1268"/>
            <p:cNvSpPr/>
            <p:nvPr/>
          </p:nvSpPr>
          <p:spPr>
            <a:xfrm>
              <a:off x="343525" y="189775"/>
              <a:ext cx="25" cy="2292000"/>
            </a:xfrm>
            <a:custGeom>
              <a:avLst/>
              <a:gdLst/>
              <a:ahLst/>
              <a:cxnLst/>
              <a:rect l="0" t="0" r="0" b="0"/>
              <a:pathLst>
                <a:path w="1" h="91680" fill="none" extrusionOk="0">
                  <a:moveTo>
                    <a:pt x="1" y="91679"/>
                  </a:moveTo>
                  <a:lnTo>
                    <a:pt x="1" y="0"/>
                  </a:lnTo>
                </a:path>
              </a:pathLst>
            </a:custGeom>
            <a:noFill/>
            <a:ln w="4850" cap="rnd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9" name="Shape 1269"/>
            <p:cNvSpPr/>
            <p:nvPr/>
          </p:nvSpPr>
          <p:spPr>
            <a:xfrm>
              <a:off x="343525" y="189775"/>
              <a:ext cx="25" cy="2292000"/>
            </a:xfrm>
            <a:custGeom>
              <a:avLst/>
              <a:gdLst/>
              <a:ahLst/>
              <a:cxnLst/>
              <a:rect l="0" t="0" r="0" b="0"/>
              <a:pathLst>
                <a:path w="1" h="91680" fill="none" extrusionOk="0">
                  <a:moveTo>
                    <a:pt x="1" y="0"/>
                  </a:moveTo>
                  <a:lnTo>
                    <a:pt x="1" y="91679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0" name="Shape 1270"/>
            <p:cNvSpPr/>
            <p:nvPr/>
          </p:nvSpPr>
          <p:spPr>
            <a:xfrm>
              <a:off x="324175" y="2481750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1" name="Shape 1271"/>
            <p:cNvSpPr/>
            <p:nvPr/>
          </p:nvSpPr>
          <p:spPr>
            <a:xfrm>
              <a:off x="324175" y="2153275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2" name="Shape 1272"/>
            <p:cNvSpPr/>
            <p:nvPr/>
          </p:nvSpPr>
          <p:spPr>
            <a:xfrm>
              <a:off x="324175" y="1824800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1"/>
                  </a:moveTo>
                  <a:lnTo>
                    <a:pt x="775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3" name="Shape 1273"/>
            <p:cNvSpPr/>
            <p:nvPr/>
          </p:nvSpPr>
          <p:spPr>
            <a:xfrm>
              <a:off x="324175" y="1496350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4" name="Shape 1274"/>
            <p:cNvSpPr/>
            <p:nvPr/>
          </p:nvSpPr>
          <p:spPr>
            <a:xfrm>
              <a:off x="324175" y="1175175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5" name="Shape 1275"/>
            <p:cNvSpPr/>
            <p:nvPr/>
          </p:nvSpPr>
          <p:spPr>
            <a:xfrm>
              <a:off x="324175" y="846700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1"/>
                  </a:moveTo>
                  <a:lnTo>
                    <a:pt x="775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6" name="Shape 1276"/>
            <p:cNvSpPr/>
            <p:nvPr/>
          </p:nvSpPr>
          <p:spPr>
            <a:xfrm>
              <a:off x="324175" y="518225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1"/>
                  </a:moveTo>
                  <a:lnTo>
                    <a:pt x="775" y="1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7" name="Shape 1277"/>
            <p:cNvSpPr/>
            <p:nvPr/>
          </p:nvSpPr>
          <p:spPr>
            <a:xfrm>
              <a:off x="324175" y="189775"/>
              <a:ext cx="19375" cy="25"/>
            </a:xfrm>
            <a:custGeom>
              <a:avLst/>
              <a:gdLst/>
              <a:ahLst/>
              <a:cxnLst/>
              <a:rect l="0" t="0" r="0" b="0"/>
              <a:pathLst>
                <a:path w="775" h="1" fill="none" extrusionOk="0">
                  <a:moveTo>
                    <a:pt x="1" y="0"/>
                  </a:moveTo>
                  <a:lnTo>
                    <a:pt x="775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8" name="Shape 1278"/>
            <p:cNvSpPr/>
            <p:nvPr/>
          </p:nvSpPr>
          <p:spPr>
            <a:xfrm>
              <a:off x="343525" y="2481750"/>
              <a:ext cx="2535525" cy="25"/>
            </a:xfrm>
            <a:custGeom>
              <a:avLst/>
              <a:gdLst/>
              <a:ahLst/>
              <a:cxnLst/>
              <a:rect l="0" t="0" r="0" b="0"/>
              <a:pathLst>
                <a:path w="101421" h="1" fill="none" extrusionOk="0">
                  <a:moveTo>
                    <a:pt x="1" y="0"/>
                  </a:moveTo>
                  <a:lnTo>
                    <a:pt x="10142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9" name="Shape 1279"/>
            <p:cNvSpPr/>
            <p:nvPr/>
          </p:nvSpPr>
          <p:spPr>
            <a:xfrm>
              <a:off x="343525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1" y="1168"/>
                  </a:moveTo>
                  <a:lnTo>
                    <a:pt x="1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0" name="Shape 1280"/>
            <p:cNvSpPr/>
            <p:nvPr/>
          </p:nvSpPr>
          <p:spPr>
            <a:xfrm>
              <a:off x="851600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1" y="1168"/>
                  </a:moveTo>
                  <a:lnTo>
                    <a:pt x="1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1" name="Shape 1281"/>
            <p:cNvSpPr/>
            <p:nvPr/>
          </p:nvSpPr>
          <p:spPr>
            <a:xfrm>
              <a:off x="1359675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0" y="1168"/>
                  </a:moveTo>
                  <a:lnTo>
                    <a:pt x="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2" name="Shape 1282"/>
            <p:cNvSpPr/>
            <p:nvPr/>
          </p:nvSpPr>
          <p:spPr>
            <a:xfrm>
              <a:off x="1862900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0" y="1168"/>
                  </a:moveTo>
                  <a:lnTo>
                    <a:pt x="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3" name="Shape 1283"/>
            <p:cNvSpPr/>
            <p:nvPr/>
          </p:nvSpPr>
          <p:spPr>
            <a:xfrm>
              <a:off x="2370950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1" y="1168"/>
                  </a:moveTo>
                  <a:lnTo>
                    <a:pt x="1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4" name="Shape 1284"/>
            <p:cNvSpPr/>
            <p:nvPr/>
          </p:nvSpPr>
          <p:spPr>
            <a:xfrm>
              <a:off x="2879025" y="2481750"/>
              <a:ext cx="25" cy="29200"/>
            </a:xfrm>
            <a:custGeom>
              <a:avLst/>
              <a:gdLst/>
              <a:ahLst/>
              <a:cxnLst/>
              <a:rect l="0" t="0" r="0" b="0"/>
              <a:pathLst>
                <a:path w="1" h="1168" fill="none" extrusionOk="0">
                  <a:moveTo>
                    <a:pt x="0" y="1168"/>
                  </a:moveTo>
                  <a:lnTo>
                    <a:pt x="0" y="0"/>
                  </a:lnTo>
                </a:path>
              </a:pathLst>
            </a:custGeom>
            <a:noFill/>
            <a:ln w="2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5" name="Shape 1285"/>
            <p:cNvSpPr/>
            <p:nvPr/>
          </p:nvSpPr>
          <p:spPr>
            <a:xfrm>
              <a:off x="430625" y="60582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1" y="1"/>
                  </a:moveTo>
                  <a:cubicBezTo>
                    <a:pt x="261" y="1"/>
                    <a:pt x="1" y="393"/>
                    <a:pt x="1" y="876"/>
                  </a:cubicBezTo>
                  <a:cubicBezTo>
                    <a:pt x="1" y="1360"/>
                    <a:pt x="261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6" name="Shape 1286"/>
            <p:cNvSpPr/>
            <p:nvPr/>
          </p:nvSpPr>
          <p:spPr>
            <a:xfrm>
              <a:off x="532250" y="773700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7"/>
                  </a:cubicBezTo>
                  <a:cubicBezTo>
                    <a:pt x="0" y="1361"/>
                    <a:pt x="260" y="1753"/>
                    <a:pt x="581" y="1753"/>
                  </a:cubicBezTo>
                  <a:cubicBezTo>
                    <a:pt x="902" y="1753"/>
                    <a:pt x="1162" y="1361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7" name="Shape 1287"/>
            <p:cNvSpPr/>
            <p:nvPr/>
          </p:nvSpPr>
          <p:spPr>
            <a:xfrm>
              <a:off x="633850" y="58392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1" y="1"/>
                  </a:moveTo>
                  <a:cubicBezTo>
                    <a:pt x="261" y="1"/>
                    <a:pt x="1" y="393"/>
                    <a:pt x="1" y="877"/>
                  </a:cubicBezTo>
                  <a:cubicBezTo>
                    <a:pt x="1" y="1360"/>
                    <a:pt x="261" y="1752"/>
                    <a:pt x="581" y="1752"/>
                  </a:cubicBezTo>
                  <a:cubicBezTo>
                    <a:pt x="902" y="1752"/>
                    <a:pt x="1162" y="1360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8" name="Shape 1288"/>
            <p:cNvSpPr/>
            <p:nvPr/>
          </p:nvSpPr>
          <p:spPr>
            <a:xfrm>
              <a:off x="735475" y="912400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0"/>
                  </a:moveTo>
                  <a:cubicBezTo>
                    <a:pt x="260" y="0"/>
                    <a:pt x="0" y="393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3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9" name="Shape 1289"/>
            <p:cNvSpPr/>
            <p:nvPr/>
          </p:nvSpPr>
          <p:spPr>
            <a:xfrm>
              <a:off x="837075" y="100727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1"/>
                  </a:moveTo>
                  <a:cubicBezTo>
                    <a:pt x="261" y="1"/>
                    <a:pt x="1" y="393"/>
                    <a:pt x="1" y="877"/>
                  </a:cubicBezTo>
                  <a:cubicBezTo>
                    <a:pt x="1" y="1361"/>
                    <a:pt x="261" y="1753"/>
                    <a:pt x="582" y="1753"/>
                  </a:cubicBezTo>
                  <a:cubicBezTo>
                    <a:pt x="902" y="1753"/>
                    <a:pt x="1162" y="1361"/>
                    <a:pt x="1162" y="877"/>
                  </a:cubicBezTo>
                  <a:cubicBezTo>
                    <a:pt x="1162" y="393"/>
                    <a:pt x="902" y="1"/>
                    <a:pt x="582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0" name="Shape 1290"/>
            <p:cNvSpPr/>
            <p:nvPr/>
          </p:nvSpPr>
          <p:spPr>
            <a:xfrm>
              <a:off x="938700" y="109487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7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1" name="Shape 1291"/>
            <p:cNvSpPr/>
            <p:nvPr/>
          </p:nvSpPr>
          <p:spPr>
            <a:xfrm>
              <a:off x="1040300" y="105107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1"/>
                  </a:moveTo>
                  <a:cubicBezTo>
                    <a:pt x="261" y="1"/>
                    <a:pt x="1" y="393"/>
                    <a:pt x="1" y="877"/>
                  </a:cubicBezTo>
                  <a:cubicBezTo>
                    <a:pt x="1" y="1360"/>
                    <a:pt x="261" y="1753"/>
                    <a:pt x="582" y="1753"/>
                  </a:cubicBezTo>
                  <a:cubicBezTo>
                    <a:pt x="902" y="1753"/>
                    <a:pt x="1162" y="1360"/>
                    <a:pt x="1162" y="877"/>
                  </a:cubicBezTo>
                  <a:cubicBezTo>
                    <a:pt x="1162" y="393"/>
                    <a:pt x="902" y="1"/>
                    <a:pt x="582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2" name="Shape 1292"/>
            <p:cNvSpPr/>
            <p:nvPr/>
          </p:nvSpPr>
          <p:spPr>
            <a:xfrm>
              <a:off x="1141925" y="114597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0"/>
                  </a:moveTo>
                  <a:cubicBezTo>
                    <a:pt x="260" y="0"/>
                    <a:pt x="0" y="393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3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3" name="Shape 1293"/>
            <p:cNvSpPr/>
            <p:nvPr/>
          </p:nvSpPr>
          <p:spPr>
            <a:xfrm>
              <a:off x="1243525" y="1175175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0"/>
                  </a:moveTo>
                  <a:cubicBezTo>
                    <a:pt x="261" y="0"/>
                    <a:pt x="1" y="392"/>
                    <a:pt x="1" y="876"/>
                  </a:cubicBezTo>
                  <a:cubicBezTo>
                    <a:pt x="1" y="1360"/>
                    <a:pt x="261" y="1752"/>
                    <a:pt x="582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2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4" name="Shape 1294"/>
            <p:cNvSpPr/>
            <p:nvPr/>
          </p:nvSpPr>
          <p:spPr>
            <a:xfrm>
              <a:off x="1345150" y="1481750"/>
              <a:ext cx="29050" cy="43800"/>
            </a:xfrm>
            <a:custGeom>
              <a:avLst/>
              <a:gdLst/>
              <a:ahLst/>
              <a:cxnLst/>
              <a:rect l="0" t="0" r="0" b="0"/>
              <a:pathLst>
                <a:path w="1162" h="1752" extrusionOk="0">
                  <a:moveTo>
                    <a:pt x="581" y="0"/>
                  </a:moveTo>
                  <a:cubicBezTo>
                    <a:pt x="260" y="0"/>
                    <a:pt x="0" y="392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5" name="Shape 1295"/>
            <p:cNvSpPr/>
            <p:nvPr/>
          </p:nvSpPr>
          <p:spPr>
            <a:xfrm>
              <a:off x="1446750" y="1445250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0"/>
                  </a:moveTo>
                  <a:cubicBezTo>
                    <a:pt x="261" y="0"/>
                    <a:pt x="1" y="392"/>
                    <a:pt x="1" y="876"/>
                  </a:cubicBezTo>
                  <a:cubicBezTo>
                    <a:pt x="1" y="1360"/>
                    <a:pt x="261" y="1752"/>
                    <a:pt x="582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2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6" name="Shape 1296"/>
            <p:cNvSpPr/>
            <p:nvPr/>
          </p:nvSpPr>
          <p:spPr>
            <a:xfrm>
              <a:off x="1548375" y="1233575"/>
              <a:ext cx="29050" cy="43800"/>
            </a:xfrm>
            <a:custGeom>
              <a:avLst/>
              <a:gdLst/>
              <a:ahLst/>
              <a:cxnLst/>
              <a:rect l="0" t="0" r="0" b="0"/>
              <a:pathLst>
                <a:path w="1162" h="1752" extrusionOk="0">
                  <a:moveTo>
                    <a:pt x="581" y="0"/>
                  </a:moveTo>
                  <a:cubicBezTo>
                    <a:pt x="260" y="0"/>
                    <a:pt x="0" y="392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7" name="Shape 1297"/>
            <p:cNvSpPr/>
            <p:nvPr/>
          </p:nvSpPr>
          <p:spPr>
            <a:xfrm>
              <a:off x="1645150" y="1744525"/>
              <a:ext cx="29050" cy="43800"/>
            </a:xfrm>
            <a:custGeom>
              <a:avLst/>
              <a:gdLst/>
              <a:ahLst/>
              <a:cxnLst/>
              <a:rect l="0" t="0" r="0" b="0"/>
              <a:pathLst>
                <a:path w="1162" h="1752" extrusionOk="0">
                  <a:moveTo>
                    <a:pt x="581" y="0"/>
                  </a:moveTo>
                  <a:cubicBezTo>
                    <a:pt x="260" y="0"/>
                    <a:pt x="0" y="392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2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8" name="Shape 1298"/>
            <p:cNvSpPr/>
            <p:nvPr/>
          </p:nvSpPr>
          <p:spPr>
            <a:xfrm>
              <a:off x="1746750" y="1408750"/>
              <a:ext cx="29075" cy="43825"/>
            </a:xfrm>
            <a:custGeom>
              <a:avLst/>
              <a:gdLst/>
              <a:ahLst/>
              <a:cxnLst/>
              <a:rect l="0" t="0" r="0" b="0"/>
              <a:pathLst>
                <a:path w="1163" h="1753" extrusionOk="0">
                  <a:moveTo>
                    <a:pt x="582" y="0"/>
                  </a:moveTo>
                  <a:cubicBezTo>
                    <a:pt x="261" y="0"/>
                    <a:pt x="1" y="393"/>
                    <a:pt x="1" y="876"/>
                  </a:cubicBezTo>
                  <a:cubicBezTo>
                    <a:pt x="1" y="1360"/>
                    <a:pt x="261" y="1752"/>
                    <a:pt x="582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3"/>
                    <a:pt x="902" y="0"/>
                    <a:pt x="582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9" name="Shape 1299"/>
            <p:cNvSpPr/>
            <p:nvPr/>
          </p:nvSpPr>
          <p:spPr>
            <a:xfrm>
              <a:off x="1848375" y="1766400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7"/>
                  </a:cubicBezTo>
                  <a:cubicBezTo>
                    <a:pt x="0" y="1361"/>
                    <a:pt x="260" y="1753"/>
                    <a:pt x="581" y="1753"/>
                  </a:cubicBezTo>
                  <a:cubicBezTo>
                    <a:pt x="902" y="1753"/>
                    <a:pt x="1162" y="1361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0" name="Shape 1300"/>
            <p:cNvSpPr/>
            <p:nvPr/>
          </p:nvSpPr>
          <p:spPr>
            <a:xfrm>
              <a:off x="1950000" y="1810200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0" y="393"/>
                    <a:pt x="0" y="877"/>
                  </a:cubicBezTo>
                  <a:cubicBezTo>
                    <a:pt x="0" y="1360"/>
                    <a:pt x="260" y="1753"/>
                    <a:pt x="581" y="1753"/>
                  </a:cubicBezTo>
                  <a:cubicBezTo>
                    <a:pt x="901" y="1753"/>
                    <a:pt x="1161" y="1360"/>
                    <a:pt x="1161" y="877"/>
                  </a:cubicBezTo>
                  <a:cubicBezTo>
                    <a:pt x="1161" y="393"/>
                    <a:pt x="901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1" name="Shape 1301"/>
            <p:cNvSpPr/>
            <p:nvPr/>
          </p:nvSpPr>
          <p:spPr>
            <a:xfrm>
              <a:off x="2051600" y="1773700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1"/>
                  </a:moveTo>
                  <a:cubicBezTo>
                    <a:pt x="260" y="1"/>
                    <a:pt x="1" y="393"/>
                    <a:pt x="1" y="877"/>
                  </a:cubicBezTo>
                  <a:cubicBezTo>
                    <a:pt x="1" y="1361"/>
                    <a:pt x="260" y="1753"/>
                    <a:pt x="581" y="1753"/>
                  </a:cubicBezTo>
                  <a:cubicBezTo>
                    <a:pt x="902" y="1753"/>
                    <a:pt x="1162" y="1361"/>
                    <a:pt x="1162" y="877"/>
                  </a:cubicBezTo>
                  <a:cubicBezTo>
                    <a:pt x="1162" y="393"/>
                    <a:pt x="902" y="1"/>
                    <a:pt x="581" y="1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2" name="Shape 1302"/>
            <p:cNvSpPr/>
            <p:nvPr/>
          </p:nvSpPr>
          <p:spPr>
            <a:xfrm>
              <a:off x="2153225" y="220437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0"/>
                  </a:moveTo>
                  <a:cubicBezTo>
                    <a:pt x="260" y="0"/>
                    <a:pt x="0" y="392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1" y="1752"/>
                    <a:pt x="1161" y="1360"/>
                    <a:pt x="1161" y="876"/>
                  </a:cubicBezTo>
                  <a:cubicBezTo>
                    <a:pt x="1161" y="392"/>
                    <a:pt x="901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3" name="Shape 1303"/>
            <p:cNvSpPr/>
            <p:nvPr/>
          </p:nvSpPr>
          <p:spPr>
            <a:xfrm>
              <a:off x="2254825" y="2160575"/>
              <a:ext cx="29050" cy="43825"/>
            </a:xfrm>
            <a:custGeom>
              <a:avLst/>
              <a:gdLst/>
              <a:ahLst/>
              <a:cxnLst/>
              <a:rect l="0" t="0" r="0" b="0"/>
              <a:pathLst>
                <a:path w="1162" h="1753" extrusionOk="0">
                  <a:moveTo>
                    <a:pt x="581" y="0"/>
                  </a:moveTo>
                  <a:cubicBezTo>
                    <a:pt x="261" y="0"/>
                    <a:pt x="1" y="393"/>
                    <a:pt x="1" y="876"/>
                  </a:cubicBezTo>
                  <a:cubicBezTo>
                    <a:pt x="1" y="1360"/>
                    <a:pt x="261" y="1752"/>
                    <a:pt x="581" y="1752"/>
                  </a:cubicBezTo>
                  <a:cubicBezTo>
                    <a:pt x="902" y="1752"/>
                    <a:pt x="1162" y="1360"/>
                    <a:pt x="1162" y="876"/>
                  </a:cubicBezTo>
                  <a:cubicBezTo>
                    <a:pt x="1162" y="393"/>
                    <a:pt x="902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4" name="Shape 1304"/>
            <p:cNvSpPr/>
            <p:nvPr/>
          </p:nvSpPr>
          <p:spPr>
            <a:xfrm>
              <a:off x="2356450" y="2226275"/>
              <a:ext cx="29050" cy="43800"/>
            </a:xfrm>
            <a:custGeom>
              <a:avLst/>
              <a:gdLst/>
              <a:ahLst/>
              <a:cxnLst/>
              <a:rect l="0" t="0" r="0" b="0"/>
              <a:pathLst>
                <a:path w="1162" h="1752" extrusionOk="0">
                  <a:moveTo>
                    <a:pt x="581" y="0"/>
                  </a:moveTo>
                  <a:cubicBezTo>
                    <a:pt x="260" y="0"/>
                    <a:pt x="0" y="392"/>
                    <a:pt x="0" y="876"/>
                  </a:cubicBezTo>
                  <a:cubicBezTo>
                    <a:pt x="0" y="1360"/>
                    <a:pt x="260" y="1752"/>
                    <a:pt x="581" y="1752"/>
                  </a:cubicBezTo>
                  <a:cubicBezTo>
                    <a:pt x="901" y="1752"/>
                    <a:pt x="1161" y="1360"/>
                    <a:pt x="1161" y="876"/>
                  </a:cubicBezTo>
                  <a:cubicBezTo>
                    <a:pt x="1161" y="392"/>
                    <a:pt x="901" y="0"/>
                    <a:pt x="581" y="0"/>
                  </a:cubicBezTo>
                  <a:close/>
                </a:path>
              </a:pathLst>
            </a:custGeom>
            <a:solidFill>
              <a:srgbClr val="000080"/>
            </a:solidFill>
            <a:ln w="4850" cap="rnd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5" name="Shape 1305"/>
            <p:cNvSpPr/>
            <p:nvPr/>
          </p:nvSpPr>
          <p:spPr>
            <a:xfrm>
              <a:off x="445150" y="613125"/>
              <a:ext cx="1925825" cy="1576675"/>
            </a:xfrm>
            <a:custGeom>
              <a:avLst/>
              <a:gdLst/>
              <a:ahLst/>
              <a:cxnLst/>
              <a:rect l="0" t="0" r="0" b="0"/>
              <a:pathLst>
                <a:path w="77033" h="63067" fill="none" extrusionOk="0">
                  <a:moveTo>
                    <a:pt x="0" y="1"/>
                  </a:moveTo>
                  <a:lnTo>
                    <a:pt x="77033" y="63066"/>
                  </a:lnTo>
                </a:path>
              </a:pathLst>
            </a:custGeom>
            <a:noFill/>
            <a:ln w="9675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6" name="Shape 1306"/>
            <p:cNvSpPr/>
            <p:nvPr/>
          </p:nvSpPr>
          <p:spPr>
            <a:xfrm>
              <a:off x="265425" y="2447800"/>
              <a:ext cx="31725" cy="71800"/>
            </a:xfrm>
            <a:custGeom>
              <a:avLst/>
              <a:gdLst/>
              <a:ahLst/>
              <a:cxnLst/>
              <a:rect l="0" t="0" r="0" b="0"/>
              <a:pathLst>
                <a:path w="1269" h="2872" extrusionOk="0">
                  <a:moveTo>
                    <a:pt x="635" y="297"/>
                  </a:moveTo>
                  <a:cubicBezTo>
                    <a:pt x="763" y="297"/>
                    <a:pt x="860" y="392"/>
                    <a:pt x="924" y="582"/>
                  </a:cubicBezTo>
                  <a:cubicBezTo>
                    <a:pt x="988" y="771"/>
                    <a:pt x="1020" y="1056"/>
                    <a:pt x="1020" y="1437"/>
                  </a:cubicBezTo>
                  <a:cubicBezTo>
                    <a:pt x="1020" y="1816"/>
                    <a:pt x="988" y="2101"/>
                    <a:pt x="924" y="2291"/>
                  </a:cubicBezTo>
                  <a:cubicBezTo>
                    <a:pt x="860" y="2480"/>
                    <a:pt x="763" y="2575"/>
                    <a:pt x="635" y="2575"/>
                  </a:cubicBezTo>
                  <a:cubicBezTo>
                    <a:pt x="507" y="2575"/>
                    <a:pt x="411" y="2480"/>
                    <a:pt x="346" y="2291"/>
                  </a:cubicBezTo>
                  <a:cubicBezTo>
                    <a:pt x="282" y="2101"/>
                    <a:pt x="250" y="1816"/>
                    <a:pt x="250" y="1437"/>
                  </a:cubicBezTo>
                  <a:cubicBezTo>
                    <a:pt x="250" y="1056"/>
                    <a:pt x="282" y="771"/>
                    <a:pt x="346" y="582"/>
                  </a:cubicBezTo>
                  <a:cubicBezTo>
                    <a:pt x="411" y="392"/>
                    <a:pt x="507" y="297"/>
                    <a:pt x="635" y="297"/>
                  </a:cubicBezTo>
                  <a:close/>
                  <a:moveTo>
                    <a:pt x="635" y="1"/>
                  </a:moveTo>
                  <a:cubicBezTo>
                    <a:pt x="429" y="1"/>
                    <a:pt x="272" y="123"/>
                    <a:pt x="163" y="369"/>
                  </a:cubicBezTo>
                  <a:cubicBezTo>
                    <a:pt x="55" y="614"/>
                    <a:pt x="0" y="970"/>
                    <a:pt x="0" y="1437"/>
                  </a:cubicBezTo>
                  <a:cubicBezTo>
                    <a:pt x="0" y="1903"/>
                    <a:pt x="55" y="2258"/>
                    <a:pt x="163" y="2504"/>
                  </a:cubicBezTo>
                  <a:cubicBezTo>
                    <a:pt x="272" y="2749"/>
                    <a:pt x="429" y="2872"/>
                    <a:pt x="635" y="2872"/>
                  </a:cubicBezTo>
                  <a:cubicBezTo>
                    <a:pt x="840" y="2872"/>
                    <a:pt x="997" y="2749"/>
                    <a:pt x="1106" y="2504"/>
                  </a:cubicBezTo>
                  <a:cubicBezTo>
                    <a:pt x="1214" y="2258"/>
                    <a:pt x="1269" y="1903"/>
                    <a:pt x="1269" y="1437"/>
                  </a:cubicBezTo>
                  <a:cubicBezTo>
                    <a:pt x="1269" y="970"/>
                    <a:pt x="1214" y="614"/>
                    <a:pt x="1106" y="369"/>
                  </a:cubicBezTo>
                  <a:cubicBezTo>
                    <a:pt x="997" y="123"/>
                    <a:pt x="840" y="1"/>
                    <a:pt x="6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7" name="Shape 1307"/>
            <p:cNvSpPr/>
            <p:nvPr/>
          </p:nvSpPr>
          <p:spPr>
            <a:xfrm>
              <a:off x="232025" y="2119325"/>
              <a:ext cx="71275" cy="71800"/>
            </a:xfrm>
            <a:custGeom>
              <a:avLst/>
              <a:gdLst/>
              <a:ahLst/>
              <a:cxnLst/>
              <a:rect l="0" t="0" r="0" b="0"/>
              <a:pathLst>
                <a:path w="2851" h="2872" extrusionOk="0">
                  <a:moveTo>
                    <a:pt x="2217" y="297"/>
                  </a:moveTo>
                  <a:cubicBezTo>
                    <a:pt x="2345" y="297"/>
                    <a:pt x="2442" y="392"/>
                    <a:pt x="2506" y="582"/>
                  </a:cubicBezTo>
                  <a:cubicBezTo>
                    <a:pt x="2570" y="772"/>
                    <a:pt x="2602" y="1057"/>
                    <a:pt x="2602" y="1437"/>
                  </a:cubicBezTo>
                  <a:cubicBezTo>
                    <a:pt x="2602" y="1817"/>
                    <a:pt x="2570" y="2101"/>
                    <a:pt x="2506" y="2291"/>
                  </a:cubicBezTo>
                  <a:cubicBezTo>
                    <a:pt x="2442" y="2481"/>
                    <a:pt x="2345" y="2575"/>
                    <a:pt x="2217" y="2575"/>
                  </a:cubicBezTo>
                  <a:cubicBezTo>
                    <a:pt x="2089" y="2575"/>
                    <a:pt x="1993" y="2481"/>
                    <a:pt x="1929" y="2291"/>
                  </a:cubicBezTo>
                  <a:cubicBezTo>
                    <a:pt x="1864" y="2101"/>
                    <a:pt x="1832" y="1817"/>
                    <a:pt x="1832" y="1437"/>
                  </a:cubicBezTo>
                  <a:cubicBezTo>
                    <a:pt x="1832" y="1057"/>
                    <a:pt x="1864" y="772"/>
                    <a:pt x="1929" y="582"/>
                  </a:cubicBezTo>
                  <a:cubicBezTo>
                    <a:pt x="1993" y="392"/>
                    <a:pt x="2089" y="297"/>
                    <a:pt x="2217" y="297"/>
                  </a:cubicBezTo>
                  <a:close/>
                  <a:moveTo>
                    <a:pt x="531" y="1"/>
                  </a:moveTo>
                  <a:cubicBezTo>
                    <a:pt x="459" y="1"/>
                    <a:pt x="379" y="16"/>
                    <a:pt x="293" y="47"/>
                  </a:cubicBezTo>
                  <a:cubicBezTo>
                    <a:pt x="206" y="78"/>
                    <a:pt x="112" y="124"/>
                    <a:pt x="12" y="184"/>
                  </a:cubicBezTo>
                  <a:lnTo>
                    <a:pt x="12" y="563"/>
                  </a:lnTo>
                  <a:cubicBezTo>
                    <a:pt x="111" y="480"/>
                    <a:pt x="203" y="418"/>
                    <a:pt x="289" y="377"/>
                  </a:cubicBezTo>
                  <a:cubicBezTo>
                    <a:pt x="376" y="336"/>
                    <a:pt x="458" y="316"/>
                    <a:pt x="536" y="316"/>
                  </a:cubicBezTo>
                  <a:cubicBezTo>
                    <a:pt x="646" y="316"/>
                    <a:pt x="735" y="362"/>
                    <a:pt x="803" y="455"/>
                  </a:cubicBezTo>
                  <a:cubicBezTo>
                    <a:pt x="871" y="548"/>
                    <a:pt x="906" y="668"/>
                    <a:pt x="906" y="815"/>
                  </a:cubicBezTo>
                  <a:cubicBezTo>
                    <a:pt x="906" y="905"/>
                    <a:pt x="890" y="997"/>
                    <a:pt x="858" y="1090"/>
                  </a:cubicBezTo>
                  <a:cubicBezTo>
                    <a:pt x="827" y="1183"/>
                    <a:pt x="771" y="1297"/>
                    <a:pt x="692" y="1432"/>
                  </a:cubicBezTo>
                  <a:cubicBezTo>
                    <a:pt x="650" y="1503"/>
                    <a:pt x="548" y="1663"/>
                    <a:pt x="385" y="1911"/>
                  </a:cubicBezTo>
                  <a:cubicBezTo>
                    <a:pt x="223" y="2159"/>
                    <a:pt x="94" y="2356"/>
                    <a:pt x="0" y="2503"/>
                  </a:cubicBezTo>
                  <a:lnTo>
                    <a:pt x="0" y="2818"/>
                  </a:lnTo>
                  <a:lnTo>
                    <a:pt x="1165" y="2818"/>
                  </a:lnTo>
                  <a:lnTo>
                    <a:pt x="1165" y="2503"/>
                  </a:lnTo>
                  <a:lnTo>
                    <a:pt x="299" y="2503"/>
                  </a:lnTo>
                  <a:cubicBezTo>
                    <a:pt x="499" y="2195"/>
                    <a:pt x="653" y="1956"/>
                    <a:pt x="763" y="1785"/>
                  </a:cubicBezTo>
                  <a:cubicBezTo>
                    <a:pt x="873" y="1614"/>
                    <a:pt x="938" y="1510"/>
                    <a:pt x="958" y="1474"/>
                  </a:cubicBezTo>
                  <a:cubicBezTo>
                    <a:pt x="1033" y="1336"/>
                    <a:pt x="1084" y="1216"/>
                    <a:pt x="1113" y="1114"/>
                  </a:cubicBezTo>
                  <a:cubicBezTo>
                    <a:pt x="1141" y="1012"/>
                    <a:pt x="1155" y="904"/>
                    <a:pt x="1155" y="791"/>
                  </a:cubicBezTo>
                  <a:cubicBezTo>
                    <a:pt x="1155" y="551"/>
                    <a:pt x="1099" y="359"/>
                    <a:pt x="985" y="216"/>
                  </a:cubicBezTo>
                  <a:cubicBezTo>
                    <a:pt x="872" y="73"/>
                    <a:pt x="721" y="1"/>
                    <a:pt x="531" y="1"/>
                  </a:cubicBezTo>
                  <a:close/>
                  <a:moveTo>
                    <a:pt x="2217" y="1"/>
                  </a:moveTo>
                  <a:cubicBezTo>
                    <a:pt x="2011" y="1"/>
                    <a:pt x="1854" y="124"/>
                    <a:pt x="1745" y="369"/>
                  </a:cubicBezTo>
                  <a:cubicBezTo>
                    <a:pt x="1637" y="614"/>
                    <a:pt x="1583" y="970"/>
                    <a:pt x="1583" y="1437"/>
                  </a:cubicBezTo>
                  <a:cubicBezTo>
                    <a:pt x="1583" y="1903"/>
                    <a:pt x="1637" y="2259"/>
                    <a:pt x="1745" y="2504"/>
                  </a:cubicBezTo>
                  <a:cubicBezTo>
                    <a:pt x="1854" y="2749"/>
                    <a:pt x="2011" y="2872"/>
                    <a:pt x="2217" y="2872"/>
                  </a:cubicBezTo>
                  <a:cubicBezTo>
                    <a:pt x="2422" y="2872"/>
                    <a:pt x="2579" y="2749"/>
                    <a:pt x="2688" y="2504"/>
                  </a:cubicBezTo>
                  <a:cubicBezTo>
                    <a:pt x="2796" y="2259"/>
                    <a:pt x="2851" y="1903"/>
                    <a:pt x="2851" y="1437"/>
                  </a:cubicBezTo>
                  <a:cubicBezTo>
                    <a:pt x="2851" y="970"/>
                    <a:pt x="2796" y="614"/>
                    <a:pt x="2688" y="369"/>
                  </a:cubicBezTo>
                  <a:cubicBezTo>
                    <a:pt x="2579" y="124"/>
                    <a:pt x="2422" y="1"/>
                    <a:pt x="2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8" name="Shape 1308"/>
            <p:cNvSpPr/>
            <p:nvPr/>
          </p:nvSpPr>
          <p:spPr>
            <a:xfrm>
              <a:off x="230475" y="1790875"/>
              <a:ext cx="72825" cy="71800"/>
            </a:xfrm>
            <a:custGeom>
              <a:avLst/>
              <a:gdLst/>
              <a:ahLst/>
              <a:cxnLst/>
              <a:rect l="0" t="0" r="0" b="0"/>
              <a:pathLst>
                <a:path w="2913" h="2872" extrusionOk="0">
                  <a:moveTo>
                    <a:pt x="829" y="377"/>
                  </a:moveTo>
                  <a:lnTo>
                    <a:pt x="829" y="1854"/>
                  </a:lnTo>
                  <a:lnTo>
                    <a:pt x="202" y="1854"/>
                  </a:lnTo>
                  <a:lnTo>
                    <a:pt x="829" y="377"/>
                  </a:lnTo>
                  <a:close/>
                  <a:moveTo>
                    <a:pt x="2279" y="297"/>
                  </a:moveTo>
                  <a:cubicBezTo>
                    <a:pt x="2407" y="297"/>
                    <a:pt x="2504" y="392"/>
                    <a:pt x="2568" y="581"/>
                  </a:cubicBezTo>
                  <a:cubicBezTo>
                    <a:pt x="2632" y="771"/>
                    <a:pt x="2664" y="1056"/>
                    <a:pt x="2664" y="1437"/>
                  </a:cubicBezTo>
                  <a:cubicBezTo>
                    <a:pt x="2664" y="1816"/>
                    <a:pt x="2632" y="2101"/>
                    <a:pt x="2568" y="2290"/>
                  </a:cubicBezTo>
                  <a:cubicBezTo>
                    <a:pt x="2504" y="2480"/>
                    <a:pt x="2407" y="2575"/>
                    <a:pt x="2279" y="2575"/>
                  </a:cubicBezTo>
                  <a:cubicBezTo>
                    <a:pt x="2151" y="2575"/>
                    <a:pt x="2055" y="2480"/>
                    <a:pt x="1991" y="2290"/>
                  </a:cubicBezTo>
                  <a:cubicBezTo>
                    <a:pt x="1926" y="2101"/>
                    <a:pt x="1894" y="1816"/>
                    <a:pt x="1894" y="1437"/>
                  </a:cubicBezTo>
                  <a:cubicBezTo>
                    <a:pt x="1894" y="1056"/>
                    <a:pt x="1926" y="771"/>
                    <a:pt x="1991" y="581"/>
                  </a:cubicBezTo>
                  <a:cubicBezTo>
                    <a:pt x="2055" y="392"/>
                    <a:pt x="2151" y="297"/>
                    <a:pt x="2279" y="297"/>
                  </a:cubicBezTo>
                  <a:close/>
                  <a:moveTo>
                    <a:pt x="764" y="50"/>
                  </a:moveTo>
                  <a:lnTo>
                    <a:pt x="1" y="1804"/>
                  </a:lnTo>
                  <a:lnTo>
                    <a:pt x="1" y="2165"/>
                  </a:lnTo>
                  <a:lnTo>
                    <a:pt x="829" y="2165"/>
                  </a:lnTo>
                  <a:lnTo>
                    <a:pt x="829" y="2818"/>
                  </a:lnTo>
                  <a:lnTo>
                    <a:pt x="1076" y="2818"/>
                  </a:lnTo>
                  <a:lnTo>
                    <a:pt x="1076" y="2165"/>
                  </a:lnTo>
                  <a:lnTo>
                    <a:pt x="1337" y="2165"/>
                  </a:lnTo>
                  <a:lnTo>
                    <a:pt x="1337" y="1854"/>
                  </a:lnTo>
                  <a:lnTo>
                    <a:pt x="1076" y="1854"/>
                  </a:lnTo>
                  <a:lnTo>
                    <a:pt x="1076" y="50"/>
                  </a:lnTo>
                  <a:close/>
                  <a:moveTo>
                    <a:pt x="2279" y="0"/>
                  </a:moveTo>
                  <a:cubicBezTo>
                    <a:pt x="2073" y="0"/>
                    <a:pt x="1916" y="123"/>
                    <a:pt x="1807" y="368"/>
                  </a:cubicBezTo>
                  <a:cubicBezTo>
                    <a:pt x="1699" y="613"/>
                    <a:pt x="1645" y="970"/>
                    <a:pt x="1645" y="1437"/>
                  </a:cubicBezTo>
                  <a:cubicBezTo>
                    <a:pt x="1645" y="1903"/>
                    <a:pt x="1699" y="2258"/>
                    <a:pt x="1807" y="2503"/>
                  </a:cubicBezTo>
                  <a:cubicBezTo>
                    <a:pt x="1916" y="2749"/>
                    <a:pt x="2073" y="2871"/>
                    <a:pt x="2279" y="2871"/>
                  </a:cubicBezTo>
                  <a:cubicBezTo>
                    <a:pt x="2484" y="2871"/>
                    <a:pt x="2641" y="2749"/>
                    <a:pt x="2750" y="2503"/>
                  </a:cubicBezTo>
                  <a:cubicBezTo>
                    <a:pt x="2858" y="2258"/>
                    <a:pt x="2913" y="1903"/>
                    <a:pt x="2913" y="1437"/>
                  </a:cubicBezTo>
                  <a:cubicBezTo>
                    <a:pt x="2913" y="970"/>
                    <a:pt x="2858" y="613"/>
                    <a:pt x="2750" y="368"/>
                  </a:cubicBezTo>
                  <a:cubicBezTo>
                    <a:pt x="2641" y="123"/>
                    <a:pt x="2484" y="0"/>
                    <a:pt x="2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9" name="Shape 1309"/>
            <p:cNvSpPr/>
            <p:nvPr/>
          </p:nvSpPr>
          <p:spPr>
            <a:xfrm>
              <a:off x="231800" y="1462400"/>
              <a:ext cx="71500" cy="71800"/>
            </a:xfrm>
            <a:custGeom>
              <a:avLst/>
              <a:gdLst/>
              <a:ahLst/>
              <a:cxnLst/>
              <a:rect l="0" t="0" r="0" b="0"/>
              <a:pathLst>
                <a:path w="2860" h="2872" extrusionOk="0">
                  <a:moveTo>
                    <a:pt x="655" y="1285"/>
                  </a:moveTo>
                  <a:cubicBezTo>
                    <a:pt x="767" y="1285"/>
                    <a:pt x="855" y="1342"/>
                    <a:pt x="920" y="1457"/>
                  </a:cubicBezTo>
                  <a:cubicBezTo>
                    <a:pt x="985" y="1572"/>
                    <a:pt x="1018" y="1730"/>
                    <a:pt x="1018" y="1930"/>
                  </a:cubicBezTo>
                  <a:cubicBezTo>
                    <a:pt x="1018" y="2129"/>
                    <a:pt x="985" y="2286"/>
                    <a:pt x="920" y="2402"/>
                  </a:cubicBezTo>
                  <a:cubicBezTo>
                    <a:pt x="855" y="2517"/>
                    <a:pt x="767" y="2575"/>
                    <a:pt x="655" y="2575"/>
                  </a:cubicBezTo>
                  <a:cubicBezTo>
                    <a:pt x="544" y="2575"/>
                    <a:pt x="456" y="2517"/>
                    <a:pt x="391" y="2402"/>
                  </a:cubicBezTo>
                  <a:cubicBezTo>
                    <a:pt x="325" y="2286"/>
                    <a:pt x="293" y="2129"/>
                    <a:pt x="293" y="1930"/>
                  </a:cubicBezTo>
                  <a:cubicBezTo>
                    <a:pt x="293" y="1730"/>
                    <a:pt x="325" y="1572"/>
                    <a:pt x="391" y="1457"/>
                  </a:cubicBezTo>
                  <a:cubicBezTo>
                    <a:pt x="456" y="1342"/>
                    <a:pt x="544" y="1285"/>
                    <a:pt x="655" y="1285"/>
                  </a:cubicBezTo>
                  <a:close/>
                  <a:moveTo>
                    <a:pt x="2226" y="297"/>
                  </a:moveTo>
                  <a:cubicBezTo>
                    <a:pt x="2354" y="297"/>
                    <a:pt x="2451" y="392"/>
                    <a:pt x="2515" y="582"/>
                  </a:cubicBezTo>
                  <a:cubicBezTo>
                    <a:pt x="2579" y="771"/>
                    <a:pt x="2611" y="1056"/>
                    <a:pt x="2611" y="1437"/>
                  </a:cubicBezTo>
                  <a:cubicBezTo>
                    <a:pt x="2611" y="1816"/>
                    <a:pt x="2579" y="2101"/>
                    <a:pt x="2515" y="2291"/>
                  </a:cubicBezTo>
                  <a:cubicBezTo>
                    <a:pt x="2451" y="2480"/>
                    <a:pt x="2354" y="2575"/>
                    <a:pt x="2226" y="2575"/>
                  </a:cubicBezTo>
                  <a:cubicBezTo>
                    <a:pt x="2098" y="2575"/>
                    <a:pt x="2002" y="2480"/>
                    <a:pt x="1938" y="2291"/>
                  </a:cubicBezTo>
                  <a:cubicBezTo>
                    <a:pt x="1873" y="2101"/>
                    <a:pt x="1841" y="1816"/>
                    <a:pt x="1841" y="1437"/>
                  </a:cubicBezTo>
                  <a:cubicBezTo>
                    <a:pt x="1841" y="1056"/>
                    <a:pt x="1873" y="771"/>
                    <a:pt x="1938" y="582"/>
                  </a:cubicBezTo>
                  <a:cubicBezTo>
                    <a:pt x="2002" y="392"/>
                    <a:pt x="2098" y="297"/>
                    <a:pt x="2226" y="297"/>
                  </a:cubicBezTo>
                  <a:close/>
                  <a:moveTo>
                    <a:pt x="761" y="1"/>
                  </a:moveTo>
                  <a:cubicBezTo>
                    <a:pt x="529" y="1"/>
                    <a:pt x="345" y="131"/>
                    <a:pt x="207" y="391"/>
                  </a:cubicBezTo>
                  <a:cubicBezTo>
                    <a:pt x="69" y="651"/>
                    <a:pt x="0" y="1000"/>
                    <a:pt x="0" y="1437"/>
                  </a:cubicBezTo>
                  <a:cubicBezTo>
                    <a:pt x="0" y="1903"/>
                    <a:pt x="57" y="2258"/>
                    <a:pt x="169" y="2504"/>
                  </a:cubicBezTo>
                  <a:cubicBezTo>
                    <a:pt x="281" y="2749"/>
                    <a:pt x="443" y="2872"/>
                    <a:pt x="655" y="2872"/>
                  </a:cubicBezTo>
                  <a:cubicBezTo>
                    <a:pt x="841" y="2872"/>
                    <a:pt x="989" y="2786"/>
                    <a:pt x="1100" y="2614"/>
                  </a:cubicBezTo>
                  <a:cubicBezTo>
                    <a:pt x="1212" y="2442"/>
                    <a:pt x="1267" y="2214"/>
                    <a:pt x="1267" y="1930"/>
                  </a:cubicBezTo>
                  <a:cubicBezTo>
                    <a:pt x="1267" y="1640"/>
                    <a:pt x="1214" y="1410"/>
                    <a:pt x="1107" y="1241"/>
                  </a:cubicBezTo>
                  <a:cubicBezTo>
                    <a:pt x="1000" y="1073"/>
                    <a:pt x="854" y="988"/>
                    <a:pt x="670" y="988"/>
                  </a:cubicBezTo>
                  <a:cubicBezTo>
                    <a:pt x="582" y="988"/>
                    <a:pt x="502" y="1017"/>
                    <a:pt x="429" y="1075"/>
                  </a:cubicBezTo>
                  <a:cubicBezTo>
                    <a:pt x="356" y="1132"/>
                    <a:pt x="296" y="1215"/>
                    <a:pt x="247" y="1322"/>
                  </a:cubicBezTo>
                  <a:cubicBezTo>
                    <a:pt x="260" y="985"/>
                    <a:pt x="309" y="733"/>
                    <a:pt x="395" y="566"/>
                  </a:cubicBezTo>
                  <a:cubicBezTo>
                    <a:pt x="482" y="399"/>
                    <a:pt x="607" y="316"/>
                    <a:pt x="771" y="316"/>
                  </a:cubicBezTo>
                  <a:cubicBezTo>
                    <a:pt x="833" y="316"/>
                    <a:pt x="896" y="327"/>
                    <a:pt x="959" y="351"/>
                  </a:cubicBezTo>
                  <a:cubicBezTo>
                    <a:pt x="1023" y="374"/>
                    <a:pt x="1086" y="408"/>
                    <a:pt x="1148" y="453"/>
                  </a:cubicBezTo>
                  <a:lnTo>
                    <a:pt x="1148" y="112"/>
                  </a:lnTo>
                  <a:cubicBezTo>
                    <a:pt x="1079" y="75"/>
                    <a:pt x="1013" y="47"/>
                    <a:pt x="950" y="28"/>
                  </a:cubicBezTo>
                  <a:cubicBezTo>
                    <a:pt x="886" y="10"/>
                    <a:pt x="823" y="1"/>
                    <a:pt x="761" y="1"/>
                  </a:cubicBezTo>
                  <a:close/>
                  <a:moveTo>
                    <a:pt x="2226" y="1"/>
                  </a:moveTo>
                  <a:cubicBezTo>
                    <a:pt x="2020" y="1"/>
                    <a:pt x="1863" y="123"/>
                    <a:pt x="1754" y="368"/>
                  </a:cubicBezTo>
                  <a:cubicBezTo>
                    <a:pt x="1646" y="614"/>
                    <a:pt x="1592" y="970"/>
                    <a:pt x="1592" y="1437"/>
                  </a:cubicBezTo>
                  <a:cubicBezTo>
                    <a:pt x="1592" y="1903"/>
                    <a:pt x="1646" y="2258"/>
                    <a:pt x="1754" y="2504"/>
                  </a:cubicBezTo>
                  <a:cubicBezTo>
                    <a:pt x="1863" y="2749"/>
                    <a:pt x="2020" y="2872"/>
                    <a:pt x="2226" y="2872"/>
                  </a:cubicBezTo>
                  <a:cubicBezTo>
                    <a:pt x="2431" y="2872"/>
                    <a:pt x="2588" y="2749"/>
                    <a:pt x="2697" y="2504"/>
                  </a:cubicBezTo>
                  <a:cubicBezTo>
                    <a:pt x="2805" y="2258"/>
                    <a:pt x="2860" y="1903"/>
                    <a:pt x="2860" y="1437"/>
                  </a:cubicBezTo>
                  <a:cubicBezTo>
                    <a:pt x="2860" y="970"/>
                    <a:pt x="2805" y="614"/>
                    <a:pt x="2697" y="368"/>
                  </a:cubicBezTo>
                  <a:cubicBezTo>
                    <a:pt x="2588" y="123"/>
                    <a:pt x="2431" y="1"/>
                    <a:pt x="2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0" name="Shape 1310"/>
            <p:cNvSpPr/>
            <p:nvPr/>
          </p:nvSpPr>
          <p:spPr>
            <a:xfrm>
              <a:off x="231675" y="1141225"/>
              <a:ext cx="71625" cy="71800"/>
            </a:xfrm>
            <a:custGeom>
              <a:avLst/>
              <a:gdLst/>
              <a:ahLst/>
              <a:cxnLst/>
              <a:rect l="0" t="0" r="0" b="0"/>
              <a:pathLst>
                <a:path w="2865" h="2872" extrusionOk="0">
                  <a:moveTo>
                    <a:pt x="630" y="297"/>
                  </a:moveTo>
                  <a:cubicBezTo>
                    <a:pt x="736" y="297"/>
                    <a:pt x="819" y="338"/>
                    <a:pt x="880" y="418"/>
                  </a:cubicBezTo>
                  <a:cubicBezTo>
                    <a:pt x="940" y="498"/>
                    <a:pt x="970" y="610"/>
                    <a:pt x="970" y="753"/>
                  </a:cubicBezTo>
                  <a:cubicBezTo>
                    <a:pt x="970" y="897"/>
                    <a:pt x="940" y="1009"/>
                    <a:pt x="880" y="1089"/>
                  </a:cubicBezTo>
                  <a:cubicBezTo>
                    <a:pt x="819" y="1169"/>
                    <a:pt x="736" y="1209"/>
                    <a:pt x="630" y="1209"/>
                  </a:cubicBezTo>
                  <a:cubicBezTo>
                    <a:pt x="522" y="1209"/>
                    <a:pt x="439" y="1169"/>
                    <a:pt x="380" y="1089"/>
                  </a:cubicBezTo>
                  <a:cubicBezTo>
                    <a:pt x="320" y="1009"/>
                    <a:pt x="291" y="897"/>
                    <a:pt x="291" y="753"/>
                  </a:cubicBezTo>
                  <a:cubicBezTo>
                    <a:pt x="291" y="610"/>
                    <a:pt x="320" y="498"/>
                    <a:pt x="380" y="418"/>
                  </a:cubicBezTo>
                  <a:cubicBezTo>
                    <a:pt x="439" y="338"/>
                    <a:pt x="522" y="297"/>
                    <a:pt x="630" y="297"/>
                  </a:cubicBezTo>
                  <a:close/>
                  <a:moveTo>
                    <a:pt x="630" y="1504"/>
                  </a:moveTo>
                  <a:cubicBezTo>
                    <a:pt x="748" y="1504"/>
                    <a:pt x="842" y="1552"/>
                    <a:pt x="909" y="1647"/>
                  </a:cubicBezTo>
                  <a:cubicBezTo>
                    <a:pt x="977" y="1742"/>
                    <a:pt x="1011" y="1873"/>
                    <a:pt x="1011" y="2040"/>
                  </a:cubicBezTo>
                  <a:cubicBezTo>
                    <a:pt x="1011" y="2205"/>
                    <a:pt x="977" y="2336"/>
                    <a:pt x="909" y="2432"/>
                  </a:cubicBezTo>
                  <a:cubicBezTo>
                    <a:pt x="841" y="2527"/>
                    <a:pt x="748" y="2575"/>
                    <a:pt x="630" y="2575"/>
                  </a:cubicBezTo>
                  <a:cubicBezTo>
                    <a:pt x="512" y="2575"/>
                    <a:pt x="419" y="2528"/>
                    <a:pt x="351" y="2433"/>
                  </a:cubicBezTo>
                  <a:cubicBezTo>
                    <a:pt x="284" y="2337"/>
                    <a:pt x="250" y="2207"/>
                    <a:pt x="250" y="2040"/>
                  </a:cubicBezTo>
                  <a:cubicBezTo>
                    <a:pt x="250" y="1873"/>
                    <a:pt x="284" y="1742"/>
                    <a:pt x="351" y="1647"/>
                  </a:cubicBezTo>
                  <a:cubicBezTo>
                    <a:pt x="419" y="1552"/>
                    <a:pt x="512" y="1504"/>
                    <a:pt x="630" y="1504"/>
                  </a:cubicBezTo>
                  <a:close/>
                  <a:moveTo>
                    <a:pt x="2231" y="297"/>
                  </a:moveTo>
                  <a:cubicBezTo>
                    <a:pt x="2359" y="297"/>
                    <a:pt x="2456" y="392"/>
                    <a:pt x="2520" y="582"/>
                  </a:cubicBezTo>
                  <a:cubicBezTo>
                    <a:pt x="2584" y="772"/>
                    <a:pt x="2616" y="1057"/>
                    <a:pt x="2616" y="1437"/>
                  </a:cubicBezTo>
                  <a:cubicBezTo>
                    <a:pt x="2616" y="1817"/>
                    <a:pt x="2584" y="2101"/>
                    <a:pt x="2520" y="2291"/>
                  </a:cubicBezTo>
                  <a:cubicBezTo>
                    <a:pt x="2456" y="2481"/>
                    <a:pt x="2359" y="2575"/>
                    <a:pt x="2231" y="2575"/>
                  </a:cubicBezTo>
                  <a:cubicBezTo>
                    <a:pt x="2103" y="2575"/>
                    <a:pt x="2007" y="2481"/>
                    <a:pt x="1943" y="2291"/>
                  </a:cubicBezTo>
                  <a:cubicBezTo>
                    <a:pt x="1878" y="2101"/>
                    <a:pt x="1846" y="1817"/>
                    <a:pt x="1846" y="1437"/>
                  </a:cubicBezTo>
                  <a:cubicBezTo>
                    <a:pt x="1846" y="1057"/>
                    <a:pt x="1878" y="772"/>
                    <a:pt x="1943" y="582"/>
                  </a:cubicBezTo>
                  <a:cubicBezTo>
                    <a:pt x="2007" y="392"/>
                    <a:pt x="2103" y="297"/>
                    <a:pt x="2231" y="297"/>
                  </a:cubicBezTo>
                  <a:close/>
                  <a:moveTo>
                    <a:pt x="630" y="1"/>
                  </a:moveTo>
                  <a:cubicBezTo>
                    <a:pt x="448" y="1"/>
                    <a:pt x="305" y="65"/>
                    <a:pt x="200" y="194"/>
                  </a:cubicBezTo>
                  <a:cubicBezTo>
                    <a:pt x="96" y="322"/>
                    <a:pt x="44" y="497"/>
                    <a:pt x="44" y="718"/>
                  </a:cubicBezTo>
                  <a:cubicBezTo>
                    <a:pt x="44" y="876"/>
                    <a:pt x="73" y="1010"/>
                    <a:pt x="133" y="1120"/>
                  </a:cubicBezTo>
                  <a:cubicBezTo>
                    <a:pt x="192" y="1230"/>
                    <a:pt x="275" y="1305"/>
                    <a:pt x="381" y="1345"/>
                  </a:cubicBezTo>
                  <a:cubicBezTo>
                    <a:pt x="262" y="1387"/>
                    <a:pt x="168" y="1469"/>
                    <a:pt x="101" y="1591"/>
                  </a:cubicBezTo>
                  <a:cubicBezTo>
                    <a:pt x="34" y="1713"/>
                    <a:pt x="1" y="1863"/>
                    <a:pt x="1" y="2040"/>
                  </a:cubicBezTo>
                  <a:cubicBezTo>
                    <a:pt x="1" y="2308"/>
                    <a:pt x="55" y="2514"/>
                    <a:pt x="163" y="2657"/>
                  </a:cubicBezTo>
                  <a:cubicBezTo>
                    <a:pt x="272" y="2800"/>
                    <a:pt x="427" y="2872"/>
                    <a:pt x="630" y="2872"/>
                  </a:cubicBezTo>
                  <a:cubicBezTo>
                    <a:pt x="832" y="2872"/>
                    <a:pt x="987" y="2800"/>
                    <a:pt x="1096" y="2657"/>
                  </a:cubicBezTo>
                  <a:cubicBezTo>
                    <a:pt x="1204" y="2514"/>
                    <a:pt x="1259" y="2308"/>
                    <a:pt x="1259" y="2040"/>
                  </a:cubicBezTo>
                  <a:cubicBezTo>
                    <a:pt x="1259" y="1863"/>
                    <a:pt x="1225" y="1713"/>
                    <a:pt x="1159" y="1591"/>
                  </a:cubicBezTo>
                  <a:cubicBezTo>
                    <a:pt x="1092" y="1469"/>
                    <a:pt x="999" y="1387"/>
                    <a:pt x="879" y="1345"/>
                  </a:cubicBezTo>
                  <a:cubicBezTo>
                    <a:pt x="985" y="1305"/>
                    <a:pt x="1067" y="1230"/>
                    <a:pt x="1127" y="1120"/>
                  </a:cubicBezTo>
                  <a:cubicBezTo>
                    <a:pt x="1186" y="1010"/>
                    <a:pt x="1216" y="876"/>
                    <a:pt x="1216" y="718"/>
                  </a:cubicBezTo>
                  <a:cubicBezTo>
                    <a:pt x="1216" y="497"/>
                    <a:pt x="1164" y="322"/>
                    <a:pt x="1060" y="194"/>
                  </a:cubicBezTo>
                  <a:cubicBezTo>
                    <a:pt x="956" y="65"/>
                    <a:pt x="812" y="1"/>
                    <a:pt x="630" y="1"/>
                  </a:cubicBezTo>
                  <a:close/>
                  <a:moveTo>
                    <a:pt x="2231" y="1"/>
                  </a:moveTo>
                  <a:cubicBezTo>
                    <a:pt x="2025" y="1"/>
                    <a:pt x="1868" y="123"/>
                    <a:pt x="1759" y="369"/>
                  </a:cubicBezTo>
                  <a:cubicBezTo>
                    <a:pt x="1651" y="614"/>
                    <a:pt x="1597" y="970"/>
                    <a:pt x="1597" y="1437"/>
                  </a:cubicBezTo>
                  <a:cubicBezTo>
                    <a:pt x="1597" y="1903"/>
                    <a:pt x="1651" y="2259"/>
                    <a:pt x="1759" y="2504"/>
                  </a:cubicBezTo>
                  <a:cubicBezTo>
                    <a:pt x="1868" y="2749"/>
                    <a:pt x="2025" y="2872"/>
                    <a:pt x="2231" y="2872"/>
                  </a:cubicBezTo>
                  <a:cubicBezTo>
                    <a:pt x="2436" y="2872"/>
                    <a:pt x="2593" y="2749"/>
                    <a:pt x="2702" y="2504"/>
                  </a:cubicBezTo>
                  <a:cubicBezTo>
                    <a:pt x="2810" y="2259"/>
                    <a:pt x="2865" y="1903"/>
                    <a:pt x="2865" y="1437"/>
                  </a:cubicBezTo>
                  <a:cubicBezTo>
                    <a:pt x="2865" y="970"/>
                    <a:pt x="2810" y="614"/>
                    <a:pt x="2702" y="369"/>
                  </a:cubicBezTo>
                  <a:cubicBezTo>
                    <a:pt x="2593" y="123"/>
                    <a:pt x="2436" y="1"/>
                    <a:pt x="22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1" name="Shape 1311"/>
            <p:cNvSpPr/>
            <p:nvPr/>
          </p:nvSpPr>
          <p:spPr>
            <a:xfrm>
              <a:off x="200450" y="812775"/>
              <a:ext cx="109000" cy="71800"/>
            </a:xfrm>
            <a:custGeom>
              <a:avLst/>
              <a:gdLst/>
              <a:ahLst/>
              <a:cxnLst/>
              <a:rect l="0" t="0" r="0" b="0"/>
              <a:pathLst>
                <a:path w="4360" h="2872" extrusionOk="0">
                  <a:moveTo>
                    <a:pt x="2125" y="297"/>
                  </a:moveTo>
                  <a:cubicBezTo>
                    <a:pt x="2253" y="297"/>
                    <a:pt x="2350" y="392"/>
                    <a:pt x="2414" y="581"/>
                  </a:cubicBezTo>
                  <a:cubicBezTo>
                    <a:pt x="2478" y="771"/>
                    <a:pt x="2511" y="1056"/>
                    <a:pt x="2511" y="1437"/>
                  </a:cubicBezTo>
                  <a:cubicBezTo>
                    <a:pt x="2511" y="1816"/>
                    <a:pt x="2478" y="2100"/>
                    <a:pt x="2414" y="2290"/>
                  </a:cubicBezTo>
                  <a:cubicBezTo>
                    <a:pt x="2350" y="2480"/>
                    <a:pt x="2253" y="2575"/>
                    <a:pt x="2125" y="2575"/>
                  </a:cubicBezTo>
                  <a:cubicBezTo>
                    <a:pt x="1997" y="2575"/>
                    <a:pt x="1901" y="2480"/>
                    <a:pt x="1837" y="2290"/>
                  </a:cubicBezTo>
                  <a:cubicBezTo>
                    <a:pt x="1772" y="2100"/>
                    <a:pt x="1740" y="1816"/>
                    <a:pt x="1740" y="1437"/>
                  </a:cubicBezTo>
                  <a:cubicBezTo>
                    <a:pt x="1740" y="1056"/>
                    <a:pt x="1772" y="771"/>
                    <a:pt x="1837" y="581"/>
                  </a:cubicBezTo>
                  <a:cubicBezTo>
                    <a:pt x="1901" y="392"/>
                    <a:pt x="1997" y="297"/>
                    <a:pt x="2125" y="297"/>
                  </a:cubicBezTo>
                  <a:close/>
                  <a:moveTo>
                    <a:pt x="3726" y="297"/>
                  </a:moveTo>
                  <a:cubicBezTo>
                    <a:pt x="3854" y="297"/>
                    <a:pt x="3951" y="392"/>
                    <a:pt x="4015" y="581"/>
                  </a:cubicBezTo>
                  <a:cubicBezTo>
                    <a:pt x="4079" y="771"/>
                    <a:pt x="4112" y="1056"/>
                    <a:pt x="4112" y="1437"/>
                  </a:cubicBezTo>
                  <a:cubicBezTo>
                    <a:pt x="4112" y="1816"/>
                    <a:pt x="4079" y="2100"/>
                    <a:pt x="4015" y="2290"/>
                  </a:cubicBezTo>
                  <a:cubicBezTo>
                    <a:pt x="3951" y="2480"/>
                    <a:pt x="3854" y="2575"/>
                    <a:pt x="3726" y="2575"/>
                  </a:cubicBezTo>
                  <a:cubicBezTo>
                    <a:pt x="3598" y="2575"/>
                    <a:pt x="3502" y="2480"/>
                    <a:pt x="3438" y="2290"/>
                  </a:cubicBezTo>
                  <a:cubicBezTo>
                    <a:pt x="3373" y="2100"/>
                    <a:pt x="3341" y="1816"/>
                    <a:pt x="3341" y="1437"/>
                  </a:cubicBezTo>
                  <a:cubicBezTo>
                    <a:pt x="3341" y="1056"/>
                    <a:pt x="3373" y="771"/>
                    <a:pt x="3438" y="581"/>
                  </a:cubicBezTo>
                  <a:cubicBezTo>
                    <a:pt x="3502" y="392"/>
                    <a:pt x="3598" y="297"/>
                    <a:pt x="3726" y="297"/>
                  </a:cubicBezTo>
                  <a:close/>
                  <a:moveTo>
                    <a:pt x="439" y="50"/>
                  </a:moveTo>
                  <a:lnTo>
                    <a:pt x="0" y="184"/>
                  </a:lnTo>
                  <a:lnTo>
                    <a:pt x="0" y="525"/>
                  </a:lnTo>
                  <a:lnTo>
                    <a:pt x="441" y="391"/>
                  </a:lnTo>
                  <a:lnTo>
                    <a:pt x="441" y="2502"/>
                  </a:lnTo>
                  <a:lnTo>
                    <a:pt x="36" y="2502"/>
                  </a:lnTo>
                  <a:lnTo>
                    <a:pt x="36" y="2817"/>
                  </a:lnTo>
                  <a:lnTo>
                    <a:pt x="1093" y="2817"/>
                  </a:lnTo>
                  <a:lnTo>
                    <a:pt x="1093" y="2502"/>
                  </a:lnTo>
                  <a:lnTo>
                    <a:pt x="687" y="2502"/>
                  </a:lnTo>
                  <a:lnTo>
                    <a:pt x="687" y="50"/>
                  </a:lnTo>
                  <a:close/>
                  <a:moveTo>
                    <a:pt x="2125" y="0"/>
                  </a:moveTo>
                  <a:cubicBezTo>
                    <a:pt x="1919" y="0"/>
                    <a:pt x="1762" y="123"/>
                    <a:pt x="1654" y="368"/>
                  </a:cubicBezTo>
                  <a:cubicBezTo>
                    <a:pt x="1545" y="613"/>
                    <a:pt x="1491" y="970"/>
                    <a:pt x="1491" y="1437"/>
                  </a:cubicBezTo>
                  <a:cubicBezTo>
                    <a:pt x="1491" y="1902"/>
                    <a:pt x="1545" y="2258"/>
                    <a:pt x="1654" y="2503"/>
                  </a:cubicBezTo>
                  <a:cubicBezTo>
                    <a:pt x="1762" y="2749"/>
                    <a:pt x="1919" y="2871"/>
                    <a:pt x="2125" y="2871"/>
                  </a:cubicBezTo>
                  <a:cubicBezTo>
                    <a:pt x="2330" y="2871"/>
                    <a:pt x="2487" y="2749"/>
                    <a:pt x="2596" y="2503"/>
                  </a:cubicBezTo>
                  <a:cubicBezTo>
                    <a:pt x="2705" y="2258"/>
                    <a:pt x="2759" y="1902"/>
                    <a:pt x="2759" y="1437"/>
                  </a:cubicBezTo>
                  <a:cubicBezTo>
                    <a:pt x="2759" y="970"/>
                    <a:pt x="2705" y="613"/>
                    <a:pt x="2596" y="368"/>
                  </a:cubicBezTo>
                  <a:cubicBezTo>
                    <a:pt x="2487" y="123"/>
                    <a:pt x="2330" y="0"/>
                    <a:pt x="2125" y="0"/>
                  </a:cubicBezTo>
                  <a:close/>
                  <a:moveTo>
                    <a:pt x="3726" y="0"/>
                  </a:moveTo>
                  <a:cubicBezTo>
                    <a:pt x="3520" y="0"/>
                    <a:pt x="3363" y="123"/>
                    <a:pt x="3255" y="368"/>
                  </a:cubicBezTo>
                  <a:cubicBezTo>
                    <a:pt x="3146" y="613"/>
                    <a:pt x="3092" y="970"/>
                    <a:pt x="3092" y="1437"/>
                  </a:cubicBezTo>
                  <a:cubicBezTo>
                    <a:pt x="3092" y="1902"/>
                    <a:pt x="3146" y="2258"/>
                    <a:pt x="3255" y="2503"/>
                  </a:cubicBezTo>
                  <a:cubicBezTo>
                    <a:pt x="3363" y="2749"/>
                    <a:pt x="3520" y="2871"/>
                    <a:pt x="3726" y="2871"/>
                  </a:cubicBezTo>
                  <a:cubicBezTo>
                    <a:pt x="3931" y="2871"/>
                    <a:pt x="4088" y="2749"/>
                    <a:pt x="4197" y="2503"/>
                  </a:cubicBezTo>
                  <a:cubicBezTo>
                    <a:pt x="4306" y="2258"/>
                    <a:pt x="4360" y="1902"/>
                    <a:pt x="4360" y="1437"/>
                  </a:cubicBezTo>
                  <a:cubicBezTo>
                    <a:pt x="4360" y="970"/>
                    <a:pt x="4306" y="613"/>
                    <a:pt x="4197" y="368"/>
                  </a:cubicBezTo>
                  <a:cubicBezTo>
                    <a:pt x="4088" y="123"/>
                    <a:pt x="3931" y="0"/>
                    <a:pt x="37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2" name="Shape 1312"/>
            <p:cNvSpPr/>
            <p:nvPr/>
          </p:nvSpPr>
          <p:spPr>
            <a:xfrm>
              <a:off x="200450" y="484300"/>
              <a:ext cx="109000" cy="71800"/>
            </a:xfrm>
            <a:custGeom>
              <a:avLst/>
              <a:gdLst/>
              <a:ahLst/>
              <a:cxnLst/>
              <a:rect l="0" t="0" r="0" b="0"/>
              <a:pathLst>
                <a:path w="4360" h="2872" extrusionOk="0">
                  <a:moveTo>
                    <a:pt x="3726" y="297"/>
                  </a:moveTo>
                  <a:cubicBezTo>
                    <a:pt x="3854" y="297"/>
                    <a:pt x="3951" y="392"/>
                    <a:pt x="4015" y="582"/>
                  </a:cubicBezTo>
                  <a:cubicBezTo>
                    <a:pt x="4079" y="771"/>
                    <a:pt x="4112" y="1056"/>
                    <a:pt x="4112" y="1437"/>
                  </a:cubicBezTo>
                  <a:cubicBezTo>
                    <a:pt x="4112" y="1816"/>
                    <a:pt x="4079" y="2101"/>
                    <a:pt x="4015" y="2290"/>
                  </a:cubicBezTo>
                  <a:cubicBezTo>
                    <a:pt x="3951" y="2480"/>
                    <a:pt x="3854" y="2575"/>
                    <a:pt x="3726" y="2575"/>
                  </a:cubicBezTo>
                  <a:cubicBezTo>
                    <a:pt x="3598" y="2575"/>
                    <a:pt x="3502" y="2480"/>
                    <a:pt x="3438" y="2290"/>
                  </a:cubicBezTo>
                  <a:cubicBezTo>
                    <a:pt x="3373" y="2101"/>
                    <a:pt x="3341" y="1816"/>
                    <a:pt x="3341" y="1437"/>
                  </a:cubicBezTo>
                  <a:cubicBezTo>
                    <a:pt x="3341" y="1056"/>
                    <a:pt x="3373" y="771"/>
                    <a:pt x="3438" y="582"/>
                  </a:cubicBezTo>
                  <a:cubicBezTo>
                    <a:pt x="3502" y="392"/>
                    <a:pt x="3598" y="297"/>
                    <a:pt x="3726" y="297"/>
                  </a:cubicBezTo>
                  <a:close/>
                  <a:moveTo>
                    <a:pt x="439" y="51"/>
                  </a:moveTo>
                  <a:lnTo>
                    <a:pt x="0" y="184"/>
                  </a:lnTo>
                  <a:lnTo>
                    <a:pt x="0" y="525"/>
                  </a:lnTo>
                  <a:lnTo>
                    <a:pt x="441" y="392"/>
                  </a:lnTo>
                  <a:lnTo>
                    <a:pt x="441" y="2503"/>
                  </a:lnTo>
                  <a:lnTo>
                    <a:pt x="36" y="2503"/>
                  </a:lnTo>
                  <a:lnTo>
                    <a:pt x="36" y="2818"/>
                  </a:lnTo>
                  <a:lnTo>
                    <a:pt x="1093" y="2818"/>
                  </a:lnTo>
                  <a:lnTo>
                    <a:pt x="1093" y="2503"/>
                  </a:lnTo>
                  <a:lnTo>
                    <a:pt x="687" y="2503"/>
                  </a:lnTo>
                  <a:lnTo>
                    <a:pt x="687" y="51"/>
                  </a:lnTo>
                  <a:close/>
                  <a:moveTo>
                    <a:pt x="2040" y="0"/>
                  </a:moveTo>
                  <a:cubicBezTo>
                    <a:pt x="1968" y="0"/>
                    <a:pt x="1889" y="16"/>
                    <a:pt x="1802" y="47"/>
                  </a:cubicBezTo>
                  <a:cubicBezTo>
                    <a:pt x="1715" y="78"/>
                    <a:pt x="1621" y="123"/>
                    <a:pt x="1522" y="184"/>
                  </a:cubicBezTo>
                  <a:lnTo>
                    <a:pt x="1522" y="562"/>
                  </a:lnTo>
                  <a:cubicBezTo>
                    <a:pt x="1620" y="479"/>
                    <a:pt x="1712" y="418"/>
                    <a:pt x="1799" y="377"/>
                  </a:cubicBezTo>
                  <a:cubicBezTo>
                    <a:pt x="1885" y="336"/>
                    <a:pt x="1967" y="316"/>
                    <a:pt x="2045" y="316"/>
                  </a:cubicBezTo>
                  <a:cubicBezTo>
                    <a:pt x="2155" y="316"/>
                    <a:pt x="2244" y="362"/>
                    <a:pt x="2312" y="455"/>
                  </a:cubicBezTo>
                  <a:cubicBezTo>
                    <a:pt x="2381" y="547"/>
                    <a:pt x="2415" y="667"/>
                    <a:pt x="2415" y="814"/>
                  </a:cubicBezTo>
                  <a:cubicBezTo>
                    <a:pt x="2415" y="904"/>
                    <a:pt x="2399" y="996"/>
                    <a:pt x="2367" y="1089"/>
                  </a:cubicBezTo>
                  <a:cubicBezTo>
                    <a:pt x="2336" y="1183"/>
                    <a:pt x="2280" y="1297"/>
                    <a:pt x="2201" y="1431"/>
                  </a:cubicBezTo>
                  <a:cubicBezTo>
                    <a:pt x="2159" y="1503"/>
                    <a:pt x="2057" y="1663"/>
                    <a:pt x="1894" y="1911"/>
                  </a:cubicBezTo>
                  <a:cubicBezTo>
                    <a:pt x="1732" y="2158"/>
                    <a:pt x="1603" y="2356"/>
                    <a:pt x="1509" y="2503"/>
                  </a:cubicBezTo>
                  <a:lnTo>
                    <a:pt x="1509" y="2818"/>
                  </a:lnTo>
                  <a:lnTo>
                    <a:pt x="2674" y="2818"/>
                  </a:lnTo>
                  <a:lnTo>
                    <a:pt x="2674" y="2503"/>
                  </a:lnTo>
                  <a:lnTo>
                    <a:pt x="1808" y="2503"/>
                  </a:lnTo>
                  <a:cubicBezTo>
                    <a:pt x="2008" y="2195"/>
                    <a:pt x="2163" y="1956"/>
                    <a:pt x="2272" y="1784"/>
                  </a:cubicBezTo>
                  <a:cubicBezTo>
                    <a:pt x="2382" y="1613"/>
                    <a:pt x="2447" y="1510"/>
                    <a:pt x="2468" y="1474"/>
                  </a:cubicBezTo>
                  <a:cubicBezTo>
                    <a:pt x="2542" y="1336"/>
                    <a:pt x="2594" y="1215"/>
                    <a:pt x="2622" y="1114"/>
                  </a:cubicBezTo>
                  <a:cubicBezTo>
                    <a:pt x="2650" y="1012"/>
                    <a:pt x="2664" y="904"/>
                    <a:pt x="2664" y="790"/>
                  </a:cubicBezTo>
                  <a:cubicBezTo>
                    <a:pt x="2664" y="550"/>
                    <a:pt x="2608" y="359"/>
                    <a:pt x="2495" y="215"/>
                  </a:cubicBezTo>
                  <a:cubicBezTo>
                    <a:pt x="2382" y="72"/>
                    <a:pt x="2230" y="0"/>
                    <a:pt x="2040" y="0"/>
                  </a:cubicBezTo>
                  <a:close/>
                  <a:moveTo>
                    <a:pt x="3726" y="0"/>
                  </a:moveTo>
                  <a:cubicBezTo>
                    <a:pt x="3520" y="0"/>
                    <a:pt x="3363" y="123"/>
                    <a:pt x="3255" y="368"/>
                  </a:cubicBezTo>
                  <a:cubicBezTo>
                    <a:pt x="3146" y="614"/>
                    <a:pt x="3092" y="970"/>
                    <a:pt x="3092" y="1437"/>
                  </a:cubicBezTo>
                  <a:cubicBezTo>
                    <a:pt x="3092" y="1903"/>
                    <a:pt x="3146" y="2258"/>
                    <a:pt x="3255" y="2504"/>
                  </a:cubicBezTo>
                  <a:cubicBezTo>
                    <a:pt x="3363" y="2749"/>
                    <a:pt x="3520" y="2872"/>
                    <a:pt x="3726" y="2872"/>
                  </a:cubicBezTo>
                  <a:cubicBezTo>
                    <a:pt x="3931" y="2872"/>
                    <a:pt x="4088" y="2749"/>
                    <a:pt x="4197" y="2504"/>
                  </a:cubicBezTo>
                  <a:cubicBezTo>
                    <a:pt x="4306" y="2258"/>
                    <a:pt x="4360" y="1903"/>
                    <a:pt x="4360" y="1437"/>
                  </a:cubicBezTo>
                  <a:cubicBezTo>
                    <a:pt x="4360" y="970"/>
                    <a:pt x="4306" y="614"/>
                    <a:pt x="4197" y="368"/>
                  </a:cubicBezTo>
                  <a:cubicBezTo>
                    <a:pt x="4088" y="123"/>
                    <a:pt x="3931" y="0"/>
                    <a:pt x="37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3" name="Shape 1313"/>
            <p:cNvSpPr/>
            <p:nvPr/>
          </p:nvSpPr>
          <p:spPr>
            <a:xfrm>
              <a:off x="200450" y="155825"/>
              <a:ext cx="109000" cy="71800"/>
            </a:xfrm>
            <a:custGeom>
              <a:avLst/>
              <a:gdLst/>
              <a:ahLst/>
              <a:cxnLst/>
              <a:rect l="0" t="0" r="0" b="0"/>
              <a:pathLst>
                <a:path w="4360" h="2872" extrusionOk="0">
                  <a:moveTo>
                    <a:pt x="2276" y="377"/>
                  </a:moveTo>
                  <a:lnTo>
                    <a:pt x="2276" y="1854"/>
                  </a:lnTo>
                  <a:lnTo>
                    <a:pt x="1649" y="1854"/>
                  </a:lnTo>
                  <a:lnTo>
                    <a:pt x="2276" y="377"/>
                  </a:lnTo>
                  <a:close/>
                  <a:moveTo>
                    <a:pt x="3726" y="297"/>
                  </a:moveTo>
                  <a:cubicBezTo>
                    <a:pt x="3854" y="297"/>
                    <a:pt x="3951" y="392"/>
                    <a:pt x="4015" y="582"/>
                  </a:cubicBezTo>
                  <a:cubicBezTo>
                    <a:pt x="4079" y="772"/>
                    <a:pt x="4112" y="1057"/>
                    <a:pt x="4112" y="1437"/>
                  </a:cubicBezTo>
                  <a:cubicBezTo>
                    <a:pt x="4112" y="1817"/>
                    <a:pt x="4079" y="2101"/>
                    <a:pt x="4015" y="2291"/>
                  </a:cubicBezTo>
                  <a:cubicBezTo>
                    <a:pt x="3951" y="2480"/>
                    <a:pt x="3854" y="2575"/>
                    <a:pt x="3726" y="2575"/>
                  </a:cubicBezTo>
                  <a:cubicBezTo>
                    <a:pt x="3598" y="2575"/>
                    <a:pt x="3502" y="2480"/>
                    <a:pt x="3438" y="2291"/>
                  </a:cubicBezTo>
                  <a:cubicBezTo>
                    <a:pt x="3373" y="2101"/>
                    <a:pt x="3341" y="1817"/>
                    <a:pt x="3341" y="1437"/>
                  </a:cubicBezTo>
                  <a:cubicBezTo>
                    <a:pt x="3341" y="1057"/>
                    <a:pt x="3373" y="772"/>
                    <a:pt x="3438" y="582"/>
                  </a:cubicBezTo>
                  <a:cubicBezTo>
                    <a:pt x="3502" y="392"/>
                    <a:pt x="3598" y="297"/>
                    <a:pt x="3726" y="297"/>
                  </a:cubicBezTo>
                  <a:close/>
                  <a:moveTo>
                    <a:pt x="439" y="51"/>
                  </a:moveTo>
                  <a:lnTo>
                    <a:pt x="0" y="184"/>
                  </a:lnTo>
                  <a:lnTo>
                    <a:pt x="0" y="525"/>
                  </a:lnTo>
                  <a:lnTo>
                    <a:pt x="441" y="392"/>
                  </a:lnTo>
                  <a:lnTo>
                    <a:pt x="441" y="2503"/>
                  </a:lnTo>
                  <a:lnTo>
                    <a:pt x="36" y="2503"/>
                  </a:lnTo>
                  <a:lnTo>
                    <a:pt x="36" y="2818"/>
                  </a:lnTo>
                  <a:lnTo>
                    <a:pt x="1093" y="2818"/>
                  </a:lnTo>
                  <a:lnTo>
                    <a:pt x="1093" y="2503"/>
                  </a:lnTo>
                  <a:lnTo>
                    <a:pt x="687" y="2503"/>
                  </a:lnTo>
                  <a:lnTo>
                    <a:pt x="687" y="51"/>
                  </a:lnTo>
                  <a:close/>
                  <a:moveTo>
                    <a:pt x="2211" y="51"/>
                  </a:moveTo>
                  <a:lnTo>
                    <a:pt x="1448" y="1804"/>
                  </a:lnTo>
                  <a:lnTo>
                    <a:pt x="1448" y="2166"/>
                  </a:lnTo>
                  <a:lnTo>
                    <a:pt x="2276" y="2166"/>
                  </a:lnTo>
                  <a:lnTo>
                    <a:pt x="2276" y="2818"/>
                  </a:lnTo>
                  <a:lnTo>
                    <a:pt x="2523" y="2818"/>
                  </a:lnTo>
                  <a:lnTo>
                    <a:pt x="2523" y="2166"/>
                  </a:lnTo>
                  <a:lnTo>
                    <a:pt x="2785" y="2166"/>
                  </a:lnTo>
                  <a:lnTo>
                    <a:pt x="2785" y="1854"/>
                  </a:lnTo>
                  <a:lnTo>
                    <a:pt x="2523" y="1854"/>
                  </a:lnTo>
                  <a:lnTo>
                    <a:pt x="2523" y="51"/>
                  </a:lnTo>
                  <a:close/>
                  <a:moveTo>
                    <a:pt x="3726" y="1"/>
                  </a:moveTo>
                  <a:cubicBezTo>
                    <a:pt x="3520" y="1"/>
                    <a:pt x="3363" y="123"/>
                    <a:pt x="3255" y="369"/>
                  </a:cubicBezTo>
                  <a:cubicBezTo>
                    <a:pt x="3146" y="614"/>
                    <a:pt x="3092" y="970"/>
                    <a:pt x="3092" y="1437"/>
                  </a:cubicBezTo>
                  <a:cubicBezTo>
                    <a:pt x="3092" y="1903"/>
                    <a:pt x="3146" y="2259"/>
                    <a:pt x="3255" y="2504"/>
                  </a:cubicBezTo>
                  <a:cubicBezTo>
                    <a:pt x="3363" y="2749"/>
                    <a:pt x="3520" y="2872"/>
                    <a:pt x="3726" y="2872"/>
                  </a:cubicBezTo>
                  <a:cubicBezTo>
                    <a:pt x="3931" y="2872"/>
                    <a:pt x="4088" y="2749"/>
                    <a:pt x="4197" y="2504"/>
                  </a:cubicBezTo>
                  <a:cubicBezTo>
                    <a:pt x="4306" y="2259"/>
                    <a:pt x="4360" y="1903"/>
                    <a:pt x="4360" y="1437"/>
                  </a:cubicBezTo>
                  <a:cubicBezTo>
                    <a:pt x="4360" y="970"/>
                    <a:pt x="4306" y="614"/>
                    <a:pt x="4197" y="369"/>
                  </a:cubicBezTo>
                  <a:cubicBezTo>
                    <a:pt x="4088" y="123"/>
                    <a:pt x="3931" y="1"/>
                    <a:pt x="37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4" name="Shape 1314"/>
            <p:cNvSpPr/>
            <p:nvPr/>
          </p:nvSpPr>
          <p:spPr>
            <a:xfrm>
              <a:off x="333175" y="2586500"/>
              <a:ext cx="31725" cy="71800"/>
            </a:xfrm>
            <a:custGeom>
              <a:avLst/>
              <a:gdLst/>
              <a:ahLst/>
              <a:cxnLst/>
              <a:rect l="0" t="0" r="0" b="0"/>
              <a:pathLst>
                <a:path w="1269" h="2872" extrusionOk="0">
                  <a:moveTo>
                    <a:pt x="634" y="297"/>
                  </a:moveTo>
                  <a:cubicBezTo>
                    <a:pt x="763" y="297"/>
                    <a:pt x="859" y="391"/>
                    <a:pt x="924" y="581"/>
                  </a:cubicBezTo>
                  <a:cubicBezTo>
                    <a:pt x="988" y="771"/>
                    <a:pt x="1020" y="1056"/>
                    <a:pt x="1020" y="1437"/>
                  </a:cubicBezTo>
                  <a:cubicBezTo>
                    <a:pt x="1020" y="1816"/>
                    <a:pt x="988" y="2100"/>
                    <a:pt x="924" y="2290"/>
                  </a:cubicBezTo>
                  <a:cubicBezTo>
                    <a:pt x="859" y="2480"/>
                    <a:pt x="763" y="2575"/>
                    <a:pt x="634" y="2575"/>
                  </a:cubicBezTo>
                  <a:cubicBezTo>
                    <a:pt x="506" y="2575"/>
                    <a:pt x="410" y="2480"/>
                    <a:pt x="346" y="2290"/>
                  </a:cubicBezTo>
                  <a:cubicBezTo>
                    <a:pt x="282" y="2100"/>
                    <a:pt x="250" y="1816"/>
                    <a:pt x="250" y="1437"/>
                  </a:cubicBezTo>
                  <a:cubicBezTo>
                    <a:pt x="250" y="1056"/>
                    <a:pt x="282" y="771"/>
                    <a:pt x="346" y="581"/>
                  </a:cubicBezTo>
                  <a:cubicBezTo>
                    <a:pt x="410" y="391"/>
                    <a:pt x="506" y="297"/>
                    <a:pt x="634" y="297"/>
                  </a:cubicBezTo>
                  <a:close/>
                  <a:moveTo>
                    <a:pt x="634" y="0"/>
                  </a:moveTo>
                  <a:cubicBezTo>
                    <a:pt x="429" y="0"/>
                    <a:pt x="272" y="123"/>
                    <a:pt x="163" y="368"/>
                  </a:cubicBezTo>
                  <a:cubicBezTo>
                    <a:pt x="54" y="613"/>
                    <a:pt x="0" y="969"/>
                    <a:pt x="0" y="1437"/>
                  </a:cubicBezTo>
                  <a:cubicBezTo>
                    <a:pt x="0" y="1902"/>
                    <a:pt x="54" y="2258"/>
                    <a:pt x="163" y="2503"/>
                  </a:cubicBezTo>
                  <a:cubicBezTo>
                    <a:pt x="272" y="2748"/>
                    <a:pt x="429" y="2871"/>
                    <a:pt x="634" y="2871"/>
                  </a:cubicBezTo>
                  <a:cubicBezTo>
                    <a:pt x="840" y="2871"/>
                    <a:pt x="997" y="2748"/>
                    <a:pt x="1105" y="2503"/>
                  </a:cubicBezTo>
                  <a:cubicBezTo>
                    <a:pt x="1214" y="2258"/>
                    <a:pt x="1268" y="1902"/>
                    <a:pt x="1268" y="1437"/>
                  </a:cubicBezTo>
                  <a:cubicBezTo>
                    <a:pt x="1268" y="969"/>
                    <a:pt x="1214" y="613"/>
                    <a:pt x="1105" y="368"/>
                  </a:cubicBezTo>
                  <a:cubicBezTo>
                    <a:pt x="997" y="123"/>
                    <a:pt x="840" y="0"/>
                    <a:pt x="6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5" name="Shape 1315"/>
            <p:cNvSpPr/>
            <p:nvPr/>
          </p:nvSpPr>
          <p:spPr>
            <a:xfrm>
              <a:off x="841950" y="2587750"/>
              <a:ext cx="29675" cy="70550"/>
            </a:xfrm>
            <a:custGeom>
              <a:avLst/>
              <a:gdLst/>
              <a:ahLst/>
              <a:cxnLst/>
              <a:rect l="0" t="0" r="0" b="0"/>
              <a:pathLst>
                <a:path w="1187" h="2822" extrusionOk="0">
                  <a:moveTo>
                    <a:pt x="77" y="0"/>
                  </a:moveTo>
                  <a:lnTo>
                    <a:pt x="77" y="1390"/>
                  </a:lnTo>
                  <a:cubicBezTo>
                    <a:pt x="146" y="1343"/>
                    <a:pt x="214" y="1309"/>
                    <a:pt x="280" y="1286"/>
                  </a:cubicBezTo>
                  <a:cubicBezTo>
                    <a:pt x="345" y="1264"/>
                    <a:pt x="412" y="1253"/>
                    <a:pt x="478" y="1253"/>
                  </a:cubicBezTo>
                  <a:cubicBezTo>
                    <a:pt x="620" y="1253"/>
                    <a:pt x="732" y="1309"/>
                    <a:pt x="815" y="1422"/>
                  </a:cubicBezTo>
                  <a:cubicBezTo>
                    <a:pt x="897" y="1534"/>
                    <a:pt x="939" y="1687"/>
                    <a:pt x="939" y="1880"/>
                  </a:cubicBezTo>
                  <a:cubicBezTo>
                    <a:pt x="939" y="2072"/>
                    <a:pt x="897" y="2225"/>
                    <a:pt x="815" y="2337"/>
                  </a:cubicBezTo>
                  <a:cubicBezTo>
                    <a:pt x="732" y="2450"/>
                    <a:pt x="620" y="2506"/>
                    <a:pt x="478" y="2506"/>
                  </a:cubicBezTo>
                  <a:cubicBezTo>
                    <a:pt x="390" y="2506"/>
                    <a:pt x="307" y="2491"/>
                    <a:pt x="229" y="2462"/>
                  </a:cubicBezTo>
                  <a:cubicBezTo>
                    <a:pt x="150" y="2432"/>
                    <a:pt x="74" y="2387"/>
                    <a:pt x="0" y="2326"/>
                  </a:cubicBezTo>
                  <a:lnTo>
                    <a:pt x="0" y="2703"/>
                  </a:lnTo>
                  <a:cubicBezTo>
                    <a:pt x="85" y="2742"/>
                    <a:pt x="168" y="2772"/>
                    <a:pt x="248" y="2791"/>
                  </a:cubicBezTo>
                  <a:cubicBezTo>
                    <a:pt x="327" y="2811"/>
                    <a:pt x="406" y="2821"/>
                    <a:pt x="483" y="2821"/>
                  </a:cubicBezTo>
                  <a:cubicBezTo>
                    <a:pt x="707" y="2821"/>
                    <a:pt x="880" y="2739"/>
                    <a:pt x="1003" y="2574"/>
                  </a:cubicBezTo>
                  <a:cubicBezTo>
                    <a:pt x="1125" y="2409"/>
                    <a:pt x="1187" y="2177"/>
                    <a:pt x="1187" y="1880"/>
                  </a:cubicBezTo>
                  <a:cubicBezTo>
                    <a:pt x="1187" y="1590"/>
                    <a:pt x="1127" y="1361"/>
                    <a:pt x="1008" y="1192"/>
                  </a:cubicBezTo>
                  <a:cubicBezTo>
                    <a:pt x="888" y="1023"/>
                    <a:pt x="726" y="938"/>
                    <a:pt x="521" y="938"/>
                  </a:cubicBezTo>
                  <a:cubicBezTo>
                    <a:pt x="485" y="938"/>
                    <a:pt x="449" y="943"/>
                    <a:pt x="413" y="952"/>
                  </a:cubicBezTo>
                  <a:cubicBezTo>
                    <a:pt x="377" y="961"/>
                    <a:pt x="341" y="975"/>
                    <a:pt x="305" y="994"/>
                  </a:cubicBezTo>
                  <a:lnTo>
                    <a:pt x="305" y="315"/>
                  </a:lnTo>
                  <a:lnTo>
                    <a:pt x="1052" y="315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6" name="Shape 1316"/>
            <p:cNvSpPr/>
            <p:nvPr/>
          </p:nvSpPr>
          <p:spPr>
            <a:xfrm>
              <a:off x="1332700" y="2586500"/>
              <a:ext cx="69000" cy="71800"/>
            </a:xfrm>
            <a:custGeom>
              <a:avLst/>
              <a:gdLst/>
              <a:ahLst/>
              <a:cxnLst/>
              <a:rect l="0" t="0" r="0" b="0"/>
              <a:pathLst>
                <a:path w="2760" h="2872" extrusionOk="0">
                  <a:moveTo>
                    <a:pt x="2125" y="297"/>
                  </a:moveTo>
                  <a:cubicBezTo>
                    <a:pt x="2254" y="297"/>
                    <a:pt x="2350" y="391"/>
                    <a:pt x="2414" y="581"/>
                  </a:cubicBezTo>
                  <a:cubicBezTo>
                    <a:pt x="2479" y="771"/>
                    <a:pt x="2511" y="1056"/>
                    <a:pt x="2511" y="1437"/>
                  </a:cubicBezTo>
                  <a:cubicBezTo>
                    <a:pt x="2511" y="1816"/>
                    <a:pt x="2479" y="2100"/>
                    <a:pt x="2414" y="2290"/>
                  </a:cubicBezTo>
                  <a:cubicBezTo>
                    <a:pt x="2350" y="2480"/>
                    <a:pt x="2254" y="2575"/>
                    <a:pt x="2125" y="2575"/>
                  </a:cubicBezTo>
                  <a:cubicBezTo>
                    <a:pt x="1997" y="2575"/>
                    <a:pt x="1901" y="2480"/>
                    <a:pt x="1837" y="2290"/>
                  </a:cubicBezTo>
                  <a:cubicBezTo>
                    <a:pt x="1773" y="2100"/>
                    <a:pt x="1741" y="1816"/>
                    <a:pt x="1741" y="1437"/>
                  </a:cubicBezTo>
                  <a:cubicBezTo>
                    <a:pt x="1741" y="1056"/>
                    <a:pt x="1773" y="771"/>
                    <a:pt x="1837" y="581"/>
                  </a:cubicBezTo>
                  <a:cubicBezTo>
                    <a:pt x="1901" y="391"/>
                    <a:pt x="1997" y="297"/>
                    <a:pt x="2125" y="297"/>
                  </a:cubicBezTo>
                  <a:close/>
                  <a:moveTo>
                    <a:pt x="439" y="50"/>
                  </a:moveTo>
                  <a:lnTo>
                    <a:pt x="1" y="184"/>
                  </a:lnTo>
                  <a:lnTo>
                    <a:pt x="1" y="525"/>
                  </a:lnTo>
                  <a:lnTo>
                    <a:pt x="442" y="391"/>
                  </a:lnTo>
                  <a:lnTo>
                    <a:pt x="442" y="2502"/>
                  </a:lnTo>
                  <a:lnTo>
                    <a:pt x="36" y="2502"/>
                  </a:lnTo>
                  <a:lnTo>
                    <a:pt x="36" y="2817"/>
                  </a:lnTo>
                  <a:lnTo>
                    <a:pt x="1093" y="2817"/>
                  </a:lnTo>
                  <a:lnTo>
                    <a:pt x="1093" y="2502"/>
                  </a:lnTo>
                  <a:lnTo>
                    <a:pt x="688" y="2502"/>
                  </a:lnTo>
                  <a:lnTo>
                    <a:pt x="688" y="50"/>
                  </a:lnTo>
                  <a:close/>
                  <a:moveTo>
                    <a:pt x="2125" y="0"/>
                  </a:moveTo>
                  <a:cubicBezTo>
                    <a:pt x="1920" y="0"/>
                    <a:pt x="1762" y="123"/>
                    <a:pt x="1654" y="368"/>
                  </a:cubicBezTo>
                  <a:cubicBezTo>
                    <a:pt x="1545" y="613"/>
                    <a:pt x="1491" y="969"/>
                    <a:pt x="1491" y="1437"/>
                  </a:cubicBezTo>
                  <a:cubicBezTo>
                    <a:pt x="1491" y="1902"/>
                    <a:pt x="1545" y="2258"/>
                    <a:pt x="1654" y="2503"/>
                  </a:cubicBezTo>
                  <a:cubicBezTo>
                    <a:pt x="1762" y="2748"/>
                    <a:pt x="1920" y="2871"/>
                    <a:pt x="2125" y="2871"/>
                  </a:cubicBezTo>
                  <a:cubicBezTo>
                    <a:pt x="2331" y="2871"/>
                    <a:pt x="2488" y="2748"/>
                    <a:pt x="2596" y="2503"/>
                  </a:cubicBezTo>
                  <a:cubicBezTo>
                    <a:pt x="2705" y="2258"/>
                    <a:pt x="2759" y="1902"/>
                    <a:pt x="2759" y="1437"/>
                  </a:cubicBezTo>
                  <a:cubicBezTo>
                    <a:pt x="2759" y="969"/>
                    <a:pt x="2705" y="613"/>
                    <a:pt x="2596" y="368"/>
                  </a:cubicBezTo>
                  <a:cubicBezTo>
                    <a:pt x="2488" y="123"/>
                    <a:pt x="2331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7" name="Shape 1317"/>
            <p:cNvSpPr/>
            <p:nvPr/>
          </p:nvSpPr>
          <p:spPr>
            <a:xfrm>
              <a:off x="1835925" y="2587750"/>
              <a:ext cx="67675" cy="70550"/>
            </a:xfrm>
            <a:custGeom>
              <a:avLst/>
              <a:gdLst/>
              <a:ahLst/>
              <a:cxnLst/>
              <a:rect l="0" t="0" r="0" b="0"/>
              <a:pathLst>
                <a:path w="2707" h="2822" extrusionOk="0">
                  <a:moveTo>
                    <a:pt x="439" y="0"/>
                  </a:moveTo>
                  <a:lnTo>
                    <a:pt x="1" y="134"/>
                  </a:lnTo>
                  <a:lnTo>
                    <a:pt x="1" y="475"/>
                  </a:lnTo>
                  <a:lnTo>
                    <a:pt x="442" y="341"/>
                  </a:lnTo>
                  <a:lnTo>
                    <a:pt x="442" y="2452"/>
                  </a:lnTo>
                  <a:lnTo>
                    <a:pt x="36" y="2452"/>
                  </a:lnTo>
                  <a:lnTo>
                    <a:pt x="36" y="2767"/>
                  </a:lnTo>
                  <a:lnTo>
                    <a:pt x="1093" y="2767"/>
                  </a:lnTo>
                  <a:lnTo>
                    <a:pt x="1093" y="2452"/>
                  </a:lnTo>
                  <a:lnTo>
                    <a:pt x="688" y="2452"/>
                  </a:lnTo>
                  <a:lnTo>
                    <a:pt x="688" y="0"/>
                  </a:lnTo>
                  <a:close/>
                  <a:moveTo>
                    <a:pt x="1597" y="0"/>
                  </a:moveTo>
                  <a:lnTo>
                    <a:pt x="1597" y="1390"/>
                  </a:lnTo>
                  <a:cubicBezTo>
                    <a:pt x="1666" y="1343"/>
                    <a:pt x="1733" y="1309"/>
                    <a:pt x="1799" y="1286"/>
                  </a:cubicBezTo>
                  <a:cubicBezTo>
                    <a:pt x="1865" y="1264"/>
                    <a:pt x="1931" y="1253"/>
                    <a:pt x="1997" y="1253"/>
                  </a:cubicBezTo>
                  <a:cubicBezTo>
                    <a:pt x="2139" y="1253"/>
                    <a:pt x="2251" y="1309"/>
                    <a:pt x="2334" y="1422"/>
                  </a:cubicBezTo>
                  <a:cubicBezTo>
                    <a:pt x="2417" y="1534"/>
                    <a:pt x="2458" y="1687"/>
                    <a:pt x="2458" y="1880"/>
                  </a:cubicBezTo>
                  <a:cubicBezTo>
                    <a:pt x="2458" y="2072"/>
                    <a:pt x="2417" y="2225"/>
                    <a:pt x="2334" y="2337"/>
                  </a:cubicBezTo>
                  <a:cubicBezTo>
                    <a:pt x="2251" y="2450"/>
                    <a:pt x="2139" y="2506"/>
                    <a:pt x="1997" y="2506"/>
                  </a:cubicBezTo>
                  <a:cubicBezTo>
                    <a:pt x="1910" y="2506"/>
                    <a:pt x="1827" y="2491"/>
                    <a:pt x="1748" y="2462"/>
                  </a:cubicBezTo>
                  <a:cubicBezTo>
                    <a:pt x="1669" y="2432"/>
                    <a:pt x="1593" y="2387"/>
                    <a:pt x="1519" y="2326"/>
                  </a:cubicBezTo>
                  <a:lnTo>
                    <a:pt x="1519" y="2703"/>
                  </a:lnTo>
                  <a:cubicBezTo>
                    <a:pt x="1605" y="2742"/>
                    <a:pt x="1687" y="2772"/>
                    <a:pt x="1767" y="2791"/>
                  </a:cubicBezTo>
                  <a:cubicBezTo>
                    <a:pt x="1847" y="2811"/>
                    <a:pt x="1925" y="2821"/>
                    <a:pt x="2002" y="2821"/>
                  </a:cubicBezTo>
                  <a:cubicBezTo>
                    <a:pt x="2226" y="2821"/>
                    <a:pt x="2399" y="2739"/>
                    <a:pt x="2522" y="2574"/>
                  </a:cubicBezTo>
                  <a:cubicBezTo>
                    <a:pt x="2645" y="2409"/>
                    <a:pt x="2706" y="2177"/>
                    <a:pt x="2706" y="1880"/>
                  </a:cubicBezTo>
                  <a:cubicBezTo>
                    <a:pt x="2706" y="1590"/>
                    <a:pt x="2647" y="1361"/>
                    <a:pt x="2527" y="1192"/>
                  </a:cubicBezTo>
                  <a:cubicBezTo>
                    <a:pt x="2407" y="1023"/>
                    <a:pt x="2245" y="938"/>
                    <a:pt x="2040" y="938"/>
                  </a:cubicBezTo>
                  <a:cubicBezTo>
                    <a:pt x="2004" y="938"/>
                    <a:pt x="1968" y="943"/>
                    <a:pt x="1932" y="952"/>
                  </a:cubicBezTo>
                  <a:cubicBezTo>
                    <a:pt x="1896" y="961"/>
                    <a:pt x="1860" y="975"/>
                    <a:pt x="1824" y="994"/>
                  </a:cubicBezTo>
                  <a:lnTo>
                    <a:pt x="1824" y="315"/>
                  </a:lnTo>
                  <a:lnTo>
                    <a:pt x="2571" y="315"/>
                  </a:lnTo>
                  <a:lnTo>
                    <a:pt x="25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8" name="Shape 1318"/>
            <p:cNvSpPr/>
            <p:nvPr/>
          </p:nvSpPr>
          <p:spPr>
            <a:xfrm>
              <a:off x="2341700" y="2586500"/>
              <a:ext cx="71275" cy="71800"/>
            </a:xfrm>
            <a:custGeom>
              <a:avLst/>
              <a:gdLst/>
              <a:ahLst/>
              <a:cxnLst/>
              <a:rect l="0" t="0" r="0" b="0"/>
              <a:pathLst>
                <a:path w="2851" h="2872" extrusionOk="0">
                  <a:moveTo>
                    <a:pt x="2217" y="297"/>
                  </a:moveTo>
                  <a:cubicBezTo>
                    <a:pt x="2345" y="297"/>
                    <a:pt x="2442" y="391"/>
                    <a:pt x="2506" y="581"/>
                  </a:cubicBezTo>
                  <a:cubicBezTo>
                    <a:pt x="2570" y="771"/>
                    <a:pt x="2603" y="1056"/>
                    <a:pt x="2603" y="1437"/>
                  </a:cubicBezTo>
                  <a:cubicBezTo>
                    <a:pt x="2603" y="1816"/>
                    <a:pt x="2570" y="2100"/>
                    <a:pt x="2506" y="2290"/>
                  </a:cubicBezTo>
                  <a:cubicBezTo>
                    <a:pt x="2442" y="2480"/>
                    <a:pt x="2345" y="2575"/>
                    <a:pt x="2217" y="2575"/>
                  </a:cubicBezTo>
                  <a:cubicBezTo>
                    <a:pt x="2089" y="2575"/>
                    <a:pt x="1993" y="2480"/>
                    <a:pt x="1929" y="2290"/>
                  </a:cubicBezTo>
                  <a:cubicBezTo>
                    <a:pt x="1864" y="2100"/>
                    <a:pt x="1832" y="1816"/>
                    <a:pt x="1832" y="1437"/>
                  </a:cubicBezTo>
                  <a:cubicBezTo>
                    <a:pt x="1832" y="1056"/>
                    <a:pt x="1864" y="771"/>
                    <a:pt x="1929" y="581"/>
                  </a:cubicBezTo>
                  <a:cubicBezTo>
                    <a:pt x="1993" y="391"/>
                    <a:pt x="2089" y="297"/>
                    <a:pt x="2217" y="297"/>
                  </a:cubicBezTo>
                  <a:close/>
                  <a:moveTo>
                    <a:pt x="531" y="0"/>
                  </a:moveTo>
                  <a:cubicBezTo>
                    <a:pt x="459" y="0"/>
                    <a:pt x="379" y="16"/>
                    <a:pt x="293" y="46"/>
                  </a:cubicBezTo>
                  <a:cubicBezTo>
                    <a:pt x="206" y="77"/>
                    <a:pt x="112" y="123"/>
                    <a:pt x="12" y="184"/>
                  </a:cubicBezTo>
                  <a:lnTo>
                    <a:pt x="12" y="562"/>
                  </a:lnTo>
                  <a:cubicBezTo>
                    <a:pt x="111" y="479"/>
                    <a:pt x="203" y="417"/>
                    <a:pt x="290" y="376"/>
                  </a:cubicBezTo>
                  <a:cubicBezTo>
                    <a:pt x="376" y="336"/>
                    <a:pt x="458" y="315"/>
                    <a:pt x="536" y="315"/>
                  </a:cubicBezTo>
                  <a:cubicBezTo>
                    <a:pt x="646" y="315"/>
                    <a:pt x="735" y="361"/>
                    <a:pt x="803" y="454"/>
                  </a:cubicBezTo>
                  <a:cubicBezTo>
                    <a:pt x="872" y="547"/>
                    <a:pt x="906" y="667"/>
                    <a:pt x="906" y="814"/>
                  </a:cubicBezTo>
                  <a:cubicBezTo>
                    <a:pt x="906" y="904"/>
                    <a:pt x="890" y="996"/>
                    <a:pt x="858" y="1089"/>
                  </a:cubicBezTo>
                  <a:cubicBezTo>
                    <a:pt x="827" y="1182"/>
                    <a:pt x="771" y="1296"/>
                    <a:pt x="692" y="1431"/>
                  </a:cubicBezTo>
                  <a:cubicBezTo>
                    <a:pt x="650" y="1503"/>
                    <a:pt x="548" y="1662"/>
                    <a:pt x="385" y="1910"/>
                  </a:cubicBezTo>
                  <a:cubicBezTo>
                    <a:pt x="223" y="2158"/>
                    <a:pt x="94" y="2355"/>
                    <a:pt x="0" y="2502"/>
                  </a:cubicBezTo>
                  <a:lnTo>
                    <a:pt x="0" y="2817"/>
                  </a:lnTo>
                  <a:lnTo>
                    <a:pt x="1165" y="2817"/>
                  </a:lnTo>
                  <a:lnTo>
                    <a:pt x="1165" y="2502"/>
                  </a:lnTo>
                  <a:lnTo>
                    <a:pt x="299" y="2502"/>
                  </a:lnTo>
                  <a:cubicBezTo>
                    <a:pt x="499" y="2195"/>
                    <a:pt x="653" y="1955"/>
                    <a:pt x="763" y="1784"/>
                  </a:cubicBezTo>
                  <a:cubicBezTo>
                    <a:pt x="873" y="1613"/>
                    <a:pt x="938" y="1509"/>
                    <a:pt x="959" y="1474"/>
                  </a:cubicBezTo>
                  <a:cubicBezTo>
                    <a:pt x="1033" y="1335"/>
                    <a:pt x="1085" y="1215"/>
                    <a:pt x="1113" y="1113"/>
                  </a:cubicBezTo>
                  <a:cubicBezTo>
                    <a:pt x="1141" y="1011"/>
                    <a:pt x="1155" y="903"/>
                    <a:pt x="1155" y="790"/>
                  </a:cubicBezTo>
                  <a:cubicBezTo>
                    <a:pt x="1155" y="550"/>
                    <a:pt x="1099" y="358"/>
                    <a:pt x="986" y="215"/>
                  </a:cubicBezTo>
                  <a:cubicBezTo>
                    <a:pt x="873" y="72"/>
                    <a:pt x="721" y="0"/>
                    <a:pt x="531" y="0"/>
                  </a:cubicBezTo>
                  <a:close/>
                  <a:moveTo>
                    <a:pt x="2217" y="0"/>
                  </a:moveTo>
                  <a:cubicBezTo>
                    <a:pt x="2011" y="0"/>
                    <a:pt x="1854" y="123"/>
                    <a:pt x="1746" y="368"/>
                  </a:cubicBezTo>
                  <a:cubicBezTo>
                    <a:pt x="1637" y="613"/>
                    <a:pt x="1583" y="969"/>
                    <a:pt x="1583" y="1437"/>
                  </a:cubicBezTo>
                  <a:cubicBezTo>
                    <a:pt x="1583" y="1902"/>
                    <a:pt x="1637" y="2258"/>
                    <a:pt x="1746" y="2503"/>
                  </a:cubicBezTo>
                  <a:cubicBezTo>
                    <a:pt x="1854" y="2748"/>
                    <a:pt x="2011" y="2871"/>
                    <a:pt x="2217" y="2871"/>
                  </a:cubicBezTo>
                  <a:cubicBezTo>
                    <a:pt x="2422" y="2871"/>
                    <a:pt x="2579" y="2748"/>
                    <a:pt x="2688" y="2503"/>
                  </a:cubicBezTo>
                  <a:cubicBezTo>
                    <a:pt x="2796" y="2258"/>
                    <a:pt x="2851" y="1902"/>
                    <a:pt x="2851" y="1437"/>
                  </a:cubicBezTo>
                  <a:cubicBezTo>
                    <a:pt x="2851" y="969"/>
                    <a:pt x="2796" y="613"/>
                    <a:pt x="2688" y="368"/>
                  </a:cubicBezTo>
                  <a:cubicBezTo>
                    <a:pt x="2579" y="123"/>
                    <a:pt x="2422" y="0"/>
                    <a:pt x="2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9" name="Shape 1319"/>
            <p:cNvSpPr/>
            <p:nvPr/>
          </p:nvSpPr>
          <p:spPr>
            <a:xfrm>
              <a:off x="2849750" y="2586500"/>
              <a:ext cx="69975" cy="71800"/>
            </a:xfrm>
            <a:custGeom>
              <a:avLst/>
              <a:gdLst/>
              <a:ahLst/>
              <a:cxnLst/>
              <a:rect l="0" t="0" r="0" b="0"/>
              <a:pathLst>
                <a:path w="2799" h="2872" extrusionOk="0">
                  <a:moveTo>
                    <a:pt x="532" y="0"/>
                  </a:moveTo>
                  <a:cubicBezTo>
                    <a:pt x="459" y="0"/>
                    <a:pt x="380" y="16"/>
                    <a:pt x="293" y="46"/>
                  </a:cubicBezTo>
                  <a:cubicBezTo>
                    <a:pt x="206" y="77"/>
                    <a:pt x="113" y="123"/>
                    <a:pt x="13" y="184"/>
                  </a:cubicBezTo>
                  <a:lnTo>
                    <a:pt x="13" y="562"/>
                  </a:lnTo>
                  <a:cubicBezTo>
                    <a:pt x="111" y="479"/>
                    <a:pt x="204" y="417"/>
                    <a:pt x="290" y="376"/>
                  </a:cubicBezTo>
                  <a:cubicBezTo>
                    <a:pt x="377" y="336"/>
                    <a:pt x="459" y="315"/>
                    <a:pt x="536" y="315"/>
                  </a:cubicBezTo>
                  <a:cubicBezTo>
                    <a:pt x="646" y="315"/>
                    <a:pt x="735" y="361"/>
                    <a:pt x="804" y="454"/>
                  </a:cubicBezTo>
                  <a:cubicBezTo>
                    <a:pt x="872" y="547"/>
                    <a:pt x="906" y="667"/>
                    <a:pt x="906" y="814"/>
                  </a:cubicBezTo>
                  <a:cubicBezTo>
                    <a:pt x="906" y="904"/>
                    <a:pt x="891" y="996"/>
                    <a:pt x="859" y="1089"/>
                  </a:cubicBezTo>
                  <a:cubicBezTo>
                    <a:pt x="827" y="1182"/>
                    <a:pt x="772" y="1296"/>
                    <a:pt x="693" y="1431"/>
                  </a:cubicBezTo>
                  <a:cubicBezTo>
                    <a:pt x="651" y="1503"/>
                    <a:pt x="549" y="1662"/>
                    <a:pt x="386" y="1910"/>
                  </a:cubicBezTo>
                  <a:cubicBezTo>
                    <a:pt x="223" y="2158"/>
                    <a:pt x="95" y="2355"/>
                    <a:pt x="1" y="2502"/>
                  </a:cubicBezTo>
                  <a:lnTo>
                    <a:pt x="1" y="2817"/>
                  </a:lnTo>
                  <a:lnTo>
                    <a:pt x="1166" y="2817"/>
                  </a:lnTo>
                  <a:lnTo>
                    <a:pt x="1166" y="2502"/>
                  </a:lnTo>
                  <a:lnTo>
                    <a:pt x="299" y="2502"/>
                  </a:lnTo>
                  <a:cubicBezTo>
                    <a:pt x="499" y="2195"/>
                    <a:pt x="654" y="1955"/>
                    <a:pt x="764" y="1784"/>
                  </a:cubicBezTo>
                  <a:cubicBezTo>
                    <a:pt x="874" y="1613"/>
                    <a:pt x="939" y="1509"/>
                    <a:pt x="959" y="1474"/>
                  </a:cubicBezTo>
                  <a:cubicBezTo>
                    <a:pt x="1034" y="1335"/>
                    <a:pt x="1085" y="1215"/>
                    <a:pt x="1113" y="1113"/>
                  </a:cubicBezTo>
                  <a:cubicBezTo>
                    <a:pt x="1142" y="1011"/>
                    <a:pt x="1156" y="903"/>
                    <a:pt x="1156" y="790"/>
                  </a:cubicBezTo>
                  <a:cubicBezTo>
                    <a:pt x="1156" y="550"/>
                    <a:pt x="1099" y="358"/>
                    <a:pt x="986" y="215"/>
                  </a:cubicBezTo>
                  <a:cubicBezTo>
                    <a:pt x="873" y="72"/>
                    <a:pt x="722" y="0"/>
                    <a:pt x="532" y="0"/>
                  </a:cubicBezTo>
                  <a:close/>
                  <a:moveTo>
                    <a:pt x="1689" y="50"/>
                  </a:moveTo>
                  <a:lnTo>
                    <a:pt x="1689" y="1440"/>
                  </a:lnTo>
                  <a:cubicBezTo>
                    <a:pt x="1758" y="1393"/>
                    <a:pt x="1825" y="1359"/>
                    <a:pt x="1891" y="1336"/>
                  </a:cubicBezTo>
                  <a:cubicBezTo>
                    <a:pt x="1957" y="1314"/>
                    <a:pt x="2023" y="1303"/>
                    <a:pt x="2090" y="1303"/>
                  </a:cubicBezTo>
                  <a:cubicBezTo>
                    <a:pt x="2231" y="1303"/>
                    <a:pt x="2343" y="1359"/>
                    <a:pt x="2426" y="1472"/>
                  </a:cubicBezTo>
                  <a:cubicBezTo>
                    <a:pt x="2509" y="1584"/>
                    <a:pt x="2550" y="1737"/>
                    <a:pt x="2550" y="1930"/>
                  </a:cubicBezTo>
                  <a:cubicBezTo>
                    <a:pt x="2550" y="2122"/>
                    <a:pt x="2509" y="2275"/>
                    <a:pt x="2426" y="2387"/>
                  </a:cubicBezTo>
                  <a:cubicBezTo>
                    <a:pt x="2343" y="2500"/>
                    <a:pt x="2231" y="2556"/>
                    <a:pt x="2090" y="2556"/>
                  </a:cubicBezTo>
                  <a:cubicBezTo>
                    <a:pt x="2002" y="2556"/>
                    <a:pt x="1919" y="2541"/>
                    <a:pt x="1840" y="2512"/>
                  </a:cubicBezTo>
                  <a:cubicBezTo>
                    <a:pt x="1761" y="2482"/>
                    <a:pt x="1685" y="2437"/>
                    <a:pt x="1612" y="2376"/>
                  </a:cubicBezTo>
                  <a:lnTo>
                    <a:pt x="1612" y="2753"/>
                  </a:lnTo>
                  <a:cubicBezTo>
                    <a:pt x="1697" y="2792"/>
                    <a:pt x="1779" y="2822"/>
                    <a:pt x="1859" y="2841"/>
                  </a:cubicBezTo>
                  <a:cubicBezTo>
                    <a:pt x="1939" y="2861"/>
                    <a:pt x="2017" y="2871"/>
                    <a:pt x="2094" y="2871"/>
                  </a:cubicBezTo>
                  <a:cubicBezTo>
                    <a:pt x="2318" y="2871"/>
                    <a:pt x="2491" y="2789"/>
                    <a:pt x="2614" y="2624"/>
                  </a:cubicBezTo>
                  <a:cubicBezTo>
                    <a:pt x="2737" y="2459"/>
                    <a:pt x="2799" y="2227"/>
                    <a:pt x="2799" y="1930"/>
                  </a:cubicBezTo>
                  <a:cubicBezTo>
                    <a:pt x="2799" y="1640"/>
                    <a:pt x="2739" y="1411"/>
                    <a:pt x="2619" y="1242"/>
                  </a:cubicBezTo>
                  <a:cubicBezTo>
                    <a:pt x="2500" y="1073"/>
                    <a:pt x="2337" y="988"/>
                    <a:pt x="2133" y="988"/>
                  </a:cubicBezTo>
                  <a:cubicBezTo>
                    <a:pt x="2097" y="988"/>
                    <a:pt x="2060" y="993"/>
                    <a:pt x="2024" y="1002"/>
                  </a:cubicBezTo>
                  <a:cubicBezTo>
                    <a:pt x="1988" y="1011"/>
                    <a:pt x="1952" y="1025"/>
                    <a:pt x="1916" y="1044"/>
                  </a:cubicBezTo>
                  <a:lnTo>
                    <a:pt x="1916" y="365"/>
                  </a:lnTo>
                  <a:lnTo>
                    <a:pt x="2663" y="365"/>
                  </a:lnTo>
                  <a:lnTo>
                    <a:pt x="266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0" name="Shape 1320"/>
            <p:cNvSpPr/>
            <p:nvPr/>
          </p:nvSpPr>
          <p:spPr>
            <a:xfrm>
              <a:off x="1593125" y="2755625"/>
              <a:ext cx="46075" cy="69200"/>
            </a:xfrm>
            <a:custGeom>
              <a:avLst/>
              <a:gdLst/>
              <a:ahLst/>
              <a:cxnLst/>
              <a:rect l="0" t="0" r="0" b="0"/>
              <a:pathLst>
                <a:path w="1843" h="2768" extrusionOk="0">
                  <a:moveTo>
                    <a:pt x="25" y="0"/>
                  </a:moveTo>
                  <a:lnTo>
                    <a:pt x="637" y="1355"/>
                  </a:lnTo>
                  <a:lnTo>
                    <a:pt x="0" y="2768"/>
                  </a:lnTo>
                  <a:lnTo>
                    <a:pt x="496" y="2768"/>
                  </a:lnTo>
                  <a:lnTo>
                    <a:pt x="921" y="1822"/>
                  </a:lnTo>
                  <a:lnTo>
                    <a:pt x="1349" y="2768"/>
                  </a:lnTo>
                  <a:lnTo>
                    <a:pt x="1842" y="2768"/>
                  </a:lnTo>
                  <a:lnTo>
                    <a:pt x="1206" y="1355"/>
                  </a:lnTo>
                  <a:lnTo>
                    <a:pt x="1818" y="0"/>
                  </a:lnTo>
                  <a:lnTo>
                    <a:pt x="1321" y="0"/>
                  </a:lnTo>
                  <a:lnTo>
                    <a:pt x="921" y="892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1" name="Shape 1321"/>
            <p:cNvSpPr/>
            <p:nvPr/>
          </p:nvSpPr>
          <p:spPr>
            <a:xfrm>
              <a:off x="108975" y="1295325"/>
              <a:ext cx="45875" cy="70575"/>
            </a:xfrm>
            <a:custGeom>
              <a:avLst/>
              <a:gdLst/>
              <a:ahLst/>
              <a:cxnLst/>
              <a:rect l="0" t="0" r="0" b="0"/>
              <a:pathLst>
                <a:path w="1835" h="2823" extrusionOk="0">
                  <a:moveTo>
                    <a:pt x="0" y="0"/>
                  </a:moveTo>
                  <a:lnTo>
                    <a:pt x="0" y="782"/>
                  </a:lnTo>
                  <a:lnTo>
                    <a:pt x="654" y="1412"/>
                  </a:lnTo>
                  <a:lnTo>
                    <a:pt x="0" y="2042"/>
                  </a:lnTo>
                  <a:lnTo>
                    <a:pt x="0" y="2823"/>
                  </a:lnTo>
                  <a:lnTo>
                    <a:pt x="1062" y="1768"/>
                  </a:lnTo>
                  <a:lnTo>
                    <a:pt x="1835" y="1768"/>
                  </a:lnTo>
                  <a:lnTo>
                    <a:pt x="1835" y="1055"/>
                  </a:lnTo>
                  <a:lnTo>
                    <a:pt x="1062" y="10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2" name="Shape 1322"/>
            <p:cNvSpPr/>
            <p:nvPr/>
          </p:nvSpPr>
          <p:spPr>
            <a:xfrm>
              <a:off x="24175" y="36475"/>
              <a:ext cx="2946800" cy="2927050"/>
            </a:xfrm>
            <a:custGeom>
              <a:avLst/>
              <a:gdLst/>
              <a:ahLst/>
              <a:cxnLst/>
              <a:rect l="0" t="0" r="0" b="0"/>
              <a:pathLst>
                <a:path w="117872" h="117082" fill="none" extrusionOk="0">
                  <a:moveTo>
                    <a:pt x="1" y="1"/>
                  </a:moveTo>
                  <a:lnTo>
                    <a:pt x="117872" y="1"/>
                  </a:lnTo>
                  <a:lnTo>
                    <a:pt x="117872" y="117081"/>
                  </a:lnTo>
                  <a:lnTo>
                    <a:pt x="1" y="11708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4850" cap="rnd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23" name="Shape 1323"/>
          <p:cNvSpPr txBox="1"/>
          <p:nvPr/>
        </p:nvSpPr>
        <p:spPr>
          <a:xfrm>
            <a:off x="228600" y="2057400"/>
            <a:ext cx="838199" cy="1492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Shape 1324"/>
          <p:cNvSpPr txBox="1"/>
          <p:nvPr/>
        </p:nvSpPr>
        <p:spPr>
          <a:xfrm>
            <a:off x="3048000" y="2070100"/>
            <a:ext cx="838199" cy="1492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Shape 1325"/>
          <p:cNvSpPr txBox="1"/>
          <p:nvPr/>
        </p:nvSpPr>
        <p:spPr>
          <a:xfrm>
            <a:off x="6067425" y="2076450"/>
            <a:ext cx="838199" cy="1492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Shape 1326"/>
          <p:cNvSpPr txBox="1"/>
          <p:nvPr/>
        </p:nvSpPr>
        <p:spPr>
          <a:xfrm>
            <a:off x="152400" y="4267200"/>
            <a:ext cx="838199" cy="1492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Shape 1327"/>
          <p:cNvSpPr txBox="1"/>
          <p:nvPr/>
        </p:nvSpPr>
        <p:spPr>
          <a:xfrm>
            <a:off x="3048000" y="4267200"/>
            <a:ext cx="838199" cy="1492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Shape 1334"/>
          <p:cNvSpPr txBox="1"/>
          <p:nvPr/>
        </p:nvSpPr>
        <p:spPr>
          <a:xfrm>
            <a:off x="152400" y="107950"/>
            <a:ext cx="8839199" cy="2647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class exercise #17: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two vectors of length 1,000,000 in R using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runif(1000000) and compute the coefficient of correlation using cor().  Does the resulting value surprise you?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Shape 1341"/>
          <p:cNvSpPr txBox="1"/>
          <p:nvPr/>
        </p:nvSpPr>
        <p:spPr>
          <a:xfrm>
            <a:off x="152400" y="107950"/>
            <a:ext cx="8839199" cy="4841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class exercise #18: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value of </a:t>
            </a:r>
            <a:r>
              <a:rPr lang="en" sz="2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would you expect for the two exam scores in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rgbClr val="111BA3"/>
                </a:solidFill>
                <a:latin typeface="Arial"/>
                <a:ea typeface="Arial"/>
                <a:cs typeface="Arial"/>
                <a:sym typeface="Arial"/>
              </a:rPr>
              <a:t>http://sites.google.com/site/stats202/data/exams_and_names.csv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are plotted below.  Compute the value to check your intuition.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&gt; data = read.csv(“exams_and_names.csv”, header=T)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&gt; cor(data[,2],data[,3],use="pairwise.complete.obs")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342" name="Shape 1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600" y="3198811"/>
            <a:ext cx="3352799" cy="334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228600" y="76200"/>
            <a:ext cx="8666700" cy="374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Boxplots (Pages 114-115)</a:t>
            </a: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Boxplots help you visualize the differences in the medians relative to the variation </a:t>
            </a: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The median value of Attribute A was 2.0 for men and 4.1 for women.  Is this a “big” difference?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80"/>
              </a:spcBef>
              <a:spcAft>
                <a:spcPts val="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Maybe yes:		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9200" y="2887662"/>
            <a:ext cx="3976687" cy="397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152400" y="76200"/>
            <a:ext cx="8898000" cy="419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Boxplots (Pages 114-115)</a:t>
            </a: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Boxplots help you visualize the differences in the medians relative to the variation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The median value of Attribute A was 2.0 for men and 4.1 for women.  Is this a “big” difference?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80"/>
              </a:spcBef>
              <a:spcAft>
                <a:spcPts val="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Maybe yes:				Maybe no: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2512" y="3124200"/>
            <a:ext cx="3976686" cy="397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116261"/>
            <a:ext cx="3976686" cy="3970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152400" y="76200"/>
            <a:ext cx="8811299" cy="343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class exercise #14: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boxplot() in R to make boxplots comparing the first and second exam scores in the data at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rgbClr val="111BA3"/>
                </a:solidFill>
                <a:latin typeface="Arial"/>
                <a:ea typeface="Arial"/>
                <a:cs typeface="Arial"/>
                <a:sym typeface="Arial"/>
              </a:rPr>
              <a:t>http://sites.google.com/site/stats202/data/exams_and_names.csv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paired data, but I’m ignoring that for now.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152400" y="152400"/>
            <a:ext cx="8840100" cy="547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class exercise #14: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boxplot() in R to make boxplots comparing the first and second exam scores in the data at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 dirty="0">
                <a:solidFill>
                  <a:srgbClr val="111BA3"/>
                </a:solidFill>
                <a:latin typeface="Arial"/>
                <a:ea typeface="Arial"/>
                <a:cs typeface="Arial"/>
                <a:sym typeface="Arial"/>
              </a:rPr>
              <a:t>http://sites.google.com/site/stats202/data/exams_and_names.csv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data&lt;-read.csv("exams_and_names.csv")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boxplot(data[,2],data[,3],col="blue",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main="Exam Scores",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names=c("Exam 1","Exam 2"),ylab="Exam Score")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248400"/>
            <a:ext cx="5844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stat.ethz.ch/R-manual/R-devel/library/graphics/html/boxplot.html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0" y="76200"/>
            <a:ext cx="9144000" cy="25574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class exercise #14: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boxplot() in R to make boxplots comparing the first and second exam scores in the data at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baseline="0">
                <a:solidFill>
                  <a:srgbClr val="111BA3"/>
                </a:solidFill>
                <a:latin typeface="Arial"/>
                <a:ea typeface="Arial"/>
                <a:cs typeface="Arial"/>
                <a:sym typeface="Arial"/>
              </a:rPr>
              <a:t>http://sites.google.com/site/stats202/data/exams_and_names.csv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00" y="1828800"/>
            <a:ext cx="5105400" cy="5097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152400" y="76200"/>
            <a:ext cx="8840100" cy="623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Color in Plots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R, the graphing parameter “col” can often be used to specify different colors for points, lines etc.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advantages of color:</a:t>
            </a:r>
          </a:p>
          <a:p>
            <a:pPr marL="0" marR="0" lvl="0" indent="0" algn="l" rtl="0">
              <a:spcBef>
                <a:spcPts val="180"/>
              </a:spcBef>
              <a:spcAft>
                <a:spcPts val="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provides a nice way to differentiate</a:t>
            </a:r>
          </a:p>
          <a:p>
            <a:pPr marL="0" marR="0" lvl="0" indent="0" algn="l" rtl="0">
              <a:spcBef>
                <a:spcPts val="180"/>
              </a:spcBef>
              <a:spcAft>
                <a:spcPts val="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makes it more interesting to look at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disadvantages of color:</a:t>
            </a:r>
          </a:p>
          <a:p>
            <a:pPr marL="0" marR="0" lvl="2" indent="0" algn="l" rtl="0">
              <a:spcBef>
                <a:spcPts val="180"/>
              </a:spcBef>
              <a:spcAft>
                <a:spcPts val="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Some people are color blind</a:t>
            </a:r>
          </a:p>
          <a:p>
            <a:pPr marL="0" marR="0" lvl="2" indent="0" algn="l" rtl="0">
              <a:spcBef>
                <a:spcPts val="180"/>
              </a:spcBef>
              <a:spcAft>
                <a:spcPts val="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Most printing is in black and white</a:t>
            </a:r>
          </a:p>
          <a:p>
            <a:pPr marL="0" marR="0" lvl="2" indent="0" algn="l" rtl="0">
              <a:spcBef>
                <a:spcPts val="180"/>
              </a:spcBef>
              <a:spcAft>
                <a:spcPts val="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Color can be distracting</a:t>
            </a:r>
          </a:p>
          <a:p>
            <a:pPr marL="0" marR="0" lvl="2" indent="0" algn="l" rtl="0">
              <a:spcBef>
                <a:spcPts val="180"/>
              </a:spcBef>
              <a:spcAft>
                <a:spcPts val="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 poor color scheme can make the graph difficult to read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76200" y="76200"/>
            <a:ext cx="8970299" cy="651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3-Dimesional Plots</a:t>
            </a: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3D plots can sometimes be useful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example is the 3D scatter plot for plotting 3 attributes (page 119)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T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function scatterplot3d() makes fairly nice 3D scatter plots in R </a:t>
            </a:r>
          </a:p>
          <a:p>
            <a:pPr marL="0" marR="0" lvl="0" indent="0" algn="l" rtl="0">
              <a:spcBef>
                <a:spcPts val="180"/>
              </a:spcBef>
              <a:spcAft>
                <a:spcPts val="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-this is not in the base package so you need to do:</a:t>
            </a:r>
          </a:p>
          <a:p>
            <a:pPr marL="0" marR="0" lvl="0" indent="0" algn="l" rtl="0">
              <a:spcBef>
                <a:spcPts val="180"/>
              </a:spcBef>
              <a:spcAft>
                <a:spcPts val="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" sz="2400" b="1" i="0" u="none" strike="noStrike" cap="none" baseline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install.packages("scatterplot3d")</a:t>
            </a:r>
          </a:p>
          <a:p>
            <a:pPr marL="0" marR="0" lvl="0" indent="0" algn="l" rtl="0">
              <a:spcBef>
                <a:spcPts val="180"/>
              </a:spcBef>
              <a:spcAft>
                <a:spcPts val="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		library(scatterplot3d) </a:t>
            </a: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However, it may be better to show the 3</a:t>
            </a:r>
            <a:r>
              <a:rPr lang="en" sz="24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dimension by simply using a 2D plot with different plotting characters (page 119)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5616</TotalTime>
  <Words>1167</Words>
  <Application>Microsoft Office PowerPoint</Application>
  <PresentationFormat>On-screen Show (4:3)</PresentationFormat>
  <Paragraphs>337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Compressing Vertical Axis</vt:lpstr>
      <vt:lpstr>No Zero Point On Vertical Axis</vt:lpstr>
      <vt:lpstr>No Relative Basis</vt:lpstr>
      <vt:lpstr>Chart Junk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ceick</dc:creator>
  <cp:lastModifiedBy>C. Eick</cp:lastModifiedBy>
  <cp:revision>10</cp:revision>
  <dcterms:modified xsi:type="dcterms:W3CDTF">2016-02-04T16:32:11Z</dcterms:modified>
</cp:coreProperties>
</file>