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9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2F54B-A077-4F66-9CCE-78BDC7E68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6D619D6-EA20-4A11-81E8-B473E2635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A53DE3-78B7-4764-B936-737469365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847C-533E-45F1-B493-4BAAB169B14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14F942-63D3-4533-86FB-B09AB480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BF674E-8BD6-49CE-89D2-29B835CB3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038D-D4F4-42B6-AFF5-1FC6BA6A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6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47F8CA-F7D5-41C7-BA11-5BCBD0CBD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B0FF79-A359-487B-B89D-DB4CB5212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C4F9AD-F590-4EB6-BF43-EDC539F2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847C-533E-45F1-B493-4BAAB169B14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E5D0F-4C55-4FD1-B0CC-64C0E7E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8DCB86-A6F1-4687-8001-08DDBB4EC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038D-D4F4-42B6-AFF5-1FC6BA6A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76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454576F-5174-41CC-8A0F-FFCB53D4C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E9C357-F1AA-4B9B-A00C-07F89B790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4F6C1C-3175-4A23-9D99-CAFACCBE3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847C-533E-45F1-B493-4BAAB169B14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8B5A0E-FD19-4DB3-BA0A-889385249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AA91CE-C232-48CD-91A7-307CA2D1D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038D-D4F4-42B6-AFF5-1FC6BA6A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4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C5F5FD-CEAB-478A-8810-15A0B19C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A2B1E8-4E15-49D7-AA9A-B5EFAF5BB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FD40B5-4E36-4D9B-A454-AE0026EA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847C-533E-45F1-B493-4BAAB169B14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1E0C70-6E5C-4E2C-8DD6-BE4D0A9A6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27ECBE-543A-4BBD-93C6-1DE6F08E0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038D-D4F4-42B6-AFF5-1FC6BA6A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0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380092-AD51-479B-A730-C0D2C0CE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9094AF-228E-428C-9A2E-1DE245D87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FEB367-1213-48FE-891A-F4F7FDF58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847C-533E-45F1-B493-4BAAB169B14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0453EE-BA78-45E5-A0AC-B695DB43A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90EB8F-CABB-4408-A677-B958B119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038D-D4F4-42B6-AFF5-1FC6BA6A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05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06E8C-0017-49BA-A661-CBF68FB5B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00A46F-D7A8-48F1-8255-2575199FA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7C4E59-5C97-468A-8266-26EDF7352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2289A5-0F0C-44C1-802E-DF9801C8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847C-533E-45F1-B493-4BAAB169B14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5888BC-91FE-4439-94DE-0894A1BA2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7BEFBE-32BC-4886-9B66-F73A988A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038D-D4F4-42B6-AFF5-1FC6BA6A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5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AFDAC9-7849-4883-A99A-225BFF527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0D62FE2-16B2-4F73-8D4D-CAA319AFE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317FB6-22D9-4BE1-8546-6C4A25C67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AFE6B79-7F0D-4FF8-987A-855A61458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BAED8BB-1EC3-4EF7-BA88-1257455FD8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B9D2818-B222-41F5-9A8A-08D6AE618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847C-533E-45F1-B493-4BAAB169B14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8792E90-259E-47AB-A11A-3236F8D7A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3BDB8A2-49F4-4B21-8A3F-E3AABE237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038D-D4F4-42B6-AFF5-1FC6BA6A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02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25BC55-F361-46D4-A404-F73FBC3A8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17853E5-F41C-45CE-B743-4D22724FA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847C-533E-45F1-B493-4BAAB169B14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2EF903B-18BD-4D0A-BA7B-88A8D36F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2D2C0D-9BDD-4647-84FE-59F80409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038D-D4F4-42B6-AFF5-1FC6BA6A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5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19D6EBD-EF2F-434D-B0F4-FD46A282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847C-533E-45F1-B493-4BAAB169B14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1245AC-AE1D-4852-80DE-2D7F7C20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FFEB45A-665D-4DE4-A85B-3AF5B8FF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038D-D4F4-42B6-AFF5-1FC6BA6A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949DCA-E9A0-4185-93B6-2EB95B4C1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ACC163-E4B2-4709-B3B2-1CF5BC192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CA35-01AB-409F-B521-84705FFB1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F54AD8-A51B-4866-B32A-17050A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847C-533E-45F1-B493-4BAAB169B14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95C3DD-DCAB-427B-9775-B97FC934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318E9C-C85F-4880-B721-EA7B917D5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038D-D4F4-42B6-AFF5-1FC6BA6A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25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1C09D8-9104-4C34-87BA-C5044FB65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1B9286-5A15-4BB5-84DD-F90F53A0AC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E92A27-B578-4A8C-B2E8-60CBA3E45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E52331-07F1-4D6A-B762-65B334838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847C-533E-45F1-B493-4BAAB169B14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FE3C27-1ECD-471F-828F-45B026F9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0235B1-19E2-4993-B930-6E55595C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038D-D4F4-42B6-AFF5-1FC6BA6A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11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4A1729F-BAE2-4C49-BD01-908CD7F6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10D814-7DF0-4C7D-9514-36923E000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55BA42-D5BD-4A0C-9158-CADBDBC9B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7847C-533E-45F1-B493-4BAAB169B141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9D6068-0AD0-4ECD-ABCD-BA3CEA9AD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776DEA-7CE1-4C89-AE72-AA94E9649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A038D-D4F4-42B6-AFF5-1FC6BA6A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4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4">
            <a:hlinkClick r:id="" action="ppaction://media"/>
            <a:extLst>
              <a:ext uri="{FF2B5EF4-FFF2-40B4-BE49-F238E27FC236}">
                <a16:creationId xmlns:a16="http://schemas.microsoft.com/office/drawing/2014/main" xmlns="" id="{ACE16260-CFAF-4E5F-9CDC-6E79228DF0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4858" y="965848"/>
            <a:ext cx="8650829" cy="436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3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Khadija Khaldi</dc:creator>
  <cp:lastModifiedBy>ceick</cp:lastModifiedBy>
  <cp:revision>1</cp:revision>
  <dcterms:created xsi:type="dcterms:W3CDTF">2019-04-23T22:54:28Z</dcterms:created>
  <dcterms:modified xsi:type="dcterms:W3CDTF">2019-04-24T10:31:22Z</dcterms:modified>
</cp:coreProperties>
</file>