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256" r:id="rId2"/>
    <p:sldId id="262" r:id="rId3"/>
    <p:sldId id="258" r:id="rId4"/>
    <p:sldId id="263" r:id="rId5"/>
    <p:sldId id="264" r:id="rId6"/>
    <p:sldId id="259" r:id="rId7"/>
    <p:sldId id="265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55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74A22FB-B195-431E-B13A-36DC8F9084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690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0FF8C8-4A7F-49E4-894C-7F37B95236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828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73B06-6BBF-4E7C-843C-0DC8F864BE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06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8760-5171-475D-B5C8-B200F41B7E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80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002DE-E600-4D33-85C7-DB27BFB1C5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51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FF6AF-1EF3-49BC-8A5E-E64185848A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9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869D-1322-4EDA-9B6E-56C32638C3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92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60563-FF10-42DD-8527-1C6D74D1F7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6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670DA-6157-4AE2-8D1A-9E75A051AB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19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099E-056A-4E39-BADC-DBE2A871D6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69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2F98A-BF10-41B9-9CF3-6DD4768CCB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38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74030-F776-4641-9496-8C065503FB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7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5F4F135-6478-448D-BFD2-ABFA9AB0E7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 smtClean="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ftp/python/3.6.2/python-3.6.2.exe" TargetMode="External"/><Relationship Id="rId2" Type="http://schemas.openxmlformats.org/officeDocument/2006/relationships/hyperlink" Target="https://www.python.org/ftp/python/3.6.2/python-3.6.2-amd64.ex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ftp/python/3.6.2/python-3.6.2-macosx10.6.pk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INSTALLING PYTHON 3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711450" y="4886325"/>
            <a:ext cx="60198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COSC 1306</a:t>
            </a:r>
            <a:br>
              <a:rPr lang="en-US" altLang="en-US" dirty="0" smtClean="0"/>
            </a:br>
            <a:r>
              <a:rPr lang="en-US" altLang="en-US" dirty="0" smtClean="0"/>
              <a:t>Fall </a:t>
            </a:r>
            <a:r>
              <a:rPr lang="en-US" altLang="en-US" dirty="0" smtClean="0"/>
              <a:t>2017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last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or somebody else has already installed an older version of Python 3, keep it</a:t>
            </a:r>
          </a:p>
          <a:p>
            <a:pPr lvl="1"/>
            <a:r>
              <a:rPr lang="en-US" dirty="0" smtClean="0"/>
              <a:t>No noticeable difference</a:t>
            </a:r>
          </a:p>
          <a:p>
            <a:pPr lvl="1"/>
            <a:r>
              <a:rPr lang="en-US" dirty="0" smtClean="0"/>
              <a:t>Not true for  pre-Python 3 versions</a:t>
            </a:r>
          </a:p>
          <a:p>
            <a:endParaRPr lang="en-US" dirty="0"/>
          </a:p>
          <a:p>
            <a:r>
              <a:rPr lang="en-US" dirty="0" smtClean="0"/>
              <a:t>Other instructors may prefer </a:t>
            </a:r>
            <a:r>
              <a:rPr lang="en-US" dirty="0" err="1" smtClean="0"/>
              <a:t>Pycharm</a:t>
            </a:r>
            <a:r>
              <a:rPr lang="en-US" dirty="0" smtClean="0"/>
              <a:t> from </a:t>
            </a:r>
            <a:r>
              <a:rPr lang="en-US" dirty="0" err="1" smtClean="0"/>
              <a:t>JetBrains</a:t>
            </a:r>
            <a:endParaRPr lang="en-US" dirty="0" smtClean="0"/>
          </a:p>
          <a:p>
            <a:pPr lvl="1"/>
            <a:r>
              <a:rPr lang="en-US" smtClean="0"/>
              <a:t>Fine with 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776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for Windows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81200"/>
            <a:ext cx="8450317" cy="3886200"/>
          </a:xfrm>
        </p:spPr>
        <p:txBody>
          <a:bodyPr/>
          <a:lstStyle/>
          <a:p>
            <a:r>
              <a:rPr lang="en-US" dirty="0" smtClean="0"/>
              <a:t>Helps to know whether you are running a 32-bit</a:t>
            </a:r>
            <a:br>
              <a:rPr lang="en-US" dirty="0" smtClean="0"/>
            </a:br>
            <a:r>
              <a:rPr lang="en-US" dirty="0" smtClean="0"/>
              <a:t>or a 64-bit version of Windows</a:t>
            </a:r>
          </a:p>
          <a:p>
            <a:r>
              <a:rPr lang="en-US" dirty="0" smtClean="0"/>
              <a:t>Click on "</a:t>
            </a:r>
            <a:r>
              <a:rPr lang="en-US" b="1" dirty="0" smtClean="0"/>
              <a:t>Settings</a:t>
            </a:r>
            <a:r>
              <a:rPr lang="en-US" dirty="0" smtClean="0"/>
              <a:t>" (first entry under "S" of menu)</a:t>
            </a:r>
          </a:p>
          <a:p>
            <a:r>
              <a:rPr lang="en-US" dirty="0" smtClean="0"/>
              <a:t>Click on "</a:t>
            </a:r>
            <a:r>
              <a:rPr lang="en-US" b="1" dirty="0" smtClean="0"/>
              <a:t>System</a:t>
            </a:r>
            <a:r>
              <a:rPr lang="en-US" dirty="0" smtClean="0"/>
              <a:t>" (top leftmost option)</a:t>
            </a:r>
          </a:p>
          <a:p>
            <a:r>
              <a:rPr lang="en-US" dirty="0" smtClean="0"/>
              <a:t>Click on "</a:t>
            </a:r>
            <a:r>
              <a:rPr lang="en-US" b="1" dirty="0" smtClean="0"/>
              <a:t>Abou</a:t>
            </a:r>
            <a:r>
              <a:rPr lang="en-US" dirty="0" smtClean="0"/>
              <a:t>t"  (last item on the left menu)</a:t>
            </a:r>
          </a:p>
          <a:p>
            <a:r>
              <a:rPr lang="en-US" dirty="0" smtClean="0"/>
              <a:t>If you see</a:t>
            </a:r>
          </a:p>
          <a:p>
            <a:pPr marL="457200" lvl="1" indent="0">
              <a:buNone/>
            </a:pPr>
            <a:r>
              <a:rPr lang="en-US" b="1" dirty="0" smtClean="0"/>
              <a:t>System type: 64-bit operating system, ….</a:t>
            </a:r>
          </a:p>
          <a:p>
            <a:pPr marL="457200" lvl="1" indent="0">
              <a:buNone/>
            </a:pPr>
            <a:r>
              <a:rPr lang="en-US" dirty="0" smtClean="0"/>
              <a:t>you have a 64-bit version of Windows</a:t>
            </a:r>
          </a:p>
        </p:txBody>
      </p:sp>
    </p:spTree>
    <p:extLst>
      <p:ext uri="{BB962C8B-B14F-4D97-AF65-F5344CB8AC3E}">
        <p14:creationId xmlns:p14="http://schemas.microsoft.com/office/powerpoint/2010/main" val="7387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Installing Python </a:t>
            </a:r>
            <a:r>
              <a:rPr lang="en-US" altLang="en-US" dirty="0" smtClean="0"/>
              <a:t>3.6.2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4888" y="2062163"/>
            <a:ext cx="77724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Go to </a:t>
            </a:r>
            <a:r>
              <a:rPr lang="en-US" altLang="en-US" sz="3200" b="1" i="1" dirty="0" smtClean="0"/>
              <a:t>python.org</a:t>
            </a:r>
          </a:p>
          <a:p>
            <a:pPr eaLnBrk="1" hangingPunct="1"/>
            <a:endParaRPr lang="en-US" altLang="en-US" sz="3200" b="1" i="1" dirty="0" smtClean="0"/>
          </a:p>
          <a:p>
            <a:pPr eaLnBrk="1" hangingPunct="1"/>
            <a:r>
              <a:rPr lang="en-US" altLang="en-US" sz="3200" dirty="0" smtClean="0"/>
              <a:t> Scroll down until you find </a:t>
            </a:r>
            <a:r>
              <a:rPr lang="en-US" altLang="en-US" sz="3200" b="1" i="1" dirty="0" smtClean="0"/>
              <a:t>Download </a:t>
            </a:r>
            <a:endParaRPr lang="en-US" altLang="en-US" sz="3200" b="1" i="1" dirty="0" smtClean="0"/>
          </a:p>
          <a:p>
            <a:pPr lvl="1" eaLnBrk="1" hangingPunct="1"/>
            <a:r>
              <a:rPr lang="en-US" altLang="en-US" sz="3200" dirty="0" smtClean="0"/>
              <a:t>Click </a:t>
            </a:r>
            <a:r>
              <a:rPr lang="en-US" altLang="en-US" sz="3200" dirty="0" smtClean="0"/>
              <a:t>on </a:t>
            </a:r>
            <a:r>
              <a:rPr lang="en-US" altLang="en-US" sz="3200" b="1" i="1" dirty="0" smtClean="0"/>
              <a:t>Python </a:t>
            </a:r>
            <a:r>
              <a:rPr lang="en-US" altLang="en-US" sz="3200" b="1" dirty="0" smtClean="0"/>
              <a:t>3.6.2 </a:t>
            </a:r>
            <a:r>
              <a:rPr lang="en-US" altLang="en-US" sz="3200" dirty="0" smtClean="0"/>
              <a:t>at the bottom  of the Download paragraph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 smtClean="0"/>
              <a:t>This will bring you to a new page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4800"/>
            <a:ext cx="9131491" cy="518811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208020" y="5828030"/>
            <a:ext cx="777240" cy="32385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0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download page bottom</a:t>
            </a:r>
            <a:endParaRPr lang="en-US" dirty="0"/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518668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4" name="Rounded Rectangle 3"/>
          <p:cNvSpPr/>
          <p:nvPr/>
        </p:nvSpPr>
        <p:spPr>
          <a:xfrm>
            <a:off x="1790700" y="4163060"/>
            <a:ext cx="967740" cy="1016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790700" y="4658360"/>
            <a:ext cx="1148080" cy="1016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790700" y="5153660"/>
            <a:ext cx="1046480" cy="1016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376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On </a:t>
            </a:r>
            <a:r>
              <a:rPr lang="en-US" altLang="en-US" dirty="0" smtClean="0"/>
              <a:t>Windows (I)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4888" y="2062163"/>
            <a:ext cx="77724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Pick the right version of Python</a:t>
            </a:r>
          </a:p>
          <a:p>
            <a:pPr lvl="1" eaLnBrk="1" hangingPunct="1"/>
            <a:r>
              <a:rPr lang="en-US" altLang="en-US" sz="3200" dirty="0" smtClean="0"/>
              <a:t>If you have a 64-bit system,</a:t>
            </a:r>
            <a:br>
              <a:rPr lang="en-US" altLang="en-US" sz="3200" dirty="0" smtClean="0"/>
            </a:br>
            <a:r>
              <a:rPr lang="en-US" sz="3200" dirty="0" smtClean="0">
                <a:hlinkClick r:id="rId2"/>
              </a:rPr>
              <a:t>Windows x86-64 executable installer</a:t>
            </a:r>
            <a:endParaRPr lang="en-US" sz="3200" dirty="0" smtClean="0"/>
          </a:p>
          <a:p>
            <a:pPr lvl="1" eaLnBrk="1" hangingPunct="1"/>
            <a:r>
              <a:rPr lang="en-US" altLang="en-US" sz="3200" dirty="0" smtClean="0"/>
              <a:t>If you have a 32-bit system</a:t>
            </a:r>
            <a:br>
              <a:rPr lang="en-US" altLang="en-US" sz="3200" dirty="0" smtClean="0"/>
            </a:br>
            <a:r>
              <a:rPr lang="en-US" sz="3200" dirty="0" smtClean="0">
                <a:hlinkClick r:id="rId3"/>
              </a:rPr>
              <a:t>Windows x86 executable installer</a:t>
            </a:r>
            <a:endParaRPr lang="en-US" sz="3200" dirty="0" smtClean="0"/>
          </a:p>
          <a:p>
            <a:pPr lvl="1" eaLnBrk="1" hangingPunct="1"/>
            <a:endParaRPr lang="en-US" sz="3200" dirty="0" smtClean="0"/>
          </a:p>
          <a:p>
            <a:pPr eaLnBrk="1" hangingPunct="1"/>
            <a:r>
              <a:rPr lang="en-US" altLang="en-US" dirty="0" smtClean="0"/>
              <a:t>If you do not know, pick</a:t>
            </a:r>
            <a:br>
              <a:rPr lang="en-US" altLang="en-US" dirty="0" smtClean="0"/>
            </a:br>
            <a:r>
              <a:rPr lang="en-US" dirty="0" smtClean="0">
                <a:hlinkClick r:id="rId3"/>
              </a:rPr>
              <a:t>Windows x86 executable installer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On </a:t>
            </a:r>
            <a:r>
              <a:rPr lang="en-US" altLang="en-US" dirty="0" smtClean="0"/>
              <a:t>Windows (II)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You will be asked for permission to </a:t>
            </a:r>
            <a:r>
              <a:rPr lang="en-US" altLang="en-US" sz="3200" dirty="0" smtClean="0"/>
              <a:t>open one of</a:t>
            </a:r>
          </a:p>
          <a:p>
            <a:pPr lvl="1" eaLnBrk="1" hangingPunct="1"/>
            <a:r>
              <a:rPr lang="en-US" altLang="en-US" sz="3200" dirty="0" smtClean="0"/>
              <a:t> </a:t>
            </a:r>
            <a:r>
              <a:rPr lang="en-US" altLang="en-US" sz="3200" b="1" dirty="0" smtClean="0"/>
              <a:t>python-3.6.2-amd64.exe</a:t>
            </a:r>
          </a:p>
          <a:p>
            <a:pPr lvl="1" eaLnBrk="1" hangingPunct="1"/>
            <a:r>
              <a:rPr lang="en-US" altLang="en-US" sz="3200" dirty="0" smtClean="0"/>
              <a:t> </a:t>
            </a:r>
            <a:r>
              <a:rPr lang="en-US" altLang="en-US" sz="3200" b="1" dirty="0" smtClean="0"/>
              <a:t>python-3.6.2.exe</a:t>
            </a:r>
            <a:endParaRPr lang="en-US" altLang="en-US" sz="3200" b="1" dirty="0" smtClean="0"/>
          </a:p>
          <a:p>
            <a:pPr eaLnBrk="1" hangingPunct="1"/>
            <a:r>
              <a:rPr lang="en-US" altLang="en-US" sz="3200" dirty="0" smtClean="0"/>
              <a:t>Click and select </a:t>
            </a:r>
            <a:r>
              <a:rPr lang="en-US" altLang="en-US" sz="3200" b="1" i="1" dirty="0" smtClean="0"/>
              <a:t>Save File</a:t>
            </a:r>
          </a:p>
          <a:p>
            <a:pPr eaLnBrk="1" hangingPunct="1"/>
            <a:r>
              <a:rPr lang="en-US" altLang="en-US" sz="3200" dirty="0" smtClean="0"/>
              <a:t>Retrieve </a:t>
            </a:r>
            <a:r>
              <a:rPr lang="en-US" altLang="en-US" sz="3200" b="1" i="1" dirty="0" smtClean="0"/>
              <a:t>saved file </a:t>
            </a:r>
            <a:r>
              <a:rPr lang="en-US" altLang="en-US" sz="3200" dirty="0" smtClean="0"/>
              <a:t>from </a:t>
            </a:r>
            <a:r>
              <a:rPr lang="en-US" altLang="en-US" sz="3200" b="1" i="1" dirty="0" smtClean="0"/>
              <a:t>Download </a:t>
            </a:r>
            <a:r>
              <a:rPr lang="en-US" altLang="en-US" sz="3200" dirty="0" smtClean="0"/>
              <a:t>folder or </a:t>
            </a:r>
            <a:r>
              <a:rPr lang="en-US" altLang="en-US" sz="3200" b="1" i="1" dirty="0" smtClean="0"/>
              <a:t>Home screen</a:t>
            </a:r>
          </a:p>
          <a:p>
            <a:pPr eaLnBrk="1" hangingPunct="1"/>
            <a:r>
              <a:rPr lang="en-US" altLang="en-US" sz="3200" b="1" i="1" dirty="0" smtClean="0"/>
              <a:t>Double-click</a:t>
            </a:r>
            <a:r>
              <a:rPr lang="en-US" altLang="en-US" sz="3200" dirty="0" smtClean="0"/>
              <a:t> to install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3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On MacOS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4888" y="2062163"/>
            <a:ext cx="77724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Select </a:t>
            </a:r>
            <a:r>
              <a:rPr lang="sv-SE" sz="3200" dirty="0" smtClean="0">
                <a:hlinkClick r:id="rId2"/>
              </a:rPr>
              <a:t>Mac OS X 64-bit/32-bit installer</a:t>
            </a:r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Accept </a:t>
            </a:r>
            <a:r>
              <a:rPr lang="en-US" altLang="en-US" sz="3200" dirty="0" smtClean="0"/>
              <a:t>to download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3200" b="1" dirty="0" smtClean="0"/>
              <a:t>python-3.6.2-macosx10.6.pkg</a:t>
            </a:r>
          </a:p>
          <a:p>
            <a:pPr eaLnBrk="1" hangingPunct="1"/>
            <a:r>
              <a:rPr lang="en-US" altLang="en-US" sz="3200" dirty="0" smtClean="0"/>
              <a:t>Retrieve it from your usual </a:t>
            </a:r>
            <a:r>
              <a:rPr lang="en-US" altLang="en-US" sz="3200" dirty="0" smtClean="0"/>
              <a:t>place for downloaded files</a:t>
            </a:r>
          </a:p>
          <a:p>
            <a:pPr eaLnBrk="1" hangingPunct="1"/>
            <a:r>
              <a:rPr lang="en-US" altLang="en-US" sz="3200" dirty="0" smtClean="0"/>
              <a:t>Double-click to </a:t>
            </a:r>
            <a:r>
              <a:rPr lang="en-US" altLang="en-US" sz="3200" dirty="0" smtClean="0"/>
              <a:t>install</a:t>
            </a: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If you are using Linux, you must</a:t>
            </a:r>
          </a:p>
          <a:p>
            <a:pPr lvl="1" eaLnBrk="1" hangingPunct="1"/>
            <a:r>
              <a:rPr lang="en-US" altLang="en-US" sz="3200" dirty="0" smtClean="0"/>
              <a:t>Download the source package </a:t>
            </a:r>
            <a:r>
              <a:rPr lang="en-US" altLang="en-US" sz="3200" b="1" dirty="0" smtClean="0"/>
              <a:t>Python.3.6.3.tgz</a:t>
            </a:r>
            <a:r>
              <a:rPr lang="en-US" altLang="en-US" sz="3200" dirty="0" smtClean="0"/>
              <a:t> </a:t>
            </a:r>
            <a:r>
              <a:rPr lang="en-US" altLang="en-US" sz="3200" dirty="0" smtClean="0"/>
              <a:t>(tar + </a:t>
            </a:r>
            <a:r>
              <a:rPr lang="en-US" altLang="en-US" sz="3200" dirty="0" err="1" smtClean="0"/>
              <a:t>gzip</a:t>
            </a:r>
            <a:r>
              <a:rPr lang="en-US" altLang="en-US" sz="3200" dirty="0" smtClean="0"/>
              <a:t>)</a:t>
            </a:r>
          </a:p>
          <a:p>
            <a:pPr lvl="1" eaLnBrk="1" hangingPunct="1"/>
            <a:r>
              <a:rPr lang="en-US" altLang="en-US" sz="3200" dirty="0" smtClean="0"/>
              <a:t>Build python from the source files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z="3200" dirty="0" smtClean="0"/>
              <a:t>Can get Python 3 for Android and iOS</a:t>
            </a:r>
          </a:p>
          <a:p>
            <a:pPr lvl="1" eaLnBrk="1" hangingPunct="1"/>
            <a:r>
              <a:rPr lang="en-US" altLang="en-US" sz="3200" dirty="0" smtClean="0"/>
              <a:t>Ninety-nine cent iOS app has nice keyboard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UH Red</Template>
  <TotalTime>608</TotalTime>
  <Words>199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Wingdings</vt:lpstr>
      <vt:lpstr>Calibri</vt:lpstr>
      <vt:lpstr>Arial Black</vt:lpstr>
      <vt:lpstr>Times New Roman</vt:lpstr>
      <vt:lpstr>Pixel</vt:lpstr>
      <vt:lpstr>INSTALLING PYTHON 3</vt:lpstr>
      <vt:lpstr>Just for Windows users</vt:lpstr>
      <vt:lpstr>Installing Python 3.6.2</vt:lpstr>
      <vt:lpstr>Python.org</vt:lpstr>
      <vt:lpstr>The download page bottom</vt:lpstr>
      <vt:lpstr>On Windows (I)</vt:lpstr>
      <vt:lpstr>On Windows (II)</vt:lpstr>
      <vt:lpstr>On MacOS</vt:lpstr>
      <vt:lpstr>Notes</vt:lpstr>
      <vt:lpstr>A last word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INSTALLING PYTHON 3</dc:title>
  <dc:creator>Jehan-François Pâris</dc:creator>
  <cp:lastModifiedBy>Jehan-Francois Paris</cp:lastModifiedBy>
  <cp:revision>17</cp:revision>
  <dcterms:created xsi:type="dcterms:W3CDTF">2016-08-31T14:14:56Z</dcterms:created>
  <dcterms:modified xsi:type="dcterms:W3CDTF">2017-09-06T04:19:27Z</dcterms:modified>
</cp:coreProperties>
</file>