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62" r:id="rId5"/>
    <p:sldId id="271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BC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7" autoAdjust="0"/>
    <p:restoredTop sz="94660"/>
  </p:normalViewPr>
  <p:slideViewPr>
    <p:cSldViewPr>
      <p:cViewPr varScale="1">
        <p:scale>
          <a:sx n="51" d="100"/>
          <a:sy n="51" d="100"/>
        </p:scale>
        <p:origin x="-67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5026B-4A2E-415D-A132-4C9EAA1B824A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7A74-1953-4B6E-81FE-21E50F644D5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9F79-B670-489D-A0AB-7E8A0BE37F4C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7965B-08A5-43BA-992F-EE9A2336C68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C13A0-55BB-466C-99F3-B67519FB7A2F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7F08-79A4-492E-BE5B-97B598D3456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E2837-0CBA-4E8E-83A1-123BEC0B9BC6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7D03-78E3-4515-ABB3-61805981843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246C3-34E5-427F-98C9-EDCAE7AEE8A2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C882D-CE44-4CBC-93DD-129EB5801D6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C053E-459E-4105-BEB1-123D8FE787F3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FDCE-08CC-4152-9D49-3C934A20FCB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2ED6C-395C-4969-B55B-1889B95CCB9A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3FD0B-9490-42B3-95EC-F99765D0632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EE7E1-9E90-40C0-BF72-FEA6A68ADBDC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E0AB-6556-487F-95CB-EBA88CDF5D1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C06D-DEE4-454D-9133-1D4ED72FB0C0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4A05B-042C-41F2-8B8A-A424BAB6C7D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2007-21B1-4EBA-93E2-3CC0D8F58D77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8703-4777-4CA4-854D-8090B8F41EF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2015-2654-4A61-91A1-5D9AEB7F61C5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4477-8034-4564-817A-7916510EE0D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1FE301-C41A-45FC-9734-52AEEA2139CA}" type="datetimeFigureOut">
              <a:rPr lang="fr-FR"/>
              <a:pPr>
                <a:defRPr/>
              </a:pPr>
              <a:t>05/05/2010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8C68C4-6DD1-4979-B82A-8A68CD6D9D7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75" y="1568450"/>
            <a:ext cx="7772400" cy="869950"/>
          </a:xfrm>
        </p:spPr>
        <p:txBody>
          <a:bodyPr/>
          <a:lstStyle/>
          <a:p>
            <a:r>
              <a:rPr lang="fr-CA" sz="4800" b="1" dirty="0" smtClean="0">
                <a:solidFill>
                  <a:srgbClr val="438BC4"/>
                </a:solidFill>
              </a:rPr>
              <a:t>Blood Pressure and </a:t>
            </a:r>
            <a:r>
              <a:rPr lang="fr-CA" sz="4800" b="1" dirty="0" err="1" smtClean="0">
                <a:solidFill>
                  <a:srgbClr val="438BC4"/>
                </a:solidFill>
              </a:rPr>
              <a:t>Sexual</a:t>
            </a:r>
            <a:r>
              <a:rPr lang="fr-CA" sz="4800" b="1" dirty="0" smtClean="0">
                <a:solidFill>
                  <a:srgbClr val="438BC4"/>
                </a:solidFill>
              </a:rPr>
              <a:t> </a:t>
            </a:r>
            <a:r>
              <a:rPr lang="fr-CA" sz="4800" b="1" dirty="0" err="1" smtClean="0">
                <a:solidFill>
                  <a:srgbClr val="438BC4"/>
                </a:solidFill>
              </a:rPr>
              <a:t>Maturity</a:t>
            </a:r>
            <a:r>
              <a:rPr lang="fr-CA" sz="4800" b="1" dirty="0" smtClean="0">
                <a:solidFill>
                  <a:srgbClr val="438BC4"/>
                </a:solidFill>
              </a:rPr>
              <a:t> in Adolescents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057400" y="3505200"/>
            <a:ext cx="990599" cy="757237"/>
          </a:xfrm>
          <a:noFill/>
          <a:ln>
            <a:noFill/>
          </a:ln>
        </p:spPr>
        <p:txBody>
          <a:bodyPr/>
          <a:lstStyle/>
          <a:p>
            <a:r>
              <a:rPr lang="fr-CA" sz="3600" b="1" dirty="0" smtClean="0">
                <a:solidFill>
                  <a:srgbClr val="C00000"/>
                </a:solidFill>
              </a:rPr>
              <a:t>By</a:t>
            </a:r>
            <a:r>
              <a:rPr lang="fr-CA" sz="3600" b="1" dirty="0" smtClean="0">
                <a:solidFill>
                  <a:srgbClr val="438BC4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33400"/>
            <a:ext cx="103772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Dr. Mo.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 bwMode="auto">
          <a:xfrm>
            <a:off x="5715000" y="3505200"/>
            <a:ext cx="2819399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Mohammed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Alshair</a:t>
            </a:r>
            <a:endParaRPr kumimoji="0" lang="fr-CA" sz="3600" b="1" i="0" u="none" strike="noStrike" kern="1200" cap="none" spc="0" normalizeH="0" baseline="0" noProof="0" dirty="0" smtClean="0">
              <a:ln>
                <a:noFill/>
              </a:ln>
              <a:solidFill>
                <a:srgbClr val="438BC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CONCLUSION</a:t>
            </a:r>
            <a:r>
              <a:rPr lang="fr-CA" b="1" dirty="0" smtClean="0">
                <a:solidFill>
                  <a:srgbClr val="C00000"/>
                </a:solidFill>
              </a:rPr>
              <a:t>:</a:t>
            </a:r>
            <a:endParaRPr lang="fr-CA" b="1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7292" y="2014478"/>
            <a:ext cx="70615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There is a relation between:</a:t>
            </a:r>
          </a:p>
          <a:p>
            <a:endParaRPr lang="en-US" sz="3600" b="1" dirty="0" smtClean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2"/>
                </a:solidFill>
              </a:rPr>
              <a:t> Blood pressure &amp; Tanner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2"/>
                </a:solidFill>
              </a:rPr>
              <a:t> Tanner &amp; emotional states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2"/>
                </a:solidFill>
              </a:rPr>
              <a:t> Obesity &amp; emotional states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62579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Questions?</a:t>
            </a:r>
            <a:endParaRPr lang="fr-CA" b="1" dirty="0" smtClean="0">
              <a:solidFill>
                <a:srgbClr val="C00000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95400"/>
            <a:ext cx="3743325" cy="504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PROBLEM</a:t>
            </a:r>
            <a:r>
              <a:rPr lang="fr-CA" b="1" dirty="0" smtClean="0">
                <a:solidFill>
                  <a:srgbClr val="C00000"/>
                </a:solidFill>
              </a:rPr>
              <a:t>:</a:t>
            </a:r>
            <a:endParaRPr lang="fr-CA" b="1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4275" y="1953161"/>
            <a:ext cx="59257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chemeClr val="tx2"/>
                </a:solidFill>
              </a:rPr>
              <a:t> SEXUAL MATRURITY</a:t>
            </a:r>
          </a:p>
          <a:p>
            <a:endParaRPr lang="en-US" sz="4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378089" y="3428762"/>
            <a:ext cx="554671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chemeClr val="tx2"/>
                </a:solidFill>
              </a:rPr>
              <a:t> BLOOD PRESSURE</a:t>
            </a:r>
          </a:p>
          <a:p>
            <a:endParaRPr lang="en-US" sz="4000" b="1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4778514"/>
            <a:ext cx="2983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chemeClr val="tx2"/>
                </a:solidFill>
              </a:rPr>
              <a:t> OBESITY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Pre-Processing </a:t>
            </a:r>
            <a:r>
              <a:rPr lang="fr-CA" b="1" dirty="0" smtClean="0">
                <a:solidFill>
                  <a:srgbClr val="C00000"/>
                </a:solidFill>
              </a:rPr>
              <a:t>the Data: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76200" y="1371600"/>
          <a:ext cx="9372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question-m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3048000"/>
            <a:ext cx="1950720" cy="2095500"/>
          </a:xfrm>
          <a:prstGeom prst="rect">
            <a:avLst/>
          </a:prstGeom>
          <a:ln w="63500" cap="rnd"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590800" y="28194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YEAR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236220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MONTH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438400"/>
            <a:ext cx="2266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Raw Anger Control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791200"/>
            <a:ext cx="19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Raw Trait Anger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2819400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Sleeping Status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4114800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PLACE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3048000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HOUR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5334000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Parents, Grand Parent </a:t>
            </a:r>
            <a:r>
              <a:rPr lang="en-US" b="1" dirty="0" err="1" smtClean="0">
                <a:solidFill>
                  <a:srgbClr val="C00000"/>
                </a:solidFill>
              </a:rPr>
              <a:t>hyp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81200" y="4114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LEAGO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2600" y="327660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MINUTE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62200" y="2057400"/>
            <a:ext cx="650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DAY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0600" y="480060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POSTURE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57800" y="2438400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AGE2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1828800"/>
            <a:ext cx="1843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Raw Anger Out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34091" y="3733800"/>
            <a:ext cx="2009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Raw State Anger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0600" y="6324600"/>
            <a:ext cx="3100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Raw Trait Anger / Reaction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8400" y="1981200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Cook_Medley</a:t>
            </a:r>
            <a:r>
              <a:rPr lang="en-US" b="1" dirty="0" smtClean="0">
                <a:solidFill>
                  <a:srgbClr val="C00000"/>
                </a:solidFill>
              </a:rPr>
              <a:t> Level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43600" y="3352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Excited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6000" y="41910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Happy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96200" y="4572000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Stressed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63885" y="2438400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Bored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18133" y="31242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Rush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00800" y="480060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Irritable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67000" y="457200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Sad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5181600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Neutral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05200" y="586740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Relaxed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00741" y="6488668"/>
            <a:ext cx="4784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Action score 25 min before BP reading….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62600" y="586740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Interested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70320" y="5345668"/>
            <a:ext cx="3373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Awake activity mean &gt; = 50th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98211" y="5791200"/>
            <a:ext cx="1945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IS Waist &gt;= 90th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0" y="1828800"/>
            <a:ext cx="1856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Waist Category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400" y="3657600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90</a:t>
            </a:r>
            <a:r>
              <a:rPr lang="en-US" b="1" baseline="30000" dirty="0" smtClean="0">
                <a:solidFill>
                  <a:srgbClr val="C00000"/>
                </a:solidFill>
              </a:rPr>
              <a:t>th</a:t>
            </a:r>
            <a:r>
              <a:rPr lang="en-US" b="1" dirty="0" smtClean="0">
                <a:solidFill>
                  <a:srgbClr val="C00000"/>
                </a:solidFill>
              </a:rPr>
              <a:t> Percentile of DBP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Pre-Processing </a:t>
            </a:r>
            <a:r>
              <a:rPr lang="fr-CA" b="1" dirty="0" smtClean="0">
                <a:solidFill>
                  <a:srgbClr val="C00000"/>
                </a:solidFill>
              </a:rPr>
              <a:t>the Data: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304800"/>
            <a:ext cx="91440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Analyzing </a:t>
            </a:r>
            <a:r>
              <a:rPr lang="fr-CA" b="1" dirty="0" smtClean="0">
                <a:solidFill>
                  <a:srgbClr val="C00000"/>
                </a:solidFill>
              </a:rPr>
              <a:t>the Data:</a:t>
            </a:r>
          </a:p>
        </p:txBody>
      </p:sp>
      <p:pic>
        <p:nvPicPr>
          <p:cNvPr id="4" name="Picture 3" descr="CorrelationScatterPl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200"/>
            <a:ext cx="9144000" cy="67896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Analyzing </a:t>
            </a:r>
            <a:r>
              <a:rPr lang="fr-CA" b="1" dirty="0" smtClean="0">
                <a:solidFill>
                  <a:srgbClr val="C00000"/>
                </a:solidFill>
              </a:rPr>
              <a:t>the Data:</a:t>
            </a:r>
          </a:p>
        </p:txBody>
      </p:sp>
      <p:pic>
        <p:nvPicPr>
          <p:cNvPr id="6" name="Picture 5" descr="HearRate_MeanArteryPressure_Age_Read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70666"/>
            <a:ext cx="9144001" cy="44873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1524000"/>
            <a:ext cx="723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Heart Rate VS. Mean Artery Pressure VS. Tanner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Analyzing </a:t>
            </a:r>
            <a:r>
              <a:rPr lang="fr-CA" b="1" dirty="0" smtClean="0">
                <a:solidFill>
                  <a:srgbClr val="C00000"/>
                </a:solidFill>
              </a:rPr>
              <a:t>the Data:</a:t>
            </a:r>
          </a:p>
        </p:txBody>
      </p:sp>
      <p:pic>
        <p:nvPicPr>
          <p:cNvPr id="5" name="Picture 4" descr="sad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788" y="2350630"/>
            <a:ext cx="8998212" cy="4354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95025" y="1524000"/>
            <a:ext cx="482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Emotion VS. Gender VS. Tanner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Analyzing </a:t>
            </a:r>
            <a:r>
              <a:rPr lang="fr-CA" b="1" dirty="0" smtClean="0">
                <a:solidFill>
                  <a:srgbClr val="C00000"/>
                </a:solidFill>
              </a:rPr>
              <a:t>the Data:</a:t>
            </a:r>
          </a:p>
        </p:txBody>
      </p:sp>
      <p:pic>
        <p:nvPicPr>
          <p:cNvPr id="4" name="Picture 3" descr="Obesit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362200"/>
            <a:ext cx="8915400" cy="4309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5025" y="1524000"/>
            <a:ext cx="495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Emotion VS. Gender VS. Obesity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Analyzing </a:t>
            </a:r>
            <a:r>
              <a:rPr lang="fr-CA" b="1" dirty="0" smtClean="0">
                <a:solidFill>
                  <a:srgbClr val="C00000"/>
                </a:solidFill>
              </a:rPr>
              <a:t>the Data:</a:t>
            </a:r>
          </a:p>
        </p:txBody>
      </p:sp>
      <p:pic>
        <p:nvPicPr>
          <p:cNvPr id="4" name="Picture 3" descr="MeanArteryPressure_Ethnicity_Gender_A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1" y="1752600"/>
            <a:ext cx="6629400" cy="50650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6200" y="1600200"/>
            <a:ext cx="748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113</Template>
  <TotalTime>233</TotalTime>
  <Words>171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113</vt:lpstr>
      <vt:lpstr>Blood Pressure and Sexual Maturity in Adolescents</vt:lpstr>
      <vt:lpstr>PROBLEM:</vt:lpstr>
      <vt:lpstr>Pre-Processing the Data:</vt:lpstr>
      <vt:lpstr>Pre-Processing the Data:</vt:lpstr>
      <vt:lpstr>Analyzing the Data:</vt:lpstr>
      <vt:lpstr>Analyzing the Data:</vt:lpstr>
      <vt:lpstr>Analyzing the Data:</vt:lpstr>
      <vt:lpstr>Analyzing the Data:</vt:lpstr>
      <vt:lpstr>Analyzing the Data:</vt:lpstr>
      <vt:lpstr>CONCLUSION: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Dr_Mo</dc:creator>
  <cp:lastModifiedBy>Dr_Mo</cp:lastModifiedBy>
  <cp:revision>25</cp:revision>
  <dcterms:created xsi:type="dcterms:W3CDTF">2010-04-29T14:47:46Z</dcterms:created>
  <dcterms:modified xsi:type="dcterms:W3CDTF">2010-05-05T21:16:30Z</dcterms:modified>
</cp:coreProperties>
</file>