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  <p:sldId id="260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35BBC-16DF-4B82-9D78-421669BCE0F2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1836C-A641-444C-9679-7147EA556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4A60-D0E9-4C79-B8CB-CB0BDB0878E8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E7D8-8948-4B56-86D9-B2636E7C62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4A60-D0E9-4C79-B8CB-CB0BDB0878E8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E7D8-8948-4B56-86D9-B2636E7C6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4A60-D0E9-4C79-B8CB-CB0BDB0878E8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E7D8-8948-4B56-86D9-B2636E7C6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4A60-D0E9-4C79-B8CB-CB0BDB0878E8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E7D8-8948-4B56-86D9-B2636E7C6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4A60-D0E9-4C79-B8CB-CB0BDB0878E8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E7D8-8948-4B56-86D9-B2636E7C6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4A60-D0E9-4C79-B8CB-CB0BDB0878E8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E7D8-8948-4B56-86D9-B2636E7C6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4A60-D0E9-4C79-B8CB-CB0BDB0878E8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E7D8-8948-4B56-86D9-B2636E7C6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4A60-D0E9-4C79-B8CB-CB0BDB0878E8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E7D8-8948-4B56-86D9-B2636E7C6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4A60-D0E9-4C79-B8CB-CB0BDB0878E8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E7D8-8948-4B56-86D9-B2636E7C6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4A60-D0E9-4C79-B8CB-CB0BDB0878E8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E7D8-8948-4B56-86D9-B2636E7C62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9FF4A60-D0E9-4C79-B8CB-CB0BDB0878E8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1A7E7D8-8948-4B56-86D9-B2636E7C6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FF4A60-D0E9-4C79-B8CB-CB0BDB0878E8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1A7E7D8-8948-4B56-86D9-B2636E7C6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Urinary Cancer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SEER Provided Data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2672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Mohammad </a:t>
            </a:r>
            <a:r>
              <a:rPr lang="en-US" dirty="0" err="1" smtClean="0"/>
              <a:t>Afnan</a:t>
            </a:r>
            <a:r>
              <a:rPr lang="en-US" dirty="0" smtClean="0"/>
              <a:t> </a:t>
            </a:r>
            <a:r>
              <a:rPr lang="en-US" dirty="0" err="1" smtClean="0"/>
              <a:t>Baqai</a:t>
            </a:r>
            <a:endParaRPr lang="en-US" dirty="0" smtClean="0"/>
          </a:p>
          <a:p>
            <a:r>
              <a:rPr lang="en-US" dirty="0" smtClean="0"/>
              <a:t>12/3/2009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70-74:</a:t>
            </a:r>
          </a:p>
          <a:p>
            <a:pPr lvl="1"/>
            <a:r>
              <a:rPr lang="en-US" dirty="0" smtClean="0"/>
              <a:t>White Females</a:t>
            </a:r>
          </a:p>
          <a:p>
            <a:pPr lvl="1"/>
            <a:r>
              <a:rPr lang="en-US" dirty="0" smtClean="0"/>
              <a:t>Surgery</a:t>
            </a:r>
          </a:p>
          <a:p>
            <a:pPr lvl="1"/>
            <a:r>
              <a:rPr lang="en-US" dirty="0" smtClean="0"/>
              <a:t>No Radiation</a:t>
            </a:r>
          </a:p>
          <a:p>
            <a:r>
              <a:rPr lang="en-US" dirty="0" smtClean="0"/>
              <a:t>65-69:</a:t>
            </a:r>
          </a:p>
          <a:p>
            <a:pPr lvl="1"/>
            <a:r>
              <a:rPr lang="en-US" dirty="0" smtClean="0"/>
              <a:t>Females </a:t>
            </a:r>
          </a:p>
          <a:p>
            <a:pPr lvl="1"/>
            <a:r>
              <a:rPr lang="en-US" dirty="0" smtClean="0"/>
              <a:t>Small % of other race in men</a:t>
            </a:r>
          </a:p>
          <a:p>
            <a:pPr lvl="1"/>
            <a:r>
              <a:rPr lang="en-US" dirty="0" smtClean="0"/>
              <a:t>Surgery Recommended </a:t>
            </a:r>
          </a:p>
          <a:p>
            <a:r>
              <a:rPr lang="en-US" dirty="0" smtClean="0"/>
              <a:t>55-59:</a:t>
            </a:r>
          </a:p>
          <a:p>
            <a:pPr lvl="1"/>
            <a:r>
              <a:rPr lang="en-US" dirty="0" smtClean="0"/>
              <a:t>White Males</a:t>
            </a:r>
          </a:p>
          <a:p>
            <a:pPr lvl="1"/>
            <a:r>
              <a:rPr lang="en-US" dirty="0" smtClean="0"/>
              <a:t>Bladder </a:t>
            </a:r>
          </a:p>
          <a:p>
            <a:pPr lvl="1"/>
            <a:r>
              <a:rPr lang="en-US" dirty="0" smtClean="0"/>
              <a:t>90% Surgery &amp; high success rate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</a:p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SEER</a:t>
            </a:r>
          </a:p>
          <a:p>
            <a:r>
              <a:rPr lang="en-US" dirty="0" smtClean="0"/>
              <a:t>Goals of SEER</a:t>
            </a:r>
          </a:p>
          <a:p>
            <a:r>
              <a:rPr lang="en-US" dirty="0" err="1" smtClean="0"/>
              <a:t>SEERStat</a:t>
            </a:r>
            <a:endParaRPr lang="en-US" dirty="0" smtClean="0"/>
          </a:p>
          <a:p>
            <a:r>
              <a:rPr lang="en-US" dirty="0" smtClean="0"/>
              <a:t>Results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Cancer</a:t>
            </a:r>
          </a:p>
          <a:p>
            <a:r>
              <a:rPr lang="en-US" dirty="0" smtClean="0"/>
              <a:t>Tumor</a:t>
            </a:r>
          </a:p>
          <a:p>
            <a:r>
              <a:rPr lang="en-US" dirty="0" smtClean="0"/>
              <a:t>Symptoms</a:t>
            </a:r>
          </a:p>
          <a:p>
            <a:pPr lvl="1"/>
            <a:r>
              <a:rPr lang="en-US" dirty="0" smtClean="0"/>
              <a:t>Blood in the urine</a:t>
            </a:r>
          </a:p>
          <a:p>
            <a:pPr lvl="1"/>
            <a:r>
              <a:rPr lang="en-US" dirty="0" smtClean="0"/>
              <a:t>Urgency to urinate</a:t>
            </a:r>
          </a:p>
          <a:p>
            <a:pPr lvl="1"/>
            <a:r>
              <a:rPr lang="en-US" dirty="0" smtClean="0"/>
              <a:t>Back or bone pain </a:t>
            </a:r>
          </a:p>
          <a:p>
            <a:pPr lvl="1"/>
            <a:r>
              <a:rPr lang="en-US" dirty="0" smtClean="0"/>
              <a:t>Swelling in the legs</a:t>
            </a:r>
          </a:p>
          <a:p>
            <a:r>
              <a:rPr lang="en-US" dirty="0" smtClean="0"/>
              <a:t>Diagnosis</a:t>
            </a:r>
          </a:p>
          <a:p>
            <a:r>
              <a:rPr lang="en-US" dirty="0" smtClean="0"/>
              <a:t>Treatment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Surveillance, Epidemiology, and End Results</a:t>
            </a:r>
          </a:p>
          <a:p>
            <a:r>
              <a:rPr lang="en-US" dirty="0" smtClean="0"/>
              <a:t>National Cancer Institute</a:t>
            </a:r>
          </a:p>
          <a:p>
            <a:r>
              <a:rPr lang="en-US" dirty="0" smtClean="0"/>
              <a:t>Collect and Publish information for 26% of the United States</a:t>
            </a:r>
          </a:p>
          <a:p>
            <a:r>
              <a:rPr lang="en-US" dirty="0" smtClean="0"/>
              <a:t>Tasks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SEER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Collect complete and accurate data on all cancers diagnosed among residents of geographic areas covered by SEER cancer registries. </a:t>
            </a:r>
          </a:p>
          <a:p>
            <a:r>
              <a:rPr lang="en-US" dirty="0" smtClean="0"/>
              <a:t>Conduct a continual quality control and quality improvement  program to ensure the collection of high quality data. </a:t>
            </a:r>
          </a:p>
          <a:p>
            <a:r>
              <a:rPr lang="en-US" dirty="0" smtClean="0"/>
              <a:t>Periodically report the cancer burden as it relates to cancer incidence and mortality, and patient survival overall and in selected segments of the population.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SEER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unusual changes and differences in the patterns of occurrence of specific forms of cancer in population subgroups defined by geographic, demographic, and social characteristics. </a:t>
            </a:r>
          </a:p>
          <a:p>
            <a:r>
              <a:rPr lang="en-US" dirty="0" smtClean="0"/>
              <a:t>Describe temporal changes in cancer incidence, mortality, extent of disease at diagnosis (stage), therapy, and patient survival as they may relate to the impact of cancer prevention and control interventions.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SEERStat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SEERStat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2677"/>
            <a:ext cx="9144000" cy="551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85+: </a:t>
            </a:r>
          </a:p>
          <a:p>
            <a:pPr lvl="1"/>
            <a:r>
              <a:rPr lang="en-US" dirty="0" smtClean="0"/>
              <a:t>White Female</a:t>
            </a:r>
          </a:p>
          <a:p>
            <a:pPr lvl="1"/>
            <a:r>
              <a:rPr lang="en-US" dirty="0" smtClean="0"/>
              <a:t>No Surgery on Patients</a:t>
            </a:r>
          </a:p>
          <a:p>
            <a:pPr lvl="1"/>
            <a:r>
              <a:rPr lang="en-US" dirty="0" smtClean="0"/>
              <a:t>One patient with radiation</a:t>
            </a:r>
          </a:p>
          <a:p>
            <a:r>
              <a:rPr lang="en-US" dirty="0" smtClean="0"/>
              <a:t>80-84:</a:t>
            </a:r>
          </a:p>
          <a:p>
            <a:pPr lvl="1"/>
            <a:r>
              <a:rPr lang="en-US" dirty="0" smtClean="0"/>
              <a:t>White Female</a:t>
            </a:r>
          </a:p>
          <a:p>
            <a:pPr lvl="1"/>
            <a:r>
              <a:rPr lang="en-US" dirty="0" smtClean="0"/>
              <a:t>70% Surgery</a:t>
            </a:r>
          </a:p>
          <a:p>
            <a:pPr lvl="1"/>
            <a:r>
              <a:rPr lang="en-US" dirty="0" smtClean="0"/>
              <a:t>Beam radiation</a:t>
            </a:r>
          </a:p>
          <a:p>
            <a:r>
              <a:rPr lang="en-US" dirty="0" smtClean="0"/>
              <a:t>75-79:</a:t>
            </a:r>
          </a:p>
          <a:p>
            <a:pPr lvl="1"/>
            <a:r>
              <a:rPr lang="en-US" dirty="0" smtClean="0"/>
              <a:t>White Male</a:t>
            </a:r>
          </a:p>
          <a:p>
            <a:pPr lvl="1"/>
            <a:r>
              <a:rPr lang="en-US" dirty="0" smtClean="0"/>
              <a:t>Majority had surgery</a:t>
            </a:r>
          </a:p>
          <a:p>
            <a:pPr lvl="1"/>
            <a:r>
              <a:rPr lang="en-US" dirty="0" smtClean="0"/>
              <a:t>Low outcome of radiation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65</TotalTime>
  <Words>272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Urinary Cancer</vt:lpstr>
      <vt:lpstr>Table of Contents</vt:lpstr>
      <vt:lpstr>Background</vt:lpstr>
      <vt:lpstr>SEER</vt:lpstr>
      <vt:lpstr>Goals of SEER</vt:lpstr>
      <vt:lpstr>Goals of SEER (cont)</vt:lpstr>
      <vt:lpstr>SEERStat</vt:lpstr>
      <vt:lpstr>SEERStat</vt:lpstr>
      <vt:lpstr>Results</vt:lpstr>
      <vt:lpstr>Results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Urinary Cancer</dc:title>
  <dc:creator>Windows User</dc:creator>
  <cp:lastModifiedBy>Windows User</cp:lastModifiedBy>
  <cp:revision>9</cp:revision>
  <dcterms:created xsi:type="dcterms:W3CDTF">2009-12-02T05:39:58Z</dcterms:created>
  <dcterms:modified xsi:type="dcterms:W3CDTF">2009-12-02T23:45:50Z</dcterms:modified>
</cp:coreProperties>
</file>