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F963762-4BA2-40A4-9C42-EC0CB8167F01}" type="datetimeFigureOut">
              <a:rPr lang="en-US" smtClean="0"/>
              <a:pPr/>
              <a:t>4/28/2010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6D9C1DB-7FEC-4214-A047-97FB93896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Identifying </a:t>
            </a:r>
            <a:r>
              <a:rPr lang="en-US" dirty="0" err="1" smtClean="0"/>
              <a:t>NaK</a:t>
            </a:r>
            <a:r>
              <a:rPr lang="en-US" dirty="0" smtClean="0"/>
              <a:t> Objects</a:t>
            </a:r>
            <a:br>
              <a:rPr lang="en-US" dirty="0" smtClean="0"/>
            </a:br>
            <a:r>
              <a:rPr lang="en-US" dirty="0" smtClean="0"/>
              <a:t>in Space Debris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Johanne Christensen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Soviet RORSAT satellites were deployed between 1967 to 1988</a:t>
            </a:r>
          </a:p>
          <a:p>
            <a:r>
              <a:rPr lang="en-US" sz="2000" dirty="0" smtClean="0"/>
              <a:t>Some of the satellites had nuclear reactors</a:t>
            </a:r>
          </a:p>
          <a:p>
            <a:r>
              <a:rPr lang="en-US" sz="2000" dirty="0" smtClean="0"/>
              <a:t>The nuclear satellites were decommissioned in the 1980s by boosting the satellite to a graveyard orbit and jettisoning the reactor</a:t>
            </a:r>
          </a:p>
          <a:p>
            <a:r>
              <a:rPr lang="en-US" sz="2000" dirty="0" smtClean="0"/>
              <a:t> NaK coolant was leaked due to a faulty seal in 16 satellites</a:t>
            </a:r>
          </a:p>
          <a:p>
            <a:r>
              <a:rPr lang="en-US" sz="2000" dirty="0" smtClean="0"/>
              <a:t>Can we identify which groups of NaK objects originated from each satellite?</a:t>
            </a:r>
            <a:endParaRPr lang="en-US" sz="2000" dirty="0"/>
          </a:p>
        </p:txBody>
      </p:sp>
      <p:pic>
        <p:nvPicPr>
          <p:cNvPr id="4" name="Picture 3" descr="h_rorsat_dia_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4343400"/>
            <a:ext cx="3322620" cy="21078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2600" y="60198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RORSAT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1076 data objects with 10 attributes</a:t>
            </a:r>
          </a:p>
          <a:p>
            <a:r>
              <a:rPr lang="en-US" sz="2000" dirty="0" smtClean="0"/>
              <a:t>Data comes from the MIT Haystack Radar in MA</a:t>
            </a:r>
          </a:p>
          <a:p>
            <a:pPr lvl="1"/>
            <a:r>
              <a:rPr lang="en-US" sz="1800" dirty="0" smtClean="0"/>
              <a:t>75° Elevation East is examined</a:t>
            </a:r>
          </a:p>
          <a:p>
            <a:pPr lvl="1"/>
            <a:r>
              <a:rPr lang="en-US" sz="1800" dirty="0" smtClean="0"/>
              <a:t>Haystack can only identify objects larger than 5mm</a:t>
            </a:r>
          </a:p>
          <a:p>
            <a:r>
              <a:rPr lang="en-US" sz="2000" dirty="0" smtClean="0"/>
              <a:t>Data contains location information (alt, range, range-rate, inclination) and wavelength information</a:t>
            </a:r>
          </a:p>
          <a:p>
            <a:pPr lvl="1"/>
            <a:r>
              <a:rPr lang="en-US" sz="1600" dirty="0" smtClean="0"/>
              <a:t>Wavelength information gives the information on the composition of the object</a:t>
            </a:r>
          </a:p>
          <a:p>
            <a:r>
              <a:rPr lang="en-US" sz="1800" dirty="0" smtClean="0"/>
              <a:t>Additional data about the RORSAT satellites (orbit heights and inclination) was also given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Correlated all the columns</a:t>
            </a:r>
          </a:p>
          <a:p>
            <a:pPr lvl="1"/>
            <a:r>
              <a:rPr lang="en-US" sz="1800" dirty="0" smtClean="0"/>
              <a:t>Alt and Range have very high correlation &gt;.99</a:t>
            </a:r>
          </a:p>
          <a:p>
            <a:pPr lvl="1"/>
            <a:r>
              <a:rPr lang="en-US" sz="1800" dirty="0" smtClean="0"/>
              <a:t>High correlation among the wavelength data (PP, OP, RCS)</a:t>
            </a:r>
          </a:p>
          <a:p>
            <a:pPr lvl="1"/>
            <a:r>
              <a:rPr lang="en-US" sz="1800" dirty="0" smtClean="0"/>
              <a:t>Low correlation between the location data and wavelength data</a:t>
            </a:r>
          </a:p>
          <a:p>
            <a:r>
              <a:rPr lang="en-US" sz="2000" dirty="0" smtClean="0"/>
              <a:t>Can omit the wavelength data</a:t>
            </a:r>
          </a:p>
          <a:p>
            <a:pPr lvl="1"/>
            <a:r>
              <a:rPr lang="en-US" sz="1800" dirty="0" smtClean="0"/>
              <a:t>Tells us that the objects are all NaK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4343400" cy="43251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Need to remove outliers, since they will skew the clusters</a:t>
            </a:r>
          </a:p>
          <a:p>
            <a:pPr lvl="1"/>
            <a:r>
              <a:rPr lang="en-US" sz="1800" dirty="0" smtClean="0"/>
              <a:t>Used </a:t>
            </a:r>
            <a:r>
              <a:rPr lang="en-US" sz="1800" dirty="0" err="1" smtClean="0"/>
              <a:t>DBScan</a:t>
            </a:r>
            <a:r>
              <a:rPr lang="en-US" sz="1800" dirty="0" smtClean="0"/>
              <a:t> and removed noise point</a:t>
            </a:r>
          </a:p>
          <a:p>
            <a:pPr lvl="1"/>
            <a:r>
              <a:rPr lang="en-US" sz="1800" dirty="0" smtClean="0"/>
              <a:t>Used visualization and removed a point with significantly higher </a:t>
            </a:r>
            <a:r>
              <a:rPr lang="en-US" sz="1800" dirty="0" err="1" smtClean="0"/>
              <a:t>rdot</a:t>
            </a:r>
            <a:endParaRPr lang="en-US" sz="1800" dirty="0" smtClean="0"/>
          </a:p>
          <a:p>
            <a:r>
              <a:rPr lang="en-US" sz="2000" dirty="0" smtClean="0"/>
              <a:t>K-means with 16 clusters</a:t>
            </a:r>
          </a:p>
          <a:p>
            <a:pPr lvl="1"/>
            <a:r>
              <a:rPr lang="en-US" sz="1800" dirty="0" smtClean="0"/>
              <a:t>Attributes Used: Alt, Inclination, Range-Rate</a:t>
            </a:r>
          </a:p>
          <a:p>
            <a:endParaRPr lang="en-US" sz="1800" dirty="0" smtClean="0"/>
          </a:p>
          <a:p>
            <a:pPr lvl="1"/>
            <a:endParaRPr lang="en-US" sz="1800" dirty="0" smtClean="0"/>
          </a:p>
        </p:txBody>
      </p:sp>
      <p:pic>
        <p:nvPicPr>
          <p:cNvPr id="4" name="Picture 3" descr="cluster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2286000"/>
            <a:ext cx="3893782" cy="3152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5400" y="1981200"/>
            <a:ext cx="3724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Inclination and Altitude by Cluster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Refining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Running the clustering algorithm produces several clusters with </a:t>
            </a:r>
            <a:r>
              <a:rPr lang="en-US" sz="2000" dirty="0" err="1" smtClean="0"/>
              <a:t>centroids</a:t>
            </a:r>
            <a:r>
              <a:rPr lang="en-US" sz="2000" dirty="0" smtClean="0"/>
              <a:t> under 800km</a:t>
            </a:r>
          </a:p>
          <a:p>
            <a:pPr lvl="1"/>
            <a:r>
              <a:rPr lang="en-US" sz="1800" dirty="0" smtClean="0"/>
              <a:t>Does not match satellite data</a:t>
            </a:r>
          </a:p>
          <a:p>
            <a:r>
              <a:rPr lang="en-US" sz="2000" dirty="0" smtClean="0"/>
              <a:t>Many of the objects are below 700km, while 15 of the satellites are orbiting at 900km</a:t>
            </a:r>
          </a:p>
          <a:p>
            <a:r>
              <a:rPr lang="en-US" sz="2000" dirty="0" smtClean="0"/>
              <a:t>Orbital decay is likely – most of the low altitude objects are small (&lt;1cm)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Refining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Removed objects at low altitude, below 700km</a:t>
            </a:r>
          </a:p>
          <a:p>
            <a:r>
              <a:rPr lang="en-US" sz="2000" dirty="0" smtClean="0"/>
              <a:t>Clustered with K-means, 30 clusters</a:t>
            </a:r>
          </a:p>
          <a:p>
            <a:endParaRPr lang="en-US" sz="2000" dirty="0"/>
          </a:p>
        </p:txBody>
      </p:sp>
      <p:pic>
        <p:nvPicPr>
          <p:cNvPr id="4" name="Picture 3" descr="altvis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886200"/>
            <a:ext cx="3592106" cy="2362200"/>
          </a:xfrm>
          <a:prstGeom prst="rect">
            <a:avLst/>
          </a:prstGeom>
        </p:spPr>
      </p:pic>
      <p:pic>
        <p:nvPicPr>
          <p:cNvPr id="5" name="Picture 4" descr="altvis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3886200"/>
            <a:ext cx="3594276" cy="23591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0200" y="3505200"/>
            <a:ext cx="5625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Inc and Alt Before and After Removing Low Altitudes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Postprocessing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Merged similar clusters based on inclination and range-rate</a:t>
            </a:r>
          </a:p>
          <a:p>
            <a:pPr lvl="1"/>
            <a:r>
              <a:rPr lang="en-US" sz="1800" dirty="0" smtClean="0"/>
              <a:t>Accounts for orbital decay, since objects decay at different rates</a:t>
            </a:r>
          </a:p>
        </p:txBody>
      </p:sp>
      <p:pic>
        <p:nvPicPr>
          <p:cNvPr id="4" name="Picture 3" descr="clustersol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3124200"/>
            <a:ext cx="4749210" cy="34385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Merged Clusters</a:t>
            </a:r>
            <a:endParaRPr lang="en-US" dirty="0"/>
          </a:p>
        </p:txBody>
      </p:sp>
      <p:pic>
        <p:nvPicPr>
          <p:cNvPr id="4" name="Content Placeholder 3" descr="clusters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04987" y="2373313"/>
            <a:ext cx="5534025" cy="40767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300</TotalTime>
  <Words>333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Identifying NaK Objects in Space Debris</vt:lpstr>
      <vt:lpstr>Problem</vt:lpstr>
      <vt:lpstr>Data</vt:lpstr>
      <vt:lpstr>Preprocessing</vt:lpstr>
      <vt:lpstr>Clustering</vt:lpstr>
      <vt:lpstr>Refining Clusters</vt:lpstr>
      <vt:lpstr>Refining Clusters</vt:lpstr>
      <vt:lpstr>Postprocessing</vt:lpstr>
      <vt:lpstr>Merged Clusters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NaK Objects in Space Debris</dc:title>
  <dc:creator>0174091</dc:creator>
  <cp:lastModifiedBy>0174091</cp:lastModifiedBy>
  <cp:revision>43</cp:revision>
  <dcterms:created xsi:type="dcterms:W3CDTF">2010-04-25T22:39:20Z</dcterms:created>
  <dcterms:modified xsi:type="dcterms:W3CDTF">2010-04-28T16:25:50Z</dcterms:modified>
</cp:coreProperties>
</file>