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2" r:id="rId2"/>
    <p:sldId id="273" r:id="rId3"/>
  </p:sldIdLst>
  <p:sldSz cx="9144000" cy="6858000" type="letter"/>
  <p:notesSz cx="6858000" cy="919956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99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5" autoAdjust="0"/>
    <p:restoredTop sz="90929"/>
  </p:normalViewPr>
  <p:slideViewPr>
    <p:cSldViewPr>
      <p:cViewPr>
        <p:scale>
          <a:sx n="57" d="100"/>
          <a:sy n="57" d="100"/>
        </p:scale>
        <p:origin x="-2712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423025" y="8796338"/>
            <a:ext cx="3714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8AE2067A-7504-4048-9944-ECC6A76D1FBC}" type="slidenum">
              <a:rPr lang="en-US" sz="1400"/>
              <a:pPr algn="r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57678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96913"/>
            <a:ext cx="4583112" cy="34369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423025" y="8796338"/>
            <a:ext cx="3714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8D41C8D9-FFFA-45FB-9888-B757590C84CF}" type="slidenum">
              <a:rPr lang="en-US" sz="1400"/>
              <a:pPr algn="r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61925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9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8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47650"/>
            <a:ext cx="19431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47650"/>
            <a:ext cx="56769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2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3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008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0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1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4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626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932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940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"/>
          <p:cNvGrpSpPr>
            <a:grpSpLocks/>
          </p:cNvGrpSpPr>
          <p:nvPr/>
        </p:nvGrpSpPr>
        <p:grpSpPr bwMode="auto">
          <a:xfrm>
            <a:off x="6350" y="1519238"/>
            <a:ext cx="8334375" cy="288925"/>
            <a:chOff x="4" y="957"/>
            <a:chExt cx="5250" cy="182"/>
          </a:xfrm>
        </p:grpSpPr>
        <p:grpSp>
          <p:nvGrpSpPr>
            <p:cNvPr id="1030" name="Group 5"/>
            <p:cNvGrpSpPr>
              <a:grpSpLocks/>
            </p:cNvGrpSpPr>
            <p:nvPr/>
          </p:nvGrpSpPr>
          <p:grpSpPr bwMode="auto">
            <a:xfrm>
              <a:off x="5022" y="957"/>
              <a:ext cx="232" cy="181"/>
              <a:chOff x="5022" y="957"/>
              <a:chExt cx="232" cy="181"/>
            </a:xfrm>
          </p:grpSpPr>
          <p:sp>
            <p:nvSpPr>
              <p:cNvPr id="1042" name="Rectangle 2"/>
              <p:cNvSpPr>
                <a:spLocks noChangeArrowheads="1"/>
              </p:cNvSpPr>
              <p:nvPr/>
            </p:nvSpPr>
            <p:spPr bwMode="auto">
              <a:xfrm>
                <a:off x="5232" y="957"/>
                <a:ext cx="22" cy="18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3"/>
              <p:cNvSpPr>
                <a:spLocks noChangeArrowheads="1"/>
              </p:cNvSpPr>
              <p:nvPr/>
            </p:nvSpPr>
            <p:spPr bwMode="auto">
              <a:xfrm>
                <a:off x="5138" y="957"/>
                <a:ext cx="52" cy="18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022" y="957"/>
                <a:ext cx="62" cy="18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1" name="Group 8"/>
            <p:cNvGrpSpPr>
              <a:grpSpLocks/>
            </p:cNvGrpSpPr>
            <p:nvPr/>
          </p:nvGrpSpPr>
          <p:grpSpPr bwMode="auto">
            <a:xfrm>
              <a:off x="4654" y="957"/>
              <a:ext cx="316" cy="181"/>
              <a:chOff x="4654" y="957"/>
              <a:chExt cx="316" cy="181"/>
            </a:xfrm>
          </p:grpSpPr>
          <p:sp>
            <p:nvSpPr>
              <p:cNvPr id="1040" name="Rectangle 6"/>
              <p:cNvSpPr>
                <a:spLocks noChangeArrowheads="1"/>
              </p:cNvSpPr>
              <p:nvPr/>
            </p:nvSpPr>
            <p:spPr bwMode="auto">
              <a:xfrm>
                <a:off x="4852" y="957"/>
                <a:ext cx="118" cy="181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7"/>
              <p:cNvSpPr>
                <a:spLocks noChangeArrowheads="1"/>
              </p:cNvSpPr>
              <p:nvPr/>
            </p:nvSpPr>
            <p:spPr bwMode="auto">
              <a:xfrm>
                <a:off x="4654" y="957"/>
                <a:ext cx="146" cy="181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" name="Group 16"/>
            <p:cNvGrpSpPr>
              <a:grpSpLocks/>
            </p:cNvGrpSpPr>
            <p:nvPr/>
          </p:nvGrpSpPr>
          <p:grpSpPr bwMode="auto">
            <a:xfrm>
              <a:off x="4" y="957"/>
              <a:ext cx="4599" cy="182"/>
              <a:chOff x="4" y="957"/>
              <a:chExt cx="4599" cy="182"/>
            </a:xfrm>
          </p:grpSpPr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422" y="957"/>
                <a:ext cx="181" cy="181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160" y="957"/>
                <a:ext cx="210" cy="181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3868" y="957"/>
                <a:ext cx="242" cy="181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542" y="957"/>
                <a:ext cx="276" cy="182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187" y="957"/>
                <a:ext cx="306" cy="181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2802" y="957"/>
                <a:ext cx="337" cy="181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" y="957"/>
                <a:ext cx="2748" cy="181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7650"/>
            <a:ext cx="77724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20"/>
          <p:cNvSpPr>
            <a:spLocks noChangeArrowheads="1"/>
          </p:cNvSpPr>
          <p:nvPr/>
        </p:nvSpPr>
        <p:spPr bwMode="auto">
          <a:xfrm>
            <a:off x="9525" y="3175"/>
            <a:ext cx="14525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r>
              <a:rPr lang="en-US" sz="1400"/>
              <a:t>Christoph F. Eick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90600"/>
          </a:xfrm>
        </p:spPr>
        <p:txBody>
          <a:bodyPr/>
          <a:lstStyle/>
          <a:p>
            <a:pPr algn="ctr"/>
            <a:r>
              <a:rPr lang="en-US" dirty="0" smtClean="0"/>
              <a:t>Swarm Intelligence / Agent-based Modeling and Simulation</a:t>
            </a:r>
            <a:endParaRPr lang="de-DE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419600"/>
          </a:xfrm>
        </p:spPr>
        <p:txBody>
          <a:bodyPr/>
          <a:lstStyle/>
          <a:p>
            <a:r>
              <a:rPr lang="en-US" sz="2800" dirty="0" smtClean="0"/>
              <a:t>Swarm Intelligence: Develop systems where sets of agents of agents solve problems without centralized control intelligently. </a:t>
            </a:r>
            <a:endParaRPr lang="en-US" sz="2800" dirty="0" smtClean="0"/>
          </a:p>
          <a:p>
            <a:r>
              <a:rPr lang="en-US" sz="2800" dirty="0" smtClean="0"/>
              <a:t>Agent-based Modeling and Simulation (Develop models of agent-based systems in nature, business, society…)</a:t>
            </a:r>
            <a:endParaRPr lang="en-US" sz="2800" dirty="0" smtClean="0"/>
          </a:p>
          <a:p>
            <a:r>
              <a:rPr lang="en-US" sz="2800" dirty="0" smtClean="0"/>
              <a:t>Distributed </a:t>
            </a:r>
            <a:r>
              <a:rPr lang="en-US" sz="2800" dirty="0" smtClean="0"/>
              <a:t>Intelligence </a:t>
            </a:r>
            <a:r>
              <a:rPr lang="en-US" sz="2800" dirty="0" smtClean="0"/>
              <a:t>(related to distributed systems)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Font typeface="Monotype Sorts" pitchFamily="2" charset="2"/>
              <a:buNone/>
            </a:pP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26505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457200"/>
            <a:ext cx="9296400" cy="1066800"/>
          </a:xfrm>
        </p:spPr>
        <p:txBody>
          <a:bodyPr/>
          <a:lstStyle/>
          <a:p>
            <a:pPr algn="ctr"/>
            <a:r>
              <a:rPr lang="en-US" dirty="0" smtClean="0"/>
              <a:t>Organization: </a:t>
            </a:r>
            <a:r>
              <a:rPr lang="en-US" dirty="0" smtClean="0"/>
              <a:t>Swarm Intelligence / Agent-based Modeling and Simulation</a:t>
            </a:r>
            <a:endParaRPr lang="de-DE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Brief Introduction to Swarm Intelligence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Discussion Course Project2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Swarm Robots (Videos)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Lab-Style Introduction to REPAST/NETLOGO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Brief Introduction Particle Swarm Optimization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More </a:t>
            </a:r>
            <a:r>
              <a:rPr lang="en-US" sz="2800" smtClean="0"/>
              <a:t>Discussion Project2</a:t>
            </a:r>
            <a:endParaRPr lang="en-US" sz="2800" dirty="0"/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Font typeface="Monotype Sorts" pitchFamily="2" charset="2"/>
              <a:buNone/>
            </a:pP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91406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knbarb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DADADA"/>
      </a:accent1>
      <a:accent2>
        <a:srgbClr val="676767"/>
      </a:accent2>
      <a:accent3>
        <a:srgbClr val="FFFFFF"/>
      </a:accent3>
      <a:accent4>
        <a:srgbClr val="000000"/>
      </a:accent4>
      <a:accent5>
        <a:srgbClr val="EAEAEA"/>
      </a:accent5>
      <a:accent6>
        <a:srgbClr val="5D5D5D"/>
      </a:accent6>
      <a:hlink>
        <a:srgbClr val="474747"/>
      </a:hlink>
      <a:folHlink>
        <a:srgbClr val="CECECE"/>
      </a:folHlink>
    </a:clrScheme>
    <a:fontScheme name="brknbar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c:\msoffice\powerpnt\template\bwovrhd\brknbarb.ppt</Template>
  <TotalTime>4079</TotalTime>
  <Pages>1</Pages>
  <Words>86</Words>
  <Application>Microsoft Office PowerPoint</Application>
  <PresentationFormat>Letter Paper (8.5x11 in)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brknbarb</vt:lpstr>
      <vt:lpstr>Swarm Intelligence / Agent-based Modeling and Simulation</vt:lpstr>
      <vt:lpstr>Organization: Swarm Intelligence / Agent-based Modeling and Simulation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of  Evolutionary Computation</dc:title>
  <dc:creator>Department of Computer Science</dc:creator>
  <cp:lastModifiedBy>Christoph Eick</cp:lastModifiedBy>
  <cp:revision>70</cp:revision>
  <cp:lastPrinted>1997-09-04T16:49:26Z</cp:lastPrinted>
  <dcterms:created xsi:type="dcterms:W3CDTF">1999-06-13T08:52:02Z</dcterms:created>
  <dcterms:modified xsi:type="dcterms:W3CDTF">2012-03-20T14:55:54Z</dcterms:modified>
</cp:coreProperties>
</file>