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6"/>
  </p:notesMasterIdLst>
  <p:sldIdLst>
    <p:sldId id="256" r:id="rId2"/>
    <p:sldId id="258" r:id="rId3"/>
    <p:sldId id="257" r:id="rId4"/>
    <p:sldId id="259" r:id="rId5"/>
    <p:sldId id="280" r:id="rId6"/>
    <p:sldId id="274" r:id="rId7"/>
    <p:sldId id="262" r:id="rId8"/>
    <p:sldId id="263" r:id="rId9"/>
    <p:sldId id="264" r:id="rId10"/>
    <p:sldId id="283" r:id="rId11"/>
    <p:sldId id="277" r:id="rId12"/>
    <p:sldId id="265" r:id="rId13"/>
    <p:sldId id="266" r:id="rId14"/>
    <p:sldId id="281" r:id="rId15"/>
    <p:sldId id="267" r:id="rId16"/>
    <p:sldId id="270" r:id="rId17"/>
    <p:sldId id="285" r:id="rId18"/>
    <p:sldId id="271" r:id="rId19"/>
    <p:sldId id="272" r:id="rId20"/>
    <p:sldId id="282" r:id="rId21"/>
    <p:sldId id="273" r:id="rId22"/>
    <p:sldId id="275" r:id="rId23"/>
    <p:sldId id="268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998" autoAdjust="0"/>
  </p:normalViewPr>
  <p:slideViewPr>
    <p:cSldViewPr snapToGrid="0">
      <p:cViewPr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F6797-31F3-457D-B915-A97CB8EFE9F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A2494-BC27-4862-8459-C10C00B8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9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A2494-BC27-4862-8459-C10C00B8D7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2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A2494-BC27-4862-8459-C10C00B8D7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5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81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62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284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95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84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8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8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1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1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0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9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7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1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4775F-FE65-4AE9-8D09-AE1CE8AAB92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14E40E-6EDE-4936-BE63-1EC9C71D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199" y="695529"/>
            <a:ext cx="8545292" cy="188389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Distance-Based Outlier Detection: Consolidation and Renewed Bearing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9868" y="3515726"/>
            <a:ext cx="3138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Gustavo Henrique Orair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University of 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Minas Gerais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0417" y="3515726"/>
            <a:ext cx="31680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Wagner Meira Jr.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University of      Minas Gerais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34818" y="5744688"/>
            <a:ext cx="2702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Kajol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UH ID : 1358284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812" y="327546"/>
            <a:ext cx="881645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RANKING IN CONJUCTION WITH PARTITIONING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ROCN with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RBRP is a two-phase algorithm , first phase is partitioning phase that bins the data space into grid-like partitions. Second phase, uses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fast map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style of projection of points to rank neighbors.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It achieves log-linear performance on average.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ROCO with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It is a novel approach in this paper. Summary of each cluster such as number of objects within a cluster, partition volume, density of partition is computed to rank clusters based on their likelihood to contain outliers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Large partitions with low-density regions will increase D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min and may contain outliers and is likely to achieve better performance overall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91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203" y="213441"/>
            <a:ext cx="563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TAXONOMY OF EXISTING WORK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8107" y="1323832"/>
            <a:ext cx="911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Summary of distance-based outlier detection algorithms and strategies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37" y="1910687"/>
            <a:ext cx="8993683" cy="409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3261" y="464025"/>
            <a:ext cx="41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DIODE FRAMEWORK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7039" y="1255594"/>
            <a:ext cx="94715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Distance-Based Outlier Detection (DIODE) framework is used to perform experiments in isolation or  combination, and the strategies employed to improve the effectiveness of the pruning process.</a:t>
            </a: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It employs a clustering pre-processing step using RBRP-style recursive partitioning and divisive bisection k means clustering algorithm. They can be threshold to a user-defined size( size of partition cannot be more than 16000 points is assumed in this paper).They scale well to large datasets.</a:t>
            </a: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Preprocessing is followed by ranking strategies, ANNS pruning rule , then factorial design study.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096" y="1146412"/>
            <a:ext cx="87891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PPSO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It considers D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 , which monotonically increases with the execution of the algorithm, once its large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enough significant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partitions will be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pruned.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 startAt="2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PPSN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uses the concept of if MINDIST &gt; D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k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(P), a partition P may be discarded.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ROCN     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Uses same approach as of RBRP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ROCO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Objects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ranked based on the low density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regions as they contain more outliers . Density is estimated by using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Density = |P|/R(P)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Where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|P| - number of objects in partition 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R(P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 - MBR diagonal length of 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39235" y="191069"/>
            <a:ext cx="6455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Pruning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Ranking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using                                                      		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DIODE framework.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78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6406" y="409434"/>
            <a:ext cx="648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SETUP AND RESULTS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5152" y="1310185"/>
            <a:ext cx="951248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factorial design study is presented now , it evaluates different pruning and ranking strategies.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average execution time to detect outliers using various strategies on  synthetic and real large datasets is measured.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Execution time gains are achieved by various optimization strategies.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shown form the results that the reduction in execution time is observed significantly only when there is an interaction in between various optimizations.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of PPSN optimization strategy is also illustrated.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749" y="272955"/>
            <a:ext cx="5172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 SETUP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799" y="1009935"/>
            <a:ext cx="94306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Various real and synthetic datasets have been used.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Experiments were performed on AMD and top 30 outliers were looked for.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ANNS pruning rule and clustering pre-processing is used as a baseline approach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082" y="2975212"/>
            <a:ext cx="8539239" cy="35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60560" y="1078173"/>
                <a:ext cx="9321421" cy="5140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Experiments have been performed that either enable  “+1” or disable “-1” each of the four factors(strategies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Factorial design model explains impact for each factor and possible interactions of factors on data .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It is defined by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equation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Y = Qo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𝟄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  <m:sup/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nary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ᵢ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ᵢ 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where F = { A,B,C,D,AB,AC,AD,BC,BD,CD,ABC,ABD,ACD,BCD,ABCD }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Qo = average value from all executions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Q</a:t>
                </a:r>
                <a:r>
                  <a:rPr lang="en-US" sz="2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ᵢ = value of factors and interactions on execution time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t"/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560" y="1078173"/>
                <a:ext cx="9321421" cy="5140061"/>
              </a:xfrm>
              <a:prstGeom prst="rect">
                <a:avLst/>
              </a:prstGeom>
              <a:blipFill rotWithShape="0">
                <a:blip r:embed="rId2"/>
                <a:stretch>
                  <a:fillRect l="-719" t="-593" r="-1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4653888"/>
            <a:ext cx="5500047" cy="14853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0430" y="379755"/>
            <a:ext cx="479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FACTORIAL DESIGN MODEL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3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799" y="1634835"/>
            <a:ext cx="7498842" cy="42810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08763" y="332510"/>
            <a:ext cx="475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FACTORIAL DESIGN MODEL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271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9737" y="300252"/>
            <a:ext cx="405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RESULTS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5152" y="982639"/>
            <a:ext cx="9976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Average execution times of the outlier detection process for all factor combinations.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982" y="2033516"/>
            <a:ext cx="9689910" cy="423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881" y="1063009"/>
            <a:ext cx="488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Factor values on several datasets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18" y="1894007"/>
            <a:ext cx="10044753" cy="46769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1372" y="232012"/>
            <a:ext cx="522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EXPERIMENTAL RESULTS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4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5838" y="477672"/>
            <a:ext cx="514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PAPER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3958" y="1228299"/>
            <a:ext cx="9489808" cy="585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Distance-Based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Outlier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gained attention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fraud analysis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intrusion applications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diagnosis of diseases.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paper is to perform outlier detection more effectively.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Several distance-based optimizations have been assessed and evaluated to improve performance, but which optimization is better.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can we learn from the design of the existing algorithms? Can we infer some guidelines for designing better outlier detection algorithms?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In this paper Outlier detection framework has been implemented followed by factorial design experiment to understand efficiency gains of various optimizations on real life datasets.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89" y="1445990"/>
            <a:ext cx="7497221" cy="3003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62567" y="245661"/>
            <a:ext cx="4503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EXPERIMENTAL RESULTS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47389" y="941696"/>
            <a:ext cx="498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Factor values on several datasets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4961" y="4653887"/>
            <a:ext cx="66737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Where, SS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ᵢ - sum of squares due to factor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SSᵢ % - Percentage of variation by each factor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Q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ᵢ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- Execution time gain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PPSN</a:t>
            </a:r>
            <a:r>
              <a:rPr lang="en-US" dirty="0"/>
              <a:t>,  is most </a:t>
            </a:r>
            <a:r>
              <a:rPr lang="en-US" dirty="0" smtClean="0"/>
              <a:t>effective strategy overall.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Only in auction government and Uniform 30D, ROCN is most effective.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9863" y="382137"/>
            <a:ext cx="491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6096" y="1296537"/>
            <a:ext cx="9116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Distance-Based Clustering algorithms have exploited the design space detection algorithms.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paper presented new strategies for ranking and processing outliers.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conducting a full factorial design experiment implemented on DIODE framework certain conclusions have been derived 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Firstly, its proved that proposed optimizations are extremely useful for large datasets.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Secondly, It can be concluded that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effectiveness of any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optimization or combination of optimizations always depends on dataset characteristics.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8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2693" y="491320"/>
            <a:ext cx="6059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CONCLUSION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3642" y="1678675"/>
            <a:ext cx="89119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good things about the paper is it presets a different approach to detect outliers.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considers both already proposed distance-based strategies and novel approaches to evaluate the results by giving significant importance to algorithms which get ignored by advance methods.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references mentioned in the paper are too old thereby causing a problem to search more information.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Some sections of the paper are really badly presented with improper references.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6406" y="191070"/>
            <a:ext cx="683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DIRECTIONS AND REFERENCES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5403" y="1132764"/>
            <a:ext cx="861173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Better outlier ranking techniques such as Locality Sensitive Hashing scheme can be explored.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Still room to look for faster methods to preprocess data and approximate the appropriate bounds of ANNS pruning rule 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Gustavo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Orair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Carlos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Teixeira and Wagner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Meira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Jr., Distance-Based Outlier Detection: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Consolidation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Renewed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Bearing, Department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Computer Science, UFMG,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M. Knorr and R. T. Ng. Finding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intentional knowledge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distance-based outliers. In VLDB ’99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25th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Int. Conf. on Very Large Data Bases,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pages 211–222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San Francisco, CA, USA, 1999.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Morgan.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4704" y="423082"/>
            <a:ext cx="4776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ANY QUESTIONS 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120" y="1624083"/>
            <a:ext cx="7252629" cy="47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72937" y="255005"/>
            <a:ext cx="9601200" cy="13033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DISTANCE-BASED OUTLIER DETECTION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1" y="1160061"/>
            <a:ext cx="106725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Outlier detections is fundamental step in data quality, data management, and data analysis tasks.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have always been speaking more about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Model-Based approach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detect outliers but in such approaches its sometimes hard to determine the underlying data distribution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paper we use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Distance-Based Outlier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etection approach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defined as :  For each object o, examine the other objects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-neighborhood of o, where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is a user-specified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distance threshold 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object o is an outlier if most of the objects are not in the r-neighborhood of 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algorithms are :</a:t>
            </a:r>
          </a:p>
          <a:p>
            <a:pPr algn="just" font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Model Free</a:t>
            </a:r>
          </a:p>
          <a:p>
            <a:pPr algn="just" font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They rely on distance functions between objects. </a:t>
            </a:r>
          </a:p>
          <a:p>
            <a:pPr algn="just" font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They rely on approximate nearest neighbor approaches.</a:t>
            </a:r>
          </a:p>
          <a:p>
            <a:pPr algn="just" font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They scale well to large datasets.</a:t>
            </a:r>
          </a:p>
          <a:p>
            <a:pPr algn="just" font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1448" y="450184"/>
            <a:ext cx="5328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DISTANCE-BASED ALGORITHMS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3266" y="1337481"/>
            <a:ext cx="72333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ORCA - Nested Loop algorithm</a:t>
            </a:r>
          </a:p>
          <a:p>
            <a:pPr marL="285750" indent="-285750" fontAlgn="ctr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 Nearest Neighbor Search (ANNS)</a:t>
            </a:r>
          </a:p>
          <a:p>
            <a:pPr marL="285750" indent="-285750" fontAlgn="ctr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partitioning algorithms for preprocessing</a:t>
            </a:r>
          </a:p>
          <a:p>
            <a:pPr marL="285750" indent="-285750" fontAlgn="ctr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Pruning partitions when searching neighbors</a:t>
            </a:r>
          </a:p>
          <a:p>
            <a:pPr marL="285750" indent="-285750" fontAlgn="ctr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</a:p>
          <a:p>
            <a:pPr fontAlgn="ctr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10064"/>
              </p:ext>
            </p:extLst>
          </p:nvPr>
        </p:nvGraphicFramePr>
        <p:xfrm>
          <a:off x="2060812" y="3971498"/>
          <a:ext cx="8161361" cy="395785"/>
        </p:xfrm>
        <a:graphic>
          <a:graphicData uri="http://schemas.openxmlformats.org/drawingml/2006/table">
            <a:tbl>
              <a:tblPr firstCol="1">
                <a:tableStyleId>{2D5ABB26-0587-4C30-8999-92F81FD0307C}</a:tableStyleId>
              </a:tblPr>
              <a:tblGrid>
                <a:gridCol w="8161361"/>
              </a:tblGrid>
              <a:tr h="395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48919" y="341194"/>
            <a:ext cx="3821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NOTATIONS – A Glance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81661"/>
              </p:ext>
            </p:extLst>
          </p:nvPr>
        </p:nvGraphicFramePr>
        <p:xfrm>
          <a:off x="2115403" y="1296535"/>
          <a:ext cx="8516203" cy="5063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1247"/>
                <a:gridCol w="7114956"/>
              </a:tblGrid>
              <a:tr h="405066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08865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outliers in result set to be identified in the database</a:t>
                      </a:r>
                      <a:endParaRPr lang="en-US" dirty="0"/>
                    </a:p>
                  </a:txBody>
                  <a:tcPr/>
                </a:tc>
              </a:tr>
              <a:tr h="405066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nearest neighbors to be considered</a:t>
                      </a:r>
                      <a:endParaRPr lang="en-US" dirty="0"/>
                    </a:p>
                  </a:txBody>
                  <a:tcPr/>
                </a:tc>
              </a:tr>
              <a:tr h="708865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Distance between point p and its kth closest neighbor</a:t>
                      </a:r>
                      <a:endParaRPr lang="en-US" dirty="0"/>
                    </a:p>
                  </a:txBody>
                  <a:tcPr/>
                </a:tc>
              </a:tr>
              <a:tr h="1012663">
                <a:tc>
                  <a:txBody>
                    <a:bodyPr/>
                    <a:lstStyle/>
                    <a:p>
                      <a:endParaRPr lang="en-US" sz="1800" b="0" i="0" u="none" strike="noStrike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k</a:t>
                      </a:r>
                    </a:p>
                    <a:p>
                      <a:r>
                        <a:rPr lang="en-US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   min     </a:t>
                      </a:r>
                    </a:p>
                    <a:p>
                      <a:endParaRPr lang="en-US" sz="1800" b="0" i="0" u="none" strike="noStrike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Smallest distance between a point and its kth nearest neighbor from result set</a:t>
                      </a:r>
                      <a:endParaRPr lang="en-US" dirty="0"/>
                    </a:p>
                  </a:txBody>
                  <a:tcPr/>
                </a:tc>
              </a:tr>
              <a:tr h="40506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MBR diagonal value of a partition P</a:t>
                      </a:r>
                      <a:endParaRPr lang="en-US" dirty="0"/>
                    </a:p>
                  </a:txBody>
                  <a:tcPr/>
                </a:tc>
              </a:tr>
              <a:tr h="708865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MINDIST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distance between an object and MBR structure</a:t>
                      </a:r>
                      <a:endParaRPr lang="en-US" dirty="0"/>
                    </a:p>
                  </a:txBody>
                  <a:tcPr/>
                </a:tc>
              </a:tr>
              <a:tr h="708865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MAXDIST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distance between an object and MBR structure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6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5272" y="0"/>
            <a:ext cx="429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CANONICAL ALGORITHM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08" y="545910"/>
            <a:ext cx="8256896" cy="631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078" y="341195"/>
            <a:ext cx="6346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VARIOUS OPTIMIZATIONS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8925" y="1228298"/>
            <a:ext cx="88393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 NEAREST NEIGHBOR SEARCH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Important pruning rule defined by Ramaswamy, we may disregard an object p as an outlier, if 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&lt;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PRUNING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Goal is to organize the objects into clusters or partitions so that its not necessary to perform all distance calculations.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Indexing data structures has been used as  a strategy in various approaches but it suffers the curse of dimensionality.</a:t>
            </a:r>
          </a:p>
          <a:p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48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970" y="764275"/>
            <a:ext cx="92804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Clustering based Pruning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Pruning Partitions during Search for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neighbors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(PPSN)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Prunes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partitions that are far from an object while searching for neighbors. Uses the concept of Minimum Bounding Rectangle (MBR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If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MINDIST &gt; D</a:t>
            </a:r>
            <a:r>
              <a:rPr lang="en-US" sz="20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none of the objects in that partition can be among the k-nearest neighbors of 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Pruning Partitions during Search for Outliers (PPSO)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Two-phase partition based algorithm, which eliminates whole partitions that do not contain outliers based on the summary statistics generated in clustering phase.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It uses bounds 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lower bound of D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(p) to prune partitions that do not contain outliers followed by a bound to prune partitions that do not contain k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-NN for points from a partition P.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857" y="627797"/>
            <a:ext cx="948519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It aims to improve the efficiency of ANNS pruning rule ( D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min &gt; D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(p)) by increasing D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min. ANNS depends on order of evaluation of both the objects and their neighbors.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Ranking Objects Candidates for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Neighbors(ROCN)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It ranks the order in which the neighbors of a point are processed, and aims to increase D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min so that ANNS pruning rule is triggered earlier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ORCA, an algorithm based on nested loops, randomized ranking and ANNS gives near linear time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even though quadratic in worst case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Ranking Objects Candidates for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Outliers(ROCO)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Determines which objects are more likely to be outliers and also focuses on increasing D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min . It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Bayesian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method, Probabilistic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Pruning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2397</TotalTime>
  <Words>1552</Words>
  <Application>Microsoft Office PowerPoint</Application>
  <PresentationFormat>Widescreen</PresentationFormat>
  <Paragraphs>232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Wingdings</vt:lpstr>
      <vt:lpstr>Wingdings 3</vt:lpstr>
      <vt:lpstr>Wisp</vt:lpstr>
      <vt:lpstr>Distance-Based Outlier Detection: Consolidation and Renewed Bearing </vt:lpstr>
      <vt:lpstr>PowerPoint Presentation</vt:lpstr>
      <vt:lpstr>DISTANCE-BASED OUTLIER DETECTION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Distance-Based Outlier   Detection: Consolidation and  Renewed Bearing</dc:title>
  <dc:creator>Kajol Agarwal</dc:creator>
  <cp:lastModifiedBy>Kajol Agarwal</cp:lastModifiedBy>
  <cp:revision>86</cp:revision>
  <dcterms:created xsi:type="dcterms:W3CDTF">2015-09-20T23:36:38Z</dcterms:created>
  <dcterms:modified xsi:type="dcterms:W3CDTF">2015-09-23T17:45:20Z</dcterms:modified>
</cp:coreProperties>
</file>