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157" r:id="rId2"/>
  </p:sldMasterIdLst>
  <p:notesMasterIdLst>
    <p:notesMasterId r:id="rId16"/>
  </p:notesMasterIdLst>
  <p:handoutMasterIdLst>
    <p:handoutMasterId r:id="rId17"/>
  </p:handoutMasterIdLst>
  <p:sldIdLst>
    <p:sldId id="316" r:id="rId3"/>
    <p:sldId id="348" r:id="rId4"/>
    <p:sldId id="321" r:id="rId5"/>
    <p:sldId id="391" r:id="rId6"/>
    <p:sldId id="402" r:id="rId7"/>
    <p:sldId id="400" r:id="rId8"/>
    <p:sldId id="401" r:id="rId9"/>
    <p:sldId id="399" r:id="rId10"/>
    <p:sldId id="392" r:id="rId11"/>
    <p:sldId id="393" r:id="rId12"/>
    <p:sldId id="394" r:id="rId13"/>
    <p:sldId id="404" r:id="rId14"/>
    <p:sldId id="403" r:id="rId15"/>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663300"/>
    <a:srgbClr val="996633"/>
    <a:srgbClr val="FFD869"/>
    <a:srgbClr val="FFCB37"/>
    <a:srgbClr val="CC9900"/>
    <a:srgbClr val="CCECFF"/>
    <a:srgbClr val="F1FF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615" autoAdjust="0"/>
    <p:restoredTop sz="99833" autoAdjust="0"/>
  </p:normalViewPr>
  <p:slideViewPr>
    <p:cSldViewPr>
      <p:cViewPr>
        <p:scale>
          <a:sx n="66" d="100"/>
          <a:sy n="66" d="100"/>
        </p:scale>
        <p:origin x="-1068" y="-156"/>
      </p:cViewPr>
      <p:guideLst>
        <p:guide orient="horz" pos="2160"/>
        <p:guide pos="2880"/>
      </p:guideLst>
    </p:cSldViewPr>
  </p:slideViewPr>
  <p:outlineViewPr>
    <p:cViewPr>
      <p:scale>
        <a:sx n="33" d="100"/>
        <a:sy n="33" d="100"/>
      </p:scale>
      <p:origin x="240" y="25276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100" y="-90"/>
      </p:cViewPr>
      <p:guideLst>
        <p:guide orient="horz" pos="293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1" y="0"/>
            <a:ext cx="3043979" cy="465773"/>
          </a:xfrm>
          <a:prstGeom prst="rect">
            <a:avLst/>
          </a:prstGeom>
          <a:noFill/>
          <a:ln w="9525">
            <a:noFill/>
            <a:miter lim="800000"/>
            <a:headEnd/>
            <a:tailEnd/>
          </a:ln>
          <a:effectLst/>
        </p:spPr>
        <p:txBody>
          <a:bodyPr vert="horz" wrap="square" lIns="91875" tIns="45937" rIns="91875" bIns="45937" numCol="1" anchor="t" anchorCtr="0" compatLnSpc="1">
            <a:prstTxWarp prst="textNoShape">
              <a:avLst/>
            </a:prstTxWarp>
          </a:bodyPr>
          <a:lstStyle>
            <a:lvl1pPr defTabSz="919319">
              <a:defRPr sz="1200">
                <a:latin typeface="Arial" charset="0"/>
              </a:defRPr>
            </a:lvl1pPr>
          </a:lstStyle>
          <a:p>
            <a:pPr>
              <a:defRPr/>
            </a:pPr>
            <a:endParaRPr lang="de-DE"/>
          </a:p>
        </p:txBody>
      </p:sp>
      <p:sp>
        <p:nvSpPr>
          <p:cNvPr id="43011" name="Rectangle 3"/>
          <p:cNvSpPr>
            <a:spLocks noGrp="1" noChangeArrowheads="1"/>
          </p:cNvSpPr>
          <p:nvPr>
            <p:ph type="dt" sz="quarter" idx="1"/>
          </p:nvPr>
        </p:nvSpPr>
        <p:spPr bwMode="auto">
          <a:xfrm>
            <a:off x="3979121" y="0"/>
            <a:ext cx="3043979" cy="465773"/>
          </a:xfrm>
          <a:prstGeom prst="rect">
            <a:avLst/>
          </a:prstGeom>
          <a:noFill/>
          <a:ln w="9525">
            <a:noFill/>
            <a:miter lim="800000"/>
            <a:headEnd/>
            <a:tailEnd/>
          </a:ln>
          <a:effectLst/>
        </p:spPr>
        <p:txBody>
          <a:bodyPr vert="horz" wrap="square" lIns="91875" tIns="45937" rIns="91875" bIns="45937" numCol="1" anchor="t" anchorCtr="0" compatLnSpc="1">
            <a:prstTxWarp prst="textNoShape">
              <a:avLst/>
            </a:prstTxWarp>
          </a:bodyPr>
          <a:lstStyle>
            <a:lvl1pPr algn="r" defTabSz="919319">
              <a:defRPr sz="1200">
                <a:latin typeface="Arial" charset="0"/>
              </a:defRPr>
            </a:lvl1pPr>
          </a:lstStyle>
          <a:p>
            <a:pPr>
              <a:defRPr/>
            </a:pPr>
            <a:endParaRPr lang="de-DE"/>
          </a:p>
        </p:txBody>
      </p:sp>
      <p:sp>
        <p:nvSpPr>
          <p:cNvPr id="43012" name="Rectangle 4"/>
          <p:cNvSpPr>
            <a:spLocks noGrp="1" noChangeArrowheads="1"/>
          </p:cNvSpPr>
          <p:nvPr>
            <p:ph type="ftr" sz="quarter" idx="2"/>
          </p:nvPr>
        </p:nvSpPr>
        <p:spPr bwMode="auto">
          <a:xfrm>
            <a:off x="1" y="8843328"/>
            <a:ext cx="3043979" cy="465772"/>
          </a:xfrm>
          <a:prstGeom prst="rect">
            <a:avLst/>
          </a:prstGeom>
          <a:noFill/>
          <a:ln w="9525">
            <a:noFill/>
            <a:miter lim="800000"/>
            <a:headEnd/>
            <a:tailEnd/>
          </a:ln>
          <a:effectLst/>
        </p:spPr>
        <p:txBody>
          <a:bodyPr vert="horz" wrap="square" lIns="91875" tIns="45937" rIns="91875" bIns="45937" numCol="1" anchor="b" anchorCtr="0" compatLnSpc="1">
            <a:prstTxWarp prst="textNoShape">
              <a:avLst/>
            </a:prstTxWarp>
          </a:bodyPr>
          <a:lstStyle>
            <a:lvl1pPr defTabSz="919319">
              <a:defRPr sz="1200">
                <a:latin typeface="Arial" charset="0"/>
              </a:defRPr>
            </a:lvl1pPr>
          </a:lstStyle>
          <a:p>
            <a:pPr>
              <a:defRPr/>
            </a:pPr>
            <a:endParaRPr lang="de-DE"/>
          </a:p>
        </p:txBody>
      </p:sp>
      <p:sp>
        <p:nvSpPr>
          <p:cNvPr id="43013" name="Rectangle 5"/>
          <p:cNvSpPr>
            <a:spLocks noGrp="1" noChangeArrowheads="1"/>
          </p:cNvSpPr>
          <p:nvPr>
            <p:ph type="sldNum" sz="quarter" idx="3"/>
          </p:nvPr>
        </p:nvSpPr>
        <p:spPr bwMode="auto">
          <a:xfrm>
            <a:off x="3979121" y="8843328"/>
            <a:ext cx="3043979" cy="465772"/>
          </a:xfrm>
          <a:prstGeom prst="rect">
            <a:avLst/>
          </a:prstGeom>
          <a:noFill/>
          <a:ln w="9525">
            <a:noFill/>
            <a:miter lim="800000"/>
            <a:headEnd/>
            <a:tailEnd/>
          </a:ln>
          <a:effectLst/>
        </p:spPr>
        <p:txBody>
          <a:bodyPr vert="horz" wrap="square" lIns="91875" tIns="45937" rIns="91875" bIns="45937" numCol="1" anchor="b" anchorCtr="0" compatLnSpc="1">
            <a:prstTxWarp prst="textNoShape">
              <a:avLst/>
            </a:prstTxWarp>
          </a:bodyPr>
          <a:lstStyle>
            <a:lvl1pPr algn="r" defTabSz="919319">
              <a:defRPr sz="1200">
                <a:latin typeface="Arial" charset="0"/>
              </a:defRPr>
            </a:lvl1pPr>
          </a:lstStyle>
          <a:p>
            <a:pPr>
              <a:defRPr/>
            </a:pPr>
            <a:fld id="{B9659732-C90E-40BA-BF9C-DE6423E7AF13}" type="slidenum">
              <a:rPr lang="de-DE"/>
              <a:pPr>
                <a:defRPr/>
              </a:pPr>
              <a:t>‹#›</a:t>
            </a:fld>
            <a:endParaRPr lang="de-DE"/>
          </a:p>
        </p:txBody>
      </p:sp>
    </p:spTree>
    <p:extLst>
      <p:ext uri="{BB962C8B-B14F-4D97-AF65-F5344CB8AC3E}">
        <p14:creationId xmlns:p14="http://schemas.microsoft.com/office/powerpoint/2010/main" val="3990989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43979" cy="465773"/>
          </a:xfrm>
          <a:prstGeom prst="rect">
            <a:avLst/>
          </a:prstGeom>
          <a:noFill/>
          <a:ln w="9525">
            <a:noFill/>
            <a:miter lim="800000"/>
            <a:headEnd/>
            <a:tailEnd/>
          </a:ln>
          <a:effectLst/>
        </p:spPr>
        <p:txBody>
          <a:bodyPr vert="horz" wrap="square" lIns="91875" tIns="45937" rIns="91875" bIns="45937" numCol="1" anchor="t" anchorCtr="0" compatLnSpc="1">
            <a:prstTxWarp prst="textNoShape">
              <a:avLst/>
            </a:prstTxWarp>
          </a:bodyPr>
          <a:lstStyle>
            <a:lvl1pPr defTabSz="919319">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977531" y="0"/>
            <a:ext cx="3043979" cy="465773"/>
          </a:xfrm>
          <a:prstGeom prst="rect">
            <a:avLst/>
          </a:prstGeom>
          <a:noFill/>
          <a:ln w="9525">
            <a:noFill/>
            <a:miter lim="800000"/>
            <a:headEnd/>
            <a:tailEnd/>
          </a:ln>
          <a:effectLst/>
        </p:spPr>
        <p:txBody>
          <a:bodyPr vert="horz" wrap="square" lIns="91875" tIns="45937" rIns="91875" bIns="45937" numCol="1" anchor="t" anchorCtr="0" compatLnSpc="1">
            <a:prstTxWarp prst="textNoShape">
              <a:avLst/>
            </a:prstTxWarp>
          </a:bodyPr>
          <a:lstStyle>
            <a:lvl1pPr algn="r" defTabSz="919319">
              <a:defRPr sz="1200">
                <a:latin typeface="Arial" charset="0"/>
              </a:defRPr>
            </a:lvl1pPr>
          </a:lstStyle>
          <a:p>
            <a:pPr>
              <a:defRPr/>
            </a:pPr>
            <a:endParaRPr lang="en-US"/>
          </a:p>
        </p:txBody>
      </p:sp>
      <p:sp>
        <p:nvSpPr>
          <p:cNvPr id="80900" name="Rectangle 4"/>
          <p:cNvSpPr>
            <a:spLocks noGrp="1" noRot="1" noChangeAspect="1" noChangeArrowheads="1" noTextEdit="1"/>
          </p:cNvSpPr>
          <p:nvPr>
            <p:ph type="sldImg" idx="2"/>
          </p:nvPr>
        </p:nvSpPr>
        <p:spPr bwMode="auto">
          <a:xfrm>
            <a:off x="1185863" y="700088"/>
            <a:ext cx="4651375" cy="34877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702946" y="4422459"/>
            <a:ext cx="5617208" cy="4187187"/>
          </a:xfrm>
          <a:prstGeom prst="rect">
            <a:avLst/>
          </a:prstGeom>
          <a:noFill/>
          <a:ln w="9525">
            <a:noFill/>
            <a:miter lim="800000"/>
            <a:headEnd/>
            <a:tailEnd/>
          </a:ln>
          <a:effectLst/>
        </p:spPr>
        <p:txBody>
          <a:bodyPr vert="horz" wrap="square" lIns="91875" tIns="45937" rIns="91875" bIns="4593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1" y="8841738"/>
            <a:ext cx="3043979" cy="465773"/>
          </a:xfrm>
          <a:prstGeom prst="rect">
            <a:avLst/>
          </a:prstGeom>
          <a:noFill/>
          <a:ln w="9525">
            <a:noFill/>
            <a:miter lim="800000"/>
            <a:headEnd/>
            <a:tailEnd/>
          </a:ln>
          <a:effectLst/>
        </p:spPr>
        <p:txBody>
          <a:bodyPr vert="horz" wrap="square" lIns="91875" tIns="45937" rIns="91875" bIns="45937" numCol="1" anchor="b" anchorCtr="0" compatLnSpc="1">
            <a:prstTxWarp prst="textNoShape">
              <a:avLst/>
            </a:prstTxWarp>
          </a:bodyPr>
          <a:lstStyle>
            <a:lvl1pPr defTabSz="919319">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977531" y="8841738"/>
            <a:ext cx="3043979" cy="465773"/>
          </a:xfrm>
          <a:prstGeom prst="rect">
            <a:avLst/>
          </a:prstGeom>
          <a:noFill/>
          <a:ln w="9525">
            <a:noFill/>
            <a:miter lim="800000"/>
            <a:headEnd/>
            <a:tailEnd/>
          </a:ln>
          <a:effectLst/>
        </p:spPr>
        <p:txBody>
          <a:bodyPr vert="horz" wrap="square" lIns="91875" tIns="45937" rIns="91875" bIns="45937" numCol="1" anchor="b" anchorCtr="0" compatLnSpc="1">
            <a:prstTxWarp prst="textNoShape">
              <a:avLst/>
            </a:prstTxWarp>
          </a:bodyPr>
          <a:lstStyle>
            <a:lvl1pPr algn="r" defTabSz="919319">
              <a:defRPr sz="1200">
                <a:latin typeface="Arial" charset="0"/>
              </a:defRPr>
            </a:lvl1pPr>
          </a:lstStyle>
          <a:p>
            <a:pPr>
              <a:defRPr/>
            </a:pPr>
            <a:fld id="{0C195697-C988-4821-AF49-5C2BF0AFE5E2}" type="slidenum">
              <a:rPr lang="en-US"/>
              <a:pPr>
                <a:defRPr/>
              </a:pPr>
              <a:t>‹#›</a:t>
            </a:fld>
            <a:endParaRPr lang="en-US"/>
          </a:p>
        </p:txBody>
      </p:sp>
    </p:spTree>
    <p:extLst>
      <p:ext uri="{BB962C8B-B14F-4D97-AF65-F5344CB8AC3E}">
        <p14:creationId xmlns:p14="http://schemas.microsoft.com/office/powerpoint/2010/main" val="16591621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951" eaLnBrk="0" hangingPunct="0">
              <a:defRPr>
                <a:solidFill>
                  <a:schemeClr val="tx1"/>
                </a:solidFill>
                <a:latin typeface="Arial" charset="0"/>
              </a:defRPr>
            </a:lvl1pPr>
            <a:lvl2pPr marL="744064" indent="-286179" defTabSz="918951" eaLnBrk="0" hangingPunct="0">
              <a:defRPr>
                <a:solidFill>
                  <a:schemeClr val="tx1"/>
                </a:solidFill>
                <a:latin typeface="Arial" charset="0"/>
              </a:defRPr>
            </a:lvl2pPr>
            <a:lvl3pPr marL="1144715" indent="-228943" defTabSz="918951" eaLnBrk="0" hangingPunct="0">
              <a:defRPr>
                <a:solidFill>
                  <a:schemeClr val="tx1"/>
                </a:solidFill>
                <a:latin typeface="Arial" charset="0"/>
              </a:defRPr>
            </a:lvl3pPr>
            <a:lvl4pPr marL="1602600" indent="-228943" defTabSz="918951" eaLnBrk="0" hangingPunct="0">
              <a:defRPr>
                <a:solidFill>
                  <a:schemeClr val="tx1"/>
                </a:solidFill>
                <a:latin typeface="Arial" charset="0"/>
              </a:defRPr>
            </a:lvl4pPr>
            <a:lvl5pPr marL="2060486" indent="-228943" defTabSz="918951" eaLnBrk="0" hangingPunct="0">
              <a:defRPr>
                <a:solidFill>
                  <a:schemeClr val="tx1"/>
                </a:solidFill>
                <a:latin typeface="Arial" charset="0"/>
              </a:defRPr>
            </a:lvl5pPr>
            <a:lvl6pPr marL="2518372" indent="-228943" defTabSz="918951" eaLnBrk="0" fontAlgn="base" hangingPunct="0">
              <a:spcBef>
                <a:spcPct val="0"/>
              </a:spcBef>
              <a:spcAft>
                <a:spcPct val="0"/>
              </a:spcAft>
              <a:defRPr>
                <a:solidFill>
                  <a:schemeClr val="tx1"/>
                </a:solidFill>
                <a:latin typeface="Arial" charset="0"/>
              </a:defRPr>
            </a:lvl6pPr>
            <a:lvl7pPr marL="2976258" indent="-228943" defTabSz="918951" eaLnBrk="0" fontAlgn="base" hangingPunct="0">
              <a:spcBef>
                <a:spcPct val="0"/>
              </a:spcBef>
              <a:spcAft>
                <a:spcPct val="0"/>
              </a:spcAft>
              <a:defRPr>
                <a:solidFill>
                  <a:schemeClr val="tx1"/>
                </a:solidFill>
                <a:latin typeface="Arial" charset="0"/>
              </a:defRPr>
            </a:lvl7pPr>
            <a:lvl8pPr marL="3434144" indent="-228943" defTabSz="918951" eaLnBrk="0" fontAlgn="base" hangingPunct="0">
              <a:spcBef>
                <a:spcPct val="0"/>
              </a:spcBef>
              <a:spcAft>
                <a:spcPct val="0"/>
              </a:spcAft>
              <a:defRPr>
                <a:solidFill>
                  <a:schemeClr val="tx1"/>
                </a:solidFill>
                <a:latin typeface="Arial" charset="0"/>
              </a:defRPr>
            </a:lvl8pPr>
            <a:lvl9pPr marL="3892029" indent="-228943" defTabSz="918951" eaLnBrk="0" fontAlgn="base" hangingPunct="0">
              <a:spcBef>
                <a:spcPct val="0"/>
              </a:spcBef>
              <a:spcAft>
                <a:spcPct val="0"/>
              </a:spcAft>
              <a:defRPr>
                <a:solidFill>
                  <a:schemeClr val="tx1"/>
                </a:solidFill>
                <a:latin typeface="Arial" charset="0"/>
              </a:defRPr>
            </a:lvl9pPr>
          </a:lstStyle>
          <a:p>
            <a:pPr eaLnBrk="1" hangingPunct="1"/>
            <a:fld id="{9F0AEB6C-82FF-4DD3-BF00-DD2ABA96CDC6}" type="slidenum">
              <a:rPr lang="en-US" smtClean="0">
                <a:solidFill>
                  <a:srgbClr val="000000"/>
                </a:solidFill>
              </a:rPr>
              <a:pPr eaLnBrk="1" hangingPunct="1"/>
              <a:t>1</a:t>
            </a:fld>
            <a:endParaRPr lang="en-US" smtClean="0">
              <a:solidFill>
                <a:srgbClr val="000000"/>
              </a:solidFill>
            </a:endParaRPr>
          </a:p>
        </p:txBody>
      </p:sp>
      <p:sp>
        <p:nvSpPr>
          <p:cNvPr id="81923" name="Rectangle 2050"/>
          <p:cNvSpPr>
            <a:spLocks noGrp="1" noRot="1" noChangeAspect="1" noChangeArrowheads="1" noTextEdit="1"/>
          </p:cNvSpPr>
          <p:nvPr>
            <p:ph type="sldImg"/>
          </p:nvPr>
        </p:nvSpPr>
        <p:spPr>
          <a:ln/>
        </p:spPr>
      </p:sp>
      <p:sp>
        <p:nvSpPr>
          <p:cNvPr id="81924" name="Rectangle 2051"/>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this talk, a framework for region discovery in spatial datasets will be introduced. In the first part of the talk motivates the need for such a framework.Next, more details about the framework will be given and its use for solving hotspot discovery problems will be discussed. Finally, the generalizability of the framework will be discussed.</a:t>
            </a:r>
            <a:endParaRPr 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951" eaLnBrk="0" hangingPunct="0">
              <a:defRPr>
                <a:solidFill>
                  <a:schemeClr val="tx1"/>
                </a:solidFill>
                <a:latin typeface="Arial" charset="0"/>
              </a:defRPr>
            </a:lvl1pPr>
            <a:lvl2pPr marL="744064" indent="-286179" defTabSz="918951" eaLnBrk="0" hangingPunct="0">
              <a:defRPr>
                <a:solidFill>
                  <a:schemeClr val="tx1"/>
                </a:solidFill>
                <a:latin typeface="Arial" charset="0"/>
              </a:defRPr>
            </a:lvl2pPr>
            <a:lvl3pPr marL="1144715" indent="-228943" defTabSz="918951" eaLnBrk="0" hangingPunct="0">
              <a:defRPr>
                <a:solidFill>
                  <a:schemeClr val="tx1"/>
                </a:solidFill>
                <a:latin typeface="Arial" charset="0"/>
              </a:defRPr>
            </a:lvl3pPr>
            <a:lvl4pPr marL="1602600" indent="-228943" defTabSz="918951" eaLnBrk="0" hangingPunct="0">
              <a:defRPr>
                <a:solidFill>
                  <a:schemeClr val="tx1"/>
                </a:solidFill>
                <a:latin typeface="Arial" charset="0"/>
              </a:defRPr>
            </a:lvl4pPr>
            <a:lvl5pPr marL="2060486" indent="-228943" defTabSz="918951" eaLnBrk="0" hangingPunct="0">
              <a:defRPr>
                <a:solidFill>
                  <a:schemeClr val="tx1"/>
                </a:solidFill>
                <a:latin typeface="Arial" charset="0"/>
              </a:defRPr>
            </a:lvl5pPr>
            <a:lvl6pPr marL="2518372" indent="-228943" defTabSz="918951" eaLnBrk="0" fontAlgn="base" hangingPunct="0">
              <a:spcBef>
                <a:spcPct val="0"/>
              </a:spcBef>
              <a:spcAft>
                <a:spcPct val="0"/>
              </a:spcAft>
              <a:defRPr>
                <a:solidFill>
                  <a:schemeClr val="tx1"/>
                </a:solidFill>
                <a:latin typeface="Arial" charset="0"/>
              </a:defRPr>
            </a:lvl6pPr>
            <a:lvl7pPr marL="2976258" indent="-228943" defTabSz="918951" eaLnBrk="0" fontAlgn="base" hangingPunct="0">
              <a:spcBef>
                <a:spcPct val="0"/>
              </a:spcBef>
              <a:spcAft>
                <a:spcPct val="0"/>
              </a:spcAft>
              <a:defRPr>
                <a:solidFill>
                  <a:schemeClr val="tx1"/>
                </a:solidFill>
                <a:latin typeface="Arial" charset="0"/>
              </a:defRPr>
            </a:lvl7pPr>
            <a:lvl8pPr marL="3434144" indent="-228943" defTabSz="918951" eaLnBrk="0" fontAlgn="base" hangingPunct="0">
              <a:spcBef>
                <a:spcPct val="0"/>
              </a:spcBef>
              <a:spcAft>
                <a:spcPct val="0"/>
              </a:spcAft>
              <a:defRPr>
                <a:solidFill>
                  <a:schemeClr val="tx1"/>
                </a:solidFill>
                <a:latin typeface="Arial" charset="0"/>
              </a:defRPr>
            </a:lvl8pPr>
            <a:lvl9pPr marL="3892029" indent="-228943" defTabSz="918951" eaLnBrk="0" fontAlgn="base" hangingPunct="0">
              <a:spcBef>
                <a:spcPct val="0"/>
              </a:spcBef>
              <a:spcAft>
                <a:spcPct val="0"/>
              </a:spcAft>
              <a:defRPr>
                <a:solidFill>
                  <a:schemeClr val="tx1"/>
                </a:solidFill>
                <a:latin typeface="Arial" charset="0"/>
              </a:defRPr>
            </a:lvl9pPr>
          </a:lstStyle>
          <a:p>
            <a:pPr eaLnBrk="1" hangingPunct="1"/>
            <a:fld id="{96E52414-C4C4-4B55-8D76-0534A6A8CF14}" type="slidenum">
              <a:rPr lang="en-US" smtClean="0"/>
              <a:pPr eaLnBrk="1" hangingPunct="1"/>
              <a:t>10</a:t>
            </a:fld>
            <a:endParaRPr lang="en-US" smtClean="0"/>
          </a:p>
        </p:txBody>
      </p:sp>
      <p:sp>
        <p:nvSpPr>
          <p:cNvPr id="88067" name="Rectangle 1026"/>
          <p:cNvSpPr>
            <a:spLocks noGrp="1" noRot="1" noChangeAspect="1" noChangeArrowheads="1" noTextEdit="1"/>
          </p:cNvSpPr>
          <p:nvPr>
            <p:ph type="sldImg"/>
          </p:nvPr>
        </p:nvSpPr>
        <p:spPr>
          <a:ln/>
        </p:spPr>
      </p:sp>
      <p:sp>
        <p:nvSpPr>
          <p:cNvPr id="880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Our proposed framework makes the following assumptions…</a:t>
            </a:r>
            <a:endParaRPr lang="de-D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951" eaLnBrk="0" hangingPunct="0">
              <a:defRPr>
                <a:solidFill>
                  <a:schemeClr val="tx1"/>
                </a:solidFill>
                <a:latin typeface="Arial" charset="0"/>
              </a:defRPr>
            </a:lvl1pPr>
            <a:lvl2pPr marL="744064" indent="-286179" defTabSz="918951" eaLnBrk="0" hangingPunct="0">
              <a:defRPr>
                <a:solidFill>
                  <a:schemeClr val="tx1"/>
                </a:solidFill>
                <a:latin typeface="Arial" charset="0"/>
              </a:defRPr>
            </a:lvl2pPr>
            <a:lvl3pPr marL="1144715" indent="-228943" defTabSz="918951" eaLnBrk="0" hangingPunct="0">
              <a:defRPr>
                <a:solidFill>
                  <a:schemeClr val="tx1"/>
                </a:solidFill>
                <a:latin typeface="Arial" charset="0"/>
              </a:defRPr>
            </a:lvl3pPr>
            <a:lvl4pPr marL="1602600" indent="-228943" defTabSz="918951" eaLnBrk="0" hangingPunct="0">
              <a:defRPr>
                <a:solidFill>
                  <a:schemeClr val="tx1"/>
                </a:solidFill>
                <a:latin typeface="Arial" charset="0"/>
              </a:defRPr>
            </a:lvl4pPr>
            <a:lvl5pPr marL="2060486" indent="-228943" defTabSz="918951" eaLnBrk="0" hangingPunct="0">
              <a:defRPr>
                <a:solidFill>
                  <a:schemeClr val="tx1"/>
                </a:solidFill>
                <a:latin typeface="Arial" charset="0"/>
              </a:defRPr>
            </a:lvl5pPr>
            <a:lvl6pPr marL="2518372" indent="-228943" defTabSz="918951" eaLnBrk="0" fontAlgn="base" hangingPunct="0">
              <a:spcBef>
                <a:spcPct val="0"/>
              </a:spcBef>
              <a:spcAft>
                <a:spcPct val="0"/>
              </a:spcAft>
              <a:defRPr>
                <a:solidFill>
                  <a:schemeClr val="tx1"/>
                </a:solidFill>
                <a:latin typeface="Arial" charset="0"/>
              </a:defRPr>
            </a:lvl6pPr>
            <a:lvl7pPr marL="2976258" indent="-228943" defTabSz="918951" eaLnBrk="0" fontAlgn="base" hangingPunct="0">
              <a:spcBef>
                <a:spcPct val="0"/>
              </a:spcBef>
              <a:spcAft>
                <a:spcPct val="0"/>
              </a:spcAft>
              <a:defRPr>
                <a:solidFill>
                  <a:schemeClr val="tx1"/>
                </a:solidFill>
                <a:latin typeface="Arial" charset="0"/>
              </a:defRPr>
            </a:lvl7pPr>
            <a:lvl8pPr marL="3434144" indent="-228943" defTabSz="918951" eaLnBrk="0" fontAlgn="base" hangingPunct="0">
              <a:spcBef>
                <a:spcPct val="0"/>
              </a:spcBef>
              <a:spcAft>
                <a:spcPct val="0"/>
              </a:spcAft>
              <a:defRPr>
                <a:solidFill>
                  <a:schemeClr val="tx1"/>
                </a:solidFill>
                <a:latin typeface="Arial" charset="0"/>
              </a:defRPr>
            </a:lvl8pPr>
            <a:lvl9pPr marL="3892029" indent="-228943" defTabSz="918951" eaLnBrk="0" fontAlgn="base" hangingPunct="0">
              <a:spcBef>
                <a:spcPct val="0"/>
              </a:spcBef>
              <a:spcAft>
                <a:spcPct val="0"/>
              </a:spcAft>
              <a:defRPr>
                <a:solidFill>
                  <a:schemeClr val="tx1"/>
                </a:solidFill>
                <a:latin typeface="Arial" charset="0"/>
              </a:defRPr>
            </a:lvl9pPr>
          </a:lstStyle>
          <a:p>
            <a:pPr eaLnBrk="1" hangingPunct="1"/>
            <a:fld id="{96E52414-C4C4-4B55-8D76-0534A6A8CF14}" type="slidenum">
              <a:rPr lang="en-US" smtClean="0"/>
              <a:pPr eaLnBrk="1" hangingPunct="1"/>
              <a:t>11</a:t>
            </a:fld>
            <a:endParaRPr lang="en-US" smtClean="0"/>
          </a:p>
        </p:txBody>
      </p:sp>
      <p:sp>
        <p:nvSpPr>
          <p:cNvPr id="88067" name="Rectangle 1026"/>
          <p:cNvSpPr>
            <a:spLocks noGrp="1" noRot="1" noChangeAspect="1" noChangeArrowheads="1" noTextEdit="1"/>
          </p:cNvSpPr>
          <p:nvPr>
            <p:ph type="sldImg"/>
          </p:nvPr>
        </p:nvSpPr>
        <p:spPr>
          <a:ln/>
        </p:spPr>
      </p:sp>
      <p:sp>
        <p:nvSpPr>
          <p:cNvPr id="880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Our proposed framework makes the following assumptions…</a:t>
            </a:r>
            <a:endParaRPr lang="de-D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951" eaLnBrk="0" hangingPunct="0">
              <a:defRPr>
                <a:solidFill>
                  <a:schemeClr val="tx1"/>
                </a:solidFill>
                <a:latin typeface="Arial" charset="0"/>
              </a:defRPr>
            </a:lvl1pPr>
            <a:lvl2pPr marL="744064" indent="-286179" defTabSz="918951" eaLnBrk="0" hangingPunct="0">
              <a:defRPr>
                <a:solidFill>
                  <a:schemeClr val="tx1"/>
                </a:solidFill>
                <a:latin typeface="Arial" charset="0"/>
              </a:defRPr>
            </a:lvl2pPr>
            <a:lvl3pPr marL="1144715" indent="-228943" defTabSz="918951" eaLnBrk="0" hangingPunct="0">
              <a:defRPr>
                <a:solidFill>
                  <a:schemeClr val="tx1"/>
                </a:solidFill>
                <a:latin typeface="Arial" charset="0"/>
              </a:defRPr>
            </a:lvl3pPr>
            <a:lvl4pPr marL="1602600" indent="-228943" defTabSz="918951" eaLnBrk="0" hangingPunct="0">
              <a:defRPr>
                <a:solidFill>
                  <a:schemeClr val="tx1"/>
                </a:solidFill>
                <a:latin typeface="Arial" charset="0"/>
              </a:defRPr>
            </a:lvl4pPr>
            <a:lvl5pPr marL="2060486" indent="-228943" defTabSz="918951" eaLnBrk="0" hangingPunct="0">
              <a:defRPr>
                <a:solidFill>
                  <a:schemeClr val="tx1"/>
                </a:solidFill>
                <a:latin typeface="Arial" charset="0"/>
              </a:defRPr>
            </a:lvl5pPr>
            <a:lvl6pPr marL="2518372" indent="-228943" defTabSz="918951" eaLnBrk="0" fontAlgn="base" hangingPunct="0">
              <a:spcBef>
                <a:spcPct val="0"/>
              </a:spcBef>
              <a:spcAft>
                <a:spcPct val="0"/>
              </a:spcAft>
              <a:defRPr>
                <a:solidFill>
                  <a:schemeClr val="tx1"/>
                </a:solidFill>
                <a:latin typeface="Arial" charset="0"/>
              </a:defRPr>
            </a:lvl6pPr>
            <a:lvl7pPr marL="2976258" indent="-228943" defTabSz="918951" eaLnBrk="0" fontAlgn="base" hangingPunct="0">
              <a:spcBef>
                <a:spcPct val="0"/>
              </a:spcBef>
              <a:spcAft>
                <a:spcPct val="0"/>
              </a:spcAft>
              <a:defRPr>
                <a:solidFill>
                  <a:schemeClr val="tx1"/>
                </a:solidFill>
                <a:latin typeface="Arial" charset="0"/>
              </a:defRPr>
            </a:lvl7pPr>
            <a:lvl8pPr marL="3434144" indent="-228943" defTabSz="918951" eaLnBrk="0" fontAlgn="base" hangingPunct="0">
              <a:spcBef>
                <a:spcPct val="0"/>
              </a:spcBef>
              <a:spcAft>
                <a:spcPct val="0"/>
              </a:spcAft>
              <a:defRPr>
                <a:solidFill>
                  <a:schemeClr val="tx1"/>
                </a:solidFill>
                <a:latin typeface="Arial" charset="0"/>
              </a:defRPr>
            </a:lvl8pPr>
            <a:lvl9pPr marL="3892029" indent="-228943" defTabSz="918951" eaLnBrk="0" fontAlgn="base" hangingPunct="0">
              <a:spcBef>
                <a:spcPct val="0"/>
              </a:spcBef>
              <a:spcAft>
                <a:spcPct val="0"/>
              </a:spcAft>
              <a:defRPr>
                <a:solidFill>
                  <a:schemeClr val="tx1"/>
                </a:solidFill>
                <a:latin typeface="Arial" charset="0"/>
              </a:defRPr>
            </a:lvl9pPr>
          </a:lstStyle>
          <a:p>
            <a:pPr eaLnBrk="1" hangingPunct="1"/>
            <a:fld id="{96E52414-C4C4-4B55-8D76-0534A6A8CF14}" type="slidenum">
              <a:rPr lang="en-US" smtClean="0"/>
              <a:pPr eaLnBrk="1" hangingPunct="1"/>
              <a:t>12</a:t>
            </a:fld>
            <a:endParaRPr lang="en-US" smtClean="0"/>
          </a:p>
        </p:txBody>
      </p:sp>
      <p:sp>
        <p:nvSpPr>
          <p:cNvPr id="88067" name="Rectangle 1026"/>
          <p:cNvSpPr>
            <a:spLocks noGrp="1" noRot="1" noChangeAspect="1" noChangeArrowheads="1" noTextEdit="1"/>
          </p:cNvSpPr>
          <p:nvPr>
            <p:ph type="sldImg"/>
          </p:nvPr>
        </p:nvSpPr>
        <p:spPr>
          <a:ln/>
        </p:spPr>
      </p:sp>
      <p:sp>
        <p:nvSpPr>
          <p:cNvPr id="880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Our proposed framework makes the following assumptions…</a:t>
            </a:r>
            <a:endParaRPr 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951" eaLnBrk="0" hangingPunct="0">
              <a:defRPr>
                <a:solidFill>
                  <a:schemeClr val="tx1"/>
                </a:solidFill>
                <a:latin typeface="Arial" charset="0"/>
              </a:defRPr>
            </a:lvl1pPr>
            <a:lvl2pPr marL="744064" indent="-286179" defTabSz="918951" eaLnBrk="0" hangingPunct="0">
              <a:defRPr>
                <a:solidFill>
                  <a:schemeClr val="tx1"/>
                </a:solidFill>
                <a:latin typeface="Arial" charset="0"/>
              </a:defRPr>
            </a:lvl2pPr>
            <a:lvl3pPr marL="1144715" indent="-228943" defTabSz="918951" eaLnBrk="0" hangingPunct="0">
              <a:defRPr>
                <a:solidFill>
                  <a:schemeClr val="tx1"/>
                </a:solidFill>
                <a:latin typeface="Arial" charset="0"/>
              </a:defRPr>
            </a:lvl3pPr>
            <a:lvl4pPr marL="1602600" indent="-228943" defTabSz="918951" eaLnBrk="0" hangingPunct="0">
              <a:defRPr>
                <a:solidFill>
                  <a:schemeClr val="tx1"/>
                </a:solidFill>
                <a:latin typeface="Arial" charset="0"/>
              </a:defRPr>
            </a:lvl4pPr>
            <a:lvl5pPr marL="2060486" indent="-228943" defTabSz="918951" eaLnBrk="0" hangingPunct="0">
              <a:defRPr>
                <a:solidFill>
                  <a:schemeClr val="tx1"/>
                </a:solidFill>
                <a:latin typeface="Arial" charset="0"/>
              </a:defRPr>
            </a:lvl5pPr>
            <a:lvl6pPr marL="2518372" indent="-228943" defTabSz="918951" eaLnBrk="0" fontAlgn="base" hangingPunct="0">
              <a:spcBef>
                <a:spcPct val="0"/>
              </a:spcBef>
              <a:spcAft>
                <a:spcPct val="0"/>
              </a:spcAft>
              <a:defRPr>
                <a:solidFill>
                  <a:schemeClr val="tx1"/>
                </a:solidFill>
                <a:latin typeface="Arial" charset="0"/>
              </a:defRPr>
            </a:lvl6pPr>
            <a:lvl7pPr marL="2976258" indent="-228943" defTabSz="918951" eaLnBrk="0" fontAlgn="base" hangingPunct="0">
              <a:spcBef>
                <a:spcPct val="0"/>
              </a:spcBef>
              <a:spcAft>
                <a:spcPct val="0"/>
              </a:spcAft>
              <a:defRPr>
                <a:solidFill>
                  <a:schemeClr val="tx1"/>
                </a:solidFill>
                <a:latin typeface="Arial" charset="0"/>
              </a:defRPr>
            </a:lvl7pPr>
            <a:lvl8pPr marL="3434144" indent="-228943" defTabSz="918951" eaLnBrk="0" fontAlgn="base" hangingPunct="0">
              <a:spcBef>
                <a:spcPct val="0"/>
              </a:spcBef>
              <a:spcAft>
                <a:spcPct val="0"/>
              </a:spcAft>
              <a:defRPr>
                <a:solidFill>
                  <a:schemeClr val="tx1"/>
                </a:solidFill>
                <a:latin typeface="Arial" charset="0"/>
              </a:defRPr>
            </a:lvl8pPr>
            <a:lvl9pPr marL="3892029" indent="-228943" defTabSz="918951" eaLnBrk="0" fontAlgn="base" hangingPunct="0">
              <a:spcBef>
                <a:spcPct val="0"/>
              </a:spcBef>
              <a:spcAft>
                <a:spcPct val="0"/>
              </a:spcAft>
              <a:defRPr>
                <a:solidFill>
                  <a:schemeClr val="tx1"/>
                </a:solidFill>
                <a:latin typeface="Arial" charset="0"/>
              </a:defRPr>
            </a:lvl9pPr>
          </a:lstStyle>
          <a:p>
            <a:pPr eaLnBrk="1" hangingPunct="1"/>
            <a:fld id="{96E52414-C4C4-4B55-8D76-0534A6A8CF14}" type="slidenum">
              <a:rPr lang="en-US" smtClean="0"/>
              <a:pPr eaLnBrk="1" hangingPunct="1"/>
              <a:t>13</a:t>
            </a:fld>
            <a:endParaRPr lang="en-US" smtClean="0"/>
          </a:p>
        </p:txBody>
      </p:sp>
      <p:sp>
        <p:nvSpPr>
          <p:cNvPr id="88067" name="Rectangle 1026"/>
          <p:cNvSpPr>
            <a:spLocks noGrp="1" noRot="1" noChangeAspect="1" noChangeArrowheads="1" noTextEdit="1"/>
          </p:cNvSpPr>
          <p:nvPr>
            <p:ph type="sldImg"/>
          </p:nvPr>
        </p:nvSpPr>
        <p:spPr>
          <a:ln/>
        </p:spPr>
      </p:sp>
      <p:sp>
        <p:nvSpPr>
          <p:cNvPr id="880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Our proposed framework makes the following assumptions…</a:t>
            </a:r>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90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951" eaLnBrk="0" hangingPunct="0">
              <a:defRPr>
                <a:solidFill>
                  <a:schemeClr val="tx1"/>
                </a:solidFill>
                <a:latin typeface="Arial" charset="0"/>
              </a:defRPr>
            </a:lvl1pPr>
            <a:lvl2pPr marL="744064" indent="-286179" defTabSz="918951" eaLnBrk="0" hangingPunct="0">
              <a:defRPr>
                <a:solidFill>
                  <a:schemeClr val="tx1"/>
                </a:solidFill>
                <a:latin typeface="Arial" charset="0"/>
              </a:defRPr>
            </a:lvl2pPr>
            <a:lvl3pPr marL="1144715" indent="-228943" defTabSz="918951" eaLnBrk="0" hangingPunct="0">
              <a:defRPr>
                <a:solidFill>
                  <a:schemeClr val="tx1"/>
                </a:solidFill>
                <a:latin typeface="Arial" charset="0"/>
              </a:defRPr>
            </a:lvl3pPr>
            <a:lvl4pPr marL="1602600" indent="-228943" defTabSz="918951" eaLnBrk="0" hangingPunct="0">
              <a:defRPr>
                <a:solidFill>
                  <a:schemeClr val="tx1"/>
                </a:solidFill>
                <a:latin typeface="Arial" charset="0"/>
              </a:defRPr>
            </a:lvl4pPr>
            <a:lvl5pPr marL="2060486" indent="-228943" defTabSz="918951" eaLnBrk="0" hangingPunct="0">
              <a:defRPr>
                <a:solidFill>
                  <a:schemeClr val="tx1"/>
                </a:solidFill>
                <a:latin typeface="Arial" charset="0"/>
              </a:defRPr>
            </a:lvl5pPr>
            <a:lvl6pPr marL="2518372" indent="-228943" defTabSz="918951" eaLnBrk="0" fontAlgn="base" hangingPunct="0">
              <a:spcBef>
                <a:spcPct val="0"/>
              </a:spcBef>
              <a:spcAft>
                <a:spcPct val="0"/>
              </a:spcAft>
              <a:defRPr>
                <a:solidFill>
                  <a:schemeClr val="tx1"/>
                </a:solidFill>
                <a:latin typeface="Arial" charset="0"/>
              </a:defRPr>
            </a:lvl6pPr>
            <a:lvl7pPr marL="2976258" indent="-228943" defTabSz="918951" eaLnBrk="0" fontAlgn="base" hangingPunct="0">
              <a:spcBef>
                <a:spcPct val="0"/>
              </a:spcBef>
              <a:spcAft>
                <a:spcPct val="0"/>
              </a:spcAft>
              <a:defRPr>
                <a:solidFill>
                  <a:schemeClr val="tx1"/>
                </a:solidFill>
                <a:latin typeface="Arial" charset="0"/>
              </a:defRPr>
            </a:lvl7pPr>
            <a:lvl8pPr marL="3434144" indent="-228943" defTabSz="918951" eaLnBrk="0" fontAlgn="base" hangingPunct="0">
              <a:spcBef>
                <a:spcPct val="0"/>
              </a:spcBef>
              <a:spcAft>
                <a:spcPct val="0"/>
              </a:spcAft>
              <a:defRPr>
                <a:solidFill>
                  <a:schemeClr val="tx1"/>
                </a:solidFill>
                <a:latin typeface="Arial" charset="0"/>
              </a:defRPr>
            </a:lvl8pPr>
            <a:lvl9pPr marL="3892029" indent="-228943" defTabSz="918951" eaLnBrk="0" fontAlgn="base" hangingPunct="0">
              <a:spcBef>
                <a:spcPct val="0"/>
              </a:spcBef>
              <a:spcAft>
                <a:spcPct val="0"/>
              </a:spcAft>
              <a:defRPr>
                <a:solidFill>
                  <a:schemeClr val="tx1"/>
                </a:solidFill>
                <a:latin typeface="Arial" charset="0"/>
              </a:defRPr>
            </a:lvl9pPr>
          </a:lstStyle>
          <a:p>
            <a:pPr eaLnBrk="1" hangingPunct="1"/>
            <a:fld id="{4CACA405-0E11-4411-9EA3-4B9F85D29E7E}" type="slidenum">
              <a:rPr lang="en-US" smtClean="0"/>
              <a:pPr eaLnBrk="1" hangingPunct="1"/>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951" eaLnBrk="0" hangingPunct="0">
              <a:defRPr>
                <a:solidFill>
                  <a:schemeClr val="tx1"/>
                </a:solidFill>
                <a:latin typeface="Arial" charset="0"/>
              </a:defRPr>
            </a:lvl1pPr>
            <a:lvl2pPr marL="744064" indent="-286179" defTabSz="918951" eaLnBrk="0" hangingPunct="0">
              <a:defRPr>
                <a:solidFill>
                  <a:schemeClr val="tx1"/>
                </a:solidFill>
                <a:latin typeface="Arial" charset="0"/>
              </a:defRPr>
            </a:lvl2pPr>
            <a:lvl3pPr marL="1144715" indent="-228943" defTabSz="918951" eaLnBrk="0" hangingPunct="0">
              <a:defRPr>
                <a:solidFill>
                  <a:schemeClr val="tx1"/>
                </a:solidFill>
                <a:latin typeface="Arial" charset="0"/>
              </a:defRPr>
            </a:lvl3pPr>
            <a:lvl4pPr marL="1602600" indent="-228943" defTabSz="918951" eaLnBrk="0" hangingPunct="0">
              <a:defRPr>
                <a:solidFill>
                  <a:schemeClr val="tx1"/>
                </a:solidFill>
                <a:latin typeface="Arial" charset="0"/>
              </a:defRPr>
            </a:lvl4pPr>
            <a:lvl5pPr marL="2060486" indent="-228943" defTabSz="918951" eaLnBrk="0" hangingPunct="0">
              <a:defRPr>
                <a:solidFill>
                  <a:schemeClr val="tx1"/>
                </a:solidFill>
                <a:latin typeface="Arial" charset="0"/>
              </a:defRPr>
            </a:lvl5pPr>
            <a:lvl6pPr marL="2518372" indent="-228943" defTabSz="918951" eaLnBrk="0" fontAlgn="base" hangingPunct="0">
              <a:spcBef>
                <a:spcPct val="0"/>
              </a:spcBef>
              <a:spcAft>
                <a:spcPct val="0"/>
              </a:spcAft>
              <a:defRPr>
                <a:solidFill>
                  <a:schemeClr val="tx1"/>
                </a:solidFill>
                <a:latin typeface="Arial" charset="0"/>
              </a:defRPr>
            </a:lvl6pPr>
            <a:lvl7pPr marL="2976258" indent="-228943" defTabSz="918951" eaLnBrk="0" fontAlgn="base" hangingPunct="0">
              <a:spcBef>
                <a:spcPct val="0"/>
              </a:spcBef>
              <a:spcAft>
                <a:spcPct val="0"/>
              </a:spcAft>
              <a:defRPr>
                <a:solidFill>
                  <a:schemeClr val="tx1"/>
                </a:solidFill>
                <a:latin typeface="Arial" charset="0"/>
              </a:defRPr>
            </a:lvl7pPr>
            <a:lvl8pPr marL="3434144" indent="-228943" defTabSz="918951" eaLnBrk="0" fontAlgn="base" hangingPunct="0">
              <a:spcBef>
                <a:spcPct val="0"/>
              </a:spcBef>
              <a:spcAft>
                <a:spcPct val="0"/>
              </a:spcAft>
              <a:defRPr>
                <a:solidFill>
                  <a:schemeClr val="tx1"/>
                </a:solidFill>
                <a:latin typeface="Arial" charset="0"/>
              </a:defRPr>
            </a:lvl8pPr>
            <a:lvl9pPr marL="3892029" indent="-228943" defTabSz="918951" eaLnBrk="0" fontAlgn="base" hangingPunct="0">
              <a:spcBef>
                <a:spcPct val="0"/>
              </a:spcBef>
              <a:spcAft>
                <a:spcPct val="0"/>
              </a:spcAft>
              <a:defRPr>
                <a:solidFill>
                  <a:schemeClr val="tx1"/>
                </a:solidFill>
                <a:latin typeface="Arial" charset="0"/>
              </a:defRPr>
            </a:lvl9pPr>
          </a:lstStyle>
          <a:p>
            <a:pPr eaLnBrk="1" hangingPunct="1"/>
            <a:fld id="{96E52414-C4C4-4B55-8D76-0534A6A8CF14}" type="slidenum">
              <a:rPr lang="en-US" smtClean="0"/>
              <a:pPr eaLnBrk="1" hangingPunct="1"/>
              <a:t>3</a:t>
            </a:fld>
            <a:endParaRPr lang="en-US" smtClean="0"/>
          </a:p>
        </p:txBody>
      </p:sp>
      <p:sp>
        <p:nvSpPr>
          <p:cNvPr id="88067" name="Rectangle 1026"/>
          <p:cNvSpPr>
            <a:spLocks noGrp="1" noRot="1" noChangeAspect="1" noChangeArrowheads="1" noTextEdit="1"/>
          </p:cNvSpPr>
          <p:nvPr>
            <p:ph type="sldImg"/>
          </p:nvPr>
        </p:nvSpPr>
        <p:spPr>
          <a:ln/>
        </p:spPr>
      </p:sp>
      <p:sp>
        <p:nvSpPr>
          <p:cNvPr id="880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Our proposed framework makes the following assumptions…</a:t>
            </a:r>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951" eaLnBrk="0" hangingPunct="0">
              <a:defRPr>
                <a:solidFill>
                  <a:schemeClr val="tx1"/>
                </a:solidFill>
                <a:latin typeface="Arial" charset="0"/>
              </a:defRPr>
            </a:lvl1pPr>
            <a:lvl2pPr marL="744064" indent="-286179" defTabSz="918951" eaLnBrk="0" hangingPunct="0">
              <a:defRPr>
                <a:solidFill>
                  <a:schemeClr val="tx1"/>
                </a:solidFill>
                <a:latin typeface="Arial" charset="0"/>
              </a:defRPr>
            </a:lvl2pPr>
            <a:lvl3pPr marL="1144715" indent="-228943" defTabSz="918951" eaLnBrk="0" hangingPunct="0">
              <a:defRPr>
                <a:solidFill>
                  <a:schemeClr val="tx1"/>
                </a:solidFill>
                <a:latin typeface="Arial" charset="0"/>
              </a:defRPr>
            </a:lvl3pPr>
            <a:lvl4pPr marL="1602600" indent="-228943" defTabSz="918951" eaLnBrk="0" hangingPunct="0">
              <a:defRPr>
                <a:solidFill>
                  <a:schemeClr val="tx1"/>
                </a:solidFill>
                <a:latin typeface="Arial" charset="0"/>
              </a:defRPr>
            </a:lvl4pPr>
            <a:lvl5pPr marL="2060486" indent="-228943" defTabSz="918951" eaLnBrk="0" hangingPunct="0">
              <a:defRPr>
                <a:solidFill>
                  <a:schemeClr val="tx1"/>
                </a:solidFill>
                <a:latin typeface="Arial" charset="0"/>
              </a:defRPr>
            </a:lvl5pPr>
            <a:lvl6pPr marL="2518372" indent="-228943" defTabSz="918951" eaLnBrk="0" fontAlgn="base" hangingPunct="0">
              <a:spcBef>
                <a:spcPct val="0"/>
              </a:spcBef>
              <a:spcAft>
                <a:spcPct val="0"/>
              </a:spcAft>
              <a:defRPr>
                <a:solidFill>
                  <a:schemeClr val="tx1"/>
                </a:solidFill>
                <a:latin typeface="Arial" charset="0"/>
              </a:defRPr>
            </a:lvl6pPr>
            <a:lvl7pPr marL="2976258" indent="-228943" defTabSz="918951" eaLnBrk="0" fontAlgn="base" hangingPunct="0">
              <a:spcBef>
                <a:spcPct val="0"/>
              </a:spcBef>
              <a:spcAft>
                <a:spcPct val="0"/>
              </a:spcAft>
              <a:defRPr>
                <a:solidFill>
                  <a:schemeClr val="tx1"/>
                </a:solidFill>
                <a:latin typeface="Arial" charset="0"/>
              </a:defRPr>
            </a:lvl7pPr>
            <a:lvl8pPr marL="3434144" indent="-228943" defTabSz="918951" eaLnBrk="0" fontAlgn="base" hangingPunct="0">
              <a:spcBef>
                <a:spcPct val="0"/>
              </a:spcBef>
              <a:spcAft>
                <a:spcPct val="0"/>
              </a:spcAft>
              <a:defRPr>
                <a:solidFill>
                  <a:schemeClr val="tx1"/>
                </a:solidFill>
                <a:latin typeface="Arial" charset="0"/>
              </a:defRPr>
            </a:lvl8pPr>
            <a:lvl9pPr marL="3892029" indent="-228943" defTabSz="918951" eaLnBrk="0" fontAlgn="base" hangingPunct="0">
              <a:spcBef>
                <a:spcPct val="0"/>
              </a:spcBef>
              <a:spcAft>
                <a:spcPct val="0"/>
              </a:spcAft>
              <a:defRPr>
                <a:solidFill>
                  <a:schemeClr val="tx1"/>
                </a:solidFill>
                <a:latin typeface="Arial" charset="0"/>
              </a:defRPr>
            </a:lvl9pPr>
          </a:lstStyle>
          <a:p>
            <a:pPr eaLnBrk="1" hangingPunct="1"/>
            <a:fld id="{96E52414-C4C4-4B55-8D76-0534A6A8CF14}" type="slidenum">
              <a:rPr lang="en-US" smtClean="0"/>
              <a:pPr eaLnBrk="1" hangingPunct="1"/>
              <a:t>4</a:t>
            </a:fld>
            <a:endParaRPr lang="en-US" smtClean="0"/>
          </a:p>
        </p:txBody>
      </p:sp>
      <p:sp>
        <p:nvSpPr>
          <p:cNvPr id="88067" name="Rectangle 1026"/>
          <p:cNvSpPr>
            <a:spLocks noGrp="1" noRot="1" noChangeAspect="1" noChangeArrowheads="1" noTextEdit="1"/>
          </p:cNvSpPr>
          <p:nvPr>
            <p:ph type="sldImg"/>
          </p:nvPr>
        </p:nvSpPr>
        <p:spPr>
          <a:ln/>
        </p:spPr>
      </p:sp>
      <p:sp>
        <p:nvSpPr>
          <p:cNvPr id="880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Our proposed framework makes the following assumptions…</a:t>
            </a:r>
            <a:endParaRPr 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951" eaLnBrk="0" hangingPunct="0">
              <a:defRPr>
                <a:solidFill>
                  <a:schemeClr val="tx1"/>
                </a:solidFill>
                <a:latin typeface="Arial" charset="0"/>
              </a:defRPr>
            </a:lvl1pPr>
            <a:lvl2pPr marL="744064" indent="-286179" defTabSz="918951" eaLnBrk="0" hangingPunct="0">
              <a:defRPr>
                <a:solidFill>
                  <a:schemeClr val="tx1"/>
                </a:solidFill>
                <a:latin typeface="Arial" charset="0"/>
              </a:defRPr>
            </a:lvl2pPr>
            <a:lvl3pPr marL="1144715" indent="-228943" defTabSz="918951" eaLnBrk="0" hangingPunct="0">
              <a:defRPr>
                <a:solidFill>
                  <a:schemeClr val="tx1"/>
                </a:solidFill>
                <a:latin typeface="Arial" charset="0"/>
              </a:defRPr>
            </a:lvl3pPr>
            <a:lvl4pPr marL="1602600" indent="-228943" defTabSz="918951" eaLnBrk="0" hangingPunct="0">
              <a:defRPr>
                <a:solidFill>
                  <a:schemeClr val="tx1"/>
                </a:solidFill>
                <a:latin typeface="Arial" charset="0"/>
              </a:defRPr>
            </a:lvl4pPr>
            <a:lvl5pPr marL="2060486" indent="-228943" defTabSz="918951" eaLnBrk="0" hangingPunct="0">
              <a:defRPr>
                <a:solidFill>
                  <a:schemeClr val="tx1"/>
                </a:solidFill>
                <a:latin typeface="Arial" charset="0"/>
              </a:defRPr>
            </a:lvl5pPr>
            <a:lvl6pPr marL="2518372" indent="-228943" defTabSz="918951" eaLnBrk="0" fontAlgn="base" hangingPunct="0">
              <a:spcBef>
                <a:spcPct val="0"/>
              </a:spcBef>
              <a:spcAft>
                <a:spcPct val="0"/>
              </a:spcAft>
              <a:defRPr>
                <a:solidFill>
                  <a:schemeClr val="tx1"/>
                </a:solidFill>
                <a:latin typeface="Arial" charset="0"/>
              </a:defRPr>
            </a:lvl6pPr>
            <a:lvl7pPr marL="2976258" indent="-228943" defTabSz="918951" eaLnBrk="0" fontAlgn="base" hangingPunct="0">
              <a:spcBef>
                <a:spcPct val="0"/>
              </a:spcBef>
              <a:spcAft>
                <a:spcPct val="0"/>
              </a:spcAft>
              <a:defRPr>
                <a:solidFill>
                  <a:schemeClr val="tx1"/>
                </a:solidFill>
                <a:latin typeface="Arial" charset="0"/>
              </a:defRPr>
            </a:lvl7pPr>
            <a:lvl8pPr marL="3434144" indent="-228943" defTabSz="918951" eaLnBrk="0" fontAlgn="base" hangingPunct="0">
              <a:spcBef>
                <a:spcPct val="0"/>
              </a:spcBef>
              <a:spcAft>
                <a:spcPct val="0"/>
              </a:spcAft>
              <a:defRPr>
                <a:solidFill>
                  <a:schemeClr val="tx1"/>
                </a:solidFill>
                <a:latin typeface="Arial" charset="0"/>
              </a:defRPr>
            </a:lvl8pPr>
            <a:lvl9pPr marL="3892029" indent="-228943" defTabSz="918951" eaLnBrk="0" fontAlgn="base" hangingPunct="0">
              <a:spcBef>
                <a:spcPct val="0"/>
              </a:spcBef>
              <a:spcAft>
                <a:spcPct val="0"/>
              </a:spcAft>
              <a:defRPr>
                <a:solidFill>
                  <a:schemeClr val="tx1"/>
                </a:solidFill>
                <a:latin typeface="Arial" charset="0"/>
              </a:defRPr>
            </a:lvl9pPr>
          </a:lstStyle>
          <a:p>
            <a:pPr eaLnBrk="1" hangingPunct="1"/>
            <a:fld id="{96E52414-C4C4-4B55-8D76-0534A6A8CF14}" type="slidenum">
              <a:rPr lang="en-US" smtClean="0"/>
              <a:pPr eaLnBrk="1" hangingPunct="1"/>
              <a:t>5</a:t>
            </a:fld>
            <a:endParaRPr lang="en-US" smtClean="0"/>
          </a:p>
        </p:txBody>
      </p:sp>
      <p:sp>
        <p:nvSpPr>
          <p:cNvPr id="88067" name="Rectangle 1026"/>
          <p:cNvSpPr>
            <a:spLocks noGrp="1" noRot="1" noChangeAspect="1" noChangeArrowheads="1" noTextEdit="1"/>
          </p:cNvSpPr>
          <p:nvPr>
            <p:ph type="sldImg"/>
          </p:nvPr>
        </p:nvSpPr>
        <p:spPr>
          <a:ln/>
        </p:spPr>
      </p:sp>
      <p:sp>
        <p:nvSpPr>
          <p:cNvPr id="880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Our proposed framework makes the following assumptions…</a:t>
            </a:r>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951" eaLnBrk="0" hangingPunct="0">
              <a:defRPr>
                <a:solidFill>
                  <a:schemeClr val="tx1"/>
                </a:solidFill>
                <a:latin typeface="Arial" charset="0"/>
              </a:defRPr>
            </a:lvl1pPr>
            <a:lvl2pPr marL="744064" indent="-286179" defTabSz="918951" eaLnBrk="0" hangingPunct="0">
              <a:defRPr>
                <a:solidFill>
                  <a:schemeClr val="tx1"/>
                </a:solidFill>
                <a:latin typeface="Arial" charset="0"/>
              </a:defRPr>
            </a:lvl2pPr>
            <a:lvl3pPr marL="1144715" indent="-228943" defTabSz="918951" eaLnBrk="0" hangingPunct="0">
              <a:defRPr>
                <a:solidFill>
                  <a:schemeClr val="tx1"/>
                </a:solidFill>
                <a:latin typeface="Arial" charset="0"/>
              </a:defRPr>
            </a:lvl3pPr>
            <a:lvl4pPr marL="1602600" indent="-228943" defTabSz="918951" eaLnBrk="0" hangingPunct="0">
              <a:defRPr>
                <a:solidFill>
                  <a:schemeClr val="tx1"/>
                </a:solidFill>
                <a:latin typeface="Arial" charset="0"/>
              </a:defRPr>
            </a:lvl4pPr>
            <a:lvl5pPr marL="2060486" indent="-228943" defTabSz="918951" eaLnBrk="0" hangingPunct="0">
              <a:defRPr>
                <a:solidFill>
                  <a:schemeClr val="tx1"/>
                </a:solidFill>
                <a:latin typeface="Arial" charset="0"/>
              </a:defRPr>
            </a:lvl5pPr>
            <a:lvl6pPr marL="2518372" indent="-228943" defTabSz="918951" eaLnBrk="0" fontAlgn="base" hangingPunct="0">
              <a:spcBef>
                <a:spcPct val="0"/>
              </a:spcBef>
              <a:spcAft>
                <a:spcPct val="0"/>
              </a:spcAft>
              <a:defRPr>
                <a:solidFill>
                  <a:schemeClr val="tx1"/>
                </a:solidFill>
                <a:latin typeface="Arial" charset="0"/>
              </a:defRPr>
            </a:lvl6pPr>
            <a:lvl7pPr marL="2976258" indent="-228943" defTabSz="918951" eaLnBrk="0" fontAlgn="base" hangingPunct="0">
              <a:spcBef>
                <a:spcPct val="0"/>
              </a:spcBef>
              <a:spcAft>
                <a:spcPct val="0"/>
              </a:spcAft>
              <a:defRPr>
                <a:solidFill>
                  <a:schemeClr val="tx1"/>
                </a:solidFill>
                <a:latin typeface="Arial" charset="0"/>
              </a:defRPr>
            </a:lvl7pPr>
            <a:lvl8pPr marL="3434144" indent="-228943" defTabSz="918951" eaLnBrk="0" fontAlgn="base" hangingPunct="0">
              <a:spcBef>
                <a:spcPct val="0"/>
              </a:spcBef>
              <a:spcAft>
                <a:spcPct val="0"/>
              </a:spcAft>
              <a:defRPr>
                <a:solidFill>
                  <a:schemeClr val="tx1"/>
                </a:solidFill>
                <a:latin typeface="Arial" charset="0"/>
              </a:defRPr>
            </a:lvl8pPr>
            <a:lvl9pPr marL="3892029" indent="-228943" defTabSz="918951" eaLnBrk="0" fontAlgn="base" hangingPunct="0">
              <a:spcBef>
                <a:spcPct val="0"/>
              </a:spcBef>
              <a:spcAft>
                <a:spcPct val="0"/>
              </a:spcAft>
              <a:defRPr>
                <a:solidFill>
                  <a:schemeClr val="tx1"/>
                </a:solidFill>
                <a:latin typeface="Arial" charset="0"/>
              </a:defRPr>
            </a:lvl9pPr>
          </a:lstStyle>
          <a:p>
            <a:pPr eaLnBrk="1" hangingPunct="1"/>
            <a:fld id="{96E52414-C4C4-4B55-8D76-0534A6A8CF14}" type="slidenum">
              <a:rPr lang="en-US" smtClean="0"/>
              <a:pPr eaLnBrk="1" hangingPunct="1"/>
              <a:t>6</a:t>
            </a:fld>
            <a:endParaRPr lang="en-US" smtClean="0"/>
          </a:p>
        </p:txBody>
      </p:sp>
      <p:sp>
        <p:nvSpPr>
          <p:cNvPr id="88067" name="Rectangle 1026"/>
          <p:cNvSpPr>
            <a:spLocks noGrp="1" noRot="1" noChangeAspect="1" noChangeArrowheads="1" noTextEdit="1"/>
          </p:cNvSpPr>
          <p:nvPr>
            <p:ph type="sldImg"/>
          </p:nvPr>
        </p:nvSpPr>
        <p:spPr>
          <a:ln/>
        </p:spPr>
      </p:sp>
      <p:sp>
        <p:nvSpPr>
          <p:cNvPr id="880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Our proposed framework makes the following assumptions…</a:t>
            </a:r>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951" eaLnBrk="0" hangingPunct="0">
              <a:defRPr>
                <a:solidFill>
                  <a:schemeClr val="tx1"/>
                </a:solidFill>
                <a:latin typeface="Arial" charset="0"/>
              </a:defRPr>
            </a:lvl1pPr>
            <a:lvl2pPr marL="744064" indent="-286179" defTabSz="918951" eaLnBrk="0" hangingPunct="0">
              <a:defRPr>
                <a:solidFill>
                  <a:schemeClr val="tx1"/>
                </a:solidFill>
                <a:latin typeface="Arial" charset="0"/>
              </a:defRPr>
            </a:lvl2pPr>
            <a:lvl3pPr marL="1144715" indent="-228943" defTabSz="918951" eaLnBrk="0" hangingPunct="0">
              <a:defRPr>
                <a:solidFill>
                  <a:schemeClr val="tx1"/>
                </a:solidFill>
                <a:latin typeface="Arial" charset="0"/>
              </a:defRPr>
            </a:lvl3pPr>
            <a:lvl4pPr marL="1602600" indent="-228943" defTabSz="918951" eaLnBrk="0" hangingPunct="0">
              <a:defRPr>
                <a:solidFill>
                  <a:schemeClr val="tx1"/>
                </a:solidFill>
                <a:latin typeface="Arial" charset="0"/>
              </a:defRPr>
            </a:lvl4pPr>
            <a:lvl5pPr marL="2060486" indent="-228943" defTabSz="918951" eaLnBrk="0" hangingPunct="0">
              <a:defRPr>
                <a:solidFill>
                  <a:schemeClr val="tx1"/>
                </a:solidFill>
                <a:latin typeface="Arial" charset="0"/>
              </a:defRPr>
            </a:lvl5pPr>
            <a:lvl6pPr marL="2518372" indent="-228943" defTabSz="918951" eaLnBrk="0" fontAlgn="base" hangingPunct="0">
              <a:spcBef>
                <a:spcPct val="0"/>
              </a:spcBef>
              <a:spcAft>
                <a:spcPct val="0"/>
              </a:spcAft>
              <a:defRPr>
                <a:solidFill>
                  <a:schemeClr val="tx1"/>
                </a:solidFill>
                <a:latin typeface="Arial" charset="0"/>
              </a:defRPr>
            </a:lvl6pPr>
            <a:lvl7pPr marL="2976258" indent="-228943" defTabSz="918951" eaLnBrk="0" fontAlgn="base" hangingPunct="0">
              <a:spcBef>
                <a:spcPct val="0"/>
              </a:spcBef>
              <a:spcAft>
                <a:spcPct val="0"/>
              </a:spcAft>
              <a:defRPr>
                <a:solidFill>
                  <a:schemeClr val="tx1"/>
                </a:solidFill>
                <a:latin typeface="Arial" charset="0"/>
              </a:defRPr>
            </a:lvl7pPr>
            <a:lvl8pPr marL="3434144" indent="-228943" defTabSz="918951" eaLnBrk="0" fontAlgn="base" hangingPunct="0">
              <a:spcBef>
                <a:spcPct val="0"/>
              </a:spcBef>
              <a:spcAft>
                <a:spcPct val="0"/>
              </a:spcAft>
              <a:defRPr>
                <a:solidFill>
                  <a:schemeClr val="tx1"/>
                </a:solidFill>
                <a:latin typeface="Arial" charset="0"/>
              </a:defRPr>
            </a:lvl8pPr>
            <a:lvl9pPr marL="3892029" indent="-228943" defTabSz="918951" eaLnBrk="0" fontAlgn="base" hangingPunct="0">
              <a:spcBef>
                <a:spcPct val="0"/>
              </a:spcBef>
              <a:spcAft>
                <a:spcPct val="0"/>
              </a:spcAft>
              <a:defRPr>
                <a:solidFill>
                  <a:schemeClr val="tx1"/>
                </a:solidFill>
                <a:latin typeface="Arial" charset="0"/>
              </a:defRPr>
            </a:lvl9pPr>
          </a:lstStyle>
          <a:p>
            <a:pPr eaLnBrk="1" hangingPunct="1"/>
            <a:fld id="{96E52414-C4C4-4B55-8D76-0534A6A8CF14}" type="slidenum">
              <a:rPr lang="en-US" smtClean="0"/>
              <a:pPr eaLnBrk="1" hangingPunct="1"/>
              <a:t>7</a:t>
            </a:fld>
            <a:endParaRPr lang="en-US" smtClean="0"/>
          </a:p>
        </p:txBody>
      </p:sp>
      <p:sp>
        <p:nvSpPr>
          <p:cNvPr id="88067" name="Rectangle 1026"/>
          <p:cNvSpPr>
            <a:spLocks noGrp="1" noRot="1" noChangeAspect="1" noChangeArrowheads="1" noTextEdit="1"/>
          </p:cNvSpPr>
          <p:nvPr>
            <p:ph type="sldImg"/>
          </p:nvPr>
        </p:nvSpPr>
        <p:spPr>
          <a:ln/>
        </p:spPr>
      </p:sp>
      <p:sp>
        <p:nvSpPr>
          <p:cNvPr id="880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Our proposed framework makes the following assumptions…</a:t>
            </a:r>
            <a:endParaRPr 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951" eaLnBrk="0" hangingPunct="0">
              <a:defRPr>
                <a:solidFill>
                  <a:schemeClr val="tx1"/>
                </a:solidFill>
                <a:latin typeface="Arial" charset="0"/>
              </a:defRPr>
            </a:lvl1pPr>
            <a:lvl2pPr marL="744064" indent="-286179" defTabSz="918951" eaLnBrk="0" hangingPunct="0">
              <a:defRPr>
                <a:solidFill>
                  <a:schemeClr val="tx1"/>
                </a:solidFill>
                <a:latin typeface="Arial" charset="0"/>
              </a:defRPr>
            </a:lvl2pPr>
            <a:lvl3pPr marL="1144715" indent="-228943" defTabSz="918951" eaLnBrk="0" hangingPunct="0">
              <a:defRPr>
                <a:solidFill>
                  <a:schemeClr val="tx1"/>
                </a:solidFill>
                <a:latin typeface="Arial" charset="0"/>
              </a:defRPr>
            </a:lvl3pPr>
            <a:lvl4pPr marL="1602600" indent="-228943" defTabSz="918951" eaLnBrk="0" hangingPunct="0">
              <a:defRPr>
                <a:solidFill>
                  <a:schemeClr val="tx1"/>
                </a:solidFill>
                <a:latin typeface="Arial" charset="0"/>
              </a:defRPr>
            </a:lvl4pPr>
            <a:lvl5pPr marL="2060486" indent="-228943" defTabSz="918951" eaLnBrk="0" hangingPunct="0">
              <a:defRPr>
                <a:solidFill>
                  <a:schemeClr val="tx1"/>
                </a:solidFill>
                <a:latin typeface="Arial" charset="0"/>
              </a:defRPr>
            </a:lvl5pPr>
            <a:lvl6pPr marL="2518372" indent="-228943" defTabSz="918951" eaLnBrk="0" fontAlgn="base" hangingPunct="0">
              <a:spcBef>
                <a:spcPct val="0"/>
              </a:spcBef>
              <a:spcAft>
                <a:spcPct val="0"/>
              </a:spcAft>
              <a:defRPr>
                <a:solidFill>
                  <a:schemeClr val="tx1"/>
                </a:solidFill>
                <a:latin typeface="Arial" charset="0"/>
              </a:defRPr>
            </a:lvl6pPr>
            <a:lvl7pPr marL="2976258" indent="-228943" defTabSz="918951" eaLnBrk="0" fontAlgn="base" hangingPunct="0">
              <a:spcBef>
                <a:spcPct val="0"/>
              </a:spcBef>
              <a:spcAft>
                <a:spcPct val="0"/>
              </a:spcAft>
              <a:defRPr>
                <a:solidFill>
                  <a:schemeClr val="tx1"/>
                </a:solidFill>
                <a:latin typeface="Arial" charset="0"/>
              </a:defRPr>
            </a:lvl7pPr>
            <a:lvl8pPr marL="3434144" indent="-228943" defTabSz="918951" eaLnBrk="0" fontAlgn="base" hangingPunct="0">
              <a:spcBef>
                <a:spcPct val="0"/>
              </a:spcBef>
              <a:spcAft>
                <a:spcPct val="0"/>
              </a:spcAft>
              <a:defRPr>
                <a:solidFill>
                  <a:schemeClr val="tx1"/>
                </a:solidFill>
                <a:latin typeface="Arial" charset="0"/>
              </a:defRPr>
            </a:lvl8pPr>
            <a:lvl9pPr marL="3892029" indent="-228943" defTabSz="918951" eaLnBrk="0" fontAlgn="base" hangingPunct="0">
              <a:spcBef>
                <a:spcPct val="0"/>
              </a:spcBef>
              <a:spcAft>
                <a:spcPct val="0"/>
              </a:spcAft>
              <a:defRPr>
                <a:solidFill>
                  <a:schemeClr val="tx1"/>
                </a:solidFill>
                <a:latin typeface="Arial" charset="0"/>
              </a:defRPr>
            </a:lvl9pPr>
          </a:lstStyle>
          <a:p>
            <a:pPr eaLnBrk="1" hangingPunct="1"/>
            <a:fld id="{96E52414-C4C4-4B55-8D76-0534A6A8CF14}" type="slidenum">
              <a:rPr lang="en-US" smtClean="0"/>
              <a:pPr eaLnBrk="1" hangingPunct="1"/>
              <a:t>8</a:t>
            </a:fld>
            <a:endParaRPr lang="en-US" smtClean="0"/>
          </a:p>
        </p:txBody>
      </p:sp>
      <p:sp>
        <p:nvSpPr>
          <p:cNvPr id="88067" name="Rectangle 1026"/>
          <p:cNvSpPr>
            <a:spLocks noGrp="1" noRot="1" noChangeAspect="1" noChangeArrowheads="1" noTextEdit="1"/>
          </p:cNvSpPr>
          <p:nvPr>
            <p:ph type="sldImg"/>
          </p:nvPr>
        </p:nvSpPr>
        <p:spPr>
          <a:ln/>
        </p:spPr>
      </p:sp>
      <p:sp>
        <p:nvSpPr>
          <p:cNvPr id="880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Our proposed framework makes the following assumptions…</a:t>
            </a:r>
            <a:endParaRPr 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951" eaLnBrk="0" hangingPunct="0">
              <a:defRPr>
                <a:solidFill>
                  <a:schemeClr val="tx1"/>
                </a:solidFill>
                <a:latin typeface="Arial" charset="0"/>
              </a:defRPr>
            </a:lvl1pPr>
            <a:lvl2pPr marL="744064" indent="-286179" defTabSz="918951" eaLnBrk="0" hangingPunct="0">
              <a:defRPr>
                <a:solidFill>
                  <a:schemeClr val="tx1"/>
                </a:solidFill>
                <a:latin typeface="Arial" charset="0"/>
              </a:defRPr>
            </a:lvl2pPr>
            <a:lvl3pPr marL="1144715" indent="-228943" defTabSz="918951" eaLnBrk="0" hangingPunct="0">
              <a:defRPr>
                <a:solidFill>
                  <a:schemeClr val="tx1"/>
                </a:solidFill>
                <a:latin typeface="Arial" charset="0"/>
              </a:defRPr>
            </a:lvl3pPr>
            <a:lvl4pPr marL="1602600" indent="-228943" defTabSz="918951" eaLnBrk="0" hangingPunct="0">
              <a:defRPr>
                <a:solidFill>
                  <a:schemeClr val="tx1"/>
                </a:solidFill>
                <a:latin typeface="Arial" charset="0"/>
              </a:defRPr>
            </a:lvl4pPr>
            <a:lvl5pPr marL="2060486" indent="-228943" defTabSz="918951" eaLnBrk="0" hangingPunct="0">
              <a:defRPr>
                <a:solidFill>
                  <a:schemeClr val="tx1"/>
                </a:solidFill>
                <a:latin typeface="Arial" charset="0"/>
              </a:defRPr>
            </a:lvl5pPr>
            <a:lvl6pPr marL="2518372" indent="-228943" defTabSz="918951" eaLnBrk="0" fontAlgn="base" hangingPunct="0">
              <a:spcBef>
                <a:spcPct val="0"/>
              </a:spcBef>
              <a:spcAft>
                <a:spcPct val="0"/>
              </a:spcAft>
              <a:defRPr>
                <a:solidFill>
                  <a:schemeClr val="tx1"/>
                </a:solidFill>
                <a:latin typeface="Arial" charset="0"/>
              </a:defRPr>
            </a:lvl6pPr>
            <a:lvl7pPr marL="2976258" indent="-228943" defTabSz="918951" eaLnBrk="0" fontAlgn="base" hangingPunct="0">
              <a:spcBef>
                <a:spcPct val="0"/>
              </a:spcBef>
              <a:spcAft>
                <a:spcPct val="0"/>
              </a:spcAft>
              <a:defRPr>
                <a:solidFill>
                  <a:schemeClr val="tx1"/>
                </a:solidFill>
                <a:latin typeface="Arial" charset="0"/>
              </a:defRPr>
            </a:lvl7pPr>
            <a:lvl8pPr marL="3434144" indent="-228943" defTabSz="918951" eaLnBrk="0" fontAlgn="base" hangingPunct="0">
              <a:spcBef>
                <a:spcPct val="0"/>
              </a:spcBef>
              <a:spcAft>
                <a:spcPct val="0"/>
              </a:spcAft>
              <a:defRPr>
                <a:solidFill>
                  <a:schemeClr val="tx1"/>
                </a:solidFill>
                <a:latin typeface="Arial" charset="0"/>
              </a:defRPr>
            </a:lvl8pPr>
            <a:lvl9pPr marL="3892029" indent="-228943" defTabSz="918951" eaLnBrk="0" fontAlgn="base" hangingPunct="0">
              <a:spcBef>
                <a:spcPct val="0"/>
              </a:spcBef>
              <a:spcAft>
                <a:spcPct val="0"/>
              </a:spcAft>
              <a:defRPr>
                <a:solidFill>
                  <a:schemeClr val="tx1"/>
                </a:solidFill>
                <a:latin typeface="Arial" charset="0"/>
              </a:defRPr>
            </a:lvl9pPr>
          </a:lstStyle>
          <a:p>
            <a:pPr eaLnBrk="1" hangingPunct="1"/>
            <a:fld id="{96E52414-C4C4-4B55-8D76-0534A6A8CF14}" type="slidenum">
              <a:rPr lang="en-US" smtClean="0"/>
              <a:pPr eaLnBrk="1" hangingPunct="1"/>
              <a:t>9</a:t>
            </a:fld>
            <a:endParaRPr lang="en-US" smtClean="0"/>
          </a:p>
        </p:txBody>
      </p:sp>
      <p:sp>
        <p:nvSpPr>
          <p:cNvPr id="88067" name="Rectangle 1026"/>
          <p:cNvSpPr>
            <a:spLocks noGrp="1" noRot="1" noChangeAspect="1" noChangeArrowheads="1" noTextEdit="1"/>
          </p:cNvSpPr>
          <p:nvPr>
            <p:ph type="sldImg"/>
          </p:nvPr>
        </p:nvSpPr>
        <p:spPr>
          <a:ln/>
        </p:spPr>
      </p:sp>
      <p:sp>
        <p:nvSpPr>
          <p:cNvPr id="880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Our proposed framework makes the following assumptions…</a:t>
            </a:r>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0"/>
            <a:ext cx="9144000" cy="685800"/>
          </a:xfrm>
          <a:prstGeom prst="rect">
            <a:avLst/>
          </a:prstGeom>
          <a:gradFill rotWithShape="1">
            <a:gsLst>
              <a:gs pos="0">
                <a:schemeClr val="bg2">
                  <a:gamma/>
                  <a:shade val="46275"/>
                  <a:invGamma/>
                </a:schemeClr>
              </a:gs>
              <a:gs pos="100000">
                <a:schemeClr val="bg2"/>
              </a:gs>
            </a:gsLst>
            <a:lin ang="0" scaled="1"/>
          </a:gradFill>
          <a:ln w="9525">
            <a:solidFill>
              <a:schemeClr val="tx1"/>
            </a:solidFill>
            <a:miter lim="800000"/>
            <a:headEnd/>
            <a:tailEnd/>
          </a:ln>
          <a:effectLst/>
        </p:spPr>
        <p:txBody>
          <a:bodyPr wrap="none" anchor="ctr"/>
          <a:lstStyle/>
          <a:p>
            <a:pPr>
              <a:defRPr/>
            </a:pPr>
            <a:endParaRPr lang="en-US"/>
          </a:p>
        </p:txBody>
      </p:sp>
      <p:sp>
        <p:nvSpPr>
          <p:cNvPr id="5" name="Rectangle 10"/>
          <p:cNvSpPr>
            <a:spLocks noChangeArrowheads="1"/>
          </p:cNvSpPr>
          <p:nvPr userDrawn="1"/>
        </p:nvSpPr>
        <p:spPr bwMode="auto">
          <a:xfrm>
            <a:off x="0" y="6613525"/>
            <a:ext cx="9144000" cy="244475"/>
          </a:xfrm>
          <a:prstGeom prst="rect">
            <a:avLst/>
          </a:prstGeom>
          <a:gradFill rotWithShape="1">
            <a:gsLst>
              <a:gs pos="0">
                <a:srgbClr val="AAAAAA"/>
              </a:gs>
              <a:gs pos="100000">
                <a:srgbClr val="AAAAAA">
                  <a:gamma/>
                  <a:shade val="46275"/>
                  <a:invGamma/>
                </a:srgbClr>
              </a:gs>
            </a:gsLst>
            <a:lin ang="0" scaled="1"/>
          </a:gradFill>
          <a:ln w="9525">
            <a:noFill/>
            <a:miter lim="800000"/>
            <a:headEnd/>
            <a:tailEnd/>
          </a:ln>
          <a:effectLst/>
        </p:spPr>
        <p:txBody>
          <a:bodyPr wrap="none" anchor="ctr"/>
          <a:lstStyle/>
          <a:p>
            <a:pPr algn="ctr">
              <a:defRPr/>
            </a:pPr>
            <a:r>
              <a:rPr lang="en-US" b="1">
                <a:solidFill>
                  <a:srgbClr val="FFFFFF"/>
                </a:solidFill>
              </a:rPr>
              <a:t>Data Mining &amp; Machine Learning Group</a:t>
            </a:r>
            <a:r>
              <a:rPr lang="en-US">
                <a:latin typeface="Times New Roman" pitchFamily="18" charset="0"/>
              </a:rPr>
              <a:t> </a:t>
            </a:r>
          </a:p>
        </p:txBody>
      </p:sp>
      <p:graphicFrame>
        <p:nvGraphicFramePr>
          <p:cNvPr id="6" name="Object 11"/>
          <p:cNvGraphicFramePr>
            <a:graphicFrameLocks noChangeAspect="1"/>
          </p:cNvGraphicFramePr>
          <p:nvPr userDrawn="1"/>
        </p:nvGraphicFramePr>
        <p:xfrm>
          <a:off x="2057400" y="6630988"/>
          <a:ext cx="234950" cy="227012"/>
        </p:xfrm>
        <a:graphic>
          <a:graphicData uri="http://schemas.openxmlformats.org/presentationml/2006/ole">
            <mc:AlternateContent xmlns:mc="http://schemas.openxmlformats.org/markup-compatibility/2006">
              <mc:Choice xmlns:v="urn:schemas-microsoft-com:vml" Requires="v">
                <p:oleObj spid="_x0000_s172060" name="Image" r:id="rId3" imgW="393512" imgH="380818" progId="">
                  <p:embed/>
                </p:oleObj>
              </mc:Choice>
              <mc:Fallback>
                <p:oleObj name="Image" r:id="rId3" imgW="393512" imgH="380818" progId="">
                  <p:embed/>
                  <p:pic>
                    <p:nvPicPr>
                      <p:cNvPr id="0"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6630988"/>
                        <a:ext cx="234950"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 Box 12"/>
          <p:cNvSpPr txBox="1">
            <a:spLocks noChangeArrowheads="1"/>
          </p:cNvSpPr>
          <p:nvPr userDrawn="1"/>
        </p:nvSpPr>
        <p:spPr bwMode="auto">
          <a:xfrm>
            <a:off x="7969250" y="6553200"/>
            <a:ext cx="1174750" cy="396875"/>
          </a:xfrm>
          <a:prstGeom prst="rect">
            <a:avLst/>
          </a:prstGeom>
          <a:noFill/>
          <a:ln w="9525">
            <a:noFill/>
            <a:miter lim="800000"/>
            <a:headEnd/>
            <a:tailEnd/>
          </a:ln>
          <a:effectLst/>
        </p:spPr>
        <p:txBody>
          <a:bodyPr>
            <a:spAutoFit/>
          </a:bodyPr>
          <a:lstStyle/>
          <a:p>
            <a:pPr>
              <a:defRPr/>
            </a:pPr>
            <a:r>
              <a:rPr lang="en-US" sz="2000">
                <a:solidFill>
                  <a:srgbClr val="0000FF"/>
                </a:solidFill>
                <a:latin typeface="Arial Black" pitchFamily="34" charset="0"/>
              </a:rPr>
              <a:t>CS@</a:t>
            </a:r>
            <a:r>
              <a:rPr lang="en-US" sz="2000">
                <a:solidFill>
                  <a:srgbClr val="FF0000"/>
                </a:solidFill>
                <a:latin typeface="Arial Black" pitchFamily="34" charset="0"/>
              </a:rPr>
              <a:t>UH</a:t>
            </a:r>
          </a:p>
        </p:txBody>
      </p:sp>
      <p:sp>
        <p:nvSpPr>
          <p:cNvPr id="8" name="TextBox 7"/>
          <p:cNvSpPr txBox="1"/>
          <p:nvPr userDrawn="1"/>
        </p:nvSpPr>
        <p:spPr>
          <a:xfrm>
            <a:off x="0" y="6553200"/>
            <a:ext cx="1524000" cy="323850"/>
          </a:xfrm>
          <a:prstGeom prst="rect">
            <a:avLst/>
          </a:prstGeom>
          <a:noFill/>
        </p:spPr>
        <p:txBody>
          <a:bodyPr>
            <a:spAutoFit/>
          </a:bodyPr>
          <a:lstStyle/>
          <a:p>
            <a:pPr>
              <a:defRPr/>
            </a:pPr>
            <a:r>
              <a:rPr lang="en-US" sz="1500" b="1" dirty="0">
                <a:solidFill>
                  <a:schemeClr val="bg2">
                    <a:lumMod val="20000"/>
                    <a:lumOff val="80000"/>
                  </a:schemeClr>
                </a:solidFill>
                <a:latin typeface="Arial" pitchFamily="34" charset="0"/>
              </a:rPr>
              <a:t>ACM-GIS08</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719211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03424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0"/>
            <a:ext cx="21717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0"/>
            <a:ext cx="63627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68732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28600" y="1066800"/>
            <a:ext cx="42672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2672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75064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28600" y="1066800"/>
            <a:ext cx="42672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066800"/>
            <a:ext cx="4267200" cy="2628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848100"/>
            <a:ext cx="4267200" cy="2628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43811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9110662" cy="5191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xfrm>
            <a:off x="7239000" y="6400800"/>
            <a:ext cx="1905000" cy="457200"/>
          </a:xfrm>
          <a:prstGeom prst="rect">
            <a:avLst/>
          </a:prstGeom>
        </p:spPr>
        <p:txBody>
          <a:bodyPr/>
          <a:lstStyle>
            <a:lvl1pPr>
              <a:defRPr>
                <a:latin typeface="Arial" pitchFamily="34" charset="0"/>
              </a:defRPr>
            </a:lvl1pPr>
          </a:lstStyle>
          <a:p>
            <a:pPr>
              <a:defRPr/>
            </a:pPr>
            <a:fld id="{B0D38E60-4A54-41EB-B831-7619BD955137}" type="slidenum">
              <a:rPr lang="en-US"/>
              <a:pPr>
                <a:defRPr/>
              </a:pPr>
              <a:t>‹#›</a:t>
            </a:fld>
            <a:endParaRPr lang="en-US"/>
          </a:p>
        </p:txBody>
      </p:sp>
    </p:spTree>
    <p:extLst>
      <p:ext uri="{BB962C8B-B14F-4D97-AF65-F5344CB8AC3E}">
        <p14:creationId xmlns:p14="http://schemas.microsoft.com/office/powerpoint/2010/main" val="3818666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eaLnBrk="1" hangingPunct="1">
              <a:defRPr sz="1800"/>
            </a:lvl1pPr>
          </a:lstStyle>
          <a:p>
            <a:pPr>
              <a:defRPr/>
            </a:pPr>
            <a:fld id="{C8D62989-014F-4F06-BC86-73A9829A7686}" type="slidenum">
              <a:rPr lang="en-US"/>
              <a:pPr>
                <a:defRPr/>
              </a:pPr>
              <a:t>‹#›</a:t>
            </a:fld>
            <a:endParaRPr lang="en-US"/>
          </a:p>
        </p:txBody>
      </p:sp>
    </p:spTree>
    <p:extLst>
      <p:ext uri="{BB962C8B-B14F-4D97-AF65-F5344CB8AC3E}">
        <p14:creationId xmlns:p14="http://schemas.microsoft.com/office/powerpoint/2010/main" val="18693167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eaLnBrk="1" hangingPunct="1">
              <a:defRPr sz="1800"/>
            </a:lvl1pPr>
          </a:lstStyle>
          <a:p>
            <a:pPr>
              <a:defRPr/>
            </a:pPr>
            <a:fld id="{EB6E8CE1-2161-4310-8F6D-88DE033622D0}" type="slidenum">
              <a:rPr lang="en-US"/>
              <a:pPr>
                <a:defRPr/>
              </a:pPr>
              <a:t>‹#›</a:t>
            </a:fld>
            <a:endParaRPr lang="en-US"/>
          </a:p>
        </p:txBody>
      </p:sp>
    </p:spTree>
    <p:extLst>
      <p:ext uri="{BB962C8B-B14F-4D97-AF65-F5344CB8AC3E}">
        <p14:creationId xmlns:p14="http://schemas.microsoft.com/office/powerpoint/2010/main" val="2374503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eaLnBrk="1" hangingPunct="1">
              <a:defRPr sz="1800"/>
            </a:lvl1pPr>
          </a:lstStyle>
          <a:p>
            <a:pPr>
              <a:defRPr/>
            </a:pPr>
            <a:fld id="{43592CAA-5F40-4C3A-85D6-9AA927FDEE04}" type="slidenum">
              <a:rPr lang="en-US"/>
              <a:pPr>
                <a:defRPr/>
              </a:pPr>
              <a:t>‹#›</a:t>
            </a:fld>
            <a:endParaRPr lang="en-US"/>
          </a:p>
        </p:txBody>
      </p:sp>
    </p:spTree>
    <p:extLst>
      <p:ext uri="{BB962C8B-B14F-4D97-AF65-F5344CB8AC3E}">
        <p14:creationId xmlns:p14="http://schemas.microsoft.com/office/powerpoint/2010/main" val="31897463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3338" y="1066800"/>
            <a:ext cx="4478337" cy="5191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4075" y="1066800"/>
            <a:ext cx="4479925" cy="5191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eaLnBrk="1" hangingPunct="1">
              <a:defRPr sz="1800"/>
            </a:lvl1pPr>
          </a:lstStyle>
          <a:p>
            <a:pPr>
              <a:defRPr/>
            </a:pPr>
            <a:fld id="{8AF78074-965B-4A22-86D7-BD94EF917A55}" type="slidenum">
              <a:rPr lang="en-US"/>
              <a:pPr>
                <a:defRPr/>
              </a:pPr>
              <a:t>‹#›</a:t>
            </a:fld>
            <a:endParaRPr lang="en-US"/>
          </a:p>
        </p:txBody>
      </p:sp>
    </p:spTree>
    <p:extLst>
      <p:ext uri="{BB962C8B-B14F-4D97-AF65-F5344CB8AC3E}">
        <p14:creationId xmlns:p14="http://schemas.microsoft.com/office/powerpoint/2010/main" val="42363739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eaLnBrk="1" hangingPunct="1">
              <a:defRPr sz="1800"/>
            </a:lvl1pPr>
          </a:lstStyle>
          <a:p>
            <a:pPr>
              <a:defRPr/>
            </a:pPr>
            <a:fld id="{BE14AD5D-BC94-4D0D-B2CF-D9BF8FBF068B}" type="slidenum">
              <a:rPr lang="en-US"/>
              <a:pPr>
                <a:defRPr/>
              </a:pPr>
              <a:t>‹#›</a:t>
            </a:fld>
            <a:endParaRPr lang="en-US"/>
          </a:p>
        </p:txBody>
      </p:sp>
    </p:spTree>
    <p:extLst>
      <p:ext uri="{BB962C8B-B14F-4D97-AF65-F5344CB8AC3E}">
        <p14:creationId xmlns:p14="http://schemas.microsoft.com/office/powerpoint/2010/main" val="1392177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0"/>
            <a:ext cx="9144000" cy="685800"/>
          </a:xfrm>
          <a:prstGeom prst="rect">
            <a:avLst/>
          </a:prstGeom>
          <a:solidFill>
            <a:srgbClr val="FF0000"/>
          </a:solidFill>
          <a:ln w="9525">
            <a:solidFill>
              <a:schemeClr val="tx1"/>
            </a:solidFill>
            <a:miter lim="800000"/>
            <a:headEnd/>
            <a:tailEnd/>
          </a:ln>
          <a:effectLst/>
        </p:spPr>
        <p:txBody>
          <a:bodyPr wrap="none" anchor="ctr"/>
          <a:lstStyle/>
          <a:p>
            <a:pPr>
              <a:defRPr/>
            </a:pPr>
            <a:endParaRPr lang="en-US" dirty="0">
              <a:solidFill>
                <a:srgbClr val="FF0000"/>
              </a:solidFill>
            </a:endParaRPr>
          </a:p>
        </p:txBody>
      </p:sp>
      <p:pic>
        <p:nvPicPr>
          <p:cNvPr id="5" name="Picture 12" descr="UH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38888"/>
            <a:ext cx="381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userDrawn="1"/>
        </p:nvSpPr>
        <p:spPr>
          <a:xfrm>
            <a:off x="2362200" y="6488113"/>
            <a:ext cx="3608388" cy="369887"/>
          </a:xfrm>
          <a:prstGeom prst="rect">
            <a:avLst/>
          </a:prstGeom>
          <a:noFill/>
        </p:spPr>
        <p:txBody>
          <a:bodyPr wrap="none">
            <a:spAutoFit/>
          </a:bodyPr>
          <a:lstStyle/>
          <a:p>
            <a:pPr>
              <a:defRPr/>
            </a:pPr>
            <a:r>
              <a:rPr lang="en-US" dirty="0">
                <a:solidFill>
                  <a:srgbClr val="FF0000"/>
                </a:solidFill>
                <a:latin typeface="Arial" pitchFamily="34" charset="0"/>
              </a:rPr>
              <a:t>Department of Computer Science</a:t>
            </a:r>
          </a:p>
        </p:txBody>
      </p:sp>
      <p:sp>
        <p:nvSpPr>
          <p:cNvPr id="7" name="TextBox 6"/>
          <p:cNvSpPr txBox="1"/>
          <p:nvPr userDrawn="1"/>
        </p:nvSpPr>
        <p:spPr>
          <a:xfrm>
            <a:off x="7227888" y="6488113"/>
            <a:ext cx="1916112" cy="369887"/>
          </a:xfrm>
          <a:prstGeom prst="rect">
            <a:avLst/>
          </a:prstGeom>
          <a:noFill/>
        </p:spPr>
        <p:txBody>
          <a:bodyPr wrap="none">
            <a:spAutoFit/>
          </a:bodyPr>
          <a:lstStyle/>
          <a:p>
            <a:pPr>
              <a:defRPr/>
            </a:pPr>
            <a:r>
              <a:rPr lang="en-US" dirty="0" err="1">
                <a:solidFill>
                  <a:srgbClr val="FF0000"/>
                </a:solidFill>
              </a:rPr>
              <a:t>Christoph</a:t>
            </a:r>
            <a:r>
              <a:rPr lang="en-US" dirty="0">
                <a:solidFill>
                  <a:srgbClr val="FF0000"/>
                </a:solidFill>
              </a:rPr>
              <a:t> F. </a:t>
            </a:r>
            <a:r>
              <a:rPr lang="en-US" dirty="0" err="1">
                <a:solidFill>
                  <a:srgbClr val="FF0000"/>
                </a:solidFill>
              </a:rPr>
              <a:t>Eick</a:t>
            </a:r>
            <a:endParaRPr lang="en-US" dirty="0">
              <a:solidFill>
                <a:srgbClr val="FF0000"/>
              </a:solidFill>
            </a:endParaRPr>
          </a:p>
        </p:txBody>
      </p:sp>
      <p:sp>
        <p:nvSpPr>
          <p:cNvPr id="2" name="Title 1"/>
          <p:cNvSpPr>
            <a:spLocks noGrp="1"/>
          </p:cNvSpPr>
          <p:nvPr>
            <p:ph type="title"/>
          </p:nvPr>
        </p:nvSpPr>
        <p:spPr>
          <a:xfrm>
            <a:off x="533400" y="0"/>
            <a:ext cx="8229600" cy="6858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0" y="762000"/>
            <a:ext cx="8686800" cy="5410200"/>
          </a:xfrm>
        </p:spPr>
        <p:txBody>
          <a:bodyPr/>
          <a:lstStyle>
            <a:lvl1pPr>
              <a:buSzPct val="100000"/>
              <a:defRPr/>
            </a:lvl1pPr>
            <a:lvl2pPr>
              <a:buSzPct val="100000"/>
              <a:defRPr/>
            </a:lvl2pPr>
            <a:lvl3pPr>
              <a:buSzPct val="100000"/>
              <a:defRPr/>
            </a:lvl3pPr>
            <a:lvl4pPr>
              <a:buSzPct val="100000"/>
              <a:defRPr/>
            </a:lvl4pPr>
            <a:lvl5pPr>
              <a:buSzPct val="10000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3300120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eaLnBrk="1" hangingPunct="1">
              <a:defRPr sz="1800"/>
            </a:lvl1pPr>
          </a:lstStyle>
          <a:p>
            <a:pPr>
              <a:defRPr/>
            </a:pPr>
            <a:fld id="{98A7C4D4-8FB0-4220-A1B9-7CA50CFFF413}" type="slidenum">
              <a:rPr lang="en-US"/>
              <a:pPr>
                <a:defRPr/>
              </a:pPr>
              <a:t>‹#›</a:t>
            </a:fld>
            <a:endParaRPr lang="en-US"/>
          </a:p>
        </p:txBody>
      </p:sp>
    </p:spTree>
    <p:extLst>
      <p:ext uri="{BB962C8B-B14F-4D97-AF65-F5344CB8AC3E}">
        <p14:creationId xmlns:p14="http://schemas.microsoft.com/office/powerpoint/2010/main" val="33888998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eaLnBrk="1" hangingPunct="1">
              <a:defRPr sz="1800"/>
            </a:lvl1pPr>
          </a:lstStyle>
          <a:p>
            <a:pPr>
              <a:defRPr/>
            </a:pPr>
            <a:fld id="{FC1CF6D4-F248-4169-9367-6621CB2BD18E}" type="slidenum">
              <a:rPr lang="en-US"/>
              <a:pPr>
                <a:defRPr/>
              </a:pPr>
              <a:t>‹#›</a:t>
            </a:fld>
            <a:endParaRPr lang="en-US"/>
          </a:p>
        </p:txBody>
      </p:sp>
    </p:spTree>
    <p:extLst>
      <p:ext uri="{BB962C8B-B14F-4D97-AF65-F5344CB8AC3E}">
        <p14:creationId xmlns:p14="http://schemas.microsoft.com/office/powerpoint/2010/main" val="1846079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eaLnBrk="1" hangingPunct="1">
              <a:defRPr sz="1800"/>
            </a:lvl1pPr>
          </a:lstStyle>
          <a:p>
            <a:pPr>
              <a:defRPr/>
            </a:pPr>
            <a:fld id="{D83C5B20-A31B-488A-A2DF-8BFF7A353A90}" type="slidenum">
              <a:rPr lang="en-US"/>
              <a:pPr>
                <a:defRPr/>
              </a:pPr>
              <a:t>‹#›</a:t>
            </a:fld>
            <a:endParaRPr lang="en-US"/>
          </a:p>
        </p:txBody>
      </p:sp>
    </p:spTree>
    <p:extLst>
      <p:ext uri="{BB962C8B-B14F-4D97-AF65-F5344CB8AC3E}">
        <p14:creationId xmlns:p14="http://schemas.microsoft.com/office/powerpoint/2010/main" val="548041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eaLnBrk="1" hangingPunct="1">
              <a:defRPr sz="1800"/>
            </a:lvl1pPr>
          </a:lstStyle>
          <a:p>
            <a:pPr>
              <a:defRPr/>
            </a:pPr>
            <a:fld id="{0700FFE9-73C9-44A5-A279-CE5D6320A809}" type="slidenum">
              <a:rPr lang="en-US"/>
              <a:pPr>
                <a:defRPr/>
              </a:pPr>
              <a:t>‹#›</a:t>
            </a:fld>
            <a:endParaRPr lang="en-US"/>
          </a:p>
        </p:txBody>
      </p:sp>
    </p:spTree>
    <p:extLst>
      <p:ext uri="{BB962C8B-B14F-4D97-AF65-F5344CB8AC3E}">
        <p14:creationId xmlns:p14="http://schemas.microsoft.com/office/powerpoint/2010/main" val="24065427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eaLnBrk="1" hangingPunct="1">
              <a:defRPr sz="1800"/>
            </a:lvl1pPr>
          </a:lstStyle>
          <a:p>
            <a:pPr>
              <a:defRPr/>
            </a:pPr>
            <a:fld id="{67045000-173D-43DD-AC80-C6C1D29D457C}" type="slidenum">
              <a:rPr lang="en-US"/>
              <a:pPr>
                <a:defRPr/>
              </a:pPr>
              <a:t>‹#›</a:t>
            </a:fld>
            <a:endParaRPr lang="en-US"/>
          </a:p>
        </p:txBody>
      </p:sp>
    </p:spTree>
    <p:extLst>
      <p:ext uri="{BB962C8B-B14F-4D97-AF65-F5344CB8AC3E}">
        <p14:creationId xmlns:p14="http://schemas.microsoft.com/office/powerpoint/2010/main" val="3037273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67525" y="152400"/>
            <a:ext cx="2276475" cy="6105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3338" y="152400"/>
            <a:ext cx="6681787" cy="6105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eaLnBrk="1" hangingPunct="1">
              <a:defRPr sz="1800"/>
            </a:lvl1pPr>
          </a:lstStyle>
          <a:p>
            <a:pPr>
              <a:defRPr/>
            </a:pPr>
            <a:fld id="{807A106A-D5F9-4DCB-95D0-C4A640F16963}" type="slidenum">
              <a:rPr lang="en-US"/>
              <a:pPr>
                <a:defRPr/>
              </a:pPr>
              <a:t>‹#›</a:t>
            </a:fld>
            <a:endParaRPr lang="en-US"/>
          </a:p>
        </p:txBody>
      </p:sp>
    </p:spTree>
    <p:extLst>
      <p:ext uri="{BB962C8B-B14F-4D97-AF65-F5344CB8AC3E}">
        <p14:creationId xmlns:p14="http://schemas.microsoft.com/office/powerpoint/2010/main" val="14120425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4450" y="152400"/>
            <a:ext cx="9099550" cy="93027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3338" y="1066800"/>
            <a:ext cx="4478337" cy="2519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64075" y="1066800"/>
            <a:ext cx="4479925" cy="2519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3338" y="3738563"/>
            <a:ext cx="4478337" cy="2519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4075" y="3738563"/>
            <a:ext cx="4479925" cy="2519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eaLnBrk="1" hangingPunct="1">
              <a:defRPr sz="1800"/>
            </a:lvl1pPr>
          </a:lstStyle>
          <a:p>
            <a:pPr>
              <a:defRPr/>
            </a:pPr>
            <a:fld id="{20F48C25-7419-4F85-80FC-0218D0F61751}" type="slidenum">
              <a:rPr lang="en-US"/>
              <a:pPr>
                <a:defRPr/>
              </a:pPr>
              <a:t>‹#›</a:t>
            </a:fld>
            <a:endParaRPr lang="en-US"/>
          </a:p>
        </p:txBody>
      </p:sp>
    </p:spTree>
    <p:extLst>
      <p:ext uri="{BB962C8B-B14F-4D97-AF65-F5344CB8AC3E}">
        <p14:creationId xmlns:p14="http://schemas.microsoft.com/office/powerpoint/2010/main" val="4767322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450" y="152400"/>
            <a:ext cx="9099550" cy="9302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3338" y="1066800"/>
            <a:ext cx="4478337" cy="5191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4075" y="1066800"/>
            <a:ext cx="4479925" cy="5191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eaLnBrk="1" hangingPunct="1">
              <a:defRPr sz="1800"/>
            </a:lvl1pPr>
          </a:lstStyle>
          <a:p>
            <a:pPr>
              <a:defRPr/>
            </a:pPr>
            <a:fld id="{5C923FD6-7BE6-4088-975A-87FF2186ED87}" type="slidenum">
              <a:rPr lang="en-US"/>
              <a:pPr>
                <a:defRPr/>
              </a:pPr>
              <a:t>‹#›</a:t>
            </a:fld>
            <a:endParaRPr lang="en-US"/>
          </a:p>
        </p:txBody>
      </p:sp>
    </p:spTree>
    <p:extLst>
      <p:ext uri="{BB962C8B-B14F-4D97-AF65-F5344CB8AC3E}">
        <p14:creationId xmlns:p14="http://schemas.microsoft.com/office/powerpoint/2010/main" val="625259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4450" y="152400"/>
            <a:ext cx="9099550" cy="93027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3338" y="1066800"/>
            <a:ext cx="9110662" cy="5191125"/>
          </a:xfrm>
        </p:spPr>
        <p:txBody>
          <a:bodyPr/>
          <a:lstStyle/>
          <a:p>
            <a:pPr lvl="0"/>
            <a:endParaRPr lang="en-US" noProof="0" smtClean="0"/>
          </a:p>
        </p:txBody>
      </p:sp>
      <p:sp>
        <p:nvSpPr>
          <p:cNvPr id="4" name="Slide Number Placeholder 3"/>
          <p:cNvSpPr>
            <a:spLocks noGrp="1"/>
          </p:cNvSpPr>
          <p:nvPr>
            <p:ph type="sldNum" sz="quarter" idx="10"/>
          </p:nvPr>
        </p:nvSpPr>
        <p:spPr/>
        <p:txBody>
          <a:bodyPr/>
          <a:lstStyle>
            <a:lvl1pPr eaLnBrk="1" hangingPunct="1">
              <a:defRPr sz="1800"/>
            </a:lvl1pPr>
          </a:lstStyle>
          <a:p>
            <a:pPr>
              <a:defRPr/>
            </a:pPr>
            <a:fld id="{282164F5-27A0-40BC-8850-C281B891C5F2}" type="slidenum">
              <a:rPr lang="en-US"/>
              <a:pPr>
                <a:defRPr/>
              </a:pPr>
              <a:t>‹#›</a:t>
            </a:fld>
            <a:endParaRPr lang="en-US"/>
          </a:p>
        </p:txBody>
      </p:sp>
    </p:spTree>
    <p:extLst>
      <p:ext uri="{BB962C8B-B14F-4D97-AF65-F5344CB8AC3E}">
        <p14:creationId xmlns:p14="http://schemas.microsoft.com/office/powerpoint/2010/main" val="24031992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4450" y="152400"/>
            <a:ext cx="9099550" cy="9302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3338" y="1066800"/>
            <a:ext cx="4478337" cy="5191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64075" y="1066800"/>
            <a:ext cx="4479925" cy="2519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64075" y="3738563"/>
            <a:ext cx="4479925" cy="2519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p:txBody>
          <a:bodyPr/>
          <a:lstStyle>
            <a:lvl1pPr eaLnBrk="1" hangingPunct="1">
              <a:defRPr sz="1800"/>
            </a:lvl1pPr>
          </a:lstStyle>
          <a:p>
            <a:pPr>
              <a:defRPr/>
            </a:pPr>
            <a:fld id="{28303022-777C-4AA4-802C-6EC1A6182C3D}" type="slidenum">
              <a:rPr lang="en-US"/>
              <a:pPr>
                <a:defRPr/>
              </a:pPr>
              <a:t>‹#›</a:t>
            </a:fld>
            <a:endParaRPr lang="en-US"/>
          </a:p>
        </p:txBody>
      </p:sp>
    </p:spTree>
    <p:extLst>
      <p:ext uri="{BB962C8B-B14F-4D97-AF65-F5344CB8AC3E}">
        <p14:creationId xmlns:p14="http://schemas.microsoft.com/office/powerpoint/2010/main" val="557494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586996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066800"/>
            <a:ext cx="42672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2672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6459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2248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9245226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Box 1"/>
          <p:cNvSpPr txBox="1"/>
          <p:nvPr userDrawn="1"/>
        </p:nvSpPr>
        <p:spPr>
          <a:xfrm>
            <a:off x="7227888" y="6488113"/>
            <a:ext cx="1916112" cy="369887"/>
          </a:xfrm>
          <a:prstGeom prst="rect">
            <a:avLst/>
          </a:prstGeom>
          <a:noFill/>
        </p:spPr>
        <p:txBody>
          <a:bodyPr wrap="none">
            <a:spAutoFit/>
          </a:bodyPr>
          <a:lstStyle/>
          <a:p>
            <a:pPr>
              <a:defRPr/>
            </a:pPr>
            <a:r>
              <a:rPr lang="en-US" dirty="0" err="1">
                <a:solidFill>
                  <a:srgbClr val="FF0000"/>
                </a:solidFill>
              </a:rPr>
              <a:t>Christoph</a:t>
            </a:r>
            <a:r>
              <a:rPr lang="en-US" dirty="0">
                <a:solidFill>
                  <a:srgbClr val="FF0000"/>
                </a:solidFill>
              </a:rPr>
              <a:t> F. </a:t>
            </a:r>
            <a:r>
              <a:rPr lang="en-US" dirty="0" err="1">
                <a:solidFill>
                  <a:srgbClr val="FF0000"/>
                </a:solidFill>
              </a:rPr>
              <a:t>Eick</a:t>
            </a:r>
            <a:endParaRPr lang="en-US" dirty="0">
              <a:solidFill>
                <a:srgbClr val="FF0000"/>
              </a:solidFill>
            </a:endParaRPr>
          </a:p>
        </p:txBody>
      </p:sp>
    </p:spTree>
    <p:extLst>
      <p:ext uri="{BB962C8B-B14F-4D97-AF65-F5344CB8AC3E}">
        <p14:creationId xmlns:p14="http://schemas.microsoft.com/office/powerpoint/2010/main" val="2956749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5317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16068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3.jpeg"/><Relationship Id="rId2" Type="http://schemas.openxmlformats.org/officeDocument/2006/relationships/slideLayout" Target="../slideLayouts/slideLayout16.xml"/><Relationship Id="rId16" Type="http://schemas.openxmlformats.org/officeDocument/2006/relationships/theme" Target="../theme/theme2.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0" y="0"/>
            <a:ext cx="9144000" cy="685800"/>
          </a:xfrm>
          <a:prstGeom prst="rect">
            <a:avLst/>
          </a:prstGeom>
          <a:solidFill>
            <a:srgbClr val="FF0000"/>
          </a:solidFill>
          <a:ln w="9525">
            <a:solidFill>
              <a:schemeClr val="tx1"/>
            </a:solidFill>
            <a:miter lim="800000"/>
            <a:headEnd/>
            <a:tailEnd/>
          </a:ln>
          <a:effectLst/>
        </p:spPr>
        <p:txBody>
          <a:bodyPr wrap="none" anchor="ctr"/>
          <a:lstStyle/>
          <a:p>
            <a:pPr>
              <a:defRPr/>
            </a:pPr>
            <a:endParaRPr lang="en-US" dirty="0">
              <a:solidFill>
                <a:srgbClr val="FF0000"/>
              </a:solidFill>
            </a:endParaRPr>
          </a:p>
        </p:txBody>
      </p:sp>
      <p:sp>
        <p:nvSpPr>
          <p:cNvPr id="6147" name="Rectangle 2"/>
          <p:cNvSpPr>
            <a:spLocks noGrp="1" noChangeArrowheads="1"/>
          </p:cNvSpPr>
          <p:nvPr>
            <p:ph type="title"/>
          </p:nvPr>
        </p:nvSpPr>
        <p:spPr bwMode="auto">
          <a:xfrm>
            <a:off x="457200" y="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8" name="Rectangle 14"/>
          <p:cNvSpPr>
            <a:spLocks noGrp="1" noChangeArrowheads="1"/>
          </p:cNvSpPr>
          <p:nvPr>
            <p:ph type="body" idx="1"/>
          </p:nvPr>
        </p:nvSpPr>
        <p:spPr bwMode="auto">
          <a:xfrm>
            <a:off x="457200" y="990600"/>
            <a:ext cx="86868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6149" name="Picture 7" descr="UHLOGO.jpg"/>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0" y="6338888"/>
            <a:ext cx="381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userDrawn="1"/>
        </p:nvSpPr>
        <p:spPr>
          <a:xfrm>
            <a:off x="2362200" y="6488113"/>
            <a:ext cx="3608388" cy="369887"/>
          </a:xfrm>
          <a:prstGeom prst="rect">
            <a:avLst/>
          </a:prstGeom>
          <a:noFill/>
        </p:spPr>
        <p:txBody>
          <a:bodyPr wrap="none">
            <a:spAutoFit/>
          </a:bodyPr>
          <a:lstStyle/>
          <a:p>
            <a:pPr>
              <a:defRPr/>
            </a:pPr>
            <a:r>
              <a:rPr lang="en-US" dirty="0">
                <a:solidFill>
                  <a:srgbClr val="FF0000"/>
                </a:solidFill>
                <a:latin typeface="Arial" pitchFamily="34" charset="0"/>
              </a:rPr>
              <a:t>Department of Computer Science</a:t>
            </a:r>
          </a:p>
        </p:txBody>
      </p:sp>
    </p:spTree>
  </p:cSld>
  <p:clrMap bg1="lt1" tx1="dk1" bg2="lt2" tx2="dk2" accent1="accent1" accent2="accent2" accent3="accent3" accent4="accent4" accent5="accent5" accent6="accent6" hlink="hlink" folHlink="folHlink"/>
  <p:sldLayoutIdLst>
    <p:sldLayoutId id="2147485475" r:id="rId1"/>
    <p:sldLayoutId id="2147485476" r:id="rId2"/>
    <p:sldLayoutId id="2147485454" r:id="rId3"/>
    <p:sldLayoutId id="2147485455" r:id="rId4"/>
    <p:sldLayoutId id="2147485456" r:id="rId5"/>
    <p:sldLayoutId id="2147485457" r:id="rId6"/>
    <p:sldLayoutId id="2147485477" r:id="rId7"/>
    <p:sldLayoutId id="2147485458" r:id="rId8"/>
    <p:sldLayoutId id="2147485459" r:id="rId9"/>
    <p:sldLayoutId id="2147485460" r:id="rId10"/>
    <p:sldLayoutId id="2147485461" r:id="rId11"/>
    <p:sldLayoutId id="2147485462" r:id="rId12"/>
    <p:sldLayoutId id="2147485463" r:id="rId13"/>
    <p:sldLayoutId id="2147485479" r:id="rId14"/>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p:titleStyle>
    <p:bodyStyle>
      <a:lvl1pPr marL="342900" indent="-342900" algn="l" rtl="0" eaLnBrk="0" fontAlgn="base" hangingPunct="0">
        <a:spcBef>
          <a:spcPct val="20000"/>
        </a:spcBef>
        <a:spcAft>
          <a:spcPct val="0"/>
        </a:spcAft>
        <a:buClr>
          <a:srgbClr val="990000"/>
        </a:buClr>
        <a:buSzPct val="150000"/>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990000"/>
        </a:buClr>
        <a:buSzPct val="15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rgbClr val="990000"/>
        </a:buClr>
        <a:buSzPct val="150000"/>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rgbClr val="990000"/>
        </a:buClr>
        <a:buSzPct val="15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990000"/>
        </a:buClr>
        <a:buSzPct val="15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990000"/>
        </a:buClr>
        <a:buSzPct val="150000"/>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990000"/>
        </a:buClr>
        <a:buSzPct val="150000"/>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990000"/>
        </a:buClr>
        <a:buSzPct val="150000"/>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990000"/>
        </a:buClr>
        <a:buSzPct val="15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sldNum" sz="quarter" idx="4"/>
          </p:nvPr>
        </p:nvSpPr>
        <p:spPr bwMode="auto">
          <a:xfrm>
            <a:off x="7239000" y="64008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400">
                <a:solidFill>
                  <a:srgbClr val="000000"/>
                </a:solidFill>
                <a:latin typeface="Times New Roman" pitchFamily="18" charset="0"/>
              </a:defRPr>
            </a:lvl1pPr>
          </a:lstStyle>
          <a:p>
            <a:pPr>
              <a:defRPr/>
            </a:pPr>
            <a:fld id="{04FB8584-1058-486D-B13B-ED685AC598AE}" type="slidenum">
              <a:rPr lang="en-US"/>
              <a:pPr>
                <a:defRPr/>
              </a:pPr>
              <a:t>‹#›</a:t>
            </a:fld>
            <a:endParaRPr lang="en-US"/>
          </a:p>
        </p:txBody>
      </p:sp>
      <p:sp>
        <p:nvSpPr>
          <p:cNvPr id="1029" name="Rectangle 5"/>
          <p:cNvSpPr>
            <a:spLocks noChangeArrowheads="1"/>
          </p:cNvSpPr>
          <p:nvPr/>
        </p:nvSpPr>
        <p:spPr bwMode="auto">
          <a:xfrm>
            <a:off x="1588" y="0"/>
            <a:ext cx="9129712" cy="976313"/>
          </a:xfrm>
          <a:prstGeom prst="rect">
            <a:avLst/>
          </a:prstGeom>
          <a:solidFill>
            <a:srgbClr val="800080"/>
          </a:solidFill>
          <a:ln w="9525">
            <a:noFill/>
            <a:miter lim="800000"/>
            <a:headEnd/>
            <a:tailEnd/>
          </a:ln>
          <a:effectLst/>
        </p:spPr>
        <p:txBody>
          <a:bodyPr wrap="none" anchor="ctr"/>
          <a:lstStyle/>
          <a:p>
            <a:pPr algn="ctr" eaLnBrk="0" hangingPunct="0">
              <a:defRPr/>
            </a:pPr>
            <a:endParaRPr lang="en-US" sz="1400">
              <a:solidFill>
                <a:srgbClr val="000000"/>
              </a:solidFill>
              <a:latin typeface="Arial" pitchFamily="34" charset="0"/>
            </a:endParaRPr>
          </a:p>
        </p:txBody>
      </p:sp>
      <p:sp>
        <p:nvSpPr>
          <p:cNvPr id="7172" name="Rectangle 7"/>
          <p:cNvSpPr>
            <a:spLocks noGrp="1" noChangeArrowheads="1"/>
          </p:cNvSpPr>
          <p:nvPr>
            <p:ph type="body" idx="1"/>
          </p:nvPr>
        </p:nvSpPr>
        <p:spPr bwMode="auto">
          <a:xfrm>
            <a:off x="33338" y="1066800"/>
            <a:ext cx="9110662" cy="519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900" tIns="42862" rIns="88900" bIns="42862" numCol="1" anchor="t" anchorCtr="0" compatLnSpc="1">
            <a:prstTxWarp prst="textNoShape">
              <a:avLst/>
            </a:prstTxWarp>
          </a:bodyPr>
          <a:lstStyle/>
          <a:p>
            <a:pPr lvl="0"/>
            <a:r>
              <a:rPr lang="en-US" smtClean="0"/>
              <a:t>Level one: int. cap, bold, helvetica 30, maroon</a:t>
            </a:r>
          </a:p>
          <a:p>
            <a:pPr lvl="1"/>
            <a:r>
              <a:rPr lang="en-US" smtClean="0"/>
              <a:t>Level two: initial cap, bold, helvetica 27, blue</a:t>
            </a:r>
          </a:p>
          <a:p>
            <a:pPr lvl="2"/>
            <a:r>
              <a:rPr lang="en-US" smtClean="0"/>
              <a:t>Level three: initial cap, bold, helvetica 24, blue</a:t>
            </a:r>
          </a:p>
        </p:txBody>
      </p:sp>
      <p:sp>
        <p:nvSpPr>
          <p:cNvPr id="1039" name="Rectangle 15"/>
          <p:cNvSpPr>
            <a:spLocks noChangeArrowheads="1"/>
          </p:cNvSpPr>
          <p:nvPr/>
        </p:nvSpPr>
        <p:spPr bwMode="auto">
          <a:xfrm>
            <a:off x="0" y="0"/>
            <a:ext cx="2514600" cy="230188"/>
          </a:xfrm>
          <a:prstGeom prst="rect">
            <a:avLst/>
          </a:prstGeom>
          <a:noFill/>
          <a:ln w="9525">
            <a:noFill/>
            <a:miter lim="800000"/>
            <a:headEnd/>
            <a:tailEnd/>
          </a:ln>
          <a:effectLst/>
        </p:spPr>
        <p:txBody>
          <a:bodyPr>
            <a:spAutoFit/>
          </a:bodyPr>
          <a:lstStyle/>
          <a:p>
            <a:pPr algn="ctr" eaLnBrk="0" hangingPunct="0">
              <a:defRPr/>
            </a:pPr>
            <a:r>
              <a:rPr lang="en-US" sz="900" b="1" i="1" dirty="0">
                <a:solidFill>
                  <a:srgbClr val="FFCC00"/>
                </a:solidFill>
                <a:latin typeface="Arial" pitchFamily="34" charset="0"/>
              </a:rPr>
              <a:t>Ch. </a:t>
            </a:r>
            <a:r>
              <a:rPr lang="en-US" sz="900" b="1" i="1" dirty="0" err="1">
                <a:solidFill>
                  <a:srgbClr val="FFCC00"/>
                </a:solidFill>
                <a:latin typeface="Arial" pitchFamily="34" charset="0"/>
              </a:rPr>
              <a:t>Eick</a:t>
            </a:r>
            <a:r>
              <a:rPr lang="en-US" sz="900" b="1" dirty="0">
                <a:solidFill>
                  <a:srgbClr val="FFCC00"/>
                </a:solidFill>
                <a:latin typeface="Arial" pitchFamily="34" charset="0"/>
              </a:rPr>
              <a:t>: Regional Knowledge Discovery</a:t>
            </a:r>
            <a:endParaRPr lang="en-US" sz="900" dirty="0">
              <a:solidFill>
                <a:srgbClr val="FFCC00"/>
              </a:solidFill>
              <a:latin typeface="Arial" pitchFamily="34" charset="0"/>
            </a:endParaRPr>
          </a:p>
        </p:txBody>
      </p:sp>
      <p:sp>
        <p:nvSpPr>
          <p:cNvPr id="1041" name="Rectangle 17"/>
          <p:cNvSpPr>
            <a:spLocks noGrp="1" noChangeArrowheads="1"/>
          </p:cNvSpPr>
          <p:nvPr>
            <p:ph type="title"/>
          </p:nvPr>
        </p:nvSpPr>
        <p:spPr bwMode="auto">
          <a:xfrm>
            <a:off x="44450" y="152400"/>
            <a:ext cx="9099550" cy="930275"/>
          </a:xfrm>
          <a:prstGeom prst="rect">
            <a:avLst/>
          </a:prstGeom>
          <a:noFill/>
          <a:ln w="9525">
            <a:noFill/>
            <a:miter lim="800000"/>
            <a:headEnd/>
            <a:tailEnd/>
          </a:ln>
          <a:effectLst/>
        </p:spPr>
        <p:txBody>
          <a:bodyPr vert="horz" wrap="square" lIns="88900" tIns="42862" rIns="88900" bIns="42862" numCol="1" anchor="ctr" anchorCtr="0" compatLnSpc="1">
            <a:prstTxWarp prst="textNoShape">
              <a:avLst/>
            </a:prstTxWarp>
          </a:bodyPr>
          <a:lstStyle/>
          <a:p>
            <a:pPr lvl="0"/>
            <a:r>
              <a:rPr lang="en-US" dirty="0" smtClean="0"/>
              <a:t>Title: Cap All Words, Bold, Helvetica 32, White</a:t>
            </a:r>
          </a:p>
        </p:txBody>
      </p:sp>
      <p:pic>
        <p:nvPicPr>
          <p:cNvPr id="7175" name="Picture 18" descr="cslogo"/>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7956550" y="0"/>
            <a:ext cx="11874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480" r:id="rId1"/>
    <p:sldLayoutId id="2147485481" r:id="rId2"/>
    <p:sldLayoutId id="2147485482" r:id="rId3"/>
    <p:sldLayoutId id="2147485483" r:id="rId4"/>
    <p:sldLayoutId id="2147485484" r:id="rId5"/>
    <p:sldLayoutId id="2147485485" r:id="rId6"/>
    <p:sldLayoutId id="2147485486" r:id="rId7"/>
    <p:sldLayoutId id="2147485487" r:id="rId8"/>
    <p:sldLayoutId id="2147485488" r:id="rId9"/>
    <p:sldLayoutId id="2147485489" r:id="rId10"/>
    <p:sldLayoutId id="2147485490" r:id="rId11"/>
    <p:sldLayoutId id="2147485491" r:id="rId12"/>
    <p:sldLayoutId id="2147485492" r:id="rId13"/>
    <p:sldLayoutId id="2147485493" r:id="rId14"/>
    <p:sldLayoutId id="2147485494" r:id="rId15"/>
  </p:sldLayoutIdLst>
  <p:hf hdr="0" ftr="0" dt="0"/>
  <p:txStyles>
    <p:titleStyle>
      <a:lvl1pPr algn="ctr" defTabSz="865188" rtl="0" eaLnBrk="0" fontAlgn="base" hangingPunct="0">
        <a:spcBef>
          <a:spcPct val="0"/>
        </a:spcBef>
        <a:spcAft>
          <a:spcPct val="0"/>
        </a:spcAft>
        <a:defRPr sz="3100" b="1">
          <a:solidFill>
            <a:schemeClr val="bg1"/>
          </a:solidFill>
          <a:effectLst>
            <a:outerShdw blurRad="38100" dist="38100" dir="2700000" algn="tl">
              <a:srgbClr val="C0C0C0"/>
            </a:outerShdw>
          </a:effectLst>
          <a:latin typeface="+mj-lt"/>
          <a:ea typeface="+mj-ea"/>
          <a:cs typeface="+mj-cs"/>
        </a:defRPr>
      </a:lvl1pPr>
      <a:lvl2pPr algn="ctr" defTabSz="865188" rtl="0" eaLnBrk="0" fontAlgn="base" hangingPunct="0">
        <a:spcBef>
          <a:spcPct val="0"/>
        </a:spcBef>
        <a:spcAft>
          <a:spcPct val="0"/>
        </a:spcAft>
        <a:defRPr sz="3100" b="1">
          <a:solidFill>
            <a:schemeClr val="bg1"/>
          </a:solidFill>
          <a:effectLst>
            <a:outerShdw blurRad="38100" dist="38100" dir="2700000" algn="tl">
              <a:srgbClr val="C0C0C0"/>
            </a:outerShdw>
          </a:effectLst>
          <a:latin typeface="Arial" pitchFamily="34" charset="0"/>
        </a:defRPr>
      </a:lvl2pPr>
      <a:lvl3pPr algn="ctr" defTabSz="865188" rtl="0" eaLnBrk="0" fontAlgn="base" hangingPunct="0">
        <a:spcBef>
          <a:spcPct val="0"/>
        </a:spcBef>
        <a:spcAft>
          <a:spcPct val="0"/>
        </a:spcAft>
        <a:defRPr sz="3100" b="1">
          <a:solidFill>
            <a:schemeClr val="bg1"/>
          </a:solidFill>
          <a:effectLst>
            <a:outerShdw blurRad="38100" dist="38100" dir="2700000" algn="tl">
              <a:srgbClr val="C0C0C0"/>
            </a:outerShdw>
          </a:effectLst>
          <a:latin typeface="Arial" pitchFamily="34" charset="0"/>
        </a:defRPr>
      </a:lvl3pPr>
      <a:lvl4pPr algn="ctr" defTabSz="865188" rtl="0" eaLnBrk="0" fontAlgn="base" hangingPunct="0">
        <a:spcBef>
          <a:spcPct val="0"/>
        </a:spcBef>
        <a:spcAft>
          <a:spcPct val="0"/>
        </a:spcAft>
        <a:defRPr sz="3100" b="1">
          <a:solidFill>
            <a:schemeClr val="bg1"/>
          </a:solidFill>
          <a:effectLst>
            <a:outerShdw blurRad="38100" dist="38100" dir="2700000" algn="tl">
              <a:srgbClr val="C0C0C0"/>
            </a:outerShdw>
          </a:effectLst>
          <a:latin typeface="Arial" pitchFamily="34" charset="0"/>
        </a:defRPr>
      </a:lvl4pPr>
      <a:lvl5pPr algn="ctr" defTabSz="865188" rtl="0" eaLnBrk="0" fontAlgn="base" hangingPunct="0">
        <a:spcBef>
          <a:spcPct val="0"/>
        </a:spcBef>
        <a:spcAft>
          <a:spcPct val="0"/>
        </a:spcAft>
        <a:defRPr sz="3100" b="1">
          <a:solidFill>
            <a:schemeClr val="bg1"/>
          </a:solidFill>
          <a:effectLst>
            <a:outerShdw blurRad="38100" dist="38100" dir="2700000" algn="tl">
              <a:srgbClr val="C0C0C0"/>
            </a:outerShdw>
          </a:effectLst>
          <a:latin typeface="Arial" pitchFamily="34" charset="0"/>
        </a:defRPr>
      </a:lvl5pPr>
      <a:lvl6pPr marL="457200" algn="ctr" defTabSz="865188" rtl="0" fontAlgn="base">
        <a:spcBef>
          <a:spcPct val="0"/>
        </a:spcBef>
        <a:spcAft>
          <a:spcPct val="0"/>
        </a:spcAft>
        <a:defRPr sz="3100" b="1">
          <a:solidFill>
            <a:schemeClr val="bg1"/>
          </a:solidFill>
          <a:effectLst>
            <a:outerShdw blurRad="38100" dist="38100" dir="2700000" algn="tl">
              <a:srgbClr val="C0C0C0"/>
            </a:outerShdw>
          </a:effectLst>
          <a:latin typeface="Arial" pitchFamily="34" charset="0"/>
        </a:defRPr>
      </a:lvl6pPr>
      <a:lvl7pPr marL="914400" algn="ctr" defTabSz="865188" rtl="0" fontAlgn="base">
        <a:spcBef>
          <a:spcPct val="0"/>
        </a:spcBef>
        <a:spcAft>
          <a:spcPct val="0"/>
        </a:spcAft>
        <a:defRPr sz="3100" b="1">
          <a:solidFill>
            <a:schemeClr val="bg1"/>
          </a:solidFill>
          <a:effectLst>
            <a:outerShdw blurRad="38100" dist="38100" dir="2700000" algn="tl">
              <a:srgbClr val="C0C0C0"/>
            </a:outerShdw>
          </a:effectLst>
          <a:latin typeface="Arial" pitchFamily="34" charset="0"/>
        </a:defRPr>
      </a:lvl7pPr>
      <a:lvl8pPr marL="1371600" algn="ctr" defTabSz="865188" rtl="0" fontAlgn="base">
        <a:spcBef>
          <a:spcPct val="0"/>
        </a:spcBef>
        <a:spcAft>
          <a:spcPct val="0"/>
        </a:spcAft>
        <a:defRPr sz="3100" b="1">
          <a:solidFill>
            <a:schemeClr val="bg1"/>
          </a:solidFill>
          <a:effectLst>
            <a:outerShdw blurRad="38100" dist="38100" dir="2700000" algn="tl">
              <a:srgbClr val="C0C0C0"/>
            </a:outerShdw>
          </a:effectLst>
          <a:latin typeface="Arial" pitchFamily="34" charset="0"/>
        </a:defRPr>
      </a:lvl8pPr>
      <a:lvl9pPr marL="1828800" algn="ctr" defTabSz="865188" rtl="0" fontAlgn="base">
        <a:spcBef>
          <a:spcPct val="0"/>
        </a:spcBef>
        <a:spcAft>
          <a:spcPct val="0"/>
        </a:spcAft>
        <a:defRPr sz="3100" b="1">
          <a:solidFill>
            <a:schemeClr val="bg1"/>
          </a:solidFill>
          <a:effectLst>
            <a:outerShdw blurRad="38100" dist="38100" dir="2700000" algn="tl">
              <a:srgbClr val="C0C0C0"/>
            </a:outerShdw>
          </a:effectLst>
          <a:latin typeface="Arial" pitchFamily="34" charset="0"/>
        </a:defRPr>
      </a:lvl9pPr>
    </p:titleStyle>
    <p:bodyStyle>
      <a:lvl1pPr marL="323850" indent="-323850" algn="l" defTabSz="865188" rtl="0" eaLnBrk="0" fontAlgn="base" hangingPunct="0">
        <a:spcBef>
          <a:spcPct val="20000"/>
        </a:spcBef>
        <a:spcAft>
          <a:spcPct val="0"/>
        </a:spcAft>
        <a:buClr>
          <a:srgbClr val="790015"/>
        </a:buClr>
        <a:buChar char="•"/>
        <a:defRPr sz="2800" b="1">
          <a:solidFill>
            <a:srgbClr val="790015"/>
          </a:solidFill>
          <a:latin typeface="+mn-lt"/>
          <a:ea typeface="+mn-ea"/>
          <a:cs typeface="+mn-cs"/>
        </a:defRPr>
      </a:lvl1pPr>
      <a:lvl2pPr marL="703263" indent="-265113" algn="l" defTabSz="865188" rtl="0" eaLnBrk="0" fontAlgn="base" hangingPunct="0">
        <a:spcBef>
          <a:spcPct val="20000"/>
        </a:spcBef>
        <a:spcAft>
          <a:spcPct val="0"/>
        </a:spcAft>
        <a:buClr>
          <a:srgbClr val="790015"/>
        </a:buClr>
        <a:buChar char="–"/>
        <a:defRPr sz="2600" b="1">
          <a:solidFill>
            <a:srgbClr val="00279F"/>
          </a:solidFill>
          <a:latin typeface="+mn-lt"/>
        </a:defRPr>
      </a:lvl2pPr>
      <a:lvl3pPr marL="1084263" indent="-219075" algn="l" defTabSz="865188" rtl="0" eaLnBrk="0" fontAlgn="base" hangingPunct="0">
        <a:spcBef>
          <a:spcPct val="20000"/>
        </a:spcBef>
        <a:spcAft>
          <a:spcPct val="0"/>
        </a:spcAft>
        <a:buClr>
          <a:srgbClr val="790015"/>
        </a:buClr>
        <a:buChar char="–"/>
        <a:defRPr sz="2300" b="1">
          <a:solidFill>
            <a:srgbClr val="00279F"/>
          </a:solidFill>
          <a:latin typeface="+mn-lt"/>
        </a:defRPr>
      </a:lvl3pPr>
      <a:lvl4pPr marL="1600200" indent="-228600" algn="l" defTabSz="865188"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defTabSz="865188"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defTabSz="865188" rtl="0" fontAlgn="base">
        <a:spcBef>
          <a:spcPct val="20000"/>
        </a:spcBef>
        <a:spcAft>
          <a:spcPct val="0"/>
        </a:spcAft>
        <a:buChar char="•"/>
        <a:defRPr sz="2000">
          <a:solidFill>
            <a:schemeClr val="tx1"/>
          </a:solidFill>
          <a:latin typeface="Times New Roman" pitchFamily="18" charset="0"/>
        </a:defRPr>
      </a:lvl6pPr>
      <a:lvl7pPr marL="2971800" indent="-228600" algn="l" defTabSz="865188" rtl="0" fontAlgn="base">
        <a:spcBef>
          <a:spcPct val="20000"/>
        </a:spcBef>
        <a:spcAft>
          <a:spcPct val="0"/>
        </a:spcAft>
        <a:buChar char="•"/>
        <a:defRPr sz="2000">
          <a:solidFill>
            <a:schemeClr val="tx1"/>
          </a:solidFill>
          <a:latin typeface="Times New Roman" pitchFamily="18" charset="0"/>
        </a:defRPr>
      </a:lvl7pPr>
      <a:lvl8pPr marL="3429000" indent="-228600" algn="l" defTabSz="865188" rtl="0" fontAlgn="base">
        <a:spcBef>
          <a:spcPct val="20000"/>
        </a:spcBef>
        <a:spcAft>
          <a:spcPct val="0"/>
        </a:spcAft>
        <a:buChar char="•"/>
        <a:defRPr sz="2000">
          <a:solidFill>
            <a:schemeClr val="tx1"/>
          </a:solidFill>
          <a:latin typeface="Times New Roman" pitchFamily="18" charset="0"/>
        </a:defRPr>
      </a:lvl8pPr>
      <a:lvl9pPr marL="3886200" indent="-228600" algn="l" defTabSz="865188"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iam.org/meetings/sdm16/submissions.php" TargetMode="External"/><Relationship Id="rId2" Type="http://schemas.openxmlformats.org/officeDocument/2006/relationships/notesSlide" Target="../notesSlides/notesSlide1.xml"/><Relationship Id="rId1" Type="http://schemas.openxmlformats.org/officeDocument/2006/relationships/slideLayout" Target="../slideLayouts/slideLayout15.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990600" y="438490"/>
            <a:ext cx="8497887" cy="576262"/>
          </a:xfrm>
        </p:spPr>
        <p:txBody>
          <a:bodyPr/>
          <a:lstStyle/>
          <a:p>
            <a:pPr fontAlgn="t"/>
            <a:r>
              <a:rPr lang="en-US" sz="3200" b="0" dirty="0" smtClean="0">
                <a:solidFill>
                  <a:srgbClr val="0070C0"/>
                </a:solidFill>
                <a:effectLst/>
              </a:rPr>
              <a:t>How to write the ‘</a:t>
            </a:r>
            <a:r>
              <a:rPr lang="en-US" sz="3200" b="0" i="1" dirty="0" smtClean="0">
                <a:solidFill>
                  <a:srgbClr val="0070C0"/>
                </a:solidFill>
                <a:effectLst/>
              </a:rPr>
              <a:t>Empirical Evaluation</a:t>
            </a:r>
            <a:r>
              <a:rPr lang="en-US" sz="3200" b="0" dirty="0" smtClean="0">
                <a:solidFill>
                  <a:srgbClr val="0070C0"/>
                </a:solidFill>
                <a:effectLst/>
              </a:rPr>
              <a:t>’ </a:t>
            </a:r>
            <a:br>
              <a:rPr lang="en-US" sz="3200" b="0" dirty="0" smtClean="0">
                <a:solidFill>
                  <a:srgbClr val="0070C0"/>
                </a:solidFill>
                <a:effectLst/>
              </a:rPr>
            </a:br>
            <a:r>
              <a:rPr lang="en-US" sz="3200" b="0" dirty="0" smtClean="0">
                <a:solidFill>
                  <a:srgbClr val="0070C0"/>
                </a:solidFill>
                <a:effectLst/>
              </a:rPr>
              <a:t>Section of Your Paper</a:t>
            </a:r>
          </a:p>
        </p:txBody>
      </p:sp>
      <p:sp>
        <p:nvSpPr>
          <p:cNvPr id="28675" name="Rectangle 3"/>
          <p:cNvSpPr>
            <a:spLocks noGrp="1" noChangeArrowheads="1"/>
          </p:cNvSpPr>
          <p:nvPr>
            <p:ph type="subTitle" idx="1"/>
          </p:nvPr>
        </p:nvSpPr>
        <p:spPr>
          <a:xfrm>
            <a:off x="250825" y="1447800"/>
            <a:ext cx="8642350" cy="1573213"/>
          </a:xfrm>
        </p:spPr>
        <p:txBody>
          <a:bodyPr/>
          <a:lstStyle/>
          <a:p>
            <a:pPr marL="457200" indent="-457200" defTabSz="914400" eaLnBrk="1" hangingPunct="1"/>
            <a:r>
              <a:rPr lang="en-GB" sz="2400" b="0" i="1" dirty="0" err="1" smtClean="0">
                <a:solidFill>
                  <a:srgbClr val="0070C0"/>
                </a:solidFill>
              </a:rPr>
              <a:t>Christoph</a:t>
            </a:r>
            <a:r>
              <a:rPr lang="en-GB" sz="2400" b="0" i="1" dirty="0" smtClean="0">
                <a:solidFill>
                  <a:srgbClr val="0070C0"/>
                </a:solidFill>
              </a:rPr>
              <a:t> F. </a:t>
            </a:r>
            <a:r>
              <a:rPr lang="en-GB" sz="2400" b="0" i="1" dirty="0" err="1" smtClean="0">
                <a:solidFill>
                  <a:srgbClr val="0070C0"/>
                </a:solidFill>
              </a:rPr>
              <a:t>Eick</a:t>
            </a:r>
            <a:r>
              <a:rPr lang="en-GB" sz="2400" b="0" i="1" dirty="0" smtClean="0">
                <a:solidFill>
                  <a:srgbClr val="0070C0"/>
                </a:solidFill>
              </a:rPr>
              <a:t> </a:t>
            </a:r>
          </a:p>
          <a:p>
            <a:pPr marL="457200" indent="-457200" defTabSz="914400" eaLnBrk="1" hangingPunct="1"/>
            <a:r>
              <a:rPr lang="en-GB" sz="2400" b="0" i="1" dirty="0" smtClean="0">
                <a:solidFill>
                  <a:srgbClr val="0070C0"/>
                </a:solidFill>
              </a:rPr>
              <a:t>Department of Computer Science, University of Houston </a:t>
            </a:r>
          </a:p>
          <a:p>
            <a:pPr marL="457200" indent="-457200" defTabSz="914400" eaLnBrk="1" hangingPunct="1"/>
            <a:endParaRPr lang="en-GB" sz="2100" b="0" i="1" dirty="0" smtClean="0">
              <a:solidFill>
                <a:srgbClr val="3333FF"/>
              </a:solidFill>
            </a:endParaRPr>
          </a:p>
          <a:p>
            <a:pPr marL="457200" indent="-457200" algn="l" defTabSz="914400" eaLnBrk="1" hangingPunct="1"/>
            <a:r>
              <a:rPr lang="en-GB" sz="2100" b="0" dirty="0" smtClean="0">
                <a:solidFill>
                  <a:srgbClr val="C00000"/>
                </a:solidFill>
              </a:rPr>
              <a:t>Example Call </a:t>
            </a:r>
            <a:r>
              <a:rPr lang="en-GB" sz="2100" b="0" dirty="0">
                <a:solidFill>
                  <a:srgbClr val="C00000"/>
                </a:solidFill>
              </a:rPr>
              <a:t>for Paper: </a:t>
            </a:r>
            <a:r>
              <a:rPr lang="en-GB" sz="1600" b="0" dirty="0">
                <a:solidFill>
                  <a:srgbClr val="C00000"/>
                </a:solidFill>
                <a:hlinkClick r:id="rId3"/>
              </a:rPr>
              <a:t>http</a:t>
            </a:r>
            <a:r>
              <a:rPr lang="en-GB" sz="1600" b="0">
                <a:solidFill>
                  <a:srgbClr val="C00000"/>
                </a:solidFill>
                <a:hlinkClick r:id="rId3"/>
              </a:rPr>
              <a:t>://</a:t>
            </a:r>
            <a:r>
              <a:rPr lang="en-GB" sz="1600" b="0" smtClean="0">
                <a:solidFill>
                  <a:srgbClr val="C00000"/>
                </a:solidFill>
                <a:hlinkClick r:id="rId3"/>
              </a:rPr>
              <a:t>www.siam.org/meetings/sdm16/submissions.php</a:t>
            </a:r>
            <a:r>
              <a:rPr lang="en-GB" sz="1600" b="0" smtClean="0">
                <a:solidFill>
                  <a:srgbClr val="C00000"/>
                </a:solidFill>
              </a:rPr>
              <a:t> </a:t>
            </a:r>
            <a:endParaRPr lang="en-GB" sz="1600" b="0" dirty="0" smtClean="0">
              <a:solidFill>
                <a:srgbClr val="C00000"/>
              </a:solidFill>
            </a:endParaRPr>
          </a:p>
          <a:p>
            <a:pPr marL="457200" indent="-457200" algn="l" defTabSz="914400" eaLnBrk="1" hangingPunct="1"/>
            <a:endParaRPr lang="en-GB" sz="1600" b="0" i="1" dirty="0">
              <a:solidFill>
                <a:srgbClr val="3333FF"/>
              </a:solidFill>
            </a:endParaRPr>
          </a:p>
          <a:p>
            <a:pPr marL="457200" indent="-457200" algn="l" defTabSz="914400" eaLnBrk="1" hangingPunct="1"/>
            <a:r>
              <a:rPr lang="en-GB" sz="2600" i="1" dirty="0" smtClean="0">
                <a:solidFill>
                  <a:srgbClr val="C00000"/>
                </a:solidFill>
              </a:rPr>
              <a:t>Topics Covered:</a:t>
            </a:r>
          </a:p>
          <a:p>
            <a:pPr marL="457200" indent="-457200" algn="l" defTabSz="914400" eaLnBrk="1" hangingPunct="1">
              <a:buFont typeface="+mj-lt"/>
              <a:buAutoNum type="alphaUcPeriod"/>
            </a:pPr>
            <a:r>
              <a:rPr lang="en-GB" sz="2600" dirty="0" smtClean="0">
                <a:solidFill>
                  <a:srgbClr val="C00000"/>
                </a:solidFill>
              </a:rPr>
              <a:t>Organization of the ‘</a:t>
            </a:r>
            <a:r>
              <a:rPr lang="en-GB" sz="2600" i="1" dirty="0" smtClean="0">
                <a:solidFill>
                  <a:srgbClr val="C00000"/>
                </a:solidFill>
              </a:rPr>
              <a:t>Empirical Evaluation</a:t>
            </a:r>
            <a:r>
              <a:rPr lang="en-GB" sz="2600" dirty="0" smtClean="0">
                <a:solidFill>
                  <a:srgbClr val="C00000"/>
                </a:solidFill>
              </a:rPr>
              <a:t>’ Section</a:t>
            </a:r>
          </a:p>
          <a:p>
            <a:pPr marL="457200" indent="-457200" algn="l" defTabSz="914400" eaLnBrk="1" hangingPunct="1">
              <a:buFont typeface="+mj-lt"/>
              <a:buAutoNum type="alphaUcPeriod"/>
            </a:pPr>
            <a:r>
              <a:rPr lang="en-GB" sz="2600" dirty="0" smtClean="0">
                <a:solidFill>
                  <a:srgbClr val="C00000"/>
                </a:solidFill>
              </a:rPr>
              <a:t>Are the Results Convincing?</a:t>
            </a:r>
          </a:p>
          <a:p>
            <a:pPr marL="457200" indent="-457200" algn="l" defTabSz="914400" eaLnBrk="1" hangingPunct="1">
              <a:buFont typeface="+mj-lt"/>
              <a:buAutoNum type="alphaUcPeriod"/>
            </a:pPr>
            <a:r>
              <a:rPr lang="en-GB" sz="2600" dirty="0" smtClean="0">
                <a:solidFill>
                  <a:srgbClr val="C00000"/>
                </a:solidFill>
              </a:rPr>
              <a:t>Can the Results be Trusted?</a:t>
            </a:r>
          </a:p>
          <a:p>
            <a:pPr marL="457200" indent="-457200" algn="l" defTabSz="914400" eaLnBrk="1" hangingPunct="1">
              <a:buFont typeface="+mj-lt"/>
              <a:buAutoNum type="alphaUcPeriod"/>
            </a:pPr>
            <a:r>
              <a:rPr lang="en-GB" sz="2600" dirty="0" smtClean="0">
                <a:solidFill>
                  <a:srgbClr val="C00000"/>
                </a:solidFill>
              </a:rPr>
              <a:t>Empirical Evaluation: The Review’s Perspective</a:t>
            </a:r>
          </a:p>
          <a:p>
            <a:pPr marL="457200" indent="-457200" algn="l" defTabSz="914400" eaLnBrk="1" hangingPunct="1">
              <a:buFont typeface="+mj-lt"/>
              <a:buAutoNum type="alphaUcPeriod"/>
            </a:pPr>
            <a:r>
              <a:rPr lang="en-GB" sz="2600" dirty="0" smtClean="0">
                <a:solidFill>
                  <a:srgbClr val="C00000"/>
                </a:solidFill>
              </a:rPr>
              <a:t>Ethics of Presenting Experimental Results</a:t>
            </a:r>
          </a:p>
          <a:p>
            <a:pPr marL="457200" indent="-457200" algn="l" defTabSz="914400" eaLnBrk="1" hangingPunct="1">
              <a:buFont typeface="+mj-lt"/>
              <a:buAutoNum type="alphaUcPeriod"/>
            </a:pPr>
            <a:r>
              <a:rPr lang="en-GB" sz="2600" dirty="0" smtClean="0">
                <a:solidFill>
                  <a:srgbClr val="C00000"/>
                </a:solidFill>
              </a:rPr>
              <a:t>Writing as Entertainment </a:t>
            </a:r>
          </a:p>
        </p:txBody>
      </p:sp>
      <p:pic>
        <p:nvPicPr>
          <p:cNvPr id="28678" name="Picture 6" descr="cs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86200" y="0"/>
            <a:ext cx="11874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9" name="Slide Number Placeholder 8"/>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133C19E-8996-42FC-9E3C-37BC9011B118}" type="slidenum">
              <a:rPr lang="en-US" smtClean="0">
                <a:solidFill>
                  <a:srgbClr val="000000"/>
                </a:solidFill>
                <a:latin typeface="Times New Roman" pitchFamily="18" charset="0"/>
              </a:rPr>
              <a:pPr eaLnBrk="1" hangingPunct="1"/>
              <a:t>1</a:t>
            </a:fld>
            <a:endParaRPr lang="en-US" smtClean="0">
              <a:solidFill>
                <a:srgbClr val="000000"/>
              </a:solidFill>
              <a:latin typeface="Times New Roman" pitchFamily="18" charset="0"/>
            </a:endParaRPr>
          </a:p>
        </p:txBody>
      </p:sp>
      <p:pic>
        <p:nvPicPr>
          <p:cNvPr id="28681" name="Picture 9" descr="Have fun with science experiments for kid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5575" y="250371"/>
            <a:ext cx="952500" cy="9525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9" descr="Have fun with science experiments for kid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90354" y="260350"/>
            <a:ext cx="952500" cy="952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a:xfrm>
            <a:off x="0" y="0"/>
            <a:ext cx="9099550" cy="701675"/>
          </a:xfrm>
        </p:spPr>
        <p:txBody>
          <a:bodyPr/>
          <a:lstStyle/>
          <a:p>
            <a:r>
              <a:rPr lang="en-US" sz="3600" dirty="0" smtClean="0">
                <a:solidFill>
                  <a:schemeClr val="accent3"/>
                </a:solidFill>
              </a:rPr>
              <a:t>D. </a:t>
            </a:r>
            <a:r>
              <a:rPr lang="en-GB" sz="3600" dirty="0" smtClean="0">
                <a:solidFill>
                  <a:schemeClr val="accent3"/>
                </a:solidFill>
              </a:rPr>
              <a:t>The Reviewer’s Perspective</a:t>
            </a:r>
            <a:endParaRPr lang="de-DE" sz="3600" dirty="0" smtClean="0">
              <a:solidFill>
                <a:schemeClr val="accent3"/>
              </a:solidFill>
            </a:endParaRPr>
          </a:p>
        </p:txBody>
      </p:sp>
      <p:sp>
        <p:nvSpPr>
          <p:cNvPr id="36867" name="Rectangle 1027"/>
          <p:cNvSpPr>
            <a:spLocks noGrp="1" noChangeArrowheads="1"/>
          </p:cNvSpPr>
          <p:nvPr>
            <p:ph type="body" idx="1"/>
          </p:nvPr>
        </p:nvSpPr>
        <p:spPr>
          <a:xfrm>
            <a:off x="0" y="762000"/>
            <a:ext cx="9144000" cy="5410200"/>
          </a:xfrm>
        </p:spPr>
        <p:txBody>
          <a:bodyPr/>
          <a:lstStyle/>
          <a:p>
            <a:pPr marL="457200" indent="-457200">
              <a:lnSpc>
                <a:spcPct val="90000"/>
              </a:lnSpc>
              <a:buFont typeface="+mj-lt"/>
              <a:buAutoNum type="arabicPeriod"/>
            </a:pPr>
            <a:r>
              <a:rPr lang="en-US" sz="2900" dirty="0" smtClean="0"/>
              <a:t>Know what kind of reviewers will evaluate your paper! </a:t>
            </a:r>
          </a:p>
          <a:p>
            <a:pPr marL="457200" indent="-457200">
              <a:lnSpc>
                <a:spcPct val="90000"/>
              </a:lnSpc>
              <a:buFont typeface="+mj-lt"/>
              <a:buAutoNum type="arabicPeriod"/>
            </a:pPr>
            <a:r>
              <a:rPr lang="en-US" sz="2900" dirty="0" smtClean="0"/>
              <a:t>The default assumption is that </a:t>
            </a:r>
            <a:r>
              <a:rPr lang="en-US" sz="2900" i="1" dirty="0" smtClean="0"/>
              <a:t>good reviewers do not believe anything you are claiming and try to disprove your results! </a:t>
            </a:r>
            <a:endParaRPr lang="en-US" sz="2900" dirty="0" smtClean="0"/>
          </a:p>
          <a:p>
            <a:pPr marL="457200" indent="-457200">
              <a:lnSpc>
                <a:spcPct val="90000"/>
              </a:lnSpc>
              <a:buFont typeface="+mj-lt"/>
              <a:buAutoNum type="arabicPeriod"/>
            </a:pPr>
            <a:r>
              <a:rPr lang="en-US" sz="2900" dirty="0" smtClean="0"/>
              <a:t>Reviewers will look for inconsistencies, particularly, if they doubt the correctness of your claims. </a:t>
            </a:r>
          </a:p>
          <a:p>
            <a:pPr marL="457200" indent="-457200">
              <a:lnSpc>
                <a:spcPct val="90000"/>
              </a:lnSpc>
              <a:buFont typeface="+mj-lt"/>
              <a:buAutoNum type="arabicPeriod"/>
            </a:pPr>
            <a:r>
              <a:rPr lang="en-US" sz="2900" dirty="0" smtClean="0"/>
              <a:t>Get reviewers convinced and excited about the results you present! Give them arguments to defend your paper in discussions with other reviewers!</a:t>
            </a:r>
          </a:p>
          <a:p>
            <a:pPr marL="457200" indent="-457200">
              <a:lnSpc>
                <a:spcPct val="90000"/>
              </a:lnSpc>
              <a:buFont typeface="+mj-lt"/>
              <a:buAutoNum type="arabicPeriod"/>
            </a:pPr>
            <a:r>
              <a:rPr lang="en-US" sz="2900" dirty="0" smtClean="0"/>
              <a:t>Reviewers are frequently time pressured; therefore, make it easy for them to understand your empirical evaluation! </a:t>
            </a:r>
          </a:p>
        </p:txBody>
      </p:sp>
      <p:sp>
        <p:nvSpPr>
          <p:cNvPr id="36868" name="TextBox 3"/>
          <p:cNvSpPr txBox="1">
            <a:spLocks noChangeArrowheads="1"/>
          </p:cNvSpPr>
          <p:nvPr/>
        </p:nvSpPr>
        <p:spPr bwMode="auto">
          <a:xfrm>
            <a:off x="8686800" y="0"/>
            <a:ext cx="457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b="1" dirty="0" smtClean="0"/>
              <a:t>10</a:t>
            </a:r>
            <a:endParaRPr lang="en-US" sz="1200" b="1" dirty="0"/>
          </a:p>
        </p:txBody>
      </p:sp>
    </p:spTree>
    <p:extLst>
      <p:ext uri="{BB962C8B-B14F-4D97-AF65-F5344CB8AC3E}">
        <p14:creationId xmlns:p14="http://schemas.microsoft.com/office/powerpoint/2010/main" val="27173450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a:xfrm>
            <a:off x="0" y="0"/>
            <a:ext cx="9099550" cy="701675"/>
          </a:xfrm>
        </p:spPr>
        <p:txBody>
          <a:bodyPr/>
          <a:lstStyle/>
          <a:p>
            <a:r>
              <a:rPr lang="en-US" sz="3200" dirty="0" smtClean="0"/>
              <a:t>E. Ethics of Presenting Experiment Results </a:t>
            </a:r>
            <a:endParaRPr lang="de-DE" sz="3200" dirty="0" smtClean="0"/>
          </a:p>
        </p:txBody>
      </p:sp>
      <p:sp>
        <p:nvSpPr>
          <p:cNvPr id="36867" name="Rectangle 1027"/>
          <p:cNvSpPr>
            <a:spLocks noGrp="1" noChangeArrowheads="1"/>
          </p:cNvSpPr>
          <p:nvPr>
            <p:ph type="body" idx="1"/>
          </p:nvPr>
        </p:nvSpPr>
        <p:spPr>
          <a:xfrm>
            <a:off x="0" y="762000"/>
            <a:ext cx="9144000" cy="5410200"/>
          </a:xfrm>
        </p:spPr>
        <p:txBody>
          <a:bodyPr/>
          <a:lstStyle/>
          <a:p>
            <a:pPr marL="457200" indent="-457200">
              <a:lnSpc>
                <a:spcPct val="90000"/>
              </a:lnSpc>
              <a:buFont typeface="+mj-lt"/>
              <a:buAutoNum type="arabicPeriod"/>
            </a:pPr>
            <a:r>
              <a:rPr lang="en-US" sz="2800" dirty="0" smtClean="0"/>
              <a:t>It is okay to present and summarize your results in a positive way—however, do not lie, hoping that the reviewers will not check what you are claiming! “</a:t>
            </a:r>
            <a:r>
              <a:rPr lang="en-US" sz="2800" i="1" dirty="0" smtClean="0">
                <a:solidFill>
                  <a:srgbClr val="7030A0"/>
                </a:solidFill>
              </a:rPr>
              <a:t>The results clearly show that my alg. is better than Alg8</a:t>
            </a:r>
            <a:r>
              <a:rPr lang="en-US" sz="2800" dirty="0" smtClean="0">
                <a:solidFill>
                  <a:srgbClr val="7030A0"/>
                </a:solidFill>
              </a:rPr>
              <a:t>”.</a:t>
            </a:r>
            <a:endParaRPr lang="en-US" sz="2800" dirty="0" smtClean="0"/>
          </a:p>
          <a:p>
            <a:pPr marL="457200" indent="-457200">
              <a:lnSpc>
                <a:spcPct val="90000"/>
              </a:lnSpc>
              <a:buFont typeface="+mj-lt"/>
              <a:buAutoNum type="arabicPeriod"/>
            </a:pPr>
            <a:r>
              <a:rPr lang="en-US" sz="2800" dirty="0" smtClean="0"/>
              <a:t>Refrain from manipulating benchmarks and datasets! </a:t>
            </a:r>
          </a:p>
          <a:p>
            <a:pPr marL="457200" indent="-457200">
              <a:lnSpc>
                <a:spcPct val="90000"/>
              </a:lnSpc>
              <a:buFont typeface="+mj-lt"/>
              <a:buAutoNum type="arabicPeriod"/>
            </a:pPr>
            <a:r>
              <a:rPr lang="en-US" sz="2800" dirty="0" smtClean="0"/>
              <a:t>If you use randomized evaluation procedures—making them deterministic or less random is cheating! </a:t>
            </a:r>
            <a:r>
              <a:rPr lang="en-US" sz="2800" dirty="0" smtClean="0">
                <a:solidFill>
                  <a:srgbClr val="7030A0"/>
                </a:solidFill>
              </a:rPr>
              <a:t>N-Fold-Cross </a:t>
            </a:r>
            <a:r>
              <a:rPr lang="en-US" sz="2800" dirty="0">
                <a:solidFill>
                  <a:srgbClr val="7030A0"/>
                </a:solidFill>
              </a:rPr>
              <a:t>Validation Example!  </a:t>
            </a:r>
          </a:p>
          <a:p>
            <a:pPr marL="457200" indent="-457200">
              <a:lnSpc>
                <a:spcPct val="90000"/>
              </a:lnSpc>
              <a:buFont typeface="+mj-lt"/>
              <a:buAutoNum type="arabicPeriod"/>
            </a:pPr>
            <a:r>
              <a:rPr lang="en-US" sz="2800" dirty="0" smtClean="0"/>
              <a:t>Making false claims  about results in your experimental evaluation is a very serious academic honesty violation, and convicted scientists might be barred from submitting papers and from obtaining research funding for the remainder of their life. </a:t>
            </a:r>
          </a:p>
          <a:p>
            <a:pPr marL="457200" indent="-457200">
              <a:lnSpc>
                <a:spcPct val="90000"/>
              </a:lnSpc>
              <a:buFont typeface="+mj-lt"/>
              <a:buAutoNum type="arabicPeriod"/>
            </a:pPr>
            <a:endParaRPr lang="en-US" dirty="0" smtClean="0"/>
          </a:p>
        </p:txBody>
      </p:sp>
      <p:sp>
        <p:nvSpPr>
          <p:cNvPr id="36868" name="TextBox 3"/>
          <p:cNvSpPr txBox="1">
            <a:spLocks noChangeArrowheads="1"/>
          </p:cNvSpPr>
          <p:nvPr/>
        </p:nvSpPr>
        <p:spPr bwMode="auto">
          <a:xfrm>
            <a:off x="8763000" y="109083"/>
            <a:ext cx="381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b="1" dirty="0" smtClean="0"/>
              <a:t>11</a:t>
            </a:r>
            <a:endParaRPr lang="en-US" sz="1200" b="1" dirty="0"/>
          </a:p>
        </p:txBody>
      </p:sp>
    </p:spTree>
    <p:extLst>
      <p:ext uri="{BB962C8B-B14F-4D97-AF65-F5344CB8AC3E}">
        <p14:creationId xmlns:p14="http://schemas.microsoft.com/office/powerpoint/2010/main" val="2717345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a:xfrm>
            <a:off x="0" y="0"/>
            <a:ext cx="9099550" cy="701675"/>
          </a:xfrm>
        </p:spPr>
        <p:txBody>
          <a:bodyPr/>
          <a:lstStyle/>
          <a:p>
            <a:r>
              <a:rPr lang="en-US" sz="3200" dirty="0" smtClean="0"/>
              <a:t>F. Writing as Entertainment</a:t>
            </a:r>
            <a:endParaRPr lang="de-DE" sz="3200" dirty="0" smtClean="0"/>
          </a:p>
        </p:txBody>
      </p:sp>
      <p:sp>
        <p:nvSpPr>
          <p:cNvPr id="36867" name="Rectangle 1027"/>
          <p:cNvSpPr>
            <a:spLocks noGrp="1" noChangeArrowheads="1"/>
          </p:cNvSpPr>
          <p:nvPr>
            <p:ph type="body" idx="1"/>
          </p:nvPr>
        </p:nvSpPr>
        <p:spPr>
          <a:xfrm>
            <a:off x="0" y="762000"/>
            <a:ext cx="9144000" cy="5410200"/>
          </a:xfrm>
        </p:spPr>
        <p:txBody>
          <a:bodyPr/>
          <a:lstStyle/>
          <a:p>
            <a:pPr marL="457200" indent="-457200">
              <a:lnSpc>
                <a:spcPct val="90000"/>
              </a:lnSpc>
              <a:buFont typeface="+mj-lt"/>
              <a:buAutoNum type="arabicPeriod"/>
            </a:pPr>
            <a:r>
              <a:rPr lang="en-US" sz="2800" dirty="0" smtClean="0"/>
              <a:t>Writing a good paper is telling an interesting story. You empirical evaluation should not be a boring sequence of sentences, but a continuation of the story which began with the introduction your paper…</a:t>
            </a:r>
          </a:p>
          <a:p>
            <a:pPr marL="457200" indent="-457200">
              <a:lnSpc>
                <a:spcPct val="90000"/>
              </a:lnSpc>
              <a:buFont typeface="+mj-lt"/>
              <a:buAutoNum type="arabicPeriod"/>
            </a:pPr>
            <a:r>
              <a:rPr lang="en-US" sz="2800" dirty="0" smtClean="0"/>
              <a:t>Entertain reviewers by using nice displays, high lighting unusual results, observing general trends, drawing relationships to other work.  Present an interesting evaluation of the algorithms, hypotheses, frameworks, measures, architectures you introduced in the </a:t>
            </a:r>
            <a:r>
              <a:rPr lang="en-US" sz="2800" dirty="0"/>
              <a:t>Methods section (</a:t>
            </a:r>
            <a:r>
              <a:rPr lang="en-US" sz="2800" dirty="0">
                <a:solidFill>
                  <a:srgbClr val="00B050"/>
                </a:solidFill>
              </a:rPr>
              <a:t>Section 2</a:t>
            </a:r>
            <a:r>
              <a:rPr lang="en-US" sz="2800" dirty="0"/>
              <a:t>) of </a:t>
            </a:r>
            <a:r>
              <a:rPr lang="en-US" sz="2800" dirty="0" smtClean="0"/>
              <a:t>the paper. </a:t>
            </a:r>
            <a:endParaRPr lang="en-US" dirty="0" smtClean="0"/>
          </a:p>
        </p:txBody>
      </p:sp>
      <p:sp>
        <p:nvSpPr>
          <p:cNvPr id="36868" name="TextBox 3"/>
          <p:cNvSpPr txBox="1">
            <a:spLocks noChangeArrowheads="1"/>
          </p:cNvSpPr>
          <p:nvPr/>
        </p:nvSpPr>
        <p:spPr bwMode="auto">
          <a:xfrm>
            <a:off x="8763000" y="109083"/>
            <a:ext cx="381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b="1" dirty="0" smtClean="0"/>
              <a:t>12</a:t>
            </a:r>
            <a:endParaRPr lang="en-US" sz="1200" b="1" dirty="0"/>
          </a:p>
        </p:txBody>
      </p:sp>
    </p:spTree>
    <p:extLst>
      <p:ext uri="{BB962C8B-B14F-4D97-AF65-F5344CB8AC3E}">
        <p14:creationId xmlns:p14="http://schemas.microsoft.com/office/powerpoint/2010/main" val="25945295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a:xfrm>
            <a:off x="0" y="0"/>
            <a:ext cx="9099550" cy="701675"/>
          </a:xfrm>
        </p:spPr>
        <p:txBody>
          <a:bodyPr/>
          <a:lstStyle/>
          <a:p>
            <a:r>
              <a:rPr lang="en-US" sz="3200" dirty="0" smtClean="0"/>
              <a:t>Any Questions/Comments?</a:t>
            </a:r>
            <a:endParaRPr lang="de-DE" sz="3200" dirty="0" smtClean="0"/>
          </a:p>
        </p:txBody>
      </p:sp>
      <p:sp>
        <p:nvSpPr>
          <p:cNvPr id="36868" name="TextBox 3"/>
          <p:cNvSpPr txBox="1">
            <a:spLocks noChangeArrowheads="1"/>
          </p:cNvSpPr>
          <p:nvPr/>
        </p:nvSpPr>
        <p:spPr bwMode="auto">
          <a:xfrm>
            <a:off x="8763000" y="109083"/>
            <a:ext cx="381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b="1" dirty="0" smtClean="0"/>
              <a:t>13</a:t>
            </a:r>
            <a:endParaRPr lang="en-US" sz="1200" b="1" dirty="0"/>
          </a:p>
        </p:txBody>
      </p:sp>
      <p:pic>
        <p:nvPicPr>
          <p:cNvPr id="175106" name="Picture 2" descr="Stock Illustration - experiment. fotosearch &#10;- search clipart, &#10;illustration posters, &#10;drawings and vector &#10;eps graphics images"/>
          <p:cNvPicPr>
            <a:picLocks noChangeAspect="1" noChangeArrowheads="1"/>
          </p:cNvPicPr>
          <p:nvPr/>
        </p:nvPicPr>
        <p:blipFill>
          <a:blip r:embed="rId3" cstate="print"/>
          <a:srcRect/>
          <a:stretch>
            <a:fillRect/>
          </a:stretch>
        </p:blipFill>
        <p:spPr bwMode="auto">
          <a:xfrm>
            <a:off x="0" y="697719"/>
            <a:ext cx="9144000" cy="5564780"/>
          </a:xfrm>
          <a:prstGeom prst="rect">
            <a:avLst/>
          </a:prstGeom>
          <a:noFill/>
        </p:spPr>
      </p:pic>
      <p:sp>
        <p:nvSpPr>
          <p:cNvPr id="6" name="Rectangle 5"/>
          <p:cNvSpPr/>
          <p:nvPr/>
        </p:nvSpPr>
        <p:spPr>
          <a:xfrm>
            <a:off x="2133600" y="5715000"/>
            <a:ext cx="4876800" cy="4572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7345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5"/>
          <p:cNvSpPr>
            <a:spLocks noChangeArrowheads="1"/>
          </p:cNvSpPr>
          <p:nvPr/>
        </p:nvSpPr>
        <p:spPr bwMode="auto">
          <a:xfrm>
            <a:off x="0" y="33718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sp>
        <p:nvSpPr>
          <p:cNvPr id="4" name="Rectangle 2"/>
          <p:cNvSpPr txBox="1">
            <a:spLocks noChangeArrowheads="1"/>
          </p:cNvSpPr>
          <p:nvPr/>
        </p:nvSpPr>
        <p:spPr bwMode="auto">
          <a:xfrm>
            <a:off x="0" y="152400"/>
            <a:ext cx="9144000" cy="762000"/>
          </a:xfrm>
          <a:prstGeom prst="rect">
            <a:avLst/>
          </a:prstGeom>
          <a:noFill/>
          <a:ln>
            <a:miter lim="800000"/>
            <a:headEnd/>
            <a:tailEnd/>
          </a:ln>
        </p:spPr>
        <p:txBody>
          <a:bodyPr/>
          <a:lstStyle/>
          <a:p>
            <a:pPr algn="ctr" defTabSz="865188">
              <a:defRPr/>
            </a:pPr>
            <a:r>
              <a:rPr lang="en-US" sz="3600" b="1" i="1" kern="0" dirty="0" smtClean="0">
                <a:solidFill>
                  <a:schemeClr val="bg1"/>
                </a:solidFill>
                <a:latin typeface="+mj-lt"/>
                <a:ea typeface="+mj-ea"/>
                <a:cs typeface="+mj-cs"/>
              </a:rPr>
              <a:t>Suggested Paper </a:t>
            </a:r>
            <a:r>
              <a:rPr lang="en-US" sz="3600" b="1" i="1" kern="0" smtClean="0">
                <a:solidFill>
                  <a:schemeClr val="bg1"/>
                </a:solidFill>
                <a:latin typeface="+mj-lt"/>
                <a:ea typeface="+mj-ea"/>
                <a:cs typeface="+mj-cs"/>
              </a:rPr>
              <a:t>Organization SDM’16</a:t>
            </a:r>
            <a:endParaRPr lang="en-US" sz="3600" b="1" kern="0" dirty="0">
              <a:solidFill>
                <a:schemeClr val="bg1"/>
              </a:solidFill>
              <a:latin typeface="+mj-lt"/>
              <a:ea typeface="+mj-ea"/>
              <a:cs typeface="+mj-cs"/>
            </a:endParaRPr>
          </a:p>
        </p:txBody>
      </p:sp>
      <p:sp>
        <p:nvSpPr>
          <p:cNvPr id="79877" name="TextBox 6"/>
          <p:cNvSpPr txBox="1">
            <a:spLocks noChangeArrowheads="1"/>
          </p:cNvSpPr>
          <p:nvPr/>
        </p:nvSpPr>
        <p:spPr bwMode="auto">
          <a:xfrm>
            <a:off x="736600" y="5791200"/>
            <a:ext cx="234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Times New Roman" pitchFamily="18" charset="0"/>
                <a:cs typeface="Times New Roman" pitchFamily="18" charset="0"/>
              </a:rPr>
              <a:t> </a:t>
            </a:r>
            <a:endParaRPr lang="en-US"/>
          </a:p>
        </p:txBody>
      </p:sp>
      <p:sp>
        <p:nvSpPr>
          <p:cNvPr id="79878" name="Slide Number Placeholder 8"/>
          <p:cNvSpPr>
            <a:spLocks noGrp="1"/>
          </p:cNvSpPr>
          <p:nvPr>
            <p:ph type="sldNum" sz="quarter" idx="10"/>
          </p:nvPr>
        </p:nvSpPr>
        <p:spPr bwMode="auto">
          <a:xfrm>
            <a:off x="8763000" y="6400800"/>
            <a:ext cx="381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smtClean="0"/>
              <a:t>2</a:t>
            </a:r>
          </a:p>
        </p:txBody>
      </p:sp>
      <p:sp>
        <p:nvSpPr>
          <p:cNvPr id="3" name="TextBox 2"/>
          <p:cNvSpPr txBox="1"/>
          <p:nvPr/>
        </p:nvSpPr>
        <p:spPr>
          <a:xfrm>
            <a:off x="241327" y="2079188"/>
            <a:ext cx="8853706" cy="2585323"/>
          </a:xfrm>
          <a:prstGeom prst="rect">
            <a:avLst/>
          </a:prstGeom>
          <a:noFill/>
        </p:spPr>
        <p:txBody>
          <a:bodyPr wrap="none" rtlCol="0">
            <a:spAutoFit/>
          </a:bodyPr>
          <a:lstStyle/>
          <a:p>
            <a:r>
              <a:rPr lang="en-US" dirty="0" smtClean="0"/>
              <a:t>1. </a:t>
            </a:r>
            <a:r>
              <a:rPr lang="en-US" b="1" dirty="0" smtClean="0"/>
              <a:t>Background and Motivation </a:t>
            </a:r>
            <a:r>
              <a:rPr lang="en-US" dirty="0" smtClean="0"/>
              <a:t>(Specific to the application domain) </a:t>
            </a:r>
          </a:p>
          <a:p>
            <a:r>
              <a:rPr lang="en-US" dirty="0" smtClean="0"/>
              <a:t>2. </a:t>
            </a:r>
            <a:r>
              <a:rPr lang="en-US" b="1" dirty="0" smtClean="0"/>
              <a:t>Methods and Technical Solutions </a:t>
            </a:r>
            <a:r>
              <a:rPr lang="en-US" dirty="0" smtClean="0"/>
              <a:t>(Draw connections between the specific </a:t>
            </a:r>
          </a:p>
          <a:p>
            <a:r>
              <a:rPr lang="en-US" dirty="0" smtClean="0"/>
              <a:t>application to existing studies in the literature, clarify the constraints imposed </a:t>
            </a:r>
          </a:p>
          <a:p>
            <a:r>
              <a:rPr lang="en-US" dirty="0" smtClean="0"/>
              <a:t>by the application domain and distinguish your solutions from pre-existing ones </a:t>
            </a:r>
          </a:p>
          <a:p>
            <a:r>
              <a:rPr lang="en-US" dirty="0" smtClean="0"/>
              <a:t>in this context). </a:t>
            </a:r>
          </a:p>
          <a:p>
            <a:r>
              <a:rPr lang="en-US" dirty="0" smtClean="0"/>
              <a:t>3. </a:t>
            </a:r>
            <a:r>
              <a:rPr lang="en-US" b="1" dirty="0" smtClean="0">
                <a:solidFill>
                  <a:srgbClr val="FF0000"/>
                </a:solidFill>
              </a:rPr>
              <a:t>Empirical Evaluation </a:t>
            </a:r>
            <a:r>
              <a:rPr lang="en-US" dirty="0" smtClean="0"/>
              <a:t>(Self explanatory). </a:t>
            </a:r>
          </a:p>
          <a:p>
            <a:r>
              <a:rPr lang="en-US" dirty="0" smtClean="0"/>
              <a:t>4</a:t>
            </a:r>
            <a:r>
              <a:rPr lang="en-US" b="1" dirty="0" smtClean="0"/>
              <a:t>. Significance and Impact </a:t>
            </a:r>
            <a:r>
              <a:rPr lang="en-US" dirty="0" smtClean="0"/>
              <a:t>(Provide concrete evidence of the potential significance </a:t>
            </a:r>
          </a:p>
          <a:p>
            <a:r>
              <a:rPr lang="en-US" dirty="0" smtClean="0"/>
              <a:t>and impact of your work in the given application domain). </a:t>
            </a:r>
          </a:p>
          <a:p>
            <a:endParaRPr lang="en-US" dirty="0"/>
          </a:p>
        </p:txBody>
      </p:sp>
      <p:sp>
        <p:nvSpPr>
          <p:cNvPr id="5" name="TextBox 4"/>
          <p:cNvSpPr txBox="1"/>
          <p:nvPr/>
        </p:nvSpPr>
        <p:spPr>
          <a:xfrm>
            <a:off x="457200" y="5410200"/>
            <a:ext cx="7515199" cy="461665"/>
          </a:xfrm>
          <a:prstGeom prst="rect">
            <a:avLst/>
          </a:prstGeom>
          <a:noFill/>
        </p:spPr>
        <p:txBody>
          <a:bodyPr wrap="none" rtlCol="0">
            <a:spAutoFit/>
          </a:bodyPr>
          <a:lstStyle/>
          <a:p>
            <a:r>
              <a:rPr lang="en-US" sz="2400" dirty="0" smtClean="0"/>
              <a:t>For the remainder of my talk I will focus on </a:t>
            </a:r>
            <a:r>
              <a:rPr lang="en-US" sz="2400" dirty="0" smtClean="0">
                <a:solidFill>
                  <a:srgbClr val="FF0000"/>
                </a:solidFill>
              </a:rPr>
              <a:t>Section 3</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a:xfrm>
            <a:off x="0" y="0"/>
            <a:ext cx="9099550" cy="701675"/>
          </a:xfrm>
        </p:spPr>
        <p:txBody>
          <a:bodyPr/>
          <a:lstStyle/>
          <a:p>
            <a:r>
              <a:rPr lang="en-US" dirty="0" smtClean="0"/>
              <a:t>A. Organization of this Section</a:t>
            </a:r>
            <a:endParaRPr lang="de-DE" dirty="0" smtClean="0"/>
          </a:p>
        </p:txBody>
      </p:sp>
      <p:sp>
        <p:nvSpPr>
          <p:cNvPr id="36867" name="Rectangle 1027"/>
          <p:cNvSpPr>
            <a:spLocks noGrp="1" noChangeArrowheads="1"/>
          </p:cNvSpPr>
          <p:nvPr>
            <p:ph type="body" idx="1"/>
          </p:nvPr>
        </p:nvSpPr>
        <p:spPr/>
        <p:txBody>
          <a:bodyPr/>
          <a:lstStyle/>
          <a:p>
            <a:pPr marL="457200" indent="-457200">
              <a:lnSpc>
                <a:spcPct val="90000"/>
              </a:lnSpc>
              <a:buFont typeface="+mj-lt"/>
              <a:buAutoNum type="arabicPeriod"/>
            </a:pPr>
            <a:r>
              <a:rPr lang="en-US" dirty="0" smtClean="0"/>
              <a:t>Start with what the goals and objectives of your ‘</a:t>
            </a:r>
            <a:r>
              <a:rPr lang="en-US" i="1" dirty="0" smtClean="0"/>
              <a:t>Empirical Evaluation</a:t>
            </a:r>
            <a:r>
              <a:rPr lang="en-US" dirty="0" smtClean="0"/>
              <a:t>’ are! What questions are you trying to answer?</a:t>
            </a:r>
          </a:p>
          <a:p>
            <a:pPr marL="457200" indent="-457200">
              <a:lnSpc>
                <a:spcPct val="90000"/>
              </a:lnSpc>
              <a:buFont typeface="+mj-lt"/>
              <a:buAutoNum type="arabicPeriod"/>
            </a:pPr>
            <a:r>
              <a:rPr lang="en-US" dirty="0" smtClean="0"/>
              <a:t>Next define evaluation measures (what is evaluated and how it is evaluated). </a:t>
            </a:r>
          </a:p>
          <a:p>
            <a:pPr marL="457200" indent="-457200">
              <a:lnSpc>
                <a:spcPct val="90000"/>
              </a:lnSpc>
              <a:buFont typeface="+mj-lt"/>
              <a:buAutoNum type="arabicPeriod"/>
            </a:pPr>
            <a:r>
              <a:rPr lang="en-US" dirty="0" smtClean="0"/>
              <a:t>Then, present the experimental results! </a:t>
            </a:r>
          </a:p>
        </p:txBody>
      </p:sp>
      <p:sp>
        <p:nvSpPr>
          <p:cNvPr id="36868" name="TextBox 3"/>
          <p:cNvSpPr txBox="1">
            <a:spLocks noChangeArrowheads="1"/>
          </p:cNvSpPr>
          <p:nvPr/>
        </p:nvSpPr>
        <p:spPr bwMode="auto">
          <a:xfrm>
            <a:off x="8915400" y="0"/>
            <a:ext cx="228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b="1" dirty="0" smtClean="0"/>
              <a:t>3</a:t>
            </a:r>
            <a:endParaRPr lang="en-US" sz="12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a:xfrm>
            <a:off x="0" y="0"/>
            <a:ext cx="9144000" cy="701675"/>
          </a:xfrm>
        </p:spPr>
        <p:txBody>
          <a:bodyPr/>
          <a:lstStyle/>
          <a:p>
            <a:r>
              <a:rPr lang="en-US" dirty="0" smtClean="0"/>
              <a:t>B. Are the Results Convincing 1?</a:t>
            </a:r>
            <a:endParaRPr lang="de-DE" dirty="0" smtClean="0"/>
          </a:p>
        </p:txBody>
      </p:sp>
      <p:sp>
        <p:nvSpPr>
          <p:cNvPr id="36867" name="Rectangle 1027"/>
          <p:cNvSpPr>
            <a:spLocks noGrp="1" noChangeArrowheads="1"/>
          </p:cNvSpPr>
          <p:nvPr>
            <p:ph type="body" idx="1"/>
          </p:nvPr>
        </p:nvSpPr>
        <p:spPr>
          <a:xfrm>
            <a:off x="0" y="838200"/>
            <a:ext cx="9029700" cy="5410200"/>
          </a:xfrm>
        </p:spPr>
        <p:txBody>
          <a:bodyPr/>
          <a:lstStyle/>
          <a:p>
            <a:pPr marL="457200" indent="-457200">
              <a:lnSpc>
                <a:spcPct val="90000"/>
              </a:lnSpc>
              <a:buFont typeface="+mj-lt"/>
              <a:buAutoNum type="arabicPeriod"/>
            </a:pPr>
            <a:r>
              <a:rPr lang="en-US" dirty="0" smtClean="0"/>
              <a:t>If feasible, compare your alg./arch./… with the top competitors; if not feasible, explain why this is not feasible! “</a:t>
            </a:r>
            <a:r>
              <a:rPr lang="en-US" dirty="0" smtClean="0">
                <a:solidFill>
                  <a:srgbClr val="7030A0"/>
                </a:solidFill>
              </a:rPr>
              <a:t>My code no longer compiles.”</a:t>
            </a:r>
            <a:endParaRPr lang="en-US" dirty="0" smtClean="0"/>
          </a:p>
          <a:p>
            <a:pPr marL="457200" indent="-457200">
              <a:lnSpc>
                <a:spcPct val="90000"/>
              </a:lnSpc>
              <a:buFont typeface="+mj-lt"/>
              <a:buAutoNum type="arabicPeriod"/>
            </a:pPr>
            <a:r>
              <a:rPr lang="en-US" dirty="0" smtClean="0"/>
              <a:t>Is the comparison with competing algorithms fair? </a:t>
            </a:r>
          </a:p>
          <a:p>
            <a:pPr marL="457200" indent="-457200">
              <a:lnSpc>
                <a:spcPct val="90000"/>
              </a:lnSpc>
              <a:buFont typeface="+mj-lt"/>
              <a:buAutoNum type="arabicPeriod"/>
            </a:pPr>
            <a:r>
              <a:rPr lang="en-US" dirty="0" smtClean="0"/>
              <a:t>Statistical tests might help to convince reviewers that your algorithm is really better than other algorithms. </a:t>
            </a:r>
          </a:p>
        </p:txBody>
      </p:sp>
      <p:sp>
        <p:nvSpPr>
          <p:cNvPr id="36868" name="TextBox 3"/>
          <p:cNvSpPr txBox="1">
            <a:spLocks noChangeArrowheads="1"/>
          </p:cNvSpPr>
          <p:nvPr/>
        </p:nvSpPr>
        <p:spPr bwMode="auto">
          <a:xfrm>
            <a:off x="8915400" y="0"/>
            <a:ext cx="228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b="1" dirty="0" smtClean="0"/>
              <a:t>4</a:t>
            </a:r>
            <a:endParaRPr lang="en-US" sz="1200" b="1" dirty="0"/>
          </a:p>
        </p:txBody>
      </p:sp>
    </p:spTree>
    <p:extLst>
      <p:ext uri="{BB962C8B-B14F-4D97-AF65-F5344CB8AC3E}">
        <p14:creationId xmlns:p14="http://schemas.microsoft.com/office/powerpoint/2010/main" val="2717345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a:xfrm>
            <a:off x="0" y="0"/>
            <a:ext cx="9144000" cy="701675"/>
          </a:xfrm>
        </p:spPr>
        <p:txBody>
          <a:bodyPr/>
          <a:lstStyle/>
          <a:p>
            <a:r>
              <a:rPr lang="en-US" dirty="0" smtClean="0"/>
              <a:t>B. Are the Results Convincing 2?</a:t>
            </a:r>
            <a:endParaRPr lang="de-DE" dirty="0" smtClean="0"/>
          </a:p>
        </p:txBody>
      </p:sp>
      <p:sp>
        <p:nvSpPr>
          <p:cNvPr id="36867" name="Rectangle 1027"/>
          <p:cNvSpPr>
            <a:spLocks noGrp="1" noChangeArrowheads="1"/>
          </p:cNvSpPr>
          <p:nvPr>
            <p:ph type="body" idx="1"/>
          </p:nvPr>
        </p:nvSpPr>
        <p:spPr>
          <a:xfrm>
            <a:off x="0" y="685800"/>
            <a:ext cx="9029700" cy="5562600"/>
          </a:xfrm>
        </p:spPr>
        <p:txBody>
          <a:bodyPr/>
          <a:lstStyle/>
          <a:p>
            <a:pPr marL="514350" indent="-514350">
              <a:lnSpc>
                <a:spcPct val="90000"/>
              </a:lnSpc>
              <a:buFont typeface="+mj-lt"/>
              <a:buAutoNum type="arabicPeriod" startAt="4"/>
            </a:pPr>
            <a:r>
              <a:rPr lang="en-US" sz="2800" dirty="0"/>
              <a:t>If you produce something new, try to present convincing evidence that </a:t>
            </a:r>
            <a:r>
              <a:rPr lang="en-US" sz="2800" dirty="0" smtClean="0">
                <a:solidFill>
                  <a:srgbClr val="7030A0"/>
                </a:solidFill>
              </a:rPr>
              <a:t>1.</a:t>
            </a:r>
            <a:r>
              <a:rPr lang="en-US" sz="2800" dirty="0" smtClean="0"/>
              <a:t> past </a:t>
            </a:r>
            <a:r>
              <a:rPr lang="en-US" sz="2800" dirty="0"/>
              <a:t>work cannot solve this </a:t>
            </a:r>
            <a:r>
              <a:rPr lang="en-US" sz="2800" dirty="0" smtClean="0"/>
              <a:t>problem (</a:t>
            </a:r>
            <a:r>
              <a:rPr lang="en-US" sz="2800" dirty="0" smtClean="0">
                <a:solidFill>
                  <a:srgbClr val="00B050"/>
                </a:solidFill>
              </a:rPr>
              <a:t>in Section 2</a:t>
            </a:r>
            <a:r>
              <a:rPr lang="en-US" sz="2800" dirty="0" smtClean="0"/>
              <a:t>!) </a:t>
            </a:r>
            <a:r>
              <a:rPr lang="en-US" sz="2800" dirty="0"/>
              <a:t>and </a:t>
            </a:r>
            <a:r>
              <a:rPr lang="en-US" sz="2800" dirty="0" smtClean="0">
                <a:solidFill>
                  <a:srgbClr val="7030A0"/>
                </a:solidFill>
              </a:rPr>
              <a:t>2.</a:t>
            </a:r>
            <a:r>
              <a:rPr lang="en-US" sz="2800" dirty="0" smtClean="0"/>
              <a:t> that </a:t>
            </a:r>
            <a:r>
              <a:rPr lang="en-US" sz="2800" dirty="0"/>
              <a:t>what you propose solves the problem at hand.</a:t>
            </a:r>
          </a:p>
          <a:p>
            <a:pPr marL="514350" indent="-514350">
              <a:lnSpc>
                <a:spcPct val="90000"/>
              </a:lnSpc>
              <a:buFont typeface="+mj-lt"/>
              <a:buAutoNum type="arabicPeriod" startAt="4"/>
            </a:pPr>
            <a:r>
              <a:rPr lang="en-US" sz="2800" dirty="0" smtClean="0"/>
              <a:t>Summarize results in </a:t>
            </a:r>
            <a:r>
              <a:rPr lang="en-US" sz="2800" b="1" dirty="0" smtClean="0"/>
              <a:t>nice looking </a:t>
            </a:r>
            <a:r>
              <a:rPr lang="en-US" sz="2800" dirty="0" smtClean="0"/>
              <a:t>(!!) figures, tables, histograms—raw results are hard to look at!</a:t>
            </a:r>
          </a:p>
          <a:p>
            <a:pPr marL="514350" indent="-514350">
              <a:lnSpc>
                <a:spcPct val="90000"/>
              </a:lnSpc>
              <a:buFont typeface="+mj-lt"/>
              <a:buAutoNum type="arabicPeriod" startAt="4"/>
            </a:pPr>
            <a:r>
              <a:rPr lang="en-US" sz="2800" dirty="0" smtClean="0"/>
              <a:t>How is empirical evaluation tied into the main theme of the paper? </a:t>
            </a:r>
          </a:p>
          <a:p>
            <a:pPr marL="514350" indent="-514350">
              <a:lnSpc>
                <a:spcPct val="90000"/>
              </a:lnSpc>
              <a:buFont typeface="+mj-lt"/>
              <a:buAutoNum type="arabicPeriod" startAt="4"/>
            </a:pPr>
            <a:r>
              <a:rPr lang="en-US" sz="2800" dirty="0" smtClean="0"/>
              <a:t>Do the experimental results raise/answer any interesting questions that are not the major theme of the paper. If yes, do not be shy to discuss those—reviewers are usually not too hot on papers which are very narrow in focus and do not relate to anything else in the research field.</a:t>
            </a:r>
          </a:p>
        </p:txBody>
      </p:sp>
      <p:sp>
        <p:nvSpPr>
          <p:cNvPr id="36868" name="TextBox 3"/>
          <p:cNvSpPr txBox="1">
            <a:spLocks noChangeArrowheads="1"/>
          </p:cNvSpPr>
          <p:nvPr/>
        </p:nvSpPr>
        <p:spPr bwMode="auto">
          <a:xfrm>
            <a:off x="8915400" y="0"/>
            <a:ext cx="228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b="1" dirty="0" smtClean="0"/>
              <a:t>5</a:t>
            </a:r>
            <a:endParaRPr lang="en-US" sz="1200" b="1" dirty="0"/>
          </a:p>
        </p:txBody>
      </p:sp>
    </p:spTree>
    <p:extLst>
      <p:ext uri="{BB962C8B-B14F-4D97-AF65-F5344CB8AC3E}">
        <p14:creationId xmlns:p14="http://schemas.microsoft.com/office/powerpoint/2010/main" val="811817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a:xfrm>
            <a:off x="0" y="0"/>
            <a:ext cx="9144000" cy="701675"/>
          </a:xfrm>
        </p:spPr>
        <p:txBody>
          <a:bodyPr/>
          <a:lstStyle/>
          <a:p>
            <a:r>
              <a:rPr lang="en-US" dirty="0" smtClean="0"/>
              <a:t>B. Are the Results Convincing 3?</a:t>
            </a:r>
            <a:endParaRPr lang="de-DE" dirty="0" smtClean="0"/>
          </a:p>
        </p:txBody>
      </p:sp>
      <p:sp>
        <p:nvSpPr>
          <p:cNvPr id="36867" name="Rectangle 1027"/>
          <p:cNvSpPr>
            <a:spLocks noGrp="1" noChangeArrowheads="1"/>
          </p:cNvSpPr>
          <p:nvPr>
            <p:ph type="body" idx="1"/>
          </p:nvPr>
        </p:nvSpPr>
        <p:spPr>
          <a:xfrm>
            <a:off x="0" y="838200"/>
            <a:ext cx="9144000" cy="5410200"/>
          </a:xfrm>
        </p:spPr>
        <p:txBody>
          <a:bodyPr/>
          <a:lstStyle/>
          <a:p>
            <a:pPr marL="514350" indent="-514350">
              <a:lnSpc>
                <a:spcPct val="90000"/>
              </a:lnSpc>
              <a:buFont typeface="+mj-lt"/>
              <a:buAutoNum type="arabicPeriod" startAt="8"/>
            </a:pPr>
            <a:r>
              <a:rPr lang="en-US" dirty="0" smtClean="0"/>
              <a:t>Be clear on assumptions/constraints your analysis or evaluation is making! </a:t>
            </a:r>
          </a:p>
          <a:p>
            <a:pPr marL="514350" indent="-514350">
              <a:lnSpc>
                <a:spcPct val="90000"/>
              </a:lnSpc>
              <a:buFont typeface="+mj-lt"/>
              <a:buAutoNum type="arabicPeriod" startAt="8"/>
            </a:pPr>
            <a:r>
              <a:rPr lang="en-US" dirty="0" smtClean="0"/>
              <a:t>Reference and interpret tables and figures! Just putting there as decoration will not help making your case. </a:t>
            </a:r>
            <a:endParaRPr lang="en-US" dirty="0"/>
          </a:p>
          <a:p>
            <a:pPr marL="514350" indent="-514350">
              <a:lnSpc>
                <a:spcPct val="90000"/>
              </a:lnSpc>
              <a:buFont typeface="+mj-lt"/>
              <a:buAutoNum type="arabicPeriod" startAt="8"/>
            </a:pPr>
            <a:r>
              <a:rPr lang="en-US" dirty="0" smtClean="0"/>
              <a:t> Errors and typos in tables and figures are frequently disastrous for the fate of your paper, as they cast doubts about anything else you claim in the paper. </a:t>
            </a:r>
          </a:p>
          <a:p>
            <a:pPr marL="514350" indent="-514350">
              <a:lnSpc>
                <a:spcPct val="90000"/>
              </a:lnSpc>
              <a:buFont typeface="+mj-lt"/>
              <a:buAutoNum type="arabicPeriod" startAt="8"/>
            </a:pPr>
            <a:r>
              <a:rPr lang="en-US" dirty="0"/>
              <a:t> </a:t>
            </a:r>
            <a:r>
              <a:rPr lang="en-US" dirty="0" smtClean="0"/>
              <a:t>Use publically available datasets/benchmarks and not your home-grown data! Try to use the same test data as your competitors! </a:t>
            </a:r>
          </a:p>
          <a:p>
            <a:pPr marL="0" indent="0">
              <a:lnSpc>
                <a:spcPct val="90000"/>
              </a:lnSpc>
              <a:buNone/>
            </a:pPr>
            <a:endParaRPr lang="en-US" dirty="0" smtClean="0"/>
          </a:p>
        </p:txBody>
      </p:sp>
      <p:sp>
        <p:nvSpPr>
          <p:cNvPr id="36868" name="TextBox 3"/>
          <p:cNvSpPr txBox="1">
            <a:spLocks noChangeArrowheads="1"/>
          </p:cNvSpPr>
          <p:nvPr/>
        </p:nvSpPr>
        <p:spPr bwMode="auto">
          <a:xfrm>
            <a:off x="8831943" y="0"/>
            <a:ext cx="228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b="1" dirty="0" smtClean="0"/>
              <a:t>6</a:t>
            </a:r>
            <a:endParaRPr lang="en-US" sz="1200" b="1" dirty="0"/>
          </a:p>
        </p:txBody>
      </p:sp>
    </p:spTree>
    <p:extLst>
      <p:ext uri="{BB962C8B-B14F-4D97-AF65-F5344CB8AC3E}">
        <p14:creationId xmlns:p14="http://schemas.microsoft.com/office/powerpoint/2010/main" val="2067649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a:xfrm>
            <a:off x="0" y="0"/>
            <a:ext cx="9144000" cy="701675"/>
          </a:xfrm>
        </p:spPr>
        <p:txBody>
          <a:bodyPr/>
          <a:lstStyle/>
          <a:p>
            <a:r>
              <a:rPr lang="en-US" dirty="0" smtClean="0"/>
              <a:t>B. Are the Results Convincing 4?</a:t>
            </a:r>
            <a:endParaRPr lang="de-DE" dirty="0" smtClean="0"/>
          </a:p>
        </p:txBody>
      </p:sp>
      <p:sp>
        <p:nvSpPr>
          <p:cNvPr id="36867" name="Rectangle 1027"/>
          <p:cNvSpPr>
            <a:spLocks noGrp="1" noChangeArrowheads="1"/>
          </p:cNvSpPr>
          <p:nvPr>
            <p:ph type="body" idx="1"/>
          </p:nvPr>
        </p:nvSpPr>
        <p:spPr>
          <a:xfrm>
            <a:off x="0" y="838200"/>
            <a:ext cx="9144000" cy="5410200"/>
          </a:xfrm>
        </p:spPr>
        <p:txBody>
          <a:bodyPr/>
          <a:lstStyle/>
          <a:p>
            <a:pPr marL="514350" indent="-514350">
              <a:lnSpc>
                <a:spcPct val="90000"/>
              </a:lnSpc>
              <a:buFont typeface="+mj-lt"/>
              <a:buAutoNum type="arabicPeriod" startAt="12"/>
            </a:pPr>
            <a:r>
              <a:rPr lang="en-US" dirty="0" smtClean="0"/>
              <a:t> </a:t>
            </a:r>
            <a:r>
              <a:rPr lang="en-US" i="1" dirty="0" smtClean="0"/>
              <a:t>Real-world Datasets/Test Cases vs. Artificial Datasets/Test Cases</a:t>
            </a:r>
          </a:p>
          <a:p>
            <a:pPr lvl="1">
              <a:lnSpc>
                <a:spcPct val="90000"/>
              </a:lnSpc>
            </a:pPr>
            <a:r>
              <a:rPr lang="en-US" dirty="0" smtClean="0"/>
              <a:t>Using real-world datasets </a:t>
            </a:r>
            <a:r>
              <a:rPr lang="en-US" dirty="0"/>
              <a:t>in your empirical evaluation</a:t>
            </a:r>
            <a:r>
              <a:rPr lang="en-US" dirty="0" smtClean="0"/>
              <a:t>, particularly if they are  related to an important problem of society, is a big plus. In my opinion, evaluating your approach only on artificial datasets is not very convincing, as real-world data  contain noise, errors, outliers and data are frequently distributed in unusual ways. </a:t>
            </a:r>
          </a:p>
          <a:p>
            <a:pPr lvl="1">
              <a:lnSpc>
                <a:spcPct val="90000"/>
              </a:lnSpc>
            </a:pPr>
            <a:r>
              <a:rPr lang="en-US" dirty="0" smtClean="0"/>
              <a:t>Artificial datasets are useful for validation purposes, for evaluating the scalability of algorithms, and for answering very specific questions. </a:t>
            </a:r>
          </a:p>
        </p:txBody>
      </p:sp>
      <p:sp>
        <p:nvSpPr>
          <p:cNvPr id="36868" name="TextBox 3"/>
          <p:cNvSpPr txBox="1">
            <a:spLocks noChangeArrowheads="1"/>
          </p:cNvSpPr>
          <p:nvPr/>
        </p:nvSpPr>
        <p:spPr bwMode="auto">
          <a:xfrm>
            <a:off x="8831943" y="0"/>
            <a:ext cx="228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b="1" dirty="0" smtClean="0"/>
              <a:t>7</a:t>
            </a:r>
            <a:endParaRPr lang="en-US" sz="1200" b="1" dirty="0"/>
          </a:p>
        </p:txBody>
      </p:sp>
    </p:spTree>
    <p:extLst>
      <p:ext uri="{BB962C8B-B14F-4D97-AF65-F5344CB8AC3E}">
        <p14:creationId xmlns:p14="http://schemas.microsoft.com/office/powerpoint/2010/main" val="1100942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a:xfrm>
            <a:off x="0" y="0"/>
            <a:ext cx="9144000" cy="701675"/>
          </a:xfrm>
        </p:spPr>
        <p:txBody>
          <a:bodyPr/>
          <a:lstStyle/>
          <a:p>
            <a:r>
              <a:rPr lang="en-US" dirty="0" smtClean="0"/>
              <a:t>B. Are the Results Convincing 5?</a:t>
            </a:r>
            <a:endParaRPr lang="de-DE" dirty="0" smtClean="0"/>
          </a:p>
        </p:txBody>
      </p:sp>
      <p:sp>
        <p:nvSpPr>
          <p:cNvPr id="36867" name="Rectangle 1027"/>
          <p:cNvSpPr>
            <a:spLocks noGrp="1" noChangeArrowheads="1"/>
          </p:cNvSpPr>
          <p:nvPr>
            <p:ph type="body" idx="1"/>
          </p:nvPr>
        </p:nvSpPr>
        <p:spPr>
          <a:xfrm>
            <a:off x="0" y="685800"/>
            <a:ext cx="9029700" cy="5562600"/>
          </a:xfrm>
        </p:spPr>
        <p:txBody>
          <a:bodyPr/>
          <a:lstStyle/>
          <a:p>
            <a:pPr marL="514350" indent="-514350">
              <a:lnSpc>
                <a:spcPct val="90000"/>
              </a:lnSpc>
              <a:buFont typeface="+mj-lt"/>
              <a:buAutoNum type="arabicPeriod" startAt="13"/>
            </a:pPr>
            <a:r>
              <a:rPr lang="en-US" sz="2800" dirty="0" smtClean="0"/>
              <a:t>If the algorithm you propose has input parameters—propose guidelines/automated procedures on how to determine the values of those parameters. Just evaluating an algorithm with a lot of input parameters and no how values for the input parameters were selected is not acceptable! </a:t>
            </a:r>
          </a:p>
          <a:p>
            <a:pPr marL="514350" indent="-514350">
              <a:lnSpc>
                <a:spcPct val="90000"/>
              </a:lnSpc>
              <a:buFont typeface="+mj-lt"/>
              <a:buAutoNum type="arabicPeriod" startAt="13"/>
            </a:pPr>
            <a:r>
              <a:rPr lang="en-US" sz="2800" dirty="0" smtClean="0"/>
              <a:t>Is there anything readers can learn from your empirical  evaluation?  What are you trying to teach to the readers of your paper. </a:t>
            </a:r>
            <a:endParaRPr lang="en-US" sz="2800" dirty="0"/>
          </a:p>
        </p:txBody>
      </p:sp>
      <p:sp>
        <p:nvSpPr>
          <p:cNvPr id="36868" name="TextBox 3"/>
          <p:cNvSpPr txBox="1">
            <a:spLocks noChangeArrowheads="1"/>
          </p:cNvSpPr>
          <p:nvPr/>
        </p:nvSpPr>
        <p:spPr bwMode="auto">
          <a:xfrm>
            <a:off x="8915400" y="0"/>
            <a:ext cx="228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b="1" dirty="0" smtClean="0"/>
              <a:t>8</a:t>
            </a:r>
            <a:endParaRPr lang="en-US" sz="1200" b="1" dirty="0"/>
          </a:p>
        </p:txBody>
      </p:sp>
    </p:spTree>
    <p:extLst>
      <p:ext uri="{BB962C8B-B14F-4D97-AF65-F5344CB8AC3E}">
        <p14:creationId xmlns:p14="http://schemas.microsoft.com/office/powerpoint/2010/main" val="811817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a:xfrm>
            <a:off x="0" y="0"/>
            <a:ext cx="9099550" cy="701675"/>
          </a:xfrm>
        </p:spPr>
        <p:txBody>
          <a:bodyPr/>
          <a:lstStyle/>
          <a:p>
            <a:r>
              <a:rPr lang="en-US" dirty="0"/>
              <a:t>C</a:t>
            </a:r>
            <a:r>
              <a:rPr lang="en-US" dirty="0" smtClean="0"/>
              <a:t>. Can Results be Trusted?</a:t>
            </a:r>
            <a:endParaRPr lang="de-DE" dirty="0" smtClean="0"/>
          </a:p>
        </p:txBody>
      </p:sp>
      <p:sp>
        <p:nvSpPr>
          <p:cNvPr id="36867" name="Rectangle 1027"/>
          <p:cNvSpPr>
            <a:spLocks noGrp="1" noChangeArrowheads="1"/>
          </p:cNvSpPr>
          <p:nvPr>
            <p:ph type="body" idx="1"/>
          </p:nvPr>
        </p:nvSpPr>
        <p:spPr>
          <a:xfrm>
            <a:off x="0" y="762000"/>
            <a:ext cx="9144000" cy="5410200"/>
          </a:xfrm>
        </p:spPr>
        <p:txBody>
          <a:bodyPr/>
          <a:lstStyle/>
          <a:p>
            <a:pPr marL="457200" indent="-457200">
              <a:lnSpc>
                <a:spcPct val="90000"/>
              </a:lnSpc>
              <a:buFont typeface="+mj-lt"/>
              <a:buAutoNum type="arabicPeriod"/>
            </a:pPr>
            <a:r>
              <a:rPr lang="en-US" sz="2500" dirty="0" smtClean="0"/>
              <a:t>Publish your algorithms, datasets, and additional experimental results on the internet! Doing that makes your paper more trustworthy! </a:t>
            </a:r>
          </a:p>
          <a:p>
            <a:pPr marL="457200" indent="-457200">
              <a:lnSpc>
                <a:spcPct val="90000"/>
              </a:lnSpc>
              <a:buFont typeface="+mj-lt"/>
              <a:buAutoNum type="arabicPeriod"/>
            </a:pPr>
            <a:r>
              <a:rPr lang="en-US" sz="2500" dirty="0"/>
              <a:t>Y</a:t>
            </a:r>
            <a:r>
              <a:rPr lang="en-US" sz="2500" dirty="0" smtClean="0"/>
              <a:t>ou should be able to reproduce experimental results, if asked to do that; if you are not able to do that your results are worthless! </a:t>
            </a:r>
          </a:p>
          <a:p>
            <a:pPr marL="457200" indent="-457200">
              <a:lnSpc>
                <a:spcPct val="90000"/>
              </a:lnSpc>
              <a:buFont typeface="+mj-lt"/>
              <a:buAutoNum type="arabicPeriod"/>
            </a:pPr>
            <a:r>
              <a:rPr lang="en-US" sz="2500" dirty="0" smtClean="0"/>
              <a:t>If your results are unexpectedly good, you better explain why is this the case; otherwise, reviewers will not believe you. </a:t>
            </a:r>
            <a:r>
              <a:rPr lang="en-US" sz="2500" dirty="0">
                <a:solidFill>
                  <a:srgbClr val="7030A0"/>
                </a:solidFill>
              </a:rPr>
              <a:t>Glass Dataset </a:t>
            </a:r>
            <a:r>
              <a:rPr lang="en-US" sz="2500" dirty="0" smtClean="0">
                <a:solidFill>
                  <a:srgbClr val="7030A0"/>
                </a:solidFill>
              </a:rPr>
              <a:t>Example. </a:t>
            </a:r>
          </a:p>
          <a:p>
            <a:pPr marL="457200" indent="-457200">
              <a:lnSpc>
                <a:spcPct val="90000"/>
              </a:lnSpc>
              <a:buFont typeface="+mj-lt"/>
              <a:buAutoNum type="arabicPeriod"/>
            </a:pPr>
            <a:r>
              <a:rPr lang="en-US" sz="2500" dirty="0" smtClean="0"/>
              <a:t>Is your alg./… really that good or were you just lucky in the experimental evaluation?</a:t>
            </a:r>
          </a:p>
          <a:p>
            <a:pPr marL="457200" indent="-457200">
              <a:lnSpc>
                <a:spcPct val="90000"/>
              </a:lnSpc>
              <a:buFont typeface="+mj-lt"/>
              <a:buAutoNum type="arabicPeriod"/>
            </a:pPr>
            <a:r>
              <a:rPr lang="en-US" sz="2500" dirty="0" smtClean="0"/>
              <a:t>If your paper is sloppy, containing a lot of typos, incomplete references, inconsistencies, or it is written poorly. reviewers will also assume that this is the case for the empirical results in your paper—even if results are actually good!</a:t>
            </a:r>
          </a:p>
        </p:txBody>
      </p:sp>
      <p:sp>
        <p:nvSpPr>
          <p:cNvPr id="36868" name="TextBox 3"/>
          <p:cNvSpPr txBox="1">
            <a:spLocks noChangeArrowheads="1"/>
          </p:cNvSpPr>
          <p:nvPr/>
        </p:nvSpPr>
        <p:spPr bwMode="auto">
          <a:xfrm>
            <a:off x="8915400" y="0"/>
            <a:ext cx="228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b="1" dirty="0" smtClean="0"/>
              <a:t>9</a:t>
            </a:r>
            <a:endParaRPr lang="en-US" sz="1200" b="1" dirty="0"/>
          </a:p>
        </p:txBody>
      </p:sp>
    </p:spTree>
    <p:extLst>
      <p:ext uri="{BB962C8B-B14F-4D97-AF65-F5344CB8AC3E}">
        <p14:creationId xmlns:p14="http://schemas.microsoft.com/office/powerpoint/2010/main" val="2717345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CSA.TEMPLATE.pp">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NCSA.TEMPLATE.p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NCSA.TEMPLATE.pp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CSA.TEMPLATE.p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NCSA.TEMPLATE.pp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CSA.TEMPLATE.pp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CSA.TEMPLATE.pp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CSA.TEMPLATE.pp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NCSA.TEMPLATE.pp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3975</TotalTime>
  <Words>1303</Words>
  <Application>Microsoft Office PowerPoint</Application>
  <PresentationFormat>On-screen Show (4:3)</PresentationFormat>
  <Paragraphs>108</Paragraphs>
  <Slides>13</Slides>
  <Notes>13</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16" baseType="lpstr">
      <vt:lpstr>Default Design</vt:lpstr>
      <vt:lpstr>NCSA.TEMPLATE.pp</vt:lpstr>
      <vt:lpstr>Image</vt:lpstr>
      <vt:lpstr>How to write the ‘Empirical Evaluation’  Section of Your Paper</vt:lpstr>
      <vt:lpstr>PowerPoint Presentation</vt:lpstr>
      <vt:lpstr>A. Organization of this Section</vt:lpstr>
      <vt:lpstr>B. Are the Results Convincing 1?</vt:lpstr>
      <vt:lpstr>B. Are the Results Convincing 2?</vt:lpstr>
      <vt:lpstr>B. Are the Results Convincing 3?</vt:lpstr>
      <vt:lpstr>B. Are the Results Convincing 4?</vt:lpstr>
      <vt:lpstr>B. Are the Results Convincing 5?</vt:lpstr>
      <vt:lpstr>C. Can Results be Trusted?</vt:lpstr>
      <vt:lpstr>D. The Reviewer’s Perspective</vt:lpstr>
      <vt:lpstr>E. Ethics of Presenting Experiment Results </vt:lpstr>
      <vt:lpstr>F. Writing as Entertainment</vt:lpstr>
      <vt:lpstr>Any Questions/Comments?</vt:lpstr>
    </vt:vector>
  </TitlesOfParts>
  <Company>CMS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Mining Regional Knowledge in Spatial Dataset</dc:title>
  <dc:creator>SecurityLab</dc:creator>
  <cp:lastModifiedBy>C. Eick</cp:lastModifiedBy>
  <cp:revision>434</cp:revision>
  <cp:lastPrinted>2012-10-16T19:04:06Z</cp:lastPrinted>
  <dcterms:created xsi:type="dcterms:W3CDTF">2007-02-16T00:28:42Z</dcterms:created>
  <dcterms:modified xsi:type="dcterms:W3CDTF">2015-10-19T13:35:29Z</dcterms:modified>
</cp:coreProperties>
</file>