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4"/>
  </p:notesMasterIdLst>
  <p:sldIdLst>
    <p:sldId id="273" r:id="rId2"/>
    <p:sldId id="259" r:id="rId3"/>
  </p:sldIdLst>
  <p:sldSz cx="9144000" cy="6858000" type="screen4x3"/>
  <p:notesSz cx="7010400" cy="9296400"/>
  <p:embeddedFontLst>
    <p:embeddedFont>
      <p:font typeface="Tahoma" panose="020B0604030504040204" pitchFamily="34" charset="0"/>
      <p:regular r:id="rId5"/>
      <p:bold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154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3506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3791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20192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ahoma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457200" y="1066800"/>
            <a:ext cx="8229600" cy="505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sldNum" idx="12"/>
          </p:nvPr>
        </p:nvSpPr>
        <p:spPr>
          <a:xfrm>
            <a:off x="6930662" y="6466367"/>
            <a:ext cx="2133600" cy="370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lvl="1" indent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lvl="2" indent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lvl="3" indent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lvl="4" indent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lvl="5" indent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lvl="6" indent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lvl="7" indent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lvl="8" indent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ahoma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6935988" y="6473037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bg>
      <p:bgPr>
        <a:solidFill>
          <a:schemeClr val="lt1"/>
        </a:solid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457200" y="1066800"/>
            <a:ext cx="4038600" cy="505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2"/>
          </p:nvPr>
        </p:nvSpPr>
        <p:spPr>
          <a:xfrm>
            <a:off x="4648200" y="1066800"/>
            <a:ext cx="4038600" cy="505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6935988" y="6473037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ahoma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457200" y="1047750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2"/>
          </p:nvPr>
        </p:nvSpPr>
        <p:spPr>
          <a:xfrm>
            <a:off x="457200" y="1687512"/>
            <a:ext cx="4040188" cy="4332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3"/>
          </p:nvPr>
        </p:nvSpPr>
        <p:spPr>
          <a:xfrm>
            <a:off x="4645025" y="1066800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4"/>
          </p:nvPr>
        </p:nvSpPr>
        <p:spPr>
          <a:xfrm>
            <a:off x="4645025" y="1706562"/>
            <a:ext cx="4041775" cy="4313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sldNum" idx="12"/>
          </p:nvPr>
        </p:nvSpPr>
        <p:spPr>
          <a:xfrm>
            <a:off x="6935988" y="6473037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ahoma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6935988" y="6473037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8" name="Google Shape;48;p7"/>
          <p:cNvSpPr txBox="1"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Click to edit Master title style</a:t>
            </a:r>
            <a:endParaRPr sz="4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6935988" y="6473037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ahoma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sldNum" idx="12"/>
          </p:nvPr>
        </p:nvSpPr>
        <p:spPr>
          <a:xfrm>
            <a:off x="6935988" y="6473037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ahoma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>
            <a:spLocks noGrp="1"/>
          </p:cNvSpPr>
          <p:nvPr>
            <p:ph type="pic" idx="2"/>
          </p:nvPr>
        </p:nvSpPr>
        <p:spPr>
          <a:xfrm>
            <a:off x="1792288" y="381000"/>
            <a:ext cx="5486400" cy="434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6935988" y="6473037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0" y="6433944"/>
            <a:ext cx="9144000" cy="42405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ahoma"/>
              <a:buNone/>
              <a:defRPr sz="4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sldNum" idx="12"/>
          </p:nvPr>
        </p:nvSpPr>
        <p:spPr>
          <a:xfrm>
            <a:off x="6934200" y="6463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DX-1M5Nj7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youtube.com/watch?v=3G5hWM6jqPk&amp;list=PLtBw6njQRU-rwp5__7C0oIVt26ZgjG9NI&amp;index=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/>
          <p:cNvSpPr txBox="1">
            <a:spLocks noGrp="1"/>
          </p:cNvSpPr>
          <p:nvPr>
            <p:ph type="title"/>
          </p:nvPr>
        </p:nvSpPr>
        <p:spPr>
          <a:xfrm>
            <a:off x="1" y="0"/>
            <a:ext cx="9143999" cy="707571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ahoma"/>
              <a:buNone/>
            </a:pPr>
            <a:r>
              <a:rPr lang="en-US" sz="3600" b="1" dirty="0"/>
              <a:t>2025 Coverage of Deep Learning</a:t>
            </a:r>
            <a:endParaRPr dirty="0"/>
          </a:p>
        </p:txBody>
      </p:sp>
      <p:sp>
        <p:nvSpPr>
          <p:cNvPr id="101" name="Google Shape;101;p14"/>
          <p:cNvSpPr txBox="1">
            <a:spLocks noGrp="1"/>
          </p:cNvSpPr>
          <p:nvPr>
            <p:ph type="body" idx="1"/>
          </p:nvPr>
        </p:nvSpPr>
        <p:spPr>
          <a:xfrm>
            <a:off x="0" y="707571"/>
            <a:ext cx="9144000" cy="61504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+mj-lt"/>
              <a:buAutoNum type="arabicPeriod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 watch and discuss some Deep Learning from MIT Boot Camp this week. </a:t>
            </a:r>
          </a:p>
          <a:p>
            <a:pPr marL="514350" lvl="0" indent="-5143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 discuss Diffusion Models on Oct. 31/Nov. 4</a:t>
            </a:r>
          </a:p>
          <a:p>
            <a:pPr marL="514350" lvl="0" indent="-5143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Discuss Language Models on Nov. 6</a:t>
            </a:r>
          </a:p>
          <a:p>
            <a:pPr marL="514350" lvl="0" indent="-5143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Perform Task5 in November which covers Neural Networks and </a:t>
            </a:r>
            <a:r>
              <a:rPr lang="en-US" sz="280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Diffusion Models.</a:t>
            </a:r>
            <a:endParaRPr sz="2200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8264414" y="6488668"/>
            <a:ext cx="1133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UH-DAIS</a:t>
            </a:r>
          </a:p>
        </p:txBody>
      </p:sp>
    </p:spTree>
    <p:extLst>
      <p:ext uri="{BB962C8B-B14F-4D97-AF65-F5344CB8AC3E}">
        <p14:creationId xmlns:p14="http://schemas.microsoft.com/office/powerpoint/2010/main" val="3165503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/>
          <p:cNvSpPr txBox="1">
            <a:spLocks noGrp="1"/>
          </p:cNvSpPr>
          <p:nvPr>
            <p:ph type="title"/>
          </p:nvPr>
        </p:nvSpPr>
        <p:spPr>
          <a:xfrm>
            <a:off x="1" y="0"/>
            <a:ext cx="9143999" cy="707571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ahoma"/>
              <a:buNone/>
            </a:pPr>
            <a:r>
              <a:rPr lang="en-US" sz="3600" b="1" dirty="0"/>
              <a:t>Watch and Discuss MIT 6.S191 Videos</a:t>
            </a:r>
            <a:endParaRPr dirty="0"/>
          </a:p>
        </p:txBody>
      </p:sp>
      <p:sp>
        <p:nvSpPr>
          <p:cNvPr id="101" name="Google Shape;101;p14"/>
          <p:cNvSpPr txBox="1">
            <a:spLocks noGrp="1"/>
          </p:cNvSpPr>
          <p:nvPr>
            <p:ph type="body" idx="1"/>
          </p:nvPr>
        </p:nvSpPr>
        <p:spPr>
          <a:xfrm>
            <a:off x="12191" y="707571"/>
            <a:ext cx="9143999" cy="61504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000"/>
              <a:buNone/>
            </a:pPr>
            <a:r>
              <a:rPr lang="en-US" sz="2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are showing parts of MIT 6.S191 (MIT Deep Learning Bootcamp) videos and discuss their content (</a:t>
            </a:r>
            <a:r>
              <a:rPr lang="en-US" sz="2400" b="0" i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Introduction to Deep Learning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(watch the first 8:20 of the video and 11:20-15:00; the remainder of the video was actually covered in the neural network part of this course), </a:t>
            </a:r>
            <a:r>
              <a:rPr lang="en-US" sz="2400" b="0" i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Deep Generative Learning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(watch the first 22 minutes of this video; if enough time we will see </a:t>
            </a:r>
            <a:r>
              <a:rPr lang="en-US" sz="2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VAEs generate "new" examples and how to get independent variables in the latent space by watch 31:00-39:00).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000"/>
              <a:buFont typeface="Wingdings" panose="05000000000000000000" pitchFamily="2" charset="2"/>
              <a:buChar char="q"/>
            </a:pP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000"/>
              <a:buFont typeface="Wingdings" panose="05000000000000000000" pitchFamily="2" charset="2"/>
              <a:buChar char="q"/>
            </a:pPr>
            <a:endParaRPr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8264414" y="6488668"/>
            <a:ext cx="1133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UH-DAIS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H2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153</Words>
  <Application>Microsoft Office PowerPoint</Application>
  <PresentationFormat>On-screen Show (4:3)</PresentationFormat>
  <Paragraphs>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Tahoma</vt:lpstr>
      <vt:lpstr>Wingdings</vt:lpstr>
      <vt:lpstr>Arial</vt:lpstr>
      <vt:lpstr>UH2</vt:lpstr>
      <vt:lpstr>2025 Coverage of Deep Learning</vt:lpstr>
      <vt:lpstr>Watch and Discuss MIT 6.S191 Videos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ceick</dc:creator>
  <cp:lastModifiedBy>Eick, Christoph F</cp:lastModifiedBy>
  <cp:revision>43</cp:revision>
  <cp:lastPrinted>2022-03-03T15:44:39Z</cp:lastPrinted>
  <dcterms:modified xsi:type="dcterms:W3CDTF">2025-10-06T18:44:26Z</dcterms:modified>
</cp:coreProperties>
</file>