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60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58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20389a9d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20389a9d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20389a9d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20389a9d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f4pcrPMPS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doku.vip/6x6-solver/" TargetMode="External"/><Relationship Id="rId4" Type="http://schemas.openxmlformats.org/officeDocument/2006/relationships/hyperlink" Target="https://sudoku.com/how-to-play/how-to-solve-sudoku-puzzles-a-complete-walkthrough-part-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91213" y="16363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Group D (to present We., Feb. 22, 2023)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65210" y="73633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000" dirty="0"/>
              <a:t>Specify the constraints of the 6x6 Sudoku CSP depicted on the next page; it is okay to describe the constrains only involving a subset of the variables (and not all, as there are many of them)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000" dirty="0"/>
              <a:t>Take a look at: </a:t>
            </a:r>
            <a:r>
              <a:rPr lang="en-US" sz="2000" dirty="0">
                <a:hlinkClick r:id="rId3"/>
              </a:rPr>
              <a:t>Tips and Tricks to solve a 6x6 Sudoku Puzzle step by step – YouTube</a:t>
            </a:r>
            <a:r>
              <a:rPr lang="en-US" sz="2000" dirty="0"/>
              <a:t> and </a:t>
            </a:r>
            <a:r>
              <a:rPr lang="en-US" sz="2000" dirty="0">
                <a:hlinkClick r:id="rId4"/>
              </a:rPr>
              <a:t>How to Solve Sudoku Puzzles – A Complete Walkthrough, Part 1 | Play Free Sudoku, a Popular Online Puzzle Game</a:t>
            </a:r>
            <a:r>
              <a:rPr lang="en-US" sz="2000" dirty="0"/>
              <a:t>; see if you find other online advice on solving 6x6 Sudoku Puzzles; briefly summarize what you found!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000" dirty="0"/>
              <a:t>Assume you have to design a Solver for 6x6 Sudoku puzzles, as the one listed below; give a sketch of what strategies/approach your solver will use.</a:t>
            </a:r>
            <a:r>
              <a:rPr lang="en-US" sz="2000" dirty="0">
                <a:hlinkClick r:id="rId5"/>
              </a:rPr>
              <a:t> 6x6 Sudoku Solver Online | </a:t>
            </a:r>
            <a:r>
              <a:rPr lang="en-US" sz="2000" dirty="0" err="1">
                <a:hlinkClick r:id="rId5"/>
              </a:rPr>
              <a:t>Sudoku.vip</a:t>
            </a:r>
            <a:endParaRPr lang="en-US" sz="2000" dirty="0"/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lphaLcPeriod"/>
            </a:pPr>
            <a:endParaRPr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EFF8F-D35D-7B59-BF87-9C2E658B1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66503" y="238075"/>
            <a:ext cx="6397411" cy="295820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Sudoku 6x6 Puzzle </a:t>
            </a:r>
          </a:p>
        </p:txBody>
      </p:sp>
      <p:pic>
        <p:nvPicPr>
          <p:cNvPr id="6" name="Picture 5" descr="Text, table&#10;&#10;Description automatically generated">
            <a:extLst>
              <a:ext uri="{FF2B5EF4-FFF2-40B4-BE49-F238E27FC236}">
                <a16:creationId xmlns:a16="http://schemas.microsoft.com/office/drawing/2014/main" id="{1B217653-CC6D-FC89-497F-8438A6C70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501" y="1043927"/>
            <a:ext cx="2718756" cy="30267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157</Words>
  <Application>Microsoft Office PowerPoint</Application>
  <PresentationFormat>On-screen Show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Group D (to present We., Feb. 22, 2023)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E</dc:title>
  <dc:creator>Dr. Christoph Eick</dc:creator>
  <cp:lastModifiedBy>Eick, Christoph F</cp:lastModifiedBy>
  <cp:revision>2</cp:revision>
  <dcterms:modified xsi:type="dcterms:W3CDTF">2023-02-15T17:19:18Z</dcterms:modified>
</cp:coreProperties>
</file>