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_rels/slide5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.xml.rels" ContentType="application/vnd.openxmlformats-package.relationships+xml"/>
  <Override PartName="/ppt/slides/_rels/slide16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notesSlides/_rels/notesSlide4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5.xml.rels" ContentType="application/vnd.openxmlformats-package.relationships+xml"/>
  <Override PartName="/ppt/notesSlides/_rels/notesSlide20.xml.rels" ContentType="application/vnd.openxmlformats-package.relationships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4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/>
  <p:notesSz cx="7008813" cy="9294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"/>
          <p:cNvSpPr/>
          <p:nvPr/>
        </p:nvSpPr>
        <p:spPr>
          <a:xfrm>
            <a:off x="0" y="0"/>
            <a:ext cx="7009200" cy="92952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"/>
          <p:cNvSpPr/>
          <p:nvPr/>
        </p:nvSpPr>
        <p:spPr>
          <a:xfrm>
            <a:off x="0" y="0"/>
            <a:ext cx="7008840" cy="9294840"/>
          </a:xfrm>
          <a:custGeom>
            <a:avLst/>
            <a:gdLst>
              <a:gd name="textAreaLeft" fmla="*/ 360 w 7008840"/>
              <a:gd name="textAreaRight" fmla="*/ 7008480 w 7008840"/>
              <a:gd name="textAreaTop" fmla="*/ 360 h 9294840"/>
              <a:gd name="textAreaBottom" fmla="*/ 9294480 h 9294840"/>
            </a:gdLst>
            <a:ahLst/>
            <a:rect l="textAreaLeft" t="textAreaTop" r="textAreaRight" b="textAreaBottom"/>
            <a:pathLst>
              <a:path w="21600" h="28645">
                <a:moveTo>
                  <a:pt x="4" y="0"/>
                </a:moveTo>
                <a:arcTo wR="4" hR="4" stAng="16200000" swAng="-5400000"/>
                <a:lnTo>
                  <a:pt x="0" y="28641"/>
                </a:lnTo>
                <a:arcTo wR="4" hR="4" stAng="10800000" swAng="-5400000"/>
                <a:lnTo>
                  <a:pt x="21596" y="28645"/>
                </a:lnTo>
                <a:arcTo wR="4" hR="4" stAng="5400000" swAng="-5400000"/>
                <a:lnTo>
                  <a:pt x="21600" y="4"/>
                </a:lnTo>
                <a:arcTo wR="4" hR="4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"/>
          <p:cNvSpPr/>
          <p:nvPr/>
        </p:nvSpPr>
        <p:spPr>
          <a:xfrm>
            <a:off x="0" y="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1"/>
          <p:cNvSpPr>
            <a:spLocks noGrp="1"/>
          </p:cNvSpPr>
          <p:nvPr>
            <p:ph type="dt" idx="3"/>
          </p:nvPr>
        </p:nvSpPr>
        <p:spPr>
          <a:xfrm>
            <a:off x="3970440" y="0"/>
            <a:ext cx="3016080" cy="44280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t">
            <a:noAutofit/>
          </a:bodyPr>
          <a:lstStyle>
            <a:lvl1pPr marL="216000" indent="-216000" algn="r">
              <a:spcBef>
                <a:spcPts val="176"/>
              </a:spcBef>
              <a:spcAft>
                <a:spcPts val="176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marL="216000" indent="-216000" algn="r">
              <a:spcBef>
                <a:spcPts val="176"/>
              </a:spcBef>
              <a:spcAft>
                <a:spcPts val="176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26000" cy="346392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txBody>
          <a:bodyPr lIns="93240" rIns="93240" tIns="46440" bIns="46440" anchor="ctr">
            <a:noAutofit/>
          </a:bodyPr>
          <a:p>
            <a:pPr indent="0" algn="ctr">
              <a:spcBef>
                <a:spcPts val="176"/>
              </a:spcBef>
              <a:spcAft>
                <a:spcPts val="17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</a:rPr>
              <a:t>Click to move the slide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701640" y="4416480"/>
            <a:ext cx="5585040" cy="416088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Click to edit the notes format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"/>
          <p:cNvSpPr/>
          <p:nvPr/>
        </p:nvSpPr>
        <p:spPr>
          <a:xfrm>
            <a:off x="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sldNum" idx="4"/>
          </p:nvPr>
        </p:nvSpPr>
        <p:spPr>
          <a:xfrm>
            <a:off x="3970440" y="8829720"/>
            <a:ext cx="3016080" cy="44280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b">
            <a:noAutofit/>
          </a:bodyPr>
          <a:lstStyle>
            <a:lvl1pPr marL="216000" indent="-216000" algn="r">
              <a:spcBef>
                <a:spcPts val="176"/>
              </a:spcBef>
              <a:spcAft>
                <a:spcPts val="176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marL="216000" indent="-216000" algn="r">
              <a:spcBef>
                <a:spcPts val="176"/>
              </a:spcBef>
              <a:spcAft>
                <a:spcPts val="176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E354E5B5-6751-4518-AD3C-D8AD04F01B8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31" name="PlaceHolder 2"/>
          <p:cNvSpPr>
            <a:spLocks noGrp="1"/>
          </p:cNvSpPr>
          <p:nvPr>
            <p:ph type="body"/>
          </p:nvPr>
        </p:nvSpPr>
        <p:spPr>
          <a:xfrm>
            <a:off x="701640" y="4416480"/>
            <a:ext cx="5586480" cy="416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2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24572DD5-12E3-41E6-8EF5-07FB0F208ADF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9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6EFEC73D-307D-4598-83B5-78A8B06AF5AC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2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879D5E50-EC5F-475B-96C5-C68034FFFDD1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64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5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E042F02D-29C6-42D5-87CF-51C050F2F0A3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67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8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6C23B39F-A07F-444F-95FA-D44C56621BA8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70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1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B4919D97-CDBE-4DD3-83AD-3AB73624D130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73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4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8D254653-DE56-4C08-B303-18F1754861CF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7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41DF0371-486C-4043-9138-D1DDB6CD4429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79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0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BB619FF2-F1C9-4409-939B-9CEEF894EAC3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82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3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55E1FE69-1796-4FAF-884D-BAB6D3C15903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85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6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F081A444-6C6E-4AFA-9620-919A18752E32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34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5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FA0E6D60-4499-4E7F-B469-C34D4E7DDFBF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9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4A7B4E61-3B9F-4D03-842E-EDEC5C16EAAC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91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2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2B0856C3-82F3-4458-9E89-ADA4BCFC4D15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94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5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DC221828-805F-4FDE-AD85-EB39424E7D70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8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86DC7A92-B28D-4DB2-9D11-9D314C28528A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701640" y="4416480"/>
            <a:ext cx="5586480" cy="416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1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7DDE49F8-99F8-470F-A882-575641EA8BA9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4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40AA38B1-9AC8-4916-9E5A-84DECA5E01CF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7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2AC5F34F-05DE-4C45-BCC8-378E4DEF8A2B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0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9BA89F2C-BE6F-4B61-AD2A-636BEB087B84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3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107EEBE8-5BAC-41F9-94F3-1F1CBEBAAABE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sldImg"/>
          </p:nvPr>
        </p:nvSpPr>
        <p:spPr>
          <a:xfrm>
            <a:off x="1181160" y="696960"/>
            <a:ext cx="4648320" cy="3486240"/>
          </a:xfrm>
          <a:prstGeom prst="rect">
            <a:avLst/>
          </a:prstGeom>
          <a:ln w="0">
            <a:noFill/>
          </a:ln>
        </p:spPr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701280" y="4416120"/>
            <a:ext cx="5607000" cy="418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6" name=""/>
          <p:cNvSpPr/>
          <p:nvPr/>
        </p:nvSpPr>
        <p:spPr>
          <a:xfrm>
            <a:off x="3970440" y="8829720"/>
            <a:ext cx="3038400" cy="46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CA96E77C-F5EE-40FE-9A35-67E38F1F5036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9B2D3A1-5335-4B16-AFE0-F61E5E29FE91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 rot="10800000">
            <a:off x="0" y="21960"/>
            <a:ext cx="9144000" cy="6359400"/>
          </a:xfrm>
          <a:prstGeom prst="rect">
            <a:avLst/>
          </a:prstGeom>
          <a:solidFill>
            <a:srgbClr val="f2f2f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 rot="10800000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"/>
          <p:cNvSpPr/>
          <p:nvPr/>
        </p:nvSpPr>
        <p:spPr>
          <a:xfrm>
            <a:off x="0" y="6408720"/>
            <a:ext cx="9144000" cy="160200"/>
          </a:xfrm>
          <a:prstGeom prst="rect">
            <a:avLst/>
          </a:prstGeom>
          <a:gradFill rotWithShape="0">
            <a:gsLst>
              <a:gs pos="0">
                <a:srgbClr val="ff2400"/>
              </a:gs>
              <a:gs pos="100000">
                <a:srgbClr val="ffffff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"/>
          <p:cNvSpPr/>
          <p:nvPr/>
        </p:nvSpPr>
        <p:spPr>
          <a:xfrm>
            <a:off x="0" y="6361200"/>
            <a:ext cx="9144000" cy="1440"/>
          </a:xfrm>
          <a:prstGeom prst="line">
            <a:avLst/>
          </a:prstGeom>
          <a:ln w="9360">
            <a:solidFill>
              <a:srgbClr val="ff24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"/>
          <p:cNvSpPr/>
          <p:nvPr/>
        </p:nvSpPr>
        <p:spPr>
          <a:xfrm>
            <a:off x="0" y="6400800"/>
            <a:ext cx="9144000" cy="763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99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29520" bIns="2952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" descr=""/>
          <p:cNvPicPr/>
          <p:nvPr/>
        </p:nvPicPr>
        <p:blipFill>
          <a:blip r:embed="rId2"/>
          <a:stretch/>
        </p:blipFill>
        <p:spPr>
          <a:xfrm>
            <a:off x="141120" y="6556320"/>
            <a:ext cx="2203560" cy="243000"/>
          </a:xfrm>
          <a:prstGeom prst="rect">
            <a:avLst/>
          </a:prstGeom>
          <a:ln w="0">
            <a:noFill/>
          </a:ln>
        </p:spPr>
      </p:pic>
      <p:sp>
        <p:nvSpPr>
          <p:cNvPr id="5" name=""/>
          <p:cNvSpPr/>
          <p:nvPr/>
        </p:nvSpPr>
        <p:spPr>
          <a:xfrm>
            <a:off x="0" y="6396120"/>
            <a:ext cx="9144000" cy="104760"/>
          </a:xfrm>
          <a:prstGeom prst="rect">
            <a:avLst/>
          </a:prstGeom>
          <a:gradFill rotWithShape="0">
            <a:gsLst>
              <a:gs pos="0">
                <a:srgbClr val="a00800"/>
              </a:gs>
              <a:gs pos="100000">
                <a:srgbClr val="ff1600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50080" cy="1121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spcBef>
                <a:spcPts val="176"/>
              </a:spcBef>
              <a:spcAft>
                <a:spcPts val="17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</a:rPr>
              <a:t>Click to edit the title text format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85800" y="1980720"/>
            <a:ext cx="7750080" cy="4092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Third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3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Fourth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4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Fifth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5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Sixth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6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Seventh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sldNum" idx="1"/>
          </p:nvPr>
        </p:nvSpPr>
        <p:spPr>
          <a:xfrm>
            <a:off x="7010280" y="6553080"/>
            <a:ext cx="1882800" cy="206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marL="216000" indent="-216000" algn="r">
              <a:spcBef>
                <a:spcPts val="176"/>
              </a:spcBef>
              <a:spcAft>
                <a:spcPts val="176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marL="216000" indent="-216000" algn="r">
              <a:spcBef>
                <a:spcPts val="176"/>
              </a:spcBef>
              <a:spcAft>
                <a:spcPts val="176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A1788089-98C4-4418-963D-D2FD969BCA3D}" type="slidenum"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/79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/>
          <p:cNvSpPr/>
          <p:nvPr/>
        </p:nvSpPr>
        <p:spPr>
          <a:xfrm rot="10800000">
            <a:off x="0" y="21960"/>
            <a:ext cx="9144000" cy="6359400"/>
          </a:xfrm>
          <a:prstGeom prst="rect">
            <a:avLst/>
          </a:prstGeom>
          <a:solidFill>
            <a:srgbClr val="f2f2f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 rot="10800000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"/>
          <p:cNvSpPr/>
          <p:nvPr/>
        </p:nvSpPr>
        <p:spPr>
          <a:xfrm>
            <a:off x="0" y="6408720"/>
            <a:ext cx="9144000" cy="160200"/>
          </a:xfrm>
          <a:prstGeom prst="rect">
            <a:avLst/>
          </a:prstGeom>
          <a:gradFill rotWithShape="0">
            <a:gsLst>
              <a:gs pos="0">
                <a:srgbClr val="ff2400"/>
              </a:gs>
              <a:gs pos="100000">
                <a:srgbClr val="ffffff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"/>
          <p:cNvSpPr/>
          <p:nvPr/>
        </p:nvSpPr>
        <p:spPr>
          <a:xfrm>
            <a:off x="0" y="6361200"/>
            <a:ext cx="9144000" cy="1440"/>
          </a:xfrm>
          <a:prstGeom prst="line">
            <a:avLst/>
          </a:prstGeom>
          <a:ln w="9360">
            <a:solidFill>
              <a:srgbClr val="ff24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"/>
          <p:cNvSpPr/>
          <p:nvPr/>
        </p:nvSpPr>
        <p:spPr>
          <a:xfrm>
            <a:off x="0" y="6400800"/>
            <a:ext cx="9144000" cy="763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99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29520" bIns="2952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3" name="" descr=""/>
          <p:cNvPicPr/>
          <p:nvPr/>
        </p:nvPicPr>
        <p:blipFill>
          <a:blip r:embed="rId2"/>
          <a:stretch/>
        </p:blipFill>
        <p:spPr>
          <a:xfrm>
            <a:off x="141120" y="6556320"/>
            <a:ext cx="2203560" cy="243000"/>
          </a:xfrm>
          <a:prstGeom prst="rect">
            <a:avLst/>
          </a:prstGeom>
          <a:ln w="0">
            <a:noFill/>
          </a:ln>
        </p:spPr>
      </p:pic>
      <p:sp>
        <p:nvSpPr>
          <p:cNvPr id="14" name=""/>
          <p:cNvSpPr/>
          <p:nvPr/>
        </p:nvSpPr>
        <p:spPr>
          <a:xfrm>
            <a:off x="0" y="6396120"/>
            <a:ext cx="9144000" cy="104760"/>
          </a:xfrm>
          <a:prstGeom prst="rect">
            <a:avLst/>
          </a:prstGeom>
          <a:gradFill rotWithShape="0">
            <a:gsLst>
              <a:gs pos="0">
                <a:srgbClr val="a00800"/>
              </a:gs>
              <a:gs pos="100000">
                <a:srgbClr val="ff1600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50080" cy="1121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spcBef>
                <a:spcPts val="176"/>
              </a:spcBef>
              <a:spcAft>
                <a:spcPts val="17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</a:rPr>
              <a:t>Click to edit the title text format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85800" y="1980720"/>
            <a:ext cx="7750080" cy="4092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Third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3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Fourth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4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Fifth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5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Sixth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6"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Seventh Outline Level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sldNum" idx="2"/>
          </p:nvPr>
        </p:nvSpPr>
        <p:spPr>
          <a:xfrm>
            <a:off x="6556320" y="6246720"/>
            <a:ext cx="2129040" cy="471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93000"/>
              </a:lnSpc>
              <a:spcBef>
                <a:spcPts val="11"/>
              </a:spcBef>
              <a:spcAft>
                <a:spcPts val="11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r">
              <a:lnSpc>
                <a:spcPct val="93000"/>
              </a:lnSpc>
              <a:spcBef>
                <a:spcPts val="11"/>
              </a:spcBef>
              <a:spcAft>
                <a:spcPts val="11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C4C8174B-62AD-4A50-8AB0-0000C26602FA}" type="slidenum"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0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"/>
          <p:cNvSpPr/>
          <p:nvPr/>
        </p:nvSpPr>
        <p:spPr>
          <a:xfrm>
            <a:off x="457200" y="1981080"/>
            <a:ext cx="8153280" cy="1470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1225"/>
              </a:spcBef>
              <a:spcAft>
                <a:spcPts val="102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Sparse Matrix Algorithms for Evolving Neural Networks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40" name=""/>
          <p:cNvGraphicFramePr/>
          <p:nvPr/>
        </p:nvGraphicFramePr>
        <p:xfrm>
          <a:off x="2514600" y="3733920"/>
          <a:ext cx="4095360" cy="1926720"/>
        </p:xfrm>
        <a:graphic>
          <a:graphicData uri="http://schemas.openxmlformats.org/drawingml/2006/table">
            <a:tbl>
              <a:tblPr/>
              <a:tblGrid>
                <a:gridCol w="3893760"/>
                <a:gridCol w="201600"/>
              </a:tblGrid>
              <a:tr h="1926720">
                <a:tc>
                  <a:txBody>
                    <a:bodyPr lIns="82800" rIns="82800" tIns="15840" bIns="41400" anchor="ctr">
                      <a:noAutofit/>
                    </a:bodyPr>
                    <a:p>
                      <a:pPr algn="ctr">
                        <a:lnSpc>
                          <a:spcPct val="80000"/>
                        </a:lnSpc>
                        <a:spcBef>
                          <a:spcPts val="388"/>
                        </a:spcBef>
                        <a:spcAft>
                          <a:spcPts val="1587"/>
                        </a:spcAft>
                        <a:tabLst>
                          <a:tab algn="l" pos="0"/>
                          <a:tab algn="l" pos="723960"/>
                          <a:tab algn="l" pos="1447920"/>
                          <a:tab algn="l" pos="2171880"/>
                          <a:tab algn="l" pos="2895480"/>
                          <a:tab algn="l" pos="3619440"/>
                          <a:tab algn="l" pos="4343400"/>
                          <a:tab algn="l" pos="5067360"/>
                          <a:tab algn="l" pos="5791320"/>
                          <a:tab algn="l" pos="6515280"/>
                          <a:tab algn="l" pos="7238880"/>
                          <a:tab algn="l" pos="7962840"/>
                          <a:tab algn="l" pos="8686800"/>
                          <a:tab algn="l" pos="9410760"/>
                          <a:tab algn="l" pos="9601200"/>
                          <a:tab algn="l" pos="10058400"/>
                          <a:tab algn="l" pos="10515600"/>
                        </a:tabLst>
                      </a:pPr>
                      <a:r>
                        <a:rPr b="0" lang="en-US" sz="2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Carlos Ordonez</a:t>
                      </a:r>
                      <a:br>
                        <a:rPr sz="2600"/>
                      </a:br>
                      <a:r>
                        <a:rPr b="0" i="1" lang="en-US" sz="2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University of Houston </a:t>
                      </a:r>
                      <a:br>
                        <a:rPr sz="2600"/>
                      </a:br>
                      <a:r>
                        <a:rPr b="0" i="1" lang="en-US" sz="2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USA</a:t>
                      </a:r>
                      <a:endParaRPr b="0" lang="en-US" sz="26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82800" marR="82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82800" rIns="82800" tIns="15840" bIns="41400" anchor="ctr">
                      <a:noAutofit/>
                    </a:bodyPr>
                    <a:p>
                      <a:pPr algn="ctr">
                        <a:lnSpc>
                          <a:spcPct val="31000"/>
                        </a:lnSpc>
                        <a:spcBef>
                          <a:spcPts val="176"/>
                        </a:spcBef>
                        <a:spcAft>
                          <a:spcPts val="1599"/>
                        </a:spcAft>
                        <a:tabLst>
                          <a:tab algn="l" pos="0"/>
                          <a:tab algn="l" pos="723960"/>
                          <a:tab algn="l" pos="1447920"/>
                          <a:tab algn="l" pos="2171880"/>
                          <a:tab algn="l" pos="2895480"/>
                          <a:tab algn="l" pos="3619440"/>
                          <a:tab algn="l" pos="4343400"/>
                          <a:tab algn="l" pos="5067360"/>
                          <a:tab algn="l" pos="5791320"/>
                          <a:tab algn="l" pos="6515280"/>
                          <a:tab algn="l" pos="7238880"/>
                          <a:tab algn="l" pos="7962840"/>
                          <a:tab algn="l" pos="8686800"/>
                          <a:tab algn="l" pos="9410760"/>
                          <a:tab algn="l" pos="9601200"/>
                          <a:tab algn="l" pos="10058400"/>
                          <a:tab algn="l" pos="10515600"/>
                        </a:tabLst>
                      </a:pPr>
                      <a:endParaRPr b="0" lang="en-US" sz="2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82800" marR="82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B61EB29-2502-41B8-BDF3-4D05CCEE5A40}" type="slidenum">
              <a:t>1</a:t>
            </a:fld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Parallel Theory Models for Large n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"/>
          <p:cNvSpPr/>
          <p:nvPr/>
        </p:nvSpPr>
        <p:spPr>
          <a:xfrm>
            <a:off x="457200" y="1335240"/>
            <a:ext cx="82296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Before: d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istributed memory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Today: cloud!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Theory today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PRAM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BSP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PP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logP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62" name="" descr=""/>
          <p:cNvPicPr/>
          <p:nvPr/>
        </p:nvPicPr>
        <p:blipFill>
          <a:blip r:embed="rId1"/>
          <a:stretch/>
        </p:blipFill>
        <p:spPr>
          <a:xfrm>
            <a:off x="4800600" y="1828800"/>
            <a:ext cx="3886200" cy="2057400"/>
          </a:xfrm>
          <a:prstGeom prst="rect">
            <a:avLst/>
          </a:prstGeom>
          <a:ln w="0">
            <a:noFill/>
          </a:ln>
        </p:spPr>
      </p:pic>
      <p:grpSp>
        <p:nvGrpSpPr>
          <p:cNvPr id="63" name=""/>
          <p:cNvGrpSpPr/>
          <p:nvPr/>
        </p:nvGrpSpPr>
        <p:grpSpPr>
          <a:xfrm>
            <a:off x="2743200" y="4572000"/>
            <a:ext cx="6392880" cy="1592280"/>
            <a:chOff x="2743200" y="4572000"/>
            <a:chExt cx="6392880" cy="1592280"/>
          </a:xfrm>
        </p:grpSpPr>
        <p:sp>
          <p:nvSpPr>
            <p:cNvPr id="64" name=""/>
            <p:cNvSpPr/>
            <p:nvPr/>
          </p:nvSpPr>
          <p:spPr>
            <a:xfrm>
              <a:off x="2743200" y="4956120"/>
              <a:ext cx="6392880" cy="1208160"/>
            </a:xfrm>
            <a:prstGeom prst="rect">
              <a:avLst/>
            </a:prstGeom>
            <a:solidFill>
              <a:srgbClr val="000000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65" name=""/>
            <p:cNvSpPr/>
            <p:nvPr/>
          </p:nvSpPr>
          <p:spPr>
            <a:xfrm>
              <a:off x="2866320" y="4572000"/>
              <a:ext cx="2109960" cy="864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2160" rIns="92160" tIns="46080" bIns="46080" anchor="t">
              <a:spAutoFit/>
            </a:bodyPr>
            <a:p>
              <a:pPr algn="ctr">
                <a:lnSpc>
                  <a:spcPct val="90000"/>
                </a:lnSpc>
                <a:spcBef>
                  <a:spcPts val="176"/>
                </a:spcBef>
                <a:spcAft>
                  <a:spcPts val="176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515600"/>
                </a:tabLst>
              </a:pPr>
              <a:r>
                <a:rPr b="1" lang="en-US" sz="2100" spc="-1" strike="noStrike">
                  <a:solidFill>
                    <a:srgbClr val="3333cc"/>
                  </a:solidFill>
                  <a:latin typeface="Times New Roman"/>
                </a:rPr>
                <a:t>Shared Memory </a:t>
              </a:r>
              <a:endParaRPr b="0" lang="en-US" sz="2100" spc="-1" strike="noStrike">
                <a:solidFill>
                  <a:srgbClr val="000000"/>
                </a:solidFill>
                <a:latin typeface="Times New Roman"/>
              </a:endParaRPr>
            </a:p>
            <a:p>
              <a:pPr algn="ctr">
                <a:lnSpc>
                  <a:spcPct val="90000"/>
                </a:lnSpc>
                <a:spcBef>
                  <a:spcPts val="176"/>
                </a:spcBef>
                <a:spcAft>
                  <a:spcPts val="176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515600"/>
                </a:tabLst>
              </a:pPr>
              <a:r>
                <a:rPr b="1" lang="en-US" sz="3200" spc="-1" strike="noStrike">
                  <a:solidFill>
                    <a:srgbClr val="3333cc"/>
                  </a:solidFill>
                  <a:latin typeface="Times New Roman"/>
                </a:rPr>
                <a:t>(SMP)</a:t>
              </a:r>
              <a:endParaRPr b="0" lang="en-US" sz="32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66" name=""/>
            <p:cNvSpPr/>
            <p:nvPr/>
          </p:nvSpPr>
          <p:spPr>
            <a:xfrm>
              <a:off x="5117400" y="4581360"/>
              <a:ext cx="1649520" cy="394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2160" rIns="92160" tIns="46080" bIns="46080" anchor="t">
              <a:spAutoFit/>
            </a:bodyPr>
            <a:p>
              <a:pPr algn="ctr">
                <a:lnSpc>
                  <a:spcPct val="90000"/>
                </a:lnSpc>
                <a:spcBef>
                  <a:spcPts val="176"/>
                </a:spcBef>
                <a:spcAft>
                  <a:spcPts val="176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515600"/>
                </a:tabLst>
              </a:pPr>
              <a:r>
                <a:rPr b="1" lang="en-US" sz="2200" spc="-1" strike="noStrike">
                  <a:solidFill>
                    <a:srgbClr val="3333cc"/>
                  </a:solidFill>
                  <a:latin typeface="Times New Roman"/>
                </a:rPr>
                <a:t>Shared Disk</a:t>
              </a:r>
              <a:endParaRPr b="0" lang="en-US" sz="22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67" name=""/>
            <p:cNvSpPr/>
            <p:nvPr/>
          </p:nvSpPr>
          <p:spPr>
            <a:xfrm>
              <a:off x="6784560" y="4572000"/>
              <a:ext cx="2242440" cy="90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2160" rIns="92160" tIns="46080" bIns="46080" anchor="t">
              <a:spAutoFit/>
            </a:bodyPr>
            <a:p>
              <a:pPr algn="ctr">
                <a:lnSpc>
                  <a:spcPct val="90000"/>
                </a:lnSpc>
                <a:spcBef>
                  <a:spcPts val="176"/>
                </a:spcBef>
                <a:spcAft>
                  <a:spcPts val="176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515600"/>
                </a:tabLst>
              </a:pPr>
              <a:r>
                <a:rPr b="1" lang="en-US" sz="2400" spc="-1" strike="noStrike">
                  <a:solidFill>
                    <a:srgbClr val="3333cc"/>
                  </a:solidFill>
                  <a:latin typeface="Times New Roman"/>
                </a:rPr>
                <a:t>Shared Nothing</a:t>
              </a:r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  <a:p>
              <a:pPr algn="ctr">
                <a:lnSpc>
                  <a:spcPct val="90000"/>
                </a:lnSpc>
                <a:spcBef>
                  <a:spcPts val="176"/>
                </a:spcBef>
                <a:spcAft>
                  <a:spcPts val="176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515600"/>
                </a:tabLst>
              </a:pPr>
              <a:r>
                <a:rPr b="1" lang="en-US" sz="3200" spc="-1" strike="noStrike">
                  <a:solidFill>
                    <a:srgbClr val="3333cc"/>
                  </a:solidFill>
                  <a:latin typeface="Times New Roman"/>
                </a:rPr>
                <a:t> </a:t>
              </a:r>
              <a:r>
                <a:rPr b="1" lang="en-US" sz="3200" spc="-1" strike="noStrike">
                  <a:solidFill>
                    <a:srgbClr val="3333cc"/>
                  </a:solidFill>
                  <a:latin typeface="Times New Roman"/>
                </a:rPr>
                <a:t>(network)</a:t>
              </a:r>
              <a:endParaRPr b="0" lang="en-US" sz="32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68" name=""/>
            <p:cNvSpPr/>
            <p:nvPr/>
          </p:nvSpPr>
          <p:spPr>
            <a:xfrm>
              <a:off x="5168880" y="5032440"/>
              <a:ext cx="1587600" cy="306360"/>
            </a:xfrm>
            <a:custGeom>
              <a:avLst/>
              <a:gdLst/>
              <a:ahLst/>
              <a:rect l="l" t="t" r="r" b="b"/>
              <a:pathLst>
                <a:path w="1552" h="406">
                  <a:moveTo>
                    <a:pt x="8" y="233"/>
                  </a:moveTo>
                  <a:lnTo>
                    <a:pt x="0" y="282"/>
                  </a:lnTo>
                  <a:lnTo>
                    <a:pt x="8" y="343"/>
                  </a:lnTo>
                  <a:lnTo>
                    <a:pt x="30" y="368"/>
                  </a:lnTo>
                  <a:lnTo>
                    <a:pt x="67" y="368"/>
                  </a:lnTo>
                  <a:lnTo>
                    <a:pt x="141" y="343"/>
                  </a:lnTo>
                  <a:lnTo>
                    <a:pt x="178" y="307"/>
                  </a:lnTo>
                  <a:lnTo>
                    <a:pt x="208" y="270"/>
                  </a:lnTo>
                  <a:lnTo>
                    <a:pt x="230" y="245"/>
                  </a:lnTo>
                  <a:lnTo>
                    <a:pt x="275" y="233"/>
                  </a:lnTo>
                  <a:lnTo>
                    <a:pt x="312" y="245"/>
                  </a:lnTo>
                  <a:lnTo>
                    <a:pt x="341" y="282"/>
                  </a:lnTo>
                  <a:lnTo>
                    <a:pt x="364" y="319"/>
                  </a:lnTo>
                  <a:lnTo>
                    <a:pt x="408" y="343"/>
                  </a:lnTo>
                  <a:lnTo>
                    <a:pt x="445" y="319"/>
                  </a:lnTo>
                  <a:lnTo>
                    <a:pt x="475" y="282"/>
                  </a:lnTo>
                  <a:lnTo>
                    <a:pt x="497" y="245"/>
                  </a:lnTo>
                  <a:lnTo>
                    <a:pt x="542" y="233"/>
                  </a:lnTo>
                  <a:lnTo>
                    <a:pt x="609" y="233"/>
                  </a:lnTo>
                  <a:lnTo>
                    <a:pt x="675" y="270"/>
                  </a:lnTo>
                  <a:lnTo>
                    <a:pt x="735" y="319"/>
                  </a:lnTo>
                  <a:lnTo>
                    <a:pt x="809" y="343"/>
                  </a:lnTo>
                  <a:lnTo>
                    <a:pt x="898" y="319"/>
                  </a:lnTo>
                  <a:lnTo>
                    <a:pt x="972" y="270"/>
                  </a:lnTo>
                  <a:lnTo>
                    <a:pt x="1046" y="233"/>
                  </a:lnTo>
                  <a:lnTo>
                    <a:pt x="1143" y="233"/>
                  </a:lnTo>
                  <a:lnTo>
                    <a:pt x="1180" y="245"/>
                  </a:lnTo>
                  <a:lnTo>
                    <a:pt x="1210" y="282"/>
                  </a:lnTo>
                  <a:lnTo>
                    <a:pt x="1232" y="307"/>
                  </a:lnTo>
                  <a:lnTo>
                    <a:pt x="1276" y="343"/>
                  </a:lnTo>
                  <a:lnTo>
                    <a:pt x="1351" y="368"/>
                  </a:lnTo>
                  <a:lnTo>
                    <a:pt x="1425" y="405"/>
                  </a:lnTo>
                  <a:lnTo>
                    <a:pt x="1492" y="405"/>
                  </a:lnTo>
                  <a:lnTo>
                    <a:pt x="1521" y="380"/>
                  </a:lnTo>
                  <a:lnTo>
                    <a:pt x="1544" y="343"/>
                  </a:lnTo>
                  <a:lnTo>
                    <a:pt x="1551" y="270"/>
                  </a:lnTo>
                  <a:lnTo>
                    <a:pt x="1536" y="221"/>
                  </a:lnTo>
                  <a:lnTo>
                    <a:pt x="1507" y="159"/>
                  </a:lnTo>
                  <a:lnTo>
                    <a:pt x="1477" y="122"/>
                  </a:lnTo>
                  <a:lnTo>
                    <a:pt x="1410" y="49"/>
                  </a:lnTo>
                  <a:lnTo>
                    <a:pt x="1351" y="24"/>
                  </a:lnTo>
                  <a:lnTo>
                    <a:pt x="1284" y="12"/>
                  </a:lnTo>
                  <a:lnTo>
                    <a:pt x="1210" y="12"/>
                  </a:lnTo>
                  <a:lnTo>
                    <a:pt x="1113" y="12"/>
                  </a:lnTo>
                  <a:lnTo>
                    <a:pt x="1039" y="61"/>
                  </a:lnTo>
                  <a:lnTo>
                    <a:pt x="965" y="98"/>
                  </a:lnTo>
                  <a:lnTo>
                    <a:pt x="876" y="122"/>
                  </a:lnTo>
                  <a:lnTo>
                    <a:pt x="802" y="98"/>
                  </a:lnTo>
                  <a:lnTo>
                    <a:pt x="742" y="73"/>
                  </a:lnTo>
                  <a:lnTo>
                    <a:pt x="675" y="37"/>
                  </a:lnTo>
                  <a:lnTo>
                    <a:pt x="609" y="12"/>
                  </a:lnTo>
                  <a:lnTo>
                    <a:pt x="534" y="0"/>
                  </a:lnTo>
                  <a:lnTo>
                    <a:pt x="475" y="0"/>
                  </a:lnTo>
                  <a:lnTo>
                    <a:pt x="408" y="0"/>
                  </a:lnTo>
                  <a:lnTo>
                    <a:pt x="341" y="12"/>
                  </a:lnTo>
                  <a:lnTo>
                    <a:pt x="238" y="0"/>
                  </a:lnTo>
                  <a:lnTo>
                    <a:pt x="141" y="12"/>
                  </a:lnTo>
                  <a:lnTo>
                    <a:pt x="59" y="37"/>
                  </a:lnTo>
                  <a:lnTo>
                    <a:pt x="30" y="61"/>
                  </a:lnTo>
                  <a:lnTo>
                    <a:pt x="8" y="122"/>
                  </a:lnTo>
                  <a:lnTo>
                    <a:pt x="0" y="172"/>
                  </a:lnTo>
                  <a:lnTo>
                    <a:pt x="8" y="233"/>
                  </a:lnTo>
                </a:path>
              </a:pathLst>
            </a:custGeom>
            <a:solidFill>
              <a:srgbClr val="00ffff"/>
            </a:solidFill>
            <a:ln cap="rnd" w="12600">
              <a:solidFill>
                <a:srgbClr val="99f3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69" name=""/>
            <p:cNvSpPr/>
            <p:nvPr/>
          </p:nvSpPr>
          <p:spPr>
            <a:xfrm>
              <a:off x="5149800" y="5889600"/>
              <a:ext cx="235080" cy="12852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70" name=""/>
            <p:cNvSpPr/>
            <p:nvPr/>
          </p:nvSpPr>
          <p:spPr>
            <a:xfrm>
              <a:off x="5187960" y="5367240"/>
              <a:ext cx="196920" cy="3366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71" name=""/>
            <p:cNvSpPr/>
            <p:nvPr/>
          </p:nvSpPr>
          <p:spPr>
            <a:xfrm>
              <a:off x="5157720" y="5424480"/>
              <a:ext cx="196920" cy="32688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72" name=""/>
            <p:cNvSpPr/>
            <p:nvPr/>
          </p:nvSpPr>
          <p:spPr>
            <a:xfrm>
              <a:off x="5146560" y="5364000"/>
              <a:ext cx="236520" cy="382680"/>
            </a:xfrm>
            <a:custGeom>
              <a:avLst/>
              <a:gdLst/>
              <a:ahLst/>
              <a:rect l="l" t="t" r="r" b="b"/>
              <a:pathLst>
                <a:path w="238" h="504">
                  <a:moveTo>
                    <a:pt x="0" y="62"/>
                  </a:moveTo>
                  <a:lnTo>
                    <a:pt x="37" y="0"/>
                  </a:lnTo>
                  <a:lnTo>
                    <a:pt x="237" y="0"/>
                  </a:lnTo>
                  <a:lnTo>
                    <a:pt x="237" y="442"/>
                  </a:lnTo>
                  <a:lnTo>
                    <a:pt x="200" y="503"/>
                  </a:lnTo>
                  <a:lnTo>
                    <a:pt x="200" y="62"/>
                  </a:lnTo>
                  <a:lnTo>
                    <a:pt x="104" y="62"/>
                  </a:lnTo>
                  <a:lnTo>
                    <a:pt x="52" y="62"/>
                  </a:lnTo>
                  <a:lnTo>
                    <a:pt x="0" y="62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73" name=""/>
            <p:cNvSpPr/>
            <p:nvPr/>
          </p:nvSpPr>
          <p:spPr>
            <a:xfrm flipH="1">
              <a:off x="5375160" y="5364000"/>
              <a:ext cx="30240" cy="4932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2520" bIns="252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74" name=""/>
            <p:cNvSpPr/>
            <p:nvPr/>
          </p:nvSpPr>
          <p:spPr>
            <a:xfrm>
              <a:off x="5149800" y="5870520"/>
              <a:ext cx="235080" cy="4284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200" bIns="-162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75" name=""/>
            <p:cNvGrpSpPr/>
            <p:nvPr/>
          </p:nvGrpSpPr>
          <p:grpSpPr>
            <a:xfrm>
              <a:off x="5130720" y="6000840"/>
              <a:ext cx="263520" cy="58680"/>
              <a:chOff x="5130720" y="6000840"/>
              <a:chExt cx="263520" cy="58680"/>
            </a:xfrm>
          </p:grpSpPr>
          <p:sp>
            <p:nvSpPr>
              <p:cNvPr id="76" name=""/>
              <p:cNvSpPr/>
              <p:nvPr/>
            </p:nvSpPr>
            <p:spPr>
              <a:xfrm>
                <a:off x="5130720" y="6000840"/>
                <a:ext cx="252360" cy="489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0000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00000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2160" bIns="21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77" name=""/>
              <p:cNvSpPr/>
              <p:nvPr/>
            </p:nvSpPr>
            <p:spPr>
              <a:xfrm>
                <a:off x="5130720" y="6000840"/>
                <a:ext cx="252360" cy="489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0000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00000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2160" bIns="21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78" name=""/>
              <p:cNvSpPr/>
              <p:nvPr/>
            </p:nvSpPr>
            <p:spPr>
              <a:xfrm>
                <a:off x="5148360" y="6002280"/>
                <a:ext cx="245880" cy="572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26" swAng="555362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26" swAng="5553628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440" bIns="104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79" name=""/>
              <p:cNvSpPr/>
              <p:nvPr/>
            </p:nvSpPr>
            <p:spPr>
              <a:xfrm>
                <a:off x="5148360" y="6002280"/>
                <a:ext cx="245880" cy="572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26" swAng="555362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26" swAng="5553628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440" bIns="104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80" name=""/>
            <p:cNvSpPr/>
            <p:nvPr/>
          </p:nvSpPr>
          <p:spPr>
            <a:xfrm>
              <a:off x="5146560" y="5886360"/>
              <a:ext cx="0" cy="1256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81" name=""/>
            <p:cNvSpPr/>
            <p:nvPr/>
          </p:nvSpPr>
          <p:spPr>
            <a:xfrm>
              <a:off x="5397480" y="5886360"/>
              <a:ext cx="0" cy="1256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82" name=""/>
            <p:cNvSpPr/>
            <p:nvPr/>
          </p:nvSpPr>
          <p:spPr>
            <a:xfrm>
              <a:off x="5494320" y="5889600"/>
              <a:ext cx="243000" cy="12852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83" name=""/>
            <p:cNvSpPr/>
            <p:nvPr/>
          </p:nvSpPr>
          <p:spPr>
            <a:xfrm>
              <a:off x="5538960" y="5367240"/>
              <a:ext cx="206280" cy="3366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84" name=""/>
            <p:cNvSpPr/>
            <p:nvPr/>
          </p:nvSpPr>
          <p:spPr>
            <a:xfrm>
              <a:off x="5500800" y="5424480"/>
              <a:ext cx="196560" cy="32688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85" name=""/>
            <p:cNvSpPr/>
            <p:nvPr/>
          </p:nvSpPr>
          <p:spPr>
            <a:xfrm>
              <a:off x="5495760" y="5364000"/>
              <a:ext cx="244800" cy="382680"/>
            </a:xfrm>
            <a:custGeom>
              <a:avLst/>
              <a:gdLst/>
              <a:ahLst/>
              <a:rect l="l" t="t" r="r" b="b"/>
              <a:pathLst>
                <a:path w="246" h="504">
                  <a:moveTo>
                    <a:pt x="0" y="62"/>
                  </a:moveTo>
                  <a:lnTo>
                    <a:pt x="30" y="0"/>
                  </a:lnTo>
                  <a:lnTo>
                    <a:pt x="245" y="0"/>
                  </a:lnTo>
                  <a:lnTo>
                    <a:pt x="245" y="442"/>
                  </a:lnTo>
                  <a:lnTo>
                    <a:pt x="201" y="503"/>
                  </a:lnTo>
                  <a:lnTo>
                    <a:pt x="201" y="62"/>
                  </a:lnTo>
                  <a:lnTo>
                    <a:pt x="97" y="62"/>
                  </a:lnTo>
                  <a:lnTo>
                    <a:pt x="45" y="62"/>
                  </a:lnTo>
                  <a:lnTo>
                    <a:pt x="0" y="62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86" name=""/>
            <p:cNvSpPr/>
            <p:nvPr/>
          </p:nvSpPr>
          <p:spPr>
            <a:xfrm flipH="1">
              <a:off x="5726160" y="5365800"/>
              <a:ext cx="22320" cy="4752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720" bIns="72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87" name=""/>
            <p:cNvSpPr/>
            <p:nvPr/>
          </p:nvSpPr>
          <p:spPr>
            <a:xfrm>
              <a:off x="5494320" y="5870520"/>
              <a:ext cx="243000" cy="4284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200" bIns="-162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88" name=""/>
            <p:cNvGrpSpPr/>
            <p:nvPr/>
          </p:nvGrpSpPr>
          <p:grpSpPr>
            <a:xfrm>
              <a:off x="5481720" y="6000840"/>
              <a:ext cx="255600" cy="58680"/>
              <a:chOff x="5481720" y="6000840"/>
              <a:chExt cx="255600" cy="58680"/>
            </a:xfrm>
          </p:grpSpPr>
          <p:sp>
            <p:nvSpPr>
              <p:cNvPr id="89" name=""/>
              <p:cNvSpPr/>
              <p:nvPr/>
            </p:nvSpPr>
            <p:spPr>
              <a:xfrm>
                <a:off x="5481720" y="6000840"/>
                <a:ext cx="253800" cy="489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55637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55637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2160" bIns="21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90" name=""/>
              <p:cNvSpPr/>
              <p:nvPr/>
            </p:nvSpPr>
            <p:spPr>
              <a:xfrm>
                <a:off x="5481720" y="6000840"/>
                <a:ext cx="253800" cy="489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55637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55637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2160" bIns="21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91" name=""/>
              <p:cNvSpPr/>
              <p:nvPr/>
            </p:nvSpPr>
            <p:spPr>
              <a:xfrm>
                <a:off x="5491080" y="6002280"/>
                <a:ext cx="246240" cy="572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26" swAng="555362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26" swAng="5553628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440" bIns="104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92" name=""/>
              <p:cNvSpPr/>
              <p:nvPr/>
            </p:nvSpPr>
            <p:spPr>
              <a:xfrm>
                <a:off x="5491080" y="6002280"/>
                <a:ext cx="246240" cy="572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26" swAng="555362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26" swAng="5553628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440" bIns="104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93" name=""/>
            <p:cNvSpPr/>
            <p:nvPr/>
          </p:nvSpPr>
          <p:spPr>
            <a:xfrm>
              <a:off x="5489640" y="5886360"/>
              <a:ext cx="0" cy="1256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94" name=""/>
            <p:cNvSpPr/>
            <p:nvPr/>
          </p:nvSpPr>
          <p:spPr>
            <a:xfrm>
              <a:off x="5742000" y="5886360"/>
              <a:ext cx="0" cy="1256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95" name=""/>
            <p:cNvSpPr/>
            <p:nvPr/>
          </p:nvSpPr>
          <p:spPr>
            <a:xfrm>
              <a:off x="5851440" y="5889600"/>
              <a:ext cx="235080" cy="12852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96" name=""/>
            <p:cNvSpPr/>
            <p:nvPr/>
          </p:nvSpPr>
          <p:spPr>
            <a:xfrm>
              <a:off x="5889600" y="5367240"/>
              <a:ext cx="196920" cy="3366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97" name=""/>
            <p:cNvSpPr/>
            <p:nvPr/>
          </p:nvSpPr>
          <p:spPr>
            <a:xfrm>
              <a:off x="5851440" y="5424480"/>
              <a:ext cx="204840" cy="32688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98" name=""/>
            <p:cNvSpPr/>
            <p:nvPr/>
          </p:nvSpPr>
          <p:spPr>
            <a:xfrm>
              <a:off x="5840280" y="5364000"/>
              <a:ext cx="244440" cy="382680"/>
            </a:xfrm>
            <a:custGeom>
              <a:avLst/>
              <a:gdLst/>
              <a:ahLst/>
              <a:rect l="l" t="t" r="r" b="b"/>
              <a:pathLst>
                <a:path w="246" h="504">
                  <a:moveTo>
                    <a:pt x="0" y="62"/>
                  </a:moveTo>
                  <a:lnTo>
                    <a:pt x="37" y="0"/>
                  </a:lnTo>
                  <a:lnTo>
                    <a:pt x="245" y="0"/>
                  </a:lnTo>
                  <a:lnTo>
                    <a:pt x="245" y="442"/>
                  </a:lnTo>
                  <a:lnTo>
                    <a:pt x="215" y="503"/>
                  </a:lnTo>
                  <a:lnTo>
                    <a:pt x="215" y="62"/>
                  </a:lnTo>
                  <a:lnTo>
                    <a:pt x="104" y="62"/>
                  </a:lnTo>
                  <a:lnTo>
                    <a:pt x="52" y="62"/>
                  </a:lnTo>
                  <a:lnTo>
                    <a:pt x="0" y="62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99" name=""/>
            <p:cNvSpPr/>
            <p:nvPr/>
          </p:nvSpPr>
          <p:spPr>
            <a:xfrm flipH="1">
              <a:off x="6068880" y="5365800"/>
              <a:ext cx="30240" cy="4752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720" bIns="72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00" name=""/>
            <p:cNvSpPr/>
            <p:nvPr/>
          </p:nvSpPr>
          <p:spPr>
            <a:xfrm>
              <a:off x="5851440" y="5870520"/>
              <a:ext cx="235080" cy="4284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200" bIns="-162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101" name=""/>
            <p:cNvGrpSpPr/>
            <p:nvPr/>
          </p:nvGrpSpPr>
          <p:grpSpPr>
            <a:xfrm>
              <a:off x="5840280" y="6000840"/>
              <a:ext cx="246240" cy="58680"/>
              <a:chOff x="5840280" y="6000840"/>
              <a:chExt cx="246240" cy="58680"/>
            </a:xfrm>
          </p:grpSpPr>
          <p:sp>
            <p:nvSpPr>
              <p:cNvPr id="102" name=""/>
              <p:cNvSpPr/>
              <p:nvPr/>
            </p:nvSpPr>
            <p:spPr>
              <a:xfrm>
                <a:off x="5840280" y="6000840"/>
                <a:ext cx="244440" cy="489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8615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86158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2160" bIns="21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03" name=""/>
              <p:cNvSpPr/>
              <p:nvPr/>
            </p:nvSpPr>
            <p:spPr>
              <a:xfrm>
                <a:off x="5840280" y="6000840"/>
                <a:ext cx="244440" cy="489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8615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86158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2160" bIns="21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04" name=""/>
              <p:cNvSpPr/>
              <p:nvPr/>
            </p:nvSpPr>
            <p:spPr>
              <a:xfrm>
                <a:off x="5850000" y="6002280"/>
                <a:ext cx="236520" cy="572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614" y="21598"/>
                    </a:moveTo>
                    <a:arcTo wR="10800" hR="10800" stAng="5459147" swAng="558030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614" y="21598"/>
                    </a:moveTo>
                    <a:arcTo wR="10800" hR="10800" stAng="5459147" swAng="5580308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440" bIns="104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05" name=""/>
              <p:cNvSpPr/>
              <p:nvPr/>
            </p:nvSpPr>
            <p:spPr>
              <a:xfrm>
                <a:off x="5850000" y="6002280"/>
                <a:ext cx="236520" cy="572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614" y="21598"/>
                    </a:moveTo>
                    <a:arcTo wR="10800" hR="10800" stAng="5459147" swAng="558030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614" y="21598"/>
                    </a:moveTo>
                    <a:arcTo wR="10800" hR="10800" stAng="5459147" swAng="5580308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440" bIns="104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106" name=""/>
            <p:cNvSpPr/>
            <p:nvPr/>
          </p:nvSpPr>
          <p:spPr>
            <a:xfrm>
              <a:off x="5848200" y="5886360"/>
              <a:ext cx="0" cy="1256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07" name=""/>
            <p:cNvSpPr/>
            <p:nvPr/>
          </p:nvSpPr>
          <p:spPr>
            <a:xfrm>
              <a:off x="6091200" y="5886360"/>
              <a:ext cx="0" cy="1256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08" name=""/>
            <p:cNvSpPr/>
            <p:nvPr/>
          </p:nvSpPr>
          <p:spPr>
            <a:xfrm>
              <a:off x="6194520" y="5889600"/>
              <a:ext cx="234720" cy="12852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09" name=""/>
            <p:cNvSpPr/>
            <p:nvPr/>
          </p:nvSpPr>
          <p:spPr>
            <a:xfrm>
              <a:off x="6240600" y="5367240"/>
              <a:ext cx="196560" cy="3366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10" name=""/>
            <p:cNvSpPr/>
            <p:nvPr/>
          </p:nvSpPr>
          <p:spPr>
            <a:xfrm>
              <a:off x="6202440" y="5424480"/>
              <a:ext cx="196920" cy="32688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11" name=""/>
            <p:cNvSpPr/>
            <p:nvPr/>
          </p:nvSpPr>
          <p:spPr>
            <a:xfrm>
              <a:off x="6191280" y="5364000"/>
              <a:ext cx="244440" cy="382680"/>
            </a:xfrm>
            <a:custGeom>
              <a:avLst/>
              <a:gdLst/>
              <a:ahLst/>
              <a:rect l="l" t="t" r="r" b="b"/>
              <a:pathLst>
                <a:path w="246" h="504">
                  <a:moveTo>
                    <a:pt x="0" y="62"/>
                  </a:moveTo>
                  <a:lnTo>
                    <a:pt x="30" y="0"/>
                  </a:lnTo>
                  <a:lnTo>
                    <a:pt x="245" y="0"/>
                  </a:lnTo>
                  <a:lnTo>
                    <a:pt x="245" y="442"/>
                  </a:lnTo>
                  <a:lnTo>
                    <a:pt x="208" y="503"/>
                  </a:lnTo>
                  <a:lnTo>
                    <a:pt x="208" y="62"/>
                  </a:lnTo>
                  <a:lnTo>
                    <a:pt x="112" y="62"/>
                  </a:lnTo>
                  <a:lnTo>
                    <a:pt x="52" y="62"/>
                  </a:lnTo>
                  <a:lnTo>
                    <a:pt x="0" y="62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12" name=""/>
            <p:cNvSpPr/>
            <p:nvPr/>
          </p:nvSpPr>
          <p:spPr>
            <a:xfrm flipH="1">
              <a:off x="6419880" y="5365800"/>
              <a:ext cx="22320" cy="4608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720" bIns="-72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13" name=""/>
            <p:cNvSpPr/>
            <p:nvPr/>
          </p:nvSpPr>
          <p:spPr>
            <a:xfrm>
              <a:off x="6194520" y="5870520"/>
              <a:ext cx="234720" cy="4284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200" bIns="-162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114" name=""/>
            <p:cNvGrpSpPr/>
            <p:nvPr/>
          </p:nvGrpSpPr>
          <p:grpSpPr>
            <a:xfrm>
              <a:off x="6183360" y="6000840"/>
              <a:ext cx="253800" cy="58680"/>
              <a:chOff x="6183360" y="6000840"/>
              <a:chExt cx="253800" cy="58680"/>
            </a:xfrm>
          </p:grpSpPr>
          <p:sp>
            <p:nvSpPr>
              <p:cNvPr id="115" name=""/>
              <p:cNvSpPr/>
              <p:nvPr/>
            </p:nvSpPr>
            <p:spPr>
              <a:xfrm>
                <a:off x="6183360" y="6000840"/>
                <a:ext cx="250920" cy="489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0000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00000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2160" bIns="21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16" name=""/>
              <p:cNvSpPr/>
              <p:nvPr/>
            </p:nvSpPr>
            <p:spPr>
              <a:xfrm>
                <a:off x="6183360" y="6000840"/>
                <a:ext cx="250920" cy="489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0000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00000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2160" bIns="21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17" name=""/>
              <p:cNvSpPr/>
              <p:nvPr/>
            </p:nvSpPr>
            <p:spPr>
              <a:xfrm>
                <a:off x="6192720" y="6002280"/>
                <a:ext cx="244440" cy="572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26" swAng="555362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26" swAng="5553628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440" bIns="104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18" name=""/>
              <p:cNvSpPr/>
              <p:nvPr/>
            </p:nvSpPr>
            <p:spPr>
              <a:xfrm>
                <a:off x="6192720" y="6002280"/>
                <a:ext cx="244440" cy="572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26" swAng="555362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26" swAng="5553628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440" bIns="104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119" name=""/>
            <p:cNvSpPr/>
            <p:nvPr/>
          </p:nvSpPr>
          <p:spPr>
            <a:xfrm>
              <a:off x="6191280" y="5886360"/>
              <a:ext cx="0" cy="1256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20" name=""/>
            <p:cNvSpPr/>
            <p:nvPr/>
          </p:nvSpPr>
          <p:spPr>
            <a:xfrm>
              <a:off x="6442200" y="5886360"/>
              <a:ext cx="0" cy="1256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21" name=""/>
            <p:cNvSpPr/>
            <p:nvPr/>
          </p:nvSpPr>
          <p:spPr>
            <a:xfrm>
              <a:off x="6546960" y="5889600"/>
              <a:ext cx="236520" cy="12852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22" name=""/>
            <p:cNvSpPr/>
            <p:nvPr/>
          </p:nvSpPr>
          <p:spPr>
            <a:xfrm>
              <a:off x="6591240" y="5367240"/>
              <a:ext cx="196920" cy="3366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23" name=""/>
            <p:cNvSpPr/>
            <p:nvPr/>
          </p:nvSpPr>
          <p:spPr>
            <a:xfrm>
              <a:off x="6553080" y="5424480"/>
              <a:ext cx="196920" cy="32688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24" name=""/>
            <p:cNvSpPr/>
            <p:nvPr/>
          </p:nvSpPr>
          <p:spPr>
            <a:xfrm>
              <a:off x="6534000" y="5364000"/>
              <a:ext cx="244800" cy="382680"/>
            </a:xfrm>
            <a:custGeom>
              <a:avLst/>
              <a:gdLst/>
              <a:ahLst/>
              <a:rect l="l" t="t" r="r" b="b"/>
              <a:pathLst>
                <a:path w="246" h="504">
                  <a:moveTo>
                    <a:pt x="0" y="62"/>
                  </a:moveTo>
                  <a:lnTo>
                    <a:pt x="45" y="0"/>
                  </a:lnTo>
                  <a:lnTo>
                    <a:pt x="245" y="0"/>
                  </a:lnTo>
                  <a:lnTo>
                    <a:pt x="245" y="442"/>
                  </a:lnTo>
                  <a:lnTo>
                    <a:pt x="216" y="503"/>
                  </a:lnTo>
                  <a:lnTo>
                    <a:pt x="216" y="62"/>
                  </a:lnTo>
                  <a:lnTo>
                    <a:pt x="112" y="62"/>
                  </a:lnTo>
                  <a:lnTo>
                    <a:pt x="60" y="62"/>
                  </a:lnTo>
                  <a:lnTo>
                    <a:pt x="0" y="62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25" name=""/>
            <p:cNvSpPr/>
            <p:nvPr/>
          </p:nvSpPr>
          <p:spPr>
            <a:xfrm flipH="1">
              <a:off x="6778440" y="5365800"/>
              <a:ext cx="21960" cy="4752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720" bIns="72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26" name=""/>
            <p:cNvSpPr/>
            <p:nvPr/>
          </p:nvSpPr>
          <p:spPr>
            <a:xfrm>
              <a:off x="6546960" y="5870520"/>
              <a:ext cx="236520" cy="4284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200" bIns="-162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127" name=""/>
            <p:cNvGrpSpPr/>
            <p:nvPr/>
          </p:nvGrpSpPr>
          <p:grpSpPr>
            <a:xfrm>
              <a:off x="6534000" y="6000840"/>
              <a:ext cx="254160" cy="58680"/>
              <a:chOff x="6534000" y="6000840"/>
              <a:chExt cx="254160" cy="58680"/>
            </a:xfrm>
          </p:grpSpPr>
          <p:sp>
            <p:nvSpPr>
              <p:cNvPr id="128" name=""/>
              <p:cNvSpPr/>
              <p:nvPr/>
            </p:nvSpPr>
            <p:spPr>
              <a:xfrm>
                <a:off x="6534000" y="6000840"/>
                <a:ext cx="252720" cy="489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55637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55637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2160" bIns="21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29" name=""/>
              <p:cNvSpPr/>
              <p:nvPr/>
            </p:nvSpPr>
            <p:spPr>
              <a:xfrm>
                <a:off x="6534000" y="6000840"/>
                <a:ext cx="252720" cy="489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55637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55637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2160" bIns="21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30" name=""/>
              <p:cNvSpPr/>
              <p:nvPr/>
            </p:nvSpPr>
            <p:spPr>
              <a:xfrm>
                <a:off x="6543720" y="6002280"/>
                <a:ext cx="244440" cy="572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26" swAng="555362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26" swAng="5553628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440" bIns="104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31" name=""/>
              <p:cNvSpPr/>
              <p:nvPr/>
            </p:nvSpPr>
            <p:spPr>
              <a:xfrm>
                <a:off x="6543720" y="6002280"/>
                <a:ext cx="244440" cy="572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26" swAng="5553628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26" swAng="5553628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440" bIns="104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132" name=""/>
            <p:cNvSpPr/>
            <p:nvPr/>
          </p:nvSpPr>
          <p:spPr>
            <a:xfrm>
              <a:off x="6541920" y="5886360"/>
              <a:ext cx="0" cy="1256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33" name=""/>
            <p:cNvSpPr/>
            <p:nvPr/>
          </p:nvSpPr>
          <p:spPr>
            <a:xfrm>
              <a:off x="6794640" y="5886360"/>
              <a:ext cx="0" cy="1256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34" name=""/>
            <p:cNvSpPr/>
            <p:nvPr/>
          </p:nvSpPr>
          <p:spPr>
            <a:xfrm>
              <a:off x="5253120" y="5819760"/>
              <a:ext cx="1411200" cy="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35" name=""/>
            <p:cNvSpPr/>
            <p:nvPr/>
          </p:nvSpPr>
          <p:spPr>
            <a:xfrm>
              <a:off x="5259240" y="5743440"/>
              <a:ext cx="0" cy="13500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36" name=""/>
            <p:cNvSpPr/>
            <p:nvPr/>
          </p:nvSpPr>
          <p:spPr>
            <a:xfrm>
              <a:off x="5611680" y="5753160"/>
              <a:ext cx="0" cy="12528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37" name=""/>
            <p:cNvSpPr/>
            <p:nvPr/>
          </p:nvSpPr>
          <p:spPr>
            <a:xfrm>
              <a:off x="5962680" y="5753160"/>
              <a:ext cx="0" cy="12528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38" name=""/>
            <p:cNvSpPr/>
            <p:nvPr/>
          </p:nvSpPr>
          <p:spPr>
            <a:xfrm>
              <a:off x="6313320" y="5753160"/>
              <a:ext cx="0" cy="12528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39" name=""/>
            <p:cNvSpPr/>
            <p:nvPr/>
          </p:nvSpPr>
          <p:spPr>
            <a:xfrm>
              <a:off x="6664320" y="5753160"/>
              <a:ext cx="0" cy="12528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0" name=""/>
            <p:cNvSpPr/>
            <p:nvPr/>
          </p:nvSpPr>
          <p:spPr>
            <a:xfrm>
              <a:off x="5253120" y="5308560"/>
              <a:ext cx="1411200" cy="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1" name=""/>
            <p:cNvSpPr/>
            <p:nvPr/>
          </p:nvSpPr>
          <p:spPr>
            <a:xfrm>
              <a:off x="5259240" y="5230800"/>
              <a:ext cx="0" cy="13500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2" name=""/>
            <p:cNvSpPr/>
            <p:nvPr/>
          </p:nvSpPr>
          <p:spPr>
            <a:xfrm>
              <a:off x="5611680" y="524196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3" name=""/>
            <p:cNvSpPr/>
            <p:nvPr/>
          </p:nvSpPr>
          <p:spPr>
            <a:xfrm>
              <a:off x="5962680" y="524196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4" name=""/>
            <p:cNvSpPr/>
            <p:nvPr/>
          </p:nvSpPr>
          <p:spPr>
            <a:xfrm>
              <a:off x="6313320" y="524196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5" name=""/>
            <p:cNvSpPr/>
            <p:nvPr/>
          </p:nvSpPr>
          <p:spPr>
            <a:xfrm>
              <a:off x="6664320" y="524196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6" name=""/>
            <p:cNvSpPr/>
            <p:nvPr/>
          </p:nvSpPr>
          <p:spPr>
            <a:xfrm>
              <a:off x="6996240" y="5003640"/>
              <a:ext cx="1587240" cy="303480"/>
            </a:xfrm>
            <a:custGeom>
              <a:avLst/>
              <a:gdLst/>
              <a:ahLst/>
              <a:rect l="l" t="t" r="r" b="b"/>
              <a:pathLst>
                <a:path w="1552" h="402">
                  <a:moveTo>
                    <a:pt x="8" y="231"/>
                  </a:moveTo>
                  <a:lnTo>
                    <a:pt x="0" y="279"/>
                  </a:lnTo>
                  <a:lnTo>
                    <a:pt x="8" y="340"/>
                  </a:lnTo>
                  <a:lnTo>
                    <a:pt x="30" y="365"/>
                  </a:lnTo>
                  <a:lnTo>
                    <a:pt x="67" y="365"/>
                  </a:lnTo>
                  <a:lnTo>
                    <a:pt x="141" y="340"/>
                  </a:lnTo>
                  <a:lnTo>
                    <a:pt x="178" y="304"/>
                  </a:lnTo>
                  <a:lnTo>
                    <a:pt x="208" y="267"/>
                  </a:lnTo>
                  <a:lnTo>
                    <a:pt x="230" y="243"/>
                  </a:lnTo>
                  <a:lnTo>
                    <a:pt x="275" y="231"/>
                  </a:lnTo>
                  <a:lnTo>
                    <a:pt x="312" y="243"/>
                  </a:lnTo>
                  <a:lnTo>
                    <a:pt x="341" y="279"/>
                  </a:lnTo>
                  <a:lnTo>
                    <a:pt x="364" y="316"/>
                  </a:lnTo>
                  <a:lnTo>
                    <a:pt x="408" y="340"/>
                  </a:lnTo>
                  <a:lnTo>
                    <a:pt x="445" y="316"/>
                  </a:lnTo>
                  <a:lnTo>
                    <a:pt x="475" y="279"/>
                  </a:lnTo>
                  <a:lnTo>
                    <a:pt x="497" y="243"/>
                  </a:lnTo>
                  <a:lnTo>
                    <a:pt x="542" y="231"/>
                  </a:lnTo>
                  <a:lnTo>
                    <a:pt x="609" y="231"/>
                  </a:lnTo>
                  <a:lnTo>
                    <a:pt x="675" y="267"/>
                  </a:lnTo>
                  <a:lnTo>
                    <a:pt x="735" y="316"/>
                  </a:lnTo>
                  <a:lnTo>
                    <a:pt x="809" y="340"/>
                  </a:lnTo>
                  <a:lnTo>
                    <a:pt x="898" y="316"/>
                  </a:lnTo>
                  <a:lnTo>
                    <a:pt x="972" y="267"/>
                  </a:lnTo>
                  <a:lnTo>
                    <a:pt x="1046" y="231"/>
                  </a:lnTo>
                  <a:lnTo>
                    <a:pt x="1143" y="231"/>
                  </a:lnTo>
                  <a:lnTo>
                    <a:pt x="1180" y="243"/>
                  </a:lnTo>
                  <a:lnTo>
                    <a:pt x="1210" y="279"/>
                  </a:lnTo>
                  <a:lnTo>
                    <a:pt x="1232" y="304"/>
                  </a:lnTo>
                  <a:lnTo>
                    <a:pt x="1276" y="340"/>
                  </a:lnTo>
                  <a:lnTo>
                    <a:pt x="1351" y="365"/>
                  </a:lnTo>
                  <a:lnTo>
                    <a:pt x="1425" y="401"/>
                  </a:lnTo>
                  <a:lnTo>
                    <a:pt x="1492" y="401"/>
                  </a:lnTo>
                  <a:lnTo>
                    <a:pt x="1521" y="377"/>
                  </a:lnTo>
                  <a:lnTo>
                    <a:pt x="1544" y="340"/>
                  </a:lnTo>
                  <a:lnTo>
                    <a:pt x="1551" y="267"/>
                  </a:lnTo>
                  <a:lnTo>
                    <a:pt x="1536" y="219"/>
                  </a:lnTo>
                  <a:lnTo>
                    <a:pt x="1507" y="158"/>
                  </a:lnTo>
                  <a:lnTo>
                    <a:pt x="1477" y="121"/>
                  </a:lnTo>
                  <a:lnTo>
                    <a:pt x="1410" y="48"/>
                  </a:lnTo>
                  <a:lnTo>
                    <a:pt x="1351" y="24"/>
                  </a:lnTo>
                  <a:lnTo>
                    <a:pt x="1284" y="12"/>
                  </a:lnTo>
                  <a:lnTo>
                    <a:pt x="1210" y="12"/>
                  </a:lnTo>
                  <a:lnTo>
                    <a:pt x="1113" y="12"/>
                  </a:lnTo>
                  <a:lnTo>
                    <a:pt x="1039" y="60"/>
                  </a:lnTo>
                  <a:lnTo>
                    <a:pt x="965" y="97"/>
                  </a:lnTo>
                  <a:lnTo>
                    <a:pt x="876" y="121"/>
                  </a:lnTo>
                  <a:lnTo>
                    <a:pt x="802" y="97"/>
                  </a:lnTo>
                  <a:lnTo>
                    <a:pt x="742" y="73"/>
                  </a:lnTo>
                  <a:lnTo>
                    <a:pt x="675" y="36"/>
                  </a:lnTo>
                  <a:lnTo>
                    <a:pt x="609" y="12"/>
                  </a:lnTo>
                  <a:lnTo>
                    <a:pt x="534" y="0"/>
                  </a:lnTo>
                  <a:lnTo>
                    <a:pt x="475" y="0"/>
                  </a:lnTo>
                  <a:lnTo>
                    <a:pt x="408" y="0"/>
                  </a:lnTo>
                  <a:lnTo>
                    <a:pt x="341" y="12"/>
                  </a:lnTo>
                  <a:lnTo>
                    <a:pt x="238" y="0"/>
                  </a:lnTo>
                  <a:lnTo>
                    <a:pt x="141" y="12"/>
                  </a:lnTo>
                  <a:lnTo>
                    <a:pt x="59" y="36"/>
                  </a:lnTo>
                  <a:lnTo>
                    <a:pt x="30" y="60"/>
                  </a:lnTo>
                  <a:lnTo>
                    <a:pt x="8" y="121"/>
                  </a:lnTo>
                  <a:lnTo>
                    <a:pt x="0" y="170"/>
                  </a:lnTo>
                  <a:lnTo>
                    <a:pt x="8" y="231"/>
                  </a:lnTo>
                </a:path>
              </a:pathLst>
            </a:custGeom>
            <a:solidFill>
              <a:srgbClr val="00ffff"/>
            </a:solidFill>
            <a:ln cap="rnd" w="12600">
              <a:solidFill>
                <a:srgbClr val="99f3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7" name=""/>
            <p:cNvSpPr/>
            <p:nvPr/>
          </p:nvSpPr>
          <p:spPr>
            <a:xfrm>
              <a:off x="6977160" y="5854680"/>
              <a:ext cx="236520" cy="12708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8" name=""/>
            <p:cNvSpPr/>
            <p:nvPr/>
          </p:nvSpPr>
          <p:spPr>
            <a:xfrm>
              <a:off x="7015320" y="5335560"/>
              <a:ext cx="196560" cy="33516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49" name=""/>
            <p:cNvSpPr/>
            <p:nvPr/>
          </p:nvSpPr>
          <p:spPr>
            <a:xfrm>
              <a:off x="6983280" y="5392800"/>
              <a:ext cx="198720" cy="32544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50" name=""/>
            <p:cNvSpPr/>
            <p:nvPr/>
          </p:nvSpPr>
          <p:spPr>
            <a:xfrm>
              <a:off x="6972480" y="5332320"/>
              <a:ext cx="236520" cy="378000"/>
            </a:xfrm>
            <a:custGeom>
              <a:avLst/>
              <a:gdLst/>
              <a:ahLst/>
              <a:rect l="l" t="t" r="r" b="b"/>
              <a:pathLst>
                <a:path w="238" h="500">
                  <a:moveTo>
                    <a:pt x="0" y="61"/>
                  </a:moveTo>
                  <a:lnTo>
                    <a:pt x="37" y="0"/>
                  </a:lnTo>
                  <a:lnTo>
                    <a:pt x="237" y="0"/>
                  </a:lnTo>
                  <a:lnTo>
                    <a:pt x="237" y="439"/>
                  </a:lnTo>
                  <a:lnTo>
                    <a:pt x="200" y="499"/>
                  </a:lnTo>
                  <a:lnTo>
                    <a:pt x="200" y="61"/>
                  </a:lnTo>
                  <a:lnTo>
                    <a:pt x="104" y="61"/>
                  </a:lnTo>
                  <a:lnTo>
                    <a:pt x="52" y="61"/>
                  </a:lnTo>
                  <a:lnTo>
                    <a:pt x="0" y="61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51" name=""/>
            <p:cNvSpPr/>
            <p:nvPr/>
          </p:nvSpPr>
          <p:spPr>
            <a:xfrm flipH="1">
              <a:off x="7200720" y="5332320"/>
              <a:ext cx="29880" cy="4788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1080" bIns="108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52" name=""/>
            <p:cNvSpPr/>
            <p:nvPr/>
          </p:nvSpPr>
          <p:spPr>
            <a:xfrm>
              <a:off x="6977160" y="5834160"/>
              <a:ext cx="236520" cy="4284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200" bIns="-162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153" name=""/>
            <p:cNvGrpSpPr/>
            <p:nvPr/>
          </p:nvGrpSpPr>
          <p:grpSpPr>
            <a:xfrm>
              <a:off x="6958080" y="5964120"/>
              <a:ext cx="261720" cy="58680"/>
              <a:chOff x="6958080" y="5964120"/>
              <a:chExt cx="261720" cy="58680"/>
            </a:xfrm>
          </p:grpSpPr>
          <p:sp>
            <p:nvSpPr>
              <p:cNvPr id="154" name=""/>
              <p:cNvSpPr/>
              <p:nvPr/>
            </p:nvSpPr>
            <p:spPr>
              <a:xfrm>
                <a:off x="6958080" y="5964120"/>
                <a:ext cx="250920" cy="507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596" y="10506"/>
                    </a:moveTo>
                    <a:arcTo wR="10800" hR="10800" stAng="-93632" swAng="549363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596" y="10506"/>
                    </a:moveTo>
                    <a:arcTo wR="10800" hR="10800" stAng="-93632" swAng="5493632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3960" bIns="39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55" name=""/>
              <p:cNvSpPr/>
              <p:nvPr/>
            </p:nvSpPr>
            <p:spPr>
              <a:xfrm>
                <a:off x="6958080" y="5964120"/>
                <a:ext cx="250920" cy="507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596" y="10506"/>
                    </a:moveTo>
                    <a:arcTo wR="10800" hR="10800" stAng="-93632" swAng="549363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596" y="10506"/>
                    </a:moveTo>
                    <a:arcTo wR="10800" hR="10800" stAng="-93632" swAng="5493632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3960" bIns="39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56" name=""/>
              <p:cNvSpPr/>
              <p:nvPr/>
            </p:nvSpPr>
            <p:spPr>
              <a:xfrm>
                <a:off x="6975360" y="5965920"/>
                <a:ext cx="244440" cy="56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080" bIns="10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57" name=""/>
              <p:cNvSpPr/>
              <p:nvPr/>
            </p:nvSpPr>
            <p:spPr>
              <a:xfrm>
                <a:off x="6975360" y="5965920"/>
                <a:ext cx="244440" cy="56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080" bIns="10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158" name=""/>
            <p:cNvSpPr/>
            <p:nvPr/>
          </p:nvSpPr>
          <p:spPr>
            <a:xfrm>
              <a:off x="6972480" y="5850000"/>
              <a:ext cx="0" cy="1238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59" name=""/>
            <p:cNvSpPr/>
            <p:nvPr/>
          </p:nvSpPr>
          <p:spPr>
            <a:xfrm>
              <a:off x="7224840" y="5850000"/>
              <a:ext cx="0" cy="1238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60" name=""/>
            <p:cNvSpPr/>
            <p:nvPr/>
          </p:nvSpPr>
          <p:spPr>
            <a:xfrm>
              <a:off x="7319880" y="5854680"/>
              <a:ext cx="243000" cy="12708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61" name=""/>
            <p:cNvSpPr/>
            <p:nvPr/>
          </p:nvSpPr>
          <p:spPr>
            <a:xfrm>
              <a:off x="7365960" y="5335560"/>
              <a:ext cx="206280" cy="33516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62" name=""/>
            <p:cNvSpPr/>
            <p:nvPr/>
          </p:nvSpPr>
          <p:spPr>
            <a:xfrm>
              <a:off x="7327800" y="5392800"/>
              <a:ext cx="196920" cy="32544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63" name=""/>
            <p:cNvSpPr/>
            <p:nvPr/>
          </p:nvSpPr>
          <p:spPr>
            <a:xfrm>
              <a:off x="7323120" y="5332320"/>
              <a:ext cx="244440" cy="378000"/>
            </a:xfrm>
            <a:custGeom>
              <a:avLst/>
              <a:gdLst/>
              <a:ahLst/>
              <a:rect l="l" t="t" r="r" b="b"/>
              <a:pathLst>
                <a:path w="246" h="500">
                  <a:moveTo>
                    <a:pt x="0" y="61"/>
                  </a:moveTo>
                  <a:lnTo>
                    <a:pt x="30" y="0"/>
                  </a:lnTo>
                  <a:lnTo>
                    <a:pt x="245" y="0"/>
                  </a:lnTo>
                  <a:lnTo>
                    <a:pt x="245" y="439"/>
                  </a:lnTo>
                  <a:lnTo>
                    <a:pt x="201" y="499"/>
                  </a:lnTo>
                  <a:lnTo>
                    <a:pt x="201" y="61"/>
                  </a:lnTo>
                  <a:lnTo>
                    <a:pt x="97" y="61"/>
                  </a:lnTo>
                  <a:lnTo>
                    <a:pt x="45" y="61"/>
                  </a:lnTo>
                  <a:lnTo>
                    <a:pt x="0" y="61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64" name=""/>
            <p:cNvSpPr/>
            <p:nvPr/>
          </p:nvSpPr>
          <p:spPr>
            <a:xfrm flipH="1">
              <a:off x="7551720" y="5332320"/>
              <a:ext cx="23760" cy="4788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1080" bIns="108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65" name=""/>
            <p:cNvSpPr/>
            <p:nvPr/>
          </p:nvSpPr>
          <p:spPr>
            <a:xfrm>
              <a:off x="7319880" y="5834160"/>
              <a:ext cx="243000" cy="4284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200" bIns="-162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166" name=""/>
            <p:cNvGrpSpPr/>
            <p:nvPr/>
          </p:nvGrpSpPr>
          <p:grpSpPr>
            <a:xfrm>
              <a:off x="7308720" y="5964120"/>
              <a:ext cx="254160" cy="58680"/>
              <a:chOff x="7308720" y="5964120"/>
              <a:chExt cx="254160" cy="58680"/>
            </a:xfrm>
          </p:grpSpPr>
          <p:sp>
            <p:nvSpPr>
              <p:cNvPr id="167" name=""/>
              <p:cNvSpPr/>
              <p:nvPr/>
            </p:nvSpPr>
            <p:spPr>
              <a:xfrm>
                <a:off x="7308720" y="5964120"/>
                <a:ext cx="252720" cy="507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596" y="10506"/>
                    </a:moveTo>
                    <a:arcTo wR="10800" hR="10800" stAng="-93626" swAng="5549263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596" y="10506"/>
                    </a:moveTo>
                    <a:arcTo wR="10800" hR="10800" stAng="-93626" swAng="5549263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3960" bIns="39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68" name=""/>
              <p:cNvSpPr/>
              <p:nvPr/>
            </p:nvSpPr>
            <p:spPr>
              <a:xfrm>
                <a:off x="7308720" y="5964120"/>
                <a:ext cx="252720" cy="507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596" y="10506"/>
                    </a:moveTo>
                    <a:arcTo wR="10800" hR="10800" stAng="-93626" swAng="5549263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596" y="10506"/>
                    </a:moveTo>
                    <a:arcTo wR="10800" hR="10800" stAng="-93626" swAng="5549263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3960" bIns="39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69" name=""/>
              <p:cNvSpPr/>
              <p:nvPr/>
            </p:nvSpPr>
            <p:spPr>
              <a:xfrm>
                <a:off x="7318440" y="5965920"/>
                <a:ext cx="244440" cy="56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080" bIns="10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70" name=""/>
              <p:cNvSpPr/>
              <p:nvPr/>
            </p:nvSpPr>
            <p:spPr>
              <a:xfrm>
                <a:off x="7318440" y="5965920"/>
                <a:ext cx="244440" cy="56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080" bIns="10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171" name=""/>
            <p:cNvSpPr/>
            <p:nvPr/>
          </p:nvSpPr>
          <p:spPr>
            <a:xfrm>
              <a:off x="7316640" y="5850000"/>
              <a:ext cx="0" cy="1238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72" name=""/>
            <p:cNvSpPr/>
            <p:nvPr/>
          </p:nvSpPr>
          <p:spPr>
            <a:xfrm>
              <a:off x="7567560" y="5850000"/>
              <a:ext cx="0" cy="1238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73" name=""/>
            <p:cNvSpPr/>
            <p:nvPr/>
          </p:nvSpPr>
          <p:spPr>
            <a:xfrm>
              <a:off x="7678800" y="5854680"/>
              <a:ext cx="234720" cy="12708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74" name=""/>
            <p:cNvSpPr/>
            <p:nvPr/>
          </p:nvSpPr>
          <p:spPr>
            <a:xfrm>
              <a:off x="7716960" y="5335560"/>
              <a:ext cx="196560" cy="33516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75" name=""/>
            <p:cNvSpPr/>
            <p:nvPr/>
          </p:nvSpPr>
          <p:spPr>
            <a:xfrm>
              <a:off x="7678800" y="5392800"/>
              <a:ext cx="204840" cy="32544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76" name=""/>
            <p:cNvSpPr/>
            <p:nvPr/>
          </p:nvSpPr>
          <p:spPr>
            <a:xfrm>
              <a:off x="7667640" y="5332320"/>
              <a:ext cx="244440" cy="378000"/>
            </a:xfrm>
            <a:custGeom>
              <a:avLst/>
              <a:gdLst/>
              <a:ahLst/>
              <a:rect l="l" t="t" r="r" b="b"/>
              <a:pathLst>
                <a:path w="246" h="500">
                  <a:moveTo>
                    <a:pt x="0" y="61"/>
                  </a:moveTo>
                  <a:lnTo>
                    <a:pt x="37" y="0"/>
                  </a:lnTo>
                  <a:lnTo>
                    <a:pt x="245" y="0"/>
                  </a:lnTo>
                  <a:lnTo>
                    <a:pt x="245" y="439"/>
                  </a:lnTo>
                  <a:lnTo>
                    <a:pt x="215" y="499"/>
                  </a:lnTo>
                  <a:lnTo>
                    <a:pt x="215" y="61"/>
                  </a:lnTo>
                  <a:lnTo>
                    <a:pt x="104" y="61"/>
                  </a:lnTo>
                  <a:lnTo>
                    <a:pt x="52" y="61"/>
                  </a:lnTo>
                  <a:lnTo>
                    <a:pt x="0" y="61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77" name=""/>
            <p:cNvSpPr/>
            <p:nvPr/>
          </p:nvSpPr>
          <p:spPr>
            <a:xfrm flipH="1">
              <a:off x="7896240" y="5334120"/>
              <a:ext cx="30240" cy="4752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720" bIns="72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78" name=""/>
            <p:cNvSpPr/>
            <p:nvPr/>
          </p:nvSpPr>
          <p:spPr>
            <a:xfrm>
              <a:off x="7678800" y="5834160"/>
              <a:ext cx="234720" cy="4284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200" bIns="-162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179" name=""/>
            <p:cNvGrpSpPr/>
            <p:nvPr/>
          </p:nvGrpSpPr>
          <p:grpSpPr>
            <a:xfrm>
              <a:off x="7667640" y="5964120"/>
              <a:ext cx="245880" cy="58680"/>
              <a:chOff x="7667640" y="5964120"/>
              <a:chExt cx="245880" cy="58680"/>
            </a:xfrm>
          </p:grpSpPr>
          <p:sp>
            <p:nvSpPr>
              <p:cNvPr id="180" name=""/>
              <p:cNvSpPr/>
              <p:nvPr/>
            </p:nvSpPr>
            <p:spPr>
              <a:xfrm>
                <a:off x="7667640" y="5964120"/>
                <a:ext cx="244440" cy="507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596" y="10506"/>
                    </a:moveTo>
                    <a:arcTo wR="10800" hR="10800" stAng="-93650" swAng="5551096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596" y="10506"/>
                    </a:moveTo>
                    <a:arcTo wR="10800" hR="10800" stAng="-93650" swAng="5551096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3960" bIns="39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81" name=""/>
              <p:cNvSpPr/>
              <p:nvPr/>
            </p:nvSpPr>
            <p:spPr>
              <a:xfrm>
                <a:off x="7667640" y="5964120"/>
                <a:ext cx="244440" cy="507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596" y="10506"/>
                    </a:moveTo>
                    <a:arcTo wR="10800" hR="10800" stAng="-93650" swAng="5551096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596" y="10506"/>
                    </a:moveTo>
                    <a:arcTo wR="10800" hR="10800" stAng="-93650" swAng="5551096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3960" bIns="39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82" name=""/>
              <p:cNvSpPr/>
              <p:nvPr/>
            </p:nvSpPr>
            <p:spPr>
              <a:xfrm>
                <a:off x="7677000" y="5965920"/>
                <a:ext cx="236520" cy="56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614" y="21598"/>
                    </a:moveTo>
                    <a:arcTo wR="10800" hR="10800" stAng="5459181" swAng="5585956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614" y="21598"/>
                    </a:moveTo>
                    <a:arcTo wR="10800" hR="10800" stAng="5459181" swAng="5585956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080" bIns="10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83" name=""/>
              <p:cNvSpPr/>
              <p:nvPr/>
            </p:nvSpPr>
            <p:spPr>
              <a:xfrm>
                <a:off x="7677000" y="5965920"/>
                <a:ext cx="236520" cy="56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614" y="21598"/>
                    </a:moveTo>
                    <a:arcTo wR="10800" hR="10800" stAng="5459181" swAng="5585956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614" y="21598"/>
                    </a:moveTo>
                    <a:arcTo wR="10800" hR="10800" stAng="5459181" swAng="5585956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080" bIns="10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184" name=""/>
            <p:cNvSpPr/>
            <p:nvPr/>
          </p:nvSpPr>
          <p:spPr>
            <a:xfrm>
              <a:off x="7675560" y="5850000"/>
              <a:ext cx="0" cy="1238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85" name=""/>
            <p:cNvSpPr/>
            <p:nvPr/>
          </p:nvSpPr>
          <p:spPr>
            <a:xfrm>
              <a:off x="7918560" y="5850000"/>
              <a:ext cx="0" cy="1238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86" name=""/>
            <p:cNvSpPr/>
            <p:nvPr/>
          </p:nvSpPr>
          <p:spPr>
            <a:xfrm>
              <a:off x="8021520" y="5854680"/>
              <a:ext cx="236520" cy="12708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87" name=""/>
            <p:cNvSpPr/>
            <p:nvPr/>
          </p:nvSpPr>
          <p:spPr>
            <a:xfrm>
              <a:off x="8067600" y="5335560"/>
              <a:ext cx="198360" cy="33516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88" name=""/>
            <p:cNvSpPr/>
            <p:nvPr/>
          </p:nvSpPr>
          <p:spPr>
            <a:xfrm>
              <a:off x="8029440" y="5392800"/>
              <a:ext cx="196920" cy="32544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89" name=""/>
            <p:cNvSpPr/>
            <p:nvPr/>
          </p:nvSpPr>
          <p:spPr>
            <a:xfrm>
              <a:off x="8016840" y="5332320"/>
              <a:ext cx="244440" cy="378000"/>
            </a:xfrm>
            <a:custGeom>
              <a:avLst/>
              <a:gdLst/>
              <a:ahLst/>
              <a:rect l="l" t="t" r="r" b="b"/>
              <a:pathLst>
                <a:path w="246" h="500">
                  <a:moveTo>
                    <a:pt x="0" y="61"/>
                  </a:moveTo>
                  <a:lnTo>
                    <a:pt x="30" y="0"/>
                  </a:lnTo>
                  <a:lnTo>
                    <a:pt x="245" y="0"/>
                  </a:lnTo>
                  <a:lnTo>
                    <a:pt x="245" y="439"/>
                  </a:lnTo>
                  <a:lnTo>
                    <a:pt x="208" y="499"/>
                  </a:lnTo>
                  <a:lnTo>
                    <a:pt x="208" y="61"/>
                  </a:lnTo>
                  <a:lnTo>
                    <a:pt x="112" y="61"/>
                  </a:lnTo>
                  <a:lnTo>
                    <a:pt x="52" y="61"/>
                  </a:lnTo>
                  <a:lnTo>
                    <a:pt x="0" y="61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90" name=""/>
            <p:cNvSpPr/>
            <p:nvPr/>
          </p:nvSpPr>
          <p:spPr>
            <a:xfrm flipH="1">
              <a:off x="8246880" y="5332320"/>
              <a:ext cx="21960" cy="4608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720" bIns="-72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91" name=""/>
            <p:cNvSpPr/>
            <p:nvPr/>
          </p:nvSpPr>
          <p:spPr>
            <a:xfrm>
              <a:off x="8021520" y="5834160"/>
              <a:ext cx="236520" cy="4284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200" bIns="-162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192" name=""/>
            <p:cNvGrpSpPr/>
            <p:nvPr/>
          </p:nvGrpSpPr>
          <p:grpSpPr>
            <a:xfrm>
              <a:off x="8010360" y="5964120"/>
              <a:ext cx="254160" cy="58680"/>
              <a:chOff x="8010360" y="5964120"/>
              <a:chExt cx="254160" cy="58680"/>
            </a:xfrm>
          </p:grpSpPr>
          <p:sp>
            <p:nvSpPr>
              <p:cNvPr id="193" name=""/>
              <p:cNvSpPr/>
              <p:nvPr/>
            </p:nvSpPr>
            <p:spPr>
              <a:xfrm>
                <a:off x="8010360" y="5964120"/>
                <a:ext cx="250920" cy="507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596" y="10506"/>
                    </a:moveTo>
                    <a:arcTo wR="10800" hR="10800" stAng="-93632" swAng="549363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596" y="10506"/>
                    </a:moveTo>
                    <a:arcTo wR="10800" hR="10800" stAng="-93632" swAng="5493632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3960" bIns="39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94" name=""/>
              <p:cNvSpPr/>
              <p:nvPr/>
            </p:nvSpPr>
            <p:spPr>
              <a:xfrm>
                <a:off x="8010360" y="5964120"/>
                <a:ext cx="250920" cy="507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596" y="10506"/>
                    </a:moveTo>
                    <a:arcTo wR="10800" hR="10800" stAng="-93632" swAng="549363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596" y="10506"/>
                    </a:moveTo>
                    <a:arcTo wR="10800" hR="10800" stAng="-93632" swAng="5493632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3960" bIns="39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95" name=""/>
              <p:cNvSpPr/>
              <p:nvPr/>
            </p:nvSpPr>
            <p:spPr>
              <a:xfrm>
                <a:off x="8020080" y="5965920"/>
                <a:ext cx="244440" cy="56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080" bIns="10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96" name=""/>
              <p:cNvSpPr/>
              <p:nvPr/>
            </p:nvSpPr>
            <p:spPr>
              <a:xfrm>
                <a:off x="8020080" y="5965920"/>
                <a:ext cx="244440" cy="56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080" bIns="10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197" name=""/>
            <p:cNvSpPr/>
            <p:nvPr/>
          </p:nvSpPr>
          <p:spPr>
            <a:xfrm>
              <a:off x="8016840" y="5850000"/>
              <a:ext cx="0" cy="1238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98" name=""/>
            <p:cNvSpPr/>
            <p:nvPr/>
          </p:nvSpPr>
          <p:spPr>
            <a:xfrm>
              <a:off x="8269200" y="5850000"/>
              <a:ext cx="0" cy="1238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99" name=""/>
            <p:cNvSpPr/>
            <p:nvPr/>
          </p:nvSpPr>
          <p:spPr>
            <a:xfrm>
              <a:off x="8372520" y="5854680"/>
              <a:ext cx="236520" cy="12708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00" name=""/>
            <p:cNvSpPr/>
            <p:nvPr/>
          </p:nvSpPr>
          <p:spPr>
            <a:xfrm>
              <a:off x="8418600" y="5335560"/>
              <a:ext cx="198360" cy="33516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01" name=""/>
            <p:cNvSpPr/>
            <p:nvPr/>
          </p:nvSpPr>
          <p:spPr>
            <a:xfrm>
              <a:off x="8380440" y="5392800"/>
              <a:ext cx="196920" cy="32544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02" name=""/>
            <p:cNvSpPr/>
            <p:nvPr/>
          </p:nvSpPr>
          <p:spPr>
            <a:xfrm>
              <a:off x="8361360" y="5332320"/>
              <a:ext cx="244440" cy="378000"/>
            </a:xfrm>
            <a:custGeom>
              <a:avLst/>
              <a:gdLst/>
              <a:ahLst/>
              <a:rect l="l" t="t" r="r" b="b"/>
              <a:pathLst>
                <a:path w="246" h="500">
                  <a:moveTo>
                    <a:pt x="0" y="61"/>
                  </a:moveTo>
                  <a:lnTo>
                    <a:pt x="45" y="0"/>
                  </a:lnTo>
                  <a:lnTo>
                    <a:pt x="245" y="0"/>
                  </a:lnTo>
                  <a:lnTo>
                    <a:pt x="245" y="439"/>
                  </a:lnTo>
                  <a:lnTo>
                    <a:pt x="216" y="499"/>
                  </a:lnTo>
                  <a:lnTo>
                    <a:pt x="216" y="61"/>
                  </a:lnTo>
                  <a:lnTo>
                    <a:pt x="112" y="61"/>
                  </a:lnTo>
                  <a:lnTo>
                    <a:pt x="60" y="61"/>
                  </a:lnTo>
                  <a:lnTo>
                    <a:pt x="0" y="61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03" name=""/>
            <p:cNvSpPr/>
            <p:nvPr/>
          </p:nvSpPr>
          <p:spPr>
            <a:xfrm flipH="1">
              <a:off x="8604360" y="5332320"/>
              <a:ext cx="23760" cy="4788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1080" bIns="108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04" name=""/>
            <p:cNvSpPr/>
            <p:nvPr/>
          </p:nvSpPr>
          <p:spPr>
            <a:xfrm>
              <a:off x="8372520" y="5834160"/>
              <a:ext cx="236520" cy="4284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200" bIns="-162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205" name=""/>
            <p:cNvGrpSpPr/>
            <p:nvPr/>
          </p:nvGrpSpPr>
          <p:grpSpPr>
            <a:xfrm>
              <a:off x="8361360" y="5964120"/>
              <a:ext cx="254160" cy="58680"/>
              <a:chOff x="8361360" y="5964120"/>
              <a:chExt cx="254160" cy="58680"/>
            </a:xfrm>
          </p:grpSpPr>
          <p:sp>
            <p:nvSpPr>
              <p:cNvPr id="206" name=""/>
              <p:cNvSpPr/>
              <p:nvPr/>
            </p:nvSpPr>
            <p:spPr>
              <a:xfrm>
                <a:off x="8361360" y="5964120"/>
                <a:ext cx="252360" cy="507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596" y="10506"/>
                    </a:moveTo>
                    <a:arcTo wR="10800" hR="10800" stAng="-93626" swAng="5549263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596" y="10506"/>
                    </a:moveTo>
                    <a:arcTo wR="10800" hR="10800" stAng="-93626" swAng="5549263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3960" bIns="39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07" name=""/>
              <p:cNvSpPr/>
              <p:nvPr/>
            </p:nvSpPr>
            <p:spPr>
              <a:xfrm>
                <a:off x="8361360" y="5964120"/>
                <a:ext cx="252360" cy="5076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596" y="10506"/>
                    </a:moveTo>
                    <a:arcTo wR="10800" hR="10800" stAng="-93626" swAng="5549263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596" y="10506"/>
                    </a:moveTo>
                    <a:arcTo wR="10800" hR="10800" stAng="-93626" swAng="5549263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3960" bIns="396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08" name=""/>
              <p:cNvSpPr/>
              <p:nvPr/>
            </p:nvSpPr>
            <p:spPr>
              <a:xfrm>
                <a:off x="8370720" y="5965920"/>
                <a:ext cx="244800" cy="56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080" bIns="10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09" name=""/>
              <p:cNvSpPr/>
              <p:nvPr/>
            </p:nvSpPr>
            <p:spPr>
              <a:xfrm>
                <a:off x="8370720" y="5965920"/>
                <a:ext cx="244800" cy="56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080" bIns="10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210" name=""/>
            <p:cNvSpPr/>
            <p:nvPr/>
          </p:nvSpPr>
          <p:spPr>
            <a:xfrm>
              <a:off x="8369280" y="5850000"/>
              <a:ext cx="0" cy="1238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11" name=""/>
            <p:cNvSpPr/>
            <p:nvPr/>
          </p:nvSpPr>
          <p:spPr>
            <a:xfrm>
              <a:off x="8621640" y="5850000"/>
              <a:ext cx="0" cy="12384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12" name=""/>
            <p:cNvSpPr/>
            <p:nvPr/>
          </p:nvSpPr>
          <p:spPr>
            <a:xfrm>
              <a:off x="7086600" y="5708520"/>
              <a:ext cx="0" cy="13356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13" name=""/>
            <p:cNvSpPr/>
            <p:nvPr/>
          </p:nvSpPr>
          <p:spPr>
            <a:xfrm>
              <a:off x="7439040" y="571824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14" name=""/>
            <p:cNvSpPr/>
            <p:nvPr/>
          </p:nvSpPr>
          <p:spPr>
            <a:xfrm>
              <a:off x="7790040" y="571824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15" name=""/>
            <p:cNvSpPr/>
            <p:nvPr/>
          </p:nvSpPr>
          <p:spPr>
            <a:xfrm>
              <a:off x="8140680" y="571824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16" name=""/>
            <p:cNvSpPr/>
            <p:nvPr/>
          </p:nvSpPr>
          <p:spPr>
            <a:xfrm>
              <a:off x="8491680" y="571824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17" name=""/>
            <p:cNvSpPr/>
            <p:nvPr/>
          </p:nvSpPr>
          <p:spPr>
            <a:xfrm>
              <a:off x="7080120" y="5276880"/>
              <a:ext cx="1411560" cy="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18" name=""/>
            <p:cNvSpPr/>
            <p:nvPr/>
          </p:nvSpPr>
          <p:spPr>
            <a:xfrm>
              <a:off x="7086600" y="5200560"/>
              <a:ext cx="0" cy="13356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19" name=""/>
            <p:cNvSpPr/>
            <p:nvPr/>
          </p:nvSpPr>
          <p:spPr>
            <a:xfrm>
              <a:off x="7439040" y="521028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20" name=""/>
            <p:cNvSpPr/>
            <p:nvPr/>
          </p:nvSpPr>
          <p:spPr>
            <a:xfrm>
              <a:off x="7790040" y="521028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21" name=""/>
            <p:cNvSpPr/>
            <p:nvPr/>
          </p:nvSpPr>
          <p:spPr>
            <a:xfrm>
              <a:off x="8140680" y="521028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22" name=""/>
            <p:cNvSpPr/>
            <p:nvPr/>
          </p:nvSpPr>
          <p:spPr>
            <a:xfrm>
              <a:off x="8491680" y="5210280"/>
              <a:ext cx="0" cy="12384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23" name=""/>
            <p:cNvSpPr/>
            <p:nvPr/>
          </p:nvSpPr>
          <p:spPr>
            <a:xfrm>
              <a:off x="6823080" y="5054760"/>
              <a:ext cx="1795320" cy="527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24" name=""/>
            <p:cNvSpPr/>
            <p:nvPr/>
          </p:nvSpPr>
          <p:spPr>
            <a:xfrm>
              <a:off x="3149640" y="5560920"/>
              <a:ext cx="1593720" cy="142920"/>
            </a:xfrm>
            <a:prstGeom prst="rect">
              <a:avLst/>
            </a:prstGeom>
            <a:solidFill>
              <a:srgbClr val="00a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25" name=""/>
            <p:cNvSpPr/>
            <p:nvPr/>
          </p:nvSpPr>
          <p:spPr>
            <a:xfrm>
              <a:off x="3146400" y="5483160"/>
              <a:ext cx="1633680" cy="204840"/>
            </a:xfrm>
            <a:custGeom>
              <a:avLst/>
              <a:gdLst/>
              <a:ahLst/>
              <a:rect l="l" t="t" r="r" b="b"/>
              <a:pathLst>
                <a:path w="1596" h="276">
                  <a:moveTo>
                    <a:pt x="0" y="96"/>
                  </a:moveTo>
                  <a:lnTo>
                    <a:pt x="59" y="0"/>
                  </a:lnTo>
                  <a:lnTo>
                    <a:pt x="1595" y="0"/>
                  </a:lnTo>
                  <a:lnTo>
                    <a:pt x="1595" y="204"/>
                  </a:lnTo>
                  <a:lnTo>
                    <a:pt x="1558" y="275"/>
                  </a:lnTo>
                  <a:lnTo>
                    <a:pt x="1558" y="84"/>
                  </a:lnTo>
                  <a:lnTo>
                    <a:pt x="735" y="96"/>
                  </a:lnTo>
                  <a:lnTo>
                    <a:pt x="363" y="96"/>
                  </a:lnTo>
                  <a:lnTo>
                    <a:pt x="0" y="96"/>
                  </a:lnTo>
                </a:path>
              </a:pathLst>
            </a:custGeom>
            <a:solidFill>
              <a:srgbClr val="0000cc"/>
            </a:solidFill>
            <a:ln cap="rnd"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226" name=""/>
            <p:cNvGrpSpPr/>
            <p:nvPr/>
          </p:nvGrpSpPr>
          <p:grpSpPr>
            <a:xfrm>
              <a:off x="4533840" y="5335560"/>
              <a:ext cx="243720" cy="209520"/>
              <a:chOff x="4533840" y="5335560"/>
              <a:chExt cx="243720" cy="209520"/>
            </a:xfrm>
          </p:grpSpPr>
          <p:sp>
            <p:nvSpPr>
              <p:cNvPr id="227" name=""/>
              <p:cNvSpPr/>
              <p:nvPr/>
            </p:nvSpPr>
            <p:spPr>
              <a:xfrm>
                <a:off x="4538160" y="5392800"/>
                <a:ext cx="190800" cy="152280"/>
              </a:xfrm>
              <a:prstGeom prst="rect">
                <a:avLst/>
              </a:prstGeom>
              <a:solidFill>
                <a:srgbClr val="00a0ff"/>
              </a:solidFill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28" name=""/>
              <p:cNvSpPr/>
              <p:nvPr/>
            </p:nvSpPr>
            <p:spPr>
              <a:xfrm>
                <a:off x="4533840" y="5335560"/>
                <a:ext cx="236520" cy="204840"/>
              </a:xfrm>
              <a:custGeom>
                <a:avLst/>
                <a:gdLst/>
                <a:ahLst/>
                <a:rect l="l" t="t" r="r" b="b"/>
                <a:pathLst>
                  <a:path w="246" h="276">
                    <a:moveTo>
                      <a:pt x="0" y="71"/>
                    </a:moveTo>
                    <a:lnTo>
                      <a:pt x="45" y="0"/>
                    </a:lnTo>
                    <a:lnTo>
                      <a:pt x="245" y="0"/>
                    </a:lnTo>
                    <a:lnTo>
                      <a:pt x="245" y="191"/>
                    </a:lnTo>
                    <a:lnTo>
                      <a:pt x="208" y="275"/>
                    </a:lnTo>
                    <a:lnTo>
                      <a:pt x="208" y="71"/>
                    </a:lnTo>
                    <a:lnTo>
                      <a:pt x="112" y="71"/>
                    </a:lnTo>
                    <a:lnTo>
                      <a:pt x="60" y="71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0000cc"/>
              </a:solidFill>
              <a:ln cap="rnd" w="12600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29" name=""/>
              <p:cNvSpPr/>
              <p:nvPr/>
            </p:nvSpPr>
            <p:spPr>
              <a:xfrm flipH="1">
                <a:off x="4747680" y="5335560"/>
                <a:ext cx="29880" cy="46080"/>
              </a:xfrm>
              <a:prstGeom prst="line">
                <a:avLst/>
              </a:prstGeom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720" bIns="-720" anchor="t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grpSp>
          <p:nvGrpSpPr>
            <p:cNvPr id="230" name=""/>
            <p:cNvGrpSpPr/>
            <p:nvPr/>
          </p:nvGrpSpPr>
          <p:grpSpPr>
            <a:xfrm>
              <a:off x="4191120" y="5335560"/>
              <a:ext cx="241920" cy="209520"/>
              <a:chOff x="4191120" y="5335560"/>
              <a:chExt cx="241920" cy="209520"/>
            </a:xfrm>
          </p:grpSpPr>
          <p:sp>
            <p:nvSpPr>
              <p:cNvPr id="231" name=""/>
              <p:cNvSpPr/>
              <p:nvPr/>
            </p:nvSpPr>
            <p:spPr>
              <a:xfrm>
                <a:off x="4195440" y="5392800"/>
                <a:ext cx="189000" cy="152280"/>
              </a:xfrm>
              <a:prstGeom prst="rect">
                <a:avLst/>
              </a:prstGeom>
              <a:solidFill>
                <a:srgbClr val="00a0ff"/>
              </a:solidFill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32" name=""/>
              <p:cNvSpPr/>
              <p:nvPr/>
            </p:nvSpPr>
            <p:spPr>
              <a:xfrm>
                <a:off x="4191120" y="5335560"/>
                <a:ext cx="236160" cy="204840"/>
              </a:xfrm>
              <a:custGeom>
                <a:avLst/>
                <a:gdLst/>
                <a:ahLst/>
                <a:rect l="l" t="t" r="r" b="b"/>
                <a:pathLst>
                  <a:path w="246" h="276">
                    <a:moveTo>
                      <a:pt x="0" y="71"/>
                    </a:moveTo>
                    <a:lnTo>
                      <a:pt x="45" y="0"/>
                    </a:lnTo>
                    <a:lnTo>
                      <a:pt x="245" y="0"/>
                    </a:lnTo>
                    <a:lnTo>
                      <a:pt x="245" y="191"/>
                    </a:lnTo>
                    <a:lnTo>
                      <a:pt x="201" y="275"/>
                    </a:lnTo>
                    <a:lnTo>
                      <a:pt x="201" y="71"/>
                    </a:lnTo>
                    <a:lnTo>
                      <a:pt x="112" y="71"/>
                    </a:lnTo>
                    <a:lnTo>
                      <a:pt x="52" y="71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0000cc"/>
              </a:solidFill>
              <a:ln cap="rnd" w="12600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33" name=""/>
              <p:cNvSpPr/>
              <p:nvPr/>
            </p:nvSpPr>
            <p:spPr>
              <a:xfrm flipH="1">
                <a:off x="4395240" y="5335560"/>
                <a:ext cx="37800" cy="46080"/>
              </a:xfrm>
              <a:prstGeom prst="line">
                <a:avLst/>
              </a:prstGeom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720" bIns="-720" anchor="t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grpSp>
          <p:nvGrpSpPr>
            <p:cNvPr id="234" name=""/>
            <p:cNvGrpSpPr/>
            <p:nvPr/>
          </p:nvGrpSpPr>
          <p:grpSpPr>
            <a:xfrm>
              <a:off x="3840120" y="5335560"/>
              <a:ext cx="243720" cy="209520"/>
              <a:chOff x="3840120" y="5335560"/>
              <a:chExt cx="243720" cy="209520"/>
            </a:xfrm>
          </p:grpSpPr>
          <p:sp>
            <p:nvSpPr>
              <p:cNvPr id="235" name=""/>
              <p:cNvSpPr/>
              <p:nvPr/>
            </p:nvSpPr>
            <p:spPr>
              <a:xfrm>
                <a:off x="3844440" y="5392800"/>
                <a:ext cx="189360" cy="152280"/>
              </a:xfrm>
              <a:prstGeom prst="rect">
                <a:avLst/>
              </a:prstGeom>
              <a:solidFill>
                <a:srgbClr val="00a0ff"/>
              </a:solidFill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36" name=""/>
              <p:cNvSpPr/>
              <p:nvPr/>
            </p:nvSpPr>
            <p:spPr>
              <a:xfrm>
                <a:off x="3840120" y="5335560"/>
                <a:ext cx="236520" cy="204840"/>
              </a:xfrm>
              <a:custGeom>
                <a:avLst/>
                <a:gdLst/>
                <a:ahLst/>
                <a:rect l="l" t="t" r="r" b="b"/>
                <a:pathLst>
                  <a:path w="246" h="276">
                    <a:moveTo>
                      <a:pt x="0" y="71"/>
                    </a:moveTo>
                    <a:lnTo>
                      <a:pt x="45" y="0"/>
                    </a:lnTo>
                    <a:lnTo>
                      <a:pt x="245" y="0"/>
                    </a:lnTo>
                    <a:lnTo>
                      <a:pt x="245" y="191"/>
                    </a:lnTo>
                    <a:lnTo>
                      <a:pt x="208" y="275"/>
                    </a:lnTo>
                    <a:lnTo>
                      <a:pt x="208" y="71"/>
                    </a:lnTo>
                    <a:lnTo>
                      <a:pt x="111" y="71"/>
                    </a:lnTo>
                    <a:lnTo>
                      <a:pt x="60" y="71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0000cc"/>
              </a:solidFill>
              <a:ln cap="rnd" w="12600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37" name=""/>
              <p:cNvSpPr/>
              <p:nvPr/>
            </p:nvSpPr>
            <p:spPr>
              <a:xfrm flipH="1">
                <a:off x="4053960" y="5335560"/>
                <a:ext cx="29880" cy="46080"/>
              </a:xfrm>
              <a:prstGeom prst="line">
                <a:avLst/>
              </a:prstGeom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720" bIns="-720" anchor="t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grpSp>
          <p:nvGrpSpPr>
            <p:cNvPr id="238" name=""/>
            <p:cNvGrpSpPr/>
            <p:nvPr/>
          </p:nvGrpSpPr>
          <p:grpSpPr>
            <a:xfrm>
              <a:off x="3497400" y="5335560"/>
              <a:ext cx="241920" cy="209520"/>
              <a:chOff x="3497400" y="5335560"/>
              <a:chExt cx="241920" cy="209520"/>
            </a:xfrm>
          </p:grpSpPr>
          <p:sp>
            <p:nvSpPr>
              <p:cNvPr id="239" name=""/>
              <p:cNvSpPr/>
              <p:nvPr/>
            </p:nvSpPr>
            <p:spPr>
              <a:xfrm>
                <a:off x="3499920" y="5392800"/>
                <a:ext cx="189360" cy="152280"/>
              </a:xfrm>
              <a:prstGeom prst="rect">
                <a:avLst/>
              </a:prstGeom>
              <a:solidFill>
                <a:srgbClr val="00a0ff"/>
              </a:solidFill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40" name=""/>
              <p:cNvSpPr/>
              <p:nvPr/>
            </p:nvSpPr>
            <p:spPr>
              <a:xfrm>
                <a:off x="3497400" y="5335560"/>
                <a:ext cx="236160" cy="204840"/>
              </a:xfrm>
              <a:custGeom>
                <a:avLst/>
                <a:gdLst/>
                <a:ahLst/>
                <a:rect l="l" t="t" r="r" b="b"/>
                <a:pathLst>
                  <a:path w="246" h="276">
                    <a:moveTo>
                      <a:pt x="0" y="71"/>
                    </a:moveTo>
                    <a:lnTo>
                      <a:pt x="45" y="0"/>
                    </a:lnTo>
                    <a:lnTo>
                      <a:pt x="245" y="0"/>
                    </a:lnTo>
                    <a:lnTo>
                      <a:pt x="245" y="191"/>
                    </a:lnTo>
                    <a:lnTo>
                      <a:pt x="201" y="275"/>
                    </a:lnTo>
                    <a:lnTo>
                      <a:pt x="201" y="71"/>
                    </a:lnTo>
                    <a:lnTo>
                      <a:pt x="112" y="71"/>
                    </a:lnTo>
                    <a:lnTo>
                      <a:pt x="52" y="71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0000cc"/>
              </a:solidFill>
              <a:ln cap="rnd" w="12600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41" name=""/>
              <p:cNvSpPr/>
              <p:nvPr/>
            </p:nvSpPr>
            <p:spPr>
              <a:xfrm flipH="1">
                <a:off x="3701520" y="5335560"/>
                <a:ext cx="37800" cy="46080"/>
              </a:xfrm>
              <a:prstGeom prst="line">
                <a:avLst/>
              </a:prstGeom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720" bIns="-720" anchor="t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grpSp>
          <p:nvGrpSpPr>
            <p:cNvPr id="242" name=""/>
            <p:cNvGrpSpPr/>
            <p:nvPr/>
          </p:nvGrpSpPr>
          <p:grpSpPr>
            <a:xfrm>
              <a:off x="3149640" y="5335560"/>
              <a:ext cx="247680" cy="209520"/>
              <a:chOff x="3149640" y="5335560"/>
              <a:chExt cx="247680" cy="209520"/>
            </a:xfrm>
          </p:grpSpPr>
          <p:sp>
            <p:nvSpPr>
              <p:cNvPr id="243" name=""/>
              <p:cNvSpPr/>
              <p:nvPr/>
            </p:nvSpPr>
            <p:spPr>
              <a:xfrm>
                <a:off x="3149640" y="5392800"/>
                <a:ext cx="195120" cy="152280"/>
              </a:xfrm>
              <a:prstGeom prst="rect">
                <a:avLst/>
              </a:prstGeom>
              <a:solidFill>
                <a:srgbClr val="00a0ff"/>
              </a:solidFill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44" name=""/>
              <p:cNvSpPr/>
              <p:nvPr/>
            </p:nvSpPr>
            <p:spPr>
              <a:xfrm>
                <a:off x="3154320" y="5335560"/>
                <a:ext cx="243000" cy="204840"/>
              </a:xfrm>
              <a:custGeom>
                <a:avLst/>
                <a:gdLst/>
                <a:ahLst/>
                <a:rect l="l" t="t" r="r" b="b"/>
                <a:pathLst>
                  <a:path w="246" h="276">
                    <a:moveTo>
                      <a:pt x="0" y="71"/>
                    </a:moveTo>
                    <a:lnTo>
                      <a:pt x="37" y="0"/>
                    </a:lnTo>
                    <a:lnTo>
                      <a:pt x="245" y="0"/>
                    </a:lnTo>
                    <a:lnTo>
                      <a:pt x="245" y="191"/>
                    </a:lnTo>
                    <a:lnTo>
                      <a:pt x="201" y="275"/>
                    </a:lnTo>
                    <a:lnTo>
                      <a:pt x="201" y="71"/>
                    </a:lnTo>
                    <a:lnTo>
                      <a:pt x="104" y="71"/>
                    </a:lnTo>
                    <a:lnTo>
                      <a:pt x="52" y="71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0000cc"/>
              </a:solidFill>
              <a:ln cap="rnd" w="12600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45" name=""/>
              <p:cNvSpPr/>
              <p:nvPr/>
            </p:nvSpPr>
            <p:spPr>
              <a:xfrm flipH="1">
                <a:off x="3363840" y="5335560"/>
                <a:ext cx="30240" cy="46080"/>
              </a:xfrm>
              <a:prstGeom prst="line">
                <a:avLst/>
              </a:prstGeom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720" bIns="-720" anchor="t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246" name=""/>
            <p:cNvSpPr/>
            <p:nvPr/>
          </p:nvSpPr>
          <p:spPr>
            <a:xfrm>
              <a:off x="3176640" y="5021280"/>
              <a:ext cx="1585800" cy="298440"/>
            </a:xfrm>
            <a:custGeom>
              <a:avLst/>
              <a:gdLst/>
              <a:ahLst/>
              <a:rect l="l" t="t" r="r" b="b"/>
              <a:pathLst>
                <a:path w="1551" h="396">
                  <a:moveTo>
                    <a:pt x="7" y="227"/>
                  </a:moveTo>
                  <a:lnTo>
                    <a:pt x="0" y="275"/>
                  </a:lnTo>
                  <a:lnTo>
                    <a:pt x="7" y="335"/>
                  </a:lnTo>
                  <a:lnTo>
                    <a:pt x="29" y="359"/>
                  </a:lnTo>
                  <a:lnTo>
                    <a:pt x="66" y="359"/>
                  </a:lnTo>
                  <a:lnTo>
                    <a:pt x="141" y="335"/>
                  </a:lnTo>
                  <a:lnTo>
                    <a:pt x="178" y="299"/>
                  </a:lnTo>
                  <a:lnTo>
                    <a:pt x="207" y="263"/>
                  </a:lnTo>
                  <a:lnTo>
                    <a:pt x="230" y="239"/>
                  </a:lnTo>
                  <a:lnTo>
                    <a:pt x="274" y="227"/>
                  </a:lnTo>
                  <a:lnTo>
                    <a:pt x="311" y="239"/>
                  </a:lnTo>
                  <a:lnTo>
                    <a:pt x="341" y="275"/>
                  </a:lnTo>
                  <a:lnTo>
                    <a:pt x="363" y="311"/>
                  </a:lnTo>
                  <a:lnTo>
                    <a:pt x="408" y="335"/>
                  </a:lnTo>
                  <a:lnTo>
                    <a:pt x="445" y="311"/>
                  </a:lnTo>
                  <a:lnTo>
                    <a:pt x="474" y="275"/>
                  </a:lnTo>
                  <a:lnTo>
                    <a:pt x="497" y="239"/>
                  </a:lnTo>
                  <a:lnTo>
                    <a:pt x="541" y="227"/>
                  </a:lnTo>
                  <a:lnTo>
                    <a:pt x="608" y="227"/>
                  </a:lnTo>
                  <a:lnTo>
                    <a:pt x="675" y="263"/>
                  </a:lnTo>
                  <a:lnTo>
                    <a:pt x="734" y="311"/>
                  </a:lnTo>
                  <a:lnTo>
                    <a:pt x="808" y="335"/>
                  </a:lnTo>
                  <a:lnTo>
                    <a:pt x="897" y="311"/>
                  </a:lnTo>
                  <a:lnTo>
                    <a:pt x="972" y="263"/>
                  </a:lnTo>
                  <a:lnTo>
                    <a:pt x="1053" y="227"/>
                  </a:lnTo>
                  <a:lnTo>
                    <a:pt x="1142" y="227"/>
                  </a:lnTo>
                  <a:lnTo>
                    <a:pt x="1179" y="239"/>
                  </a:lnTo>
                  <a:lnTo>
                    <a:pt x="1209" y="275"/>
                  </a:lnTo>
                  <a:lnTo>
                    <a:pt x="1276" y="335"/>
                  </a:lnTo>
                  <a:lnTo>
                    <a:pt x="1350" y="359"/>
                  </a:lnTo>
                  <a:lnTo>
                    <a:pt x="1424" y="395"/>
                  </a:lnTo>
                  <a:lnTo>
                    <a:pt x="1491" y="395"/>
                  </a:lnTo>
                  <a:lnTo>
                    <a:pt x="1521" y="371"/>
                  </a:lnTo>
                  <a:lnTo>
                    <a:pt x="1543" y="335"/>
                  </a:lnTo>
                  <a:lnTo>
                    <a:pt x="1550" y="263"/>
                  </a:lnTo>
                  <a:lnTo>
                    <a:pt x="1536" y="215"/>
                  </a:lnTo>
                  <a:lnTo>
                    <a:pt x="1506" y="155"/>
                  </a:lnTo>
                  <a:lnTo>
                    <a:pt x="1476" y="120"/>
                  </a:lnTo>
                  <a:lnTo>
                    <a:pt x="1409" y="48"/>
                  </a:lnTo>
                  <a:lnTo>
                    <a:pt x="1350" y="24"/>
                  </a:lnTo>
                  <a:lnTo>
                    <a:pt x="1283" y="12"/>
                  </a:lnTo>
                  <a:lnTo>
                    <a:pt x="1209" y="12"/>
                  </a:lnTo>
                  <a:lnTo>
                    <a:pt x="1113" y="12"/>
                  </a:lnTo>
                  <a:lnTo>
                    <a:pt x="1038" y="60"/>
                  </a:lnTo>
                  <a:lnTo>
                    <a:pt x="964" y="96"/>
                  </a:lnTo>
                  <a:lnTo>
                    <a:pt x="875" y="120"/>
                  </a:lnTo>
                  <a:lnTo>
                    <a:pt x="801" y="96"/>
                  </a:lnTo>
                  <a:lnTo>
                    <a:pt x="742" y="72"/>
                  </a:lnTo>
                  <a:lnTo>
                    <a:pt x="675" y="36"/>
                  </a:lnTo>
                  <a:lnTo>
                    <a:pt x="608" y="12"/>
                  </a:lnTo>
                  <a:lnTo>
                    <a:pt x="534" y="0"/>
                  </a:lnTo>
                  <a:lnTo>
                    <a:pt x="474" y="0"/>
                  </a:lnTo>
                  <a:lnTo>
                    <a:pt x="408" y="0"/>
                  </a:lnTo>
                  <a:lnTo>
                    <a:pt x="341" y="12"/>
                  </a:lnTo>
                  <a:lnTo>
                    <a:pt x="237" y="0"/>
                  </a:lnTo>
                  <a:lnTo>
                    <a:pt x="192" y="0"/>
                  </a:lnTo>
                  <a:lnTo>
                    <a:pt x="141" y="12"/>
                  </a:lnTo>
                  <a:lnTo>
                    <a:pt x="59" y="36"/>
                  </a:lnTo>
                  <a:lnTo>
                    <a:pt x="29" y="60"/>
                  </a:lnTo>
                  <a:lnTo>
                    <a:pt x="7" y="120"/>
                  </a:lnTo>
                  <a:lnTo>
                    <a:pt x="0" y="167"/>
                  </a:lnTo>
                  <a:lnTo>
                    <a:pt x="7" y="227"/>
                  </a:lnTo>
                </a:path>
              </a:pathLst>
            </a:custGeom>
            <a:solidFill>
              <a:srgbClr val="00ffff"/>
            </a:solidFill>
            <a:ln cap="rnd" w="12600">
              <a:solidFill>
                <a:srgbClr val="99f3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47" name=""/>
            <p:cNvSpPr/>
            <p:nvPr/>
          </p:nvSpPr>
          <p:spPr>
            <a:xfrm>
              <a:off x="3157560" y="5856120"/>
              <a:ext cx="236520" cy="12384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48" name=""/>
            <p:cNvSpPr/>
            <p:nvPr/>
          </p:nvSpPr>
          <p:spPr>
            <a:xfrm>
              <a:off x="3157560" y="5838840"/>
              <a:ext cx="236520" cy="4140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920" bIns="-1692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249" name=""/>
            <p:cNvGrpSpPr/>
            <p:nvPr/>
          </p:nvGrpSpPr>
          <p:grpSpPr>
            <a:xfrm>
              <a:off x="3146400" y="5964120"/>
              <a:ext cx="254160" cy="57240"/>
              <a:chOff x="3146400" y="5964120"/>
              <a:chExt cx="254160" cy="57240"/>
            </a:xfrm>
          </p:grpSpPr>
          <p:sp>
            <p:nvSpPr>
              <p:cNvPr id="250" name=""/>
              <p:cNvSpPr/>
              <p:nvPr/>
            </p:nvSpPr>
            <p:spPr>
              <a:xfrm>
                <a:off x="3146400" y="5964120"/>
                <a:ext cx="250920" cy="47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0000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00000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80" bIns="1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51" name=""/>
              <p:cNvSpPr/>
              <p:nvPr/>
            </p:nvSpPr>
            <p:spPr>
              <a:xfrm>
                <a:off x="3146400" y="5964120"/>
                <a:ext cx="250920" cy="47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0000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00000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80" bIns="1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52" name=""/>
              <p:cNvSpPr/>
              <p:nvPr/>
            </p:nvSpPr>
            <p:spPr>
              <a:xfrm>
                <a:off x="3156120" y="5965920"/>
                <a:ext cx="244440" cy="554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8640" bIns="86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53" name=""/>
              <p:cNvSpPr/>
              <p:nvPr/>
            </p:nvSpPr>
            <p:spPr>
              <a:xfrm>
                <a:off x="3156120" y="5965920"/>
                <a:ext cx="244440" cy="554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8640" bIns="86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254" name=""/>
            <p:cNvSpPr/>
            <p:nvPr/>
          </p:nvSpPr>
          <p:spPr>
            <a:xfrm>
              <a:off x="3154320" y="5854680"/>
              <a:ext cx="0" cy="12060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55" name=""/>
            <p:cNvSpPr/>
            <p:nvPr/>
          </p:nvSpPr>
          <p:spPr>
            <a:xfrm>
              <a:off x="3405240" y="5854680"/>
              <a:ext cx="0" cy="12060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56" name=""/>
            <p:cNvSpPr/>
            <p:nvPr/>
          </p:nvSpPr>
          <p:spPr>
            <a:xfrm>
              <a:off x="3500280" y="5856120"/>
              <a:ext cx="244800" cy="12384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57" name=""/>
            <p:cNvSpPr/>
            <p:nvPr/>
          </p:nvSpPr>
          <p:spPr>
            <a:xfrm>
              <a:off x="3500280" y="5838840"/>
              <a:ext cx="244800" cy="4140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920" bIns="-1692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258" name=""/>
            <p:cNvGrpSpPr/>
            <p:nvPr/>
          </p:nvGrpSpPr>
          <p:grpSpPr>
            <a:xfrm>
              <a:off x="3489480" y="5964120"/>
              <a:ext cx="253800" cy="57240"/>
              <a:chOff x="3489480" y="5964120"/>
              <a:chExt cx="253800" cy="57240"/>
            </a:xfrm>
          </p:grpSpPr>
          <p:sp>
            <p:nvSpPr>
              <p:cNvPr id="259" name=""/>
              <p:cNvSpPr/>
              <p:nvPr/>
            </p:nvSpPr>
            <p:spPr>
              <a:xfrm>
                <a:off x="3489480" y="5964120"/>
                <a:ext cx="250560" cy="47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0000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00000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80" bIns="1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60" name=""/>
              <p:cNvSpPr/>
              <p:nvPr/>
            </p:nvSpPr>
            <p:spPr>
              <a:xfrm>
                <a:off x="3489480" y="5964120"/>
                <a:ext cx="250560" cy="47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0000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00000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80" bIns="1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61" name=""/>
              <p:cNvSpPr/>
              <p:nvPr/>
            </p:nvSpPr>
            <p:spPr>
              <a:xfrm>
                <a:off x="3498840" y="5965920"/>
                <a:ext cx="244440" cy="554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8640" bIns="86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62" name=""/>
              <p:cNvSpPr/>
              <p:nvPr/>
            </p:nvSpPr>
            <p:spPr>
              <a:xfrm>
                <a:off x="3498840" y="5965920"/>
                <a:ext cx="244440" cy="554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8640" bIns="86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263" name=""/>
            <p:cNvSpPr/>
            <p:nvPr/>
          </p:nvSpPr>
          <p:spPr>
            <a:xfrm>
              <a:off x="3497400" y="5854680"/>
              <a:ext cx="0" cy="12060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64" name=""/>
            <p:cNvSpPr/>
            <p:nvPr/>
          </p:nvSpPr>
          <p:spPr>
            <a:xfrm>
              <a:off x="3749760" y="5854680"/>
              <a:ext cx="0" cy="12060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65" name=""/>
            <p:cNvSpPr/>
            <p:nvPr/>
          </p:nvSpPr>
          <p:spPr>
            <a:xfrm>
              <a:off x="3859200" y="5856120"/>
              <a:ext cx="236520" cy="12384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66" name=""/>
            <p:cNvSpPr/>
            <p:nvPr/>
          </p:nvSpPr>
          <p:spPr>
            <a:xfrm>
              <a:off x="3859200" y="5838840"/>
              <a:ext cx="236520" cy="4140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920" bIns="-1692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267" name=""/>
            <p:cNvGrpSpPr/>
            <p:nvPr/>
          </p:nvGrpSpPr>
          <p:grpSpPr>
            <a:xfrm>
              <a:off x="3848040" y="5964120"/>
              <a:ext cx="246240" cy="57240"/>
              <a:chOff x="3848040" y="5964120"/>
              <a:chExt cx="246240" cy="57240"/>
            </a:xfrm>
          </p:grpSpPr>
          <p:sp>
            <p:nvSpPr>
              <p:cNvPr id="268" name=""/>
              <p:cNvSpPr/>
              <p:nvPr/>
            </p:nvSpPr>
            <p:spPr>
              <a:xfrm>
                <a:off x="3848040" y="5964120"/>
                <a:ext cx="243000" cy="47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86931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86931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80" bIns="1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69" name=""/>
              <p:cNvSpPr/>
              <p:nvPr/>
            </p:nvSpPr>
            <p:spPr>
              <a:xfrm>
                <a:off x="3848040" y="5964120"/>
                <a:ext cx="243000" cy="47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86931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86931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80" bIns="1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70" name=""/>
              <p:cNvSpPr/>
              <p:nvPr/>
            </p:nvSpPr>
            <p:spPr>
              <a:xfrm>
                <a:off x="3857760" y="5965920"/>
                <a:ext cx="236520" cy="554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614" y="21598"/>
                    </a:moveTo>
                    <a:arcTo wR="10800" hR="10800" stAng="5459181" swAng="5585956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614" y="21598"/>
                    </a:moveTo>
                    <a:arcTo wR="10800" hR="10800" stAng="5459181" swAng="5585956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8640" bIns="86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71" name=""/>
              <p:cNvSpPr/>
              <p:nvPr/>
            </p:nvSpPr>
            <p:spPr>
              <a:xfrm>
                <a:off x="3857760" y="5965920"/>
                <a:ext cx="236520" cy="554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614" y="21598"/>
                    </a:moveTo>
                    <a:arcTo wR="10800" hR="10800" stAng="5459181" swAng="5585956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614" y="21598"/>
                    </a:moveTo>
                    <a:arcTo wR="10800" hR="10800" stAng="5459181" swAng="5585956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8640" bIns="86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272" name=""/>
            <p:cNvSpPr/>
            <p:nvPr/>
          </p:nvSpPr>
          <p:spPr>
            <a:xfrm>
              <a:off x="3855960" y="5854680"/>
              <a:ext cx="0" cy="12060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73" name=""/>
            <p:cNvSpPr/>
            <p:nvPr/>
          </p:nvSpPr>
          <p:spPr>
            <a:xfrm>
              <a:off x="4098960" y="5854680"/>
              <a:ext cx="0" cy="12060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74" name=""/>
            <p:cNvSpPr/>
            <p:nvPr/>
          </p:nvSpPr>
          <p:spPr>
            <a:xfrm>
              <a:off x="4210200" y="5856120"/>
              <a:ext cx="236520" cy="12384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75" name=""/>
            <p:cNvSpPr/>
            <p:nvPr/>
          </p:nvSpPr>
          <p:spPr>
            <a:xfrm>
              <a:off x="4210200" y="5838840"/>
              <a:ext cx="236520" cy="4140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920" bIns="-1692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276" name=""/>
            <p:cNvGrpSpPr/>
            <p:nvPr/>
          </p:nvGrpSpPr>
          <p:grpSpPr>
            <a:xfrm>
              <a:off x="4191120" y="5964120"/>
              <a:ext cx="261720" cy="57240"/>
              <a:chOff x="4191120" y="5964120"/>
              <a:chExt cx="261720" cy="57240"/>
            </a:xfrm>
          </p:grpSpPr>
          <p:sp>
            <p:nvSpPr>
              <p:cNvPr id="277" name=""/>
              <p:cNvSpPr/>
              <p:nvPr/>
            </p:nvSpPr>
            <p:spPr>
              <a:xfrm>
                <a:off x="4191120" y="5964120"/>
                <a:ext cx="252360" cy="47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5568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55680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80" bIns="1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78" name=""/>
              <p:cNvSpPr/>
              <p:nvPr/>
            </p:nvSpPr>
            <p:spPr>
              <a:xfrm>
                <a:off x="4191120" y="5964120"/>
                <a:ext cx="252360" cy="47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5568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55680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80" bIns="1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79" name=""/>
              <p:cNvSpPr/>
              <p:nvPr/>
            </p:nvSpPr>
            <p:spPr>
              <a:xfrm>
                <a:off x="4208400" y="5965920"/>
                <a:ext cx="244440" cy="554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8640" bIns="86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80" name=""/>
              <p:cNvSpPr/>
              <p:nvPr/>
            </p:nvSpPr>
            <p:spPr>
              <a:xfrm>
                <a:off x="4208400" y="5965920"/>
                <a:ext cx="244440" cy="554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8640" bIns="86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281" name=""/>
            <p:cNvSpPr/>
            <p:nvPr/>
          </p:nvSpPr>
          <p:spPr>
            <a:xfrm>
              <a:off x="4206960" y="5854680"/>
              <a:ext cx="0" cy="12060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82" name=""/>
            <p:cNvSpPr/>
            <p:nvPr/>
          </p:nvSpPr>
          <p:spPr>
            <a:xfrm>
              <a:off x="4457880" y="5854680"/>
              <a:ext cx="0" cy="12060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83" name=""/>
            <p:cNvSpPr/>
            <p:nvPr/>
          </p:nvSpPr>
          <p:spPr>
            <a:xfrm>
              <a:off x="4554360" y="5856120"/>
              <a:ext cx="236880" cy="123840"/>
            </a:xfrm>
            <a:prstGeom prst="rect">
              <a:avLst/>
            </a:prstGeom>
            <a:solidFill>
              <a:srgbClr val="0080ff"/>
            </a:solidFill>
            <a:ln w="12600">
              <a:solidFill>
                <a:srgbClr val="00a0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84" name=""/>
            <p:cNvSpPr/>
            <p:nvPr/>
          </p:nvSpPr>
          <p:spPr>
            <a:xfrm>
              <a:off x="4554360" y="5838840"/>
              <a:ext cx="236880" cy="41400"/>
            </a:xfrm>
            <a:prstGeom prst="ellipse">
              <a:avLst/>
            </a:prstGeom>
            <a:solidFill>
              <a:srgbClr val="0000ff"/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-16920" bIns="-16920" anchor="ctr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285" name=""/>
            <p:cNvGrpSpPr/>
            <p:nvPr/>
          </p:nvGrpSpPr>
          <p:grpSpPr>
            <a:xfrm>
              <a:off x="4543560" y="5964120"/>
              <a:ext cx="253800" cy="57240"/>
              <a:chOff x="4543560" y="5964120"/>
              <a:chExt cx="253800" cy="57240"/>
            </a:xfrm>
          </p:grpSpPr>
          <p:sp>
            <p:nvSpPr>
              <p:cNvPr id="286" name=""/>
              <p:cNvSpPr/>
              <p:nvPr/>
            </p:nvSpPr>
            <p:spPr>
              <a:xfrm>
                <a:off x="4543560" y="5964120"/>
                <a:ext cx="252360" cy="47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0000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00000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80" bIns="1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87" name=""/>
              <p:cNvSpPr/>
              <p:nvPr/>
            </p:nvSpPr>
            <p:spPr>
              <a:xfrm>
                <a:off x="4543560" y="5964120"/>
                <a:ext cx="252360" cy="4788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21600" y="10800"/>
                    </a:moveTo>
                    <a:arcTo wR="10800" hR="10800" stAng="0" swAng="5400000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21600" y="10800"/>
                    </a:moveTo>
                    <a:arcTo wR="10800" hR="10800" stAng="0" swAng="5400000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1080" bIns="108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88" name=""/>
              <p:cNvSpPr/>
              <p:nvPr/>
            </p:nvSpPr>
            <p:spPr>
              <a:xfrm>
                <a:off x="4551480" y="5965920"/>
                <a:ext cx="245880" cy="554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solidFill>
                <a:srgbClr val="00a0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8640" bIns="86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289" name=""/>
              <p:cNvSpPr/>
              <p:nvPr/>
            </p:nvSpPr>
            <p:spPr>
              <a:xfrm>
                <a:off x="4551480" y="5965920"/>
                <a:ext cx="245880" cy="55440"/>
              </a:xfrm>
              <a:custGeom>
                <a:avLst/>
                <a:gdLst/>
                <a:ahLst/>
                <a:rect l="l" t="t" r="r" b="b"/>
                <a:pathLst>
                  <a:path stroke="0" w="21600" h="21600">
                    <a:moveTo>
                      <a:pt x="10530" y="21597"/>
                    </a:moveTo>
                    <a:arcTo wR="10800" hR="10800" stAng="5485875" swAng="5559262"/>
                    <a:lnTo>
                      <a:pt x="10800" y="10800"/>
                    </a:lnTo>
                    <a:close/>
                  </a:path>
                  <a:path fill="none" w="21600" h="21600">
                    <a:moveTo>
                      <a:pt x="10530" y="21597"/>
                    </a:moveTo>
                    <a:arcTo wR="10800" hR="10800" stAng="5485875" swAng="5559262"/>
                  </a:path>
                </a:pathLst>
              </a:custGeom>
              <a:noFill/>
              <a:ln cap="rnd"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8640" bIns="8640" anchor="ctr">
                <a:noAutofit/>
              </a:bodyPr>
              <a:p>
                <a:endParaRPr b="0" lang="en-US" sz="2400" spc="-1" strike="noStrike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290" name=""/>
            <p:cNvSpPr/>
            <p:nvPr/>
          </p:nvSpPr>
          <p:spPr>
            <a:xfrm>
              <a:off x="4549680" y="5854680"/>
              <a:ext cx="0" cy="12060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91" name=""/>
            <p:cNvSpPr/>
            <p:nvPr/>
          </p:nvSpPr>
          <p:spPr>
            <a:xfrm>
              <a:off x="4802040" y="5854680"/>
              <a:ext cx="0" cy="120600"/>
            </a:xfrm>
            <a:prstGeom prst="line">
              <a:avLst/>
            </a:prstGeom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92" name=""/>
            <p:cNvSpPr/>
            <p:nvPr/>
          </p:nvSpPr>
          <p:spPr>
            <a:xfrm>
              <a:off x="3276720" y="5715000"/>
              <a:ext cx="0" cy="13176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93" name=""/>
            <p:cNvSpPr/>
            <p:nvPr/>
          </p:nvSpPr>
          <p:spPr>
            <a:xfrm>
              <a:off x="3619440" y="5724360"/>
              <a:ext cx="0" cy="12240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94" name=""/>
            <p:cNvSpPr/>
            <p:nvPr/>
          </p:nvSpPr>
          <p:spPr>
            <a:xfrm>
              <a:off x="3970440" y="5724360"/>
              <a:ext cx="0" cy="12240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95" name=""/>
            <p:cNvSpPr/>
            <p:nvPr/>
          </p:nvSpPr>
          <p:spPr>
            <a:xfrm>
              <a:off x="4321080" y="5724360"/>
              <a:ext cx="0" cy="12240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96" name=""/>
            <p:cNvSpPr/>
            <p:nvPr/>
          </p:nvSpPr>
          <p:spPr>
            <a:xfrm>
              <a:off x="4672080" y="5724360"/>
              <a:ext cx="0" cy="12240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97" name=""/>
            <p:cNvSpPr/>
            <p:nvPr/>
          </p:nvSpPr>
          <p:spPr>
            <a:xfrm>
              <a:off x="3268800" y="5289480"/>
              <a:ext cx="1401480" cy="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6800" bIns="-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98" name=""/>
            <p:cNvSpPr/>
            <p:nvPr/>
          </p:nvSpPr>
          <p:spPr>
            <a:xfrm>
              <a:off x="3276720" y="5214960"/>
              <a:ext cx="0" cy="13176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299" name=""/>
            <p:cNvSpPr/>
            <p:nvPr/>
          </p:nvSpPr>
          <p:spPr>
            <a:xfrm>
              <a:off x="3619440" y="5224320"/>
              <a:ext cx="0" cy="12240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300" name=""/>
            <p:cNvSpPr/>
            <p:nvPr/>
          </p:nvSpPr>
          <p:spPr>
            <a:xfrm>
              <a:off x="3970440" y="5224320"/>
              <a:ext cx="0" cy="12240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301" name=""/>
            <p:cNvSpPr/>
            <p:nvPr/>
          </p:nvSpPr>
          <p:spPr>
            <a:xfrm>
              <a:off x="4321080" y="5224320"/>
              <a:ext cx="0" cy="12240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302" name=""/>
            <p:cNvSpPr/>
            <p:nvPr/>
          </p:nvSpPr>
          <p:spPr>
            <a:xfrm>
              <a:off x="4672080" y="5224320"/>
              <a:ext cx="0" cy="122400"/>
            </a:xfrm>
            <a:prstGeom prst="line">
              <a:avLst/>
            </a:prstGeom>
            <a:ln w="12600">
              <a:solidFill>
                <a:srgbClr val="dd080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</p:grp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EF089BD-3F17-456B-8BEC-995BF08A554E}" type="slidenum">
              <a:t>10</a:t>
            </a:fld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Future Research: Main problems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4" name=""/>
          <p:cNvSpPr/>
          <p:nvPr/>
        </p:nvSpPr>
        <p:spPr>
          <a:xfrm>
            <a:off x="927000" y="1892160"/>
            <a:ext cx="7315200" cy="3949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AutoNum type="romanU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Insertion/deletion of matrix entry batches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AutoNum type="romanU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Sparse Matrix linear algebra operators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AutoNum type="romanU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Integrating algorithms into deep NN architecture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106D0CA-59FF-45C7-8107-5240C5554C50}" type="slidenum">
              <a:t>11</a:t>
            </a:fld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Problem I: Insertion/deletion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6" name=""/>
          <p:cNvSpPr/>
          <p:nvPr/>
        </p:nvSpPr>
        <p:spPr>
          <a:xfrm>
            <a:off x="457200" y="1536840"/>
            <a:ext cx="43434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Includes point insert, delete; updating a few values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Not on a fixed time window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A table of coordinate tuples; not COO: 3 arrays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Periodic inserts+deletes, more inserts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Batch algorithm for buffer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LSM: propagate changes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07" name="" descr=""/>
          <p:cNvPicPr/>
          <p:nvPr/>
        </p:nvPicPr>
        <p:blipFill>
          <a:blip r:embed="rId1"/>
          <a:stretch/>
        </p:blipFill>
        <p:spPr>
          <a:xfrm>
            <a:off x="4572000" y="1582560"/>
            <a:ext cx="4513320" cy="43610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3C09378-1938-425A-A630-85A96A05ACF5}" type="slidenum">
              <a:t>12</a:t>
            </a:fld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Problem II: matrix operators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9" name=""/>
          <p:cNvSpPr/>
          <p:nvPr/>
        </p:nvSpPr>
        <p:spPr>
          <a:xfrm>
            <a:off x="254160" y="1498680"/>
            <a:ext cx="50292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Addition: easier; Multiplication: harder, well studied with CPU/RAM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Addition</a:t>
            </a:r>
            <a:endParaRPr b="0" lang="en-US" sz="22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both small/large matrix; both on RAM, both on sec. Storage</a:t>
            </a:r>
            <a:endParaRPr b="0" lang="en-US" sz="22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Simple sort + merge</a:t>
            </a:r>
            <a:endParaRPr b="0" lang="en-US" sz="22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Multiplication</a:t>
            </a:r>
            <a:endParaRPr b="0" lang="en-US" sz="22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Combinations of small/large matrix; both on RAM, both on sec. Storage</a:t>
            </a:r>
            <a:endParaRPr b="0" lang="en-US" sz="22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Sort (sec. storage) + merge (by blocks in main memory), write output to sec. storage</a:t>
            </a:r>
            <a:endParaRPr b="0" lang="en-US" sz="22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10" name="" descr=""/>
          <p:cNvPicPr/>
          <p:nvPr/>
        </p:nvPicPr>
        <p:blipFill>
          <a:blip r:embed="rId1"/>
          <a:stretch/>
        </p:blipFill>
        <p:spPr>
          <a:xfrm>
            <a:off x="5486400" y="1828800"/>
            <a:ext cx="3608280" cy="37418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4E0F72A-0297-4062-8E22-CBCF85B5B5B3}" type="slidenum">
              <a:t>13</a:t>
            </a:fld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Problem III: integration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2" name=""/>
          <p:cNvSpPr/>
          <p:nvPr/>
        </p:nvSpPr>
        <p:spPr>
          <a:xfrm>
            <a:off x="457200" y="1536840"/>
            <a:ext cx="82296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Forward propagation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Only matrix multiplication and matrix addition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Maintain NN intermediate layers in RAM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Track delta changes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Backward propagation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Gradients for output layer and intermediate layers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Parallelism: large blocks to reduce gradients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Consider SGD improvements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75728CD-0A2A-44A2-BFA8-70EC835D6FBA}" type="slidenum">
              <a:t>14</a:t>
            </a:fld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"/>
          <p:cNvSpPr/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Recap: plugging in 3 problem solutions</a:t>
            </a:r>
            <a:endParaRPr b="0" lang="en-US" sz="3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4" name=""/>
          <p:cNvSpPr/>
          <p:nvPr/>
        </p:nvSpPr>
        <p:spPr>
          <a:xfrm>
            <a:off x="457200" y="1536840"/>
            <a:ext cx="82296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15" name="" descr=""/>
          <p:cNvPicPr/>
          <p:nvPr/>
        </p:nvPicPr>
        <p:blipFill>
          <a:blip r:embed="rId1"/>
          <a:stretch/>
        </p:blipFill>
        <p:spPr>
          <a:xfrm>
            <a:off x="457200" y="1179360"/>
            <a:ext cx="8001000" cy="49802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BB3F927-870B-4E9F-AF4F-6C707D34EAD5}" type="slidenum">
              <a:t>15</a:t>
            </a:fld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Development: theory in practice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7" name=""/>
          <p:cNvSpPr/>
          <p:nvPr/>
        </p:nvSpPr>
        <p:spPr>
          <a:xfrm>
            <a:off x="457200" y="1536840"/>
            <a:ext cx="82296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SQL? only for input layer for DB sources, but not good for text (CSV) files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C++? only for specific functions, figuring out how to call existing libs. RAM ops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Python: required!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Pandas: YES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Numpy: YES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Pytorch: dense very good; sparse tensor OK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TensorFlow, forget?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71F8AA6-CCA3-4CFE-B3BB-D4A4A398F9B4}" type="slidenum">
              <a:t>16</a:t>
            </a:fld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Conclusions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9" name=""/>
          <p:cNvSpPr/>
          <p:nvPr/>
        </p:nvSpPr>
        <p:spPr>
          <a:xfrm>
            <a:off x="457200" y="1536840"/>
            <a:ext cx="82296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DB solution: theory and HPC need to be adapted 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solid DB systems working today (SQL, noSQL, new SQL); COO tuples open new algorithmic possibilities; in constrast with CSR and CSC in main memory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principled DB solutions will be more valuable as n grows, storage gets faster and data set evolves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NNs 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will keep growing and they need to be refreshed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today: mostly dense matrix calls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neurons state/layers can be queried: learn, explain, debug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6DC3C7C-ABA7-4BBE-AC0B-635FF9B7CE0C}" type="slidenum">
              <a:t>17</a:t>
            </a:fld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THEORY: extra slides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1" name=""/>
          <p:cNvSpPr/>
          <p:nvPr/>
        </p:nvSpPr>
        <p:spPr>
          <a:xfrm>
            <a:off x="457200" y="1536840"/>
            <a:ext cx="82296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For a 45-min talk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Read paper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6AD89E3-D837-49AF-A10D-C84D5E166A63}" type="slidenum">
              <a:t>18</a:t>
            </a:fld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Problem I:  Insertion/deletion: Time Complexity and Parallel Speedup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3" name=""/>
          <p:cNvSpPr/>
          <p:nvPr/>
        </p:nvSpPr>
        <p:spPr>
          <a:xfrm>
            <a:off x="457200" y="1536840"/>
            <a:ext cx="82296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Time complexity: O(delta)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Parallel: p processors (distributed)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Two DB solutions: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Batch algorithm for buffer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LSM: propagate changes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4D4942B-F812-41EC-8455-7092502317EF}" type="slidenum">
              <a:t>19</a:t>
            </a:fld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Motivation: Evolution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"/>
          <p:cNvSpPr/>
          <p:nvPr/>
        </p:nvSpPr>
        <p:spPr>
          <a:xfrm>
            <a:off x="457200" y="1371600"/>
            <a:ext cx="8229600" cy="464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Data set constantly changing: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A few new points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few dimensions change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=&gt; Model: Neural network changes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Challenges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Data set is large: large </a:t>
            </a:r>
            <a:r>
              <a:rPr b="0" i="1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, high </a:t>
            </a:r>
            <a:r>
              <a:rPr b="0" i="1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Data changes can be sporadic or frequent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Neural network is a large model (LLM is huge)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Avoid total recomputation: expensive, slow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1085760" indent="-62856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DBC3F10-7805-4D22-A527-D7EB002A3002}" type="slidenum">
              <a:t>2</a:t>
            </a:fld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Problem II: Matrix operators: </a:t>
            </a:r>
            <a:endParaRPr b="0" lang="en-US" sz="3600" spc="-1" strike="noStrike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Time Complexity and Parallel Speedup</a:t>
            </a:r>
            <a:endParaRPr b="0" lang="en-US" sz="3600" spc="-1" strike="noStrike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endParaRPr b="0" lang="en-US" sz="3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5" name=""/>
          <p:cNvSpPr/>
          <p:nvPr/>
        </p:nvSpPr>
        <p:spPr>
          <a:xfrm>
            <a:off x="457200" y="1536840"/>
            <a:ext cx="82296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Time complexity: O(n log n), O(n)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Parallel speedup: p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8E20CEB-D574-4C6A-AB75-AEF3DF8FC892}" type="slidenum">
              <a:t>20</a:t>
            </a:fld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Problem III: integration with best NNs (lots of ongoing research)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7" name=""/>
          <p:cNvSpPr/>
          <p:nvPr/>
        </p:nvSpPr>
        <p:spPr>
          <a:xfrm>
            <a:off x="457200" y="1536840"/>
            <a:ext cx="82296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Dynamic Data set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Evolving Target NNs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Plain Deep Net for classification; closest to old ML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Transformer, only LLM?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GCNs, including GNNs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64AC0F4-5689-4FFE-ACF3-8836DD9E665F}" type="slidenum">
              <a:t>21</a:t>
            </a:fld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Problem III: Integration: Global time complexity &amp; parallel speedup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9" name=""/>
          <p:cNvSpPr/>
          <p:nvPr/>
        </p:nvSpPr>
        <p:spPr>
          <a:xfrm>
            <a:off x="457200" y="1536840"/>
            <a:ext cx="8229600" cy="464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Difficult: Number of  iterations orthogonal to complexity; convergence and numeric stability aspects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Serial: dense, sparse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Parallel speedup: dense, sparse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CPU and GPU require separate study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Practice: hybrid, dynamic, mixed I/O cost required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7587802-14AF-4CC1-833F-756D9A41A38D}" type="slidenum">
              <a:t>22</a:t>
            </a:fld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Motivation: Hardware today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"/>
          <p:cNvSpPr/>
          <p:nvPr/>
        </p:nvSpPr>
        <p:spPr>
          <a:xfrm>
            <a:off x="457200" y="1371600"/>
            <a:ext cx="8229600" cy="464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Blazing processing at GHz speed today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Multicore CPUs: &lt;10, 3 4 5 GHz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GPUs: 1000s: 1-2 GHz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RAM: 100s of GBs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Much faster secondary storage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NVM approaching RAM speed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SSD, HDD left behind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Larger I/O blocks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1F28259-A2B5-46A8-86D3-136062C5823D}" type="slidenum">
              <a:t>3</a:t>
            </a:fld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Deep Neural Network Computation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"/>
          <p:cNvSpPr/>
          <p:nvPr/>
        </p:nvSpPr>
        <p:spPr>
          <a:xfrm>
            <a:off x="457200" y="1371600"/>
            <a:ext cx="8229600" cy="464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228600" y="1420920"/>
            <a:ext cx="8280360" cy="490356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E3A3BD7-FB85-409B-AE61-49016BB8ECA1}" type="slidenum">
              <a:t>4</a:t>
            </a:fld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Data set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"/>
          <p:cNvSpPr/>
          <p:nvPr/>
        </p:nvSpPr>
        <p:spPr>
          <a:xfrm>
            <a:off x="457200" y="1371600"/>
            <a:ext cx="8229600" cy="464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Dense matrix: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classical algorithms in main memory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Old machine learning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streams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small graphs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Sparse matrix: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Text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Graphs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naturally captures change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1085760" indent="-62856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6CBD59C-3897-4BF3-9386-03D6E1DD7DFD}" type="slidenum">
              <a:t>5</a:t>
            </a:fld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Computing NNs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"/>
          <p:cNvSpPr/>
          <p:nvPr/>
        </p:nvSpPr>
        <p:spPr>
          <a:xfrm>
            <a:off x="457200" y="1371600"/>
            <a:ext cx="8229600" cy="464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Dense matrix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Parallelism: natural and required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Ideal for multicore CPUs &amp; GPUs: vectorized ISA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Tuned CPU/GPU code for matrix + and *; C compiler optimizations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Sparse matrix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Parallelism difficult: storage, skew, I/O pattern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BLAS, LAPACK, MKL, CUDA still evolving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No universal solution for sparse matrix *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1B6EC98-6B74-4090-9BF1-9262565E29D5}" type="slidenum">
              <a:t>6</a:t>
            </a:fld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Needed: New Algorithms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"/>
          <p:cNvSpPr/>
          <p:nvPr/>
        </p:nvSpPr>
        <p:spPr>
          <a:xfrm>
            <a:off x="457200" y="1371600"/>
            <a:ext cx="8229600" cy="464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Faster hardware, but NN is bigger problem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SQL query processing efficient and scalable BUT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Disk I/O cost model obsolete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Query plan more complicated than necessary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linear algebra&lt;&gt;relational algebra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HPC: C compiler optimization, RAM-oriented, low level threads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AI practice: done in Python: </a:t>
            </a: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Primitive data access mechanisms, but flexible and easy to learn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7D6DD29-40C0-4C56-8FD0-FAE18F22CD30}" type="slidenum">
              <a:t>7</a:t>
            </a:fld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Potential solution based on DB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"/>
          <p:cNvSpPr/>
          <p:nvPr/>
        </p:nvSpPr>
        <p:spPr>
          <a:xfrm>
            <a:off x="457200" y="1371600"/>
            <a:ext cx="8229600" cy="464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State of the art: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Theory: fast search+sort, many data structures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HPC: compiler optimization to CPU code, RAM-oriented, threads, GPU Cuda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DB: I/O optimiz., cost models, abstraction, external memory algorithms, BUT SQL rigid, slow for math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Practical constraint: Algorithms should work in Python and plain files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SOLUTION: Combine them! </a:t>
            </a:r>
            <a:r>
              <a:rPr b="1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Coordinate tuples</a:t>
            </a: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processed with I/O parallel efficient algorithms (but without SQL queries)</a:t>
            </a:r>
            <a:endParaRPr b="0" lang="en-US" sz="2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"/>
          <p:cNvSpPr/>
          <p:nvPr/>
        </p:nvSpPr>
        <p:spPr>
          <a:xfrm>
            <a:off x="2698920" y="3273480"/>
            <a:ext cx="3822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spcBef>
                <a:spcPts val="37"/>
              </a:spcBef>
              <a:spcAft>
                <a:spcPts val="37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526D5636-3169-44D3-A8AA-DED6F0FC02FA}" type="slidenum"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3BFE8E6-FCDA-41F1-A4B9-944509AA904F}" type="slidenum">
              <a:t>8</a:t>
            </a:fld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"/>
          <p:cNvSpPr/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spcBef>
                <a:spcPts val="176"/>
              </a:spcBef>
              <a:spcAft>
                <a:spcPts val="176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Sparse matrix storage format</a:t>
            </a:r>
            <a:endParaRPr b="0" lang="en-US" sz="4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"/>
          <p:cNvSpPr/>
          <p:nvPr/>
        </p:nvSpPr>
        <p:spPr>
          <a:xfrm>
            <a:off x="457200" y="1371600"/>
            <a:ext cx="4800600" cy="464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marL="343080" indent="-343080"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Main memory: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CSR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CSC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COO: similar to coordinate tuples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308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Secondary storage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dense blocks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840">
              <a:lnSpc>
                <a:spcPct val="100000"/>
              </a:lnSpc>
              <a:spcBef>
                <a:spcPts val="876"/>
              </a:spcBef>
              <a:spcAft>
                <a:spcPts val="176"/>
              </a:spcAft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No solution for sparse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59" name="" descr=""/>
          <p:cNvPicPr/>
          <p:nvPr/>
        </p:nvPicPr>
        <p:blipFill>
          <a:blip r:embed="rId1"/>
          <a:stretch/>
        </p:blipFill>
        <p:spPr>
          <a:xfrm>
            <a:off x="4545000" y="1600200"/>
            <a:ext cx="4141800" cy="365760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452C8F9-2DFF-40D3-B67D-6852F3006D1D}" type="slidenum">
              <a:t>9</a:t>
            </a:fld>
          </a:p>
        </p:txBody>
      </p:sp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5127</TotalTime>
  <Application>LibreOffice/24.2.4.2$Linux_X86_64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2010-05-07T11:18:55Z</dcterms:created>
  <dc:creator>CO</dc:creator>
  <dc:description/>
  <dc:language>en-US</dc:language>
  <cp:lastModifiedBy/>
  <dcterms:modified xsi:type="dcterms:W3CDTF">2025-08-24T00:43:00Z</dcterms:modified>
  <cp:revision>711</cp:revision>
  <dc:subject/>
  <dc:title>Sparse matrices for Neural Networks</dc:title>
</cp:coreProperties>
</file>