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9" r:id="rId13"/>
    <p:sldId id="270" r:id="rId14"/>
    <p:sldId id="271" r:id="rId15"/>
    <p:sldId id="267" r:id="rId16"/>
    <p:sldId id="272" r:id="rId17"/>
    <p:sldId id="268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43"/>
  </p:normalViewPr>
  <p:slideViewPr>
    <p:cSldViewPr snapToGrid="0" snapToObjects="1">
      <p:cViewPr varScale="1">
        <p:scale>
          <a:sx n="90" d="100"/>
          <a:sy n="90" d="100"/>
        </p:scale>
        <p:origin x="896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presProps" Target="presProps.xml"/><Relationship Id="rId28" Type="http://schemas.openxmlformats.org/officeDocument/2006/relationships/viewProps" Target="viewProps.xml"/><Relationship Id="rId29" Type="http://schemas.openxmlformats.org/officeDocument/2006/relationships/theme" Target="theme/theme1.xml"/><Relationship Id="rId3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939ABEC-3781-BF46-9006-F4C0743BC8CB}" type="doc">
      <dgm:prSet loTypeId="urn:microsoft.com/office/officeart/2005/8/layout/process3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EE7E2D5-1BE5-8A47-BEFC-7D97A43E4884}">
      <dgm:prSet phldrT="[Text]"/>
      <dgm:spPr/>
      <dgm:t>
        <a:bodyPr/>
        <a:lstStyle/>
        <a:p>
          <a:r>
            <a:rPr lang="en-US" altLang="zh-CN" dirty="0" smtClean="0"/>
            <a:t>Switch</a:t>
          </a:r>
          <a:r>
            <a:rPr lang="zh-CN" altLang="en-US" dirty="0" smtClean="0"/>
            <a:t> </a:t>
          </a:r>
          <a:r>
            <a:rPr lang="en-US" altLang="zh-CN" dirty="0" smtClean="0"/>
            <a:t>on</a:t>
          </a:r>
          <a:endParaRPr lang="en-US" dirty="0"/>
        </a:p>
      </dgm:t>
    </dgm:pt>
    <dgm:pt modelId="{B3E74F6B-2076-854D-843A-10A39FC3BBE1}" type="parTrans" cxnId="{2CCE73F2-5084-A740-9A2E-DF7F5E2DA1C0}">
      <dgm:prSet/>
      <dgm:spPr/>
      <dgm:t>
        <a:bodyPr/>
        <a:lstStyle/>
        <a:p>
          <a:endParaRPr lang="en-US"/>
        </a:p>
      </dgm:t>
    </dgm:pt>
    <dgm:pt modelId="{B1BABB2F-758E-6D4D-907A-519773EE3CAC}" type="sibTrans" cxnId="{2CCE73F2-5084-A740-9A2E-DF7F5E2DA1C0}">
      <dgm:prSet/>
      <dgm:spPr/>
      <dgm:t>
        <a:bodyPr/>
        <a:lstStyle/>
        <a:p>
          <a:endParaRPr lang="en-US"/>
        </a:p>
      </dgm:t>
    </dgm:pt>
    <dgm:pt modelId="{DACCFA2C-2750-2B40-99C0-6168A8A5DF12}">
      <dgm:prSet phldrT="[Text]"/>
      <dgm:spPr/>
      <dgm:t>
        <a:bodyPr/>
        <a:lstStyle/>
        <a:p>
          <a:r>
            <a:rPr lang="en-US" altLang="zh-CN" dirty="0" smtClean="0"/>
            <a:t>IMSI</a:t>
          </a:r>
          <a:r>
            <a:rPr lang="zh-CN" altLang="en-US" dirty="0" smtClean="0"/>
            <a:t> </a:t>
          </a:r>
          <a:r>
            <a:rPr lang="en-US" altLang="zh-CN" dirty="0" smtClean="0"/>
            <a:t>attach</a:t>
          </a:r>
          <a:endParaRPr lang="en-US" dirty="0"/>
        </a:p>
      </dgm:t>
    </dgm:pt>
    <dgm:pt modelId="{7FBB560C-D630-D647-9B79-428850268D21}" type="parTrans" cxnId="{DC9657C9-3CEF-674B-846F-E2D2A40BB27C}">
      <dgm:prSet/>
      <dgm:spPr/>
      <dgm:t>
        <a:bodyPr/>
        <a:lstStyle/>
        <a:p>
          <a:endParaRPr lang="en-US"/>
        </a:p>
      </dgm:t>
    </dgm:pt>
    <dgm:pt modelId="{3B2E4C3C-6318-5242-92CF-1D64E27D6B41}" type="sibTrans" cxnId="{DC9657C9-3CEF-674B-846F-E2D2A40BB27C}">
      <dgm:prSet/>
      <dgm:spPr/>
      <dgm:t>
        <a:bodyPr/>
        <a:lstStyle/>
        <a:p>
          <a:endParaRPr lang="en-US"/>
        </a:p>
      </dgm:t>
    </dgm:pt>
    <dgm:pt modelId="{7EACE92C-FBB7-8D45-BC7F-979CCC05ACF3}">
      <dgm:prSet phldrT="[Text]"/>
      <dgm:spPr/>
      <dgm:t>
        <a:bodyPr/>
        <a:lstStyle/>
        <a:p>
          <a:r>
            <a:rPr lang="en-US" altLang="zh-CN" dirty="0" smtClean="0"/>
            <a:t>Validation</a:t>
          </a:r>
          <a:endParaRPr lang="en-US" dirty="0"/>
        </a:p>
      </dgm:t>
    </dgm:pt>
    <dgm:pt modelId="{66EA7E44-57DF-6149-B2A5-5BCB0EBC289C}" type="parTrans" cxnId="{1625F03D-BD07-2F4D-B681-62F06E2951B2}">
      <dgm:prSet/>
      <dgm:spPr/>
      <dgm:t>
        <a:bodyPr/>
        <a:lstStyle/>
        <a:p>
          <a:endParaRPr lang="en-US"/>
        </a:p>
      </dgm:t>
    </dgm:pt>
    <dgm:pt modelId="{68E57791-6459-764E-AE53-3286E119EE29}" type="sibTrans" cxnId="{1625F03D-BD07-2F4D-B681-62F06E2951B2}">
      <dgm:prSet/>
      <dgm:spPr/>
      <dgm:t>
        <a:bodyPr/>
        <a:lstStyle/>
        <a:p>
          <a:endParaRPr lang="en-US"/>
        </a:p>
      </dgm:t>
    </dgm:pt>
    <dgm:pt modelId="{CAA90BBD-37E5-F143-ADA8-9C7314039D19}">
      <dgm:prSet phldrT="[Text]"/>
      <dgm:spPr/>
      <dgm:t>
        <a:bodyPr/>
        <a:lstStyle/>
        <a:p>
          <a:r>
            <a:rPr lang="en-US" altLang="zh-CN" dirty="0" smtClean="0"/>
            <a:t>request</a:t>
          </a:r>
          <a:r>
            <a:rPr lang="zh-CN" altLang="en-US" dirty="0" smtClean="0"/>
            <a:t> </a:t>
          </a:r>
          <a:r>
            <a:rPr lang="en-US" altLang="zh-CN" dirty="0" smtClean="0"/>
            <a:t>contains</a:t>
          </a:r>
          <a:r>
            <a:rPr lang="zh-CN" altLang="en-US" dirty="0" smtClean="0"/>
            <a:t> </a:t>
          </a:r>
          <a:r>
            <a:rPr lang="en-US" altLang="zh-CN" dirty="0" smtClean="0"/>
            <a:t>IMSI</a:t>
          </a:r>
          <a:r>
            <a:rPr lang="zh-CN" altLang="en-US" dirty="0" smtClean="0"/>
            <a:t> </a:t>
          </a:r>
          <a:r>
            <a:rPr lang="en-US" altLang="zh-CN" dirty="0" smtClean="0"/>
            <a:t>and</a:t>
          </a:r>
          <a:r>
            <a:rPr lang="zh-CN" altLang="en-US" dirty="0" smtClean="0"/>
            <a:t> </a:t>
          </a:r>
          <a:r>
            <a:rPr lang="en-US" altLang="zh-CN" dirty="0" smtClean="0"/>
            <a:t>location</a:t>
          </a:r>
          <a:r>
            <a:rPr lang="zh-CN" altLang="en-US" dirty="0" smtClean="0"/>
            <a:t> </a:t>
          </a:r>
          <a:r>
            <a:rPr lang="en-US" altLang="zh-CN" dirty="0" smtClean="0"/>
            <a:t>register</a:t>
          </a:r>
          <a:endParaRPr lang="en-US" dirty="0"/>
        </a:p>
      </dgm:t>
    </dgm:pt>
    <dgm:pt modelId="{05B17A0E-7038-0D49-A92E-10597D1FE3DD}" type="parTrans" cxnId="{84D94199-DC65-B740-8AC4-DB5A9A94917F}">
      <dgm:prSet/>
      <dgm:spPr/>
      <dgm:t>
        <a:bodyPr/>
        <a:lstStyle/>
        <a:p>
          <a:endParaRPr lang="en-US"/>
        </a:p>
      </dgm:t>
    </dgm:pt>
    <dgm:pt modelId="{8ED7C999-57BA-9D49-BBAE-EB93278E66F7}" type="sibTrans" cxnId="{84D94199-DC65-B740-8AC4-DB5A9A94917F}">
      <dgm:prSet/>
      <dgm:spPr/>
      <dgm:t>
        <a:bodyPr/>
        <a:lstStyle/>
        <a:p>
          <a:endParaRPr lang="en-US"/>
        </a:p>
      </dgm:t>
    </dgm:pt>
    <dgm:pt modelId="{6A3BCD88-CD90-AE42-988F-6A561A3BEFD5}">
      <dgm:prSet phldrT="[Text]"/>
      <dgm:spPr/>
      <dgm:t>
        <a:bodyPr/>
        <a:lstStyle/>
        <a:p>
          <a:r>
            <a:rPr lang="en-US" altLang="zh-CN" dirty="0" smtClean="0"/>
            <a:t>Authentication</a:t>
          </a:r>
          <a:endParaRPr lang="en-US" dirty="0"/>
        </a:p>
      </dgm:t>
    </dgm:pt>
    <dgm:pt modelId="{648F675D-1FF1-D048-8E53-C5C1D44FD304}" type="parTrans" cxnId="{52E7ADA1-2EE9-F74E-9EA8-B398226EEC13}">
      <dgm:prSet/>
      <dgm:spPr/>
      <dgm:t>
        <a:bodyPr/>
        <a:lstStyle/>
        <a:p>
          <a:endParaRPr lang="en-US"/>
        </a:p>
      </dgm:t>
    </dgm:pt>
    <dgm:pt modelId="{BD05D0FE-F450-E54F-88DF-B7CAF6F57F2E}" type="sibTrans" cxnId="{52E7ADA1-2EE9-F74E-9EA8-B398226EEC13}">
      <dgm:prSet/>
      <dgm:spPr/>
      <dgm:t>
        <a:bodyPr/>
        <a:lstStyle/>
        <a:p>
          <a:endParaRPr lang="en-US"/>
        </a:p>
      </dgm:t>
    </dgm:pt>
    <dgm:pt modelId="{16B145A8-9749-8347-A1B4-2FE7DC13AA5D}">
      <dgm:prSet phldrT="[Text]"/>
      <dgm:spPr/>
      <dgm:t>
        <a:bodyPr/>
        <a:lstStyle/>
        <a:p>
          <a:r>
            <a:rPr lang="en-US" altLang="zh-CN" dirty="0" smtClean="0"/>
            <a:t>Carrier</a:t>
          </a:r>
          <a:r>
            <a:rPr lang="zh-CN" altLang="en-US" dirty="0" smtClean="0"/>
            <a:t> </a:t>
          </a:r>
          <a:r>
            <a:rPr lang="en-US" altLang="zh-CN" dirty="0" smtClean="0"/>
            <a:t>sends</a:t>
          </a:r>
          <a:r>
            <a:rPr lang="zh-CN" altLang="en-US" dirty="0" smtClean="0"/>
            <a:t> </a:t>
          </a:r>
          <a:r>
            <a:rPr lang="en-US" altLang="zh-CN" dirty="0" smtClean="0"/>
            <a:t>authentication</a:t>
          </a:r>
          <a:r>
            <a:rPr lang="zh-CN" altLang="en-US" dirty="0" smtClean="0"/>
            <a:t> </a:t>
          </a:r>
          <a:r>
            <a:rPr lang="en-US" altLang="zh-CN" dirty="0" smtClean="0"/>
            <a:t>request</a:t>
          </a:r>
          <a:r>
            <a:rPr lang="zh-CN" altLang="en-US" dirty="0" smtClean="0"/>
            <a:t> </a:t>
          </a:r>
          <a:r>
            <a:rPr lang="en-US" altLang="zh-CN" dirty="0" smtClean="0"/>
            <a:t>to</a:t>
          </a:r>
          <a:r>
            <a:rPr lang="zh-CN" altLang="en-US" dirty="0" smtClean="0"/>
            <a:t> </a:t>
          </a:r>
          <a:r>
            <a:rPr lang="en-US" altLang="zh-CN" dirty="0" smtClean="0"/>
            <a:t>mobile</a:t>
          </a:r>
          <a:endParaRPr lang="en-US" dirty="0"/>
        </a:p>
      </dgm:t>
    </dgm:pt>
    <dgm:pt modelId="{C41A772F-41A3-1949-975A-5D4B33797FE4}" type="parTrans" cxnId="{3C36ADF3-287C-0849-BC7D-56D61982E602}">
      <dgm:prSet/>
      <dgm:spPr/>
      <dgm:t>
        <a:bodyPr/>
        <a:lstStyle/>
        <a:p>
          <a:endParaRPr lang="en-US"/>
        </a:p>
      </dgm:t>
    </dgm:pt>
    <dgm:pt modelId="{AC4FD090-539A-4441-BBBF-7423045DAE90}" type="sibTrans" cxnId="{3C36ADF3-287C-0849-BC7D-56D61982E602}">
      <dgm:prSet/>
      <dgm:spPr/>
      <dgm:t>
        <a:bodyPr/>
        <a:lstStyle/>
        <a:p>
          <a:endParaRPr lang="en-US"/>
        </a:p>
      </dgm:t>
    </dgm:pt>
    <dgm:pt modelId="{CB71ACC0-8D1B-EE4C-ADC7-578023B14C6A}">
      <dgm:prSet/>
      <dgm:spPr/>
      <dgm:t>
        <a:bodyPr/>
        <a:lstStyle/>
        <a:p>
          <a:r>
            <a:rPr lang="en-US" altLang="zh-CN" dirty="0" smtClean="0"/>
            <a:t>Answer</a:t>
          </a:r>
          <a:r>
            <a:rPr lang="zh-CN" altLang="en-US" dirty="0" smtClean="0"/>
            <a:t> </a:t>
          </a:r>
          <a:r>
            <a:rPr lang="en-US" altLang="zh-CN" dirty="0" smtClean="0"/>
            <a:t>with</a:t>
          </a:r>
          <a:r>
            <a:rPr lang="zh-CN" altLang="en-US" dirty="0" smtClean="0"/>
            <a:t> </a:t>
          </a:r>
          <a:r>
            <a:rPr lang="en-US" altLang="zh-CN" dirty="0" smtClean="0"/>
            <a:t>encrypted</a:t>
          </a:r>
          <a:r>
            <a:rPr lang="zh-CN" altLang="en-US" dirty="0" smtClean="0"/>
            <a:t> </a:t>
          </a:r>
          <a:r>
            <a:rPr lang="en-US" altLang="zh-CN" dirty="0" smtClean="0"/>
            <a:t>message</a:t>
          </a:r>
          <a:endParaRPr lang="en-US" dirty="0"/>
        </a:p>
      </dgm:t>
    </dgm:pt>
    <dgm:pt modelId="{F8B978E4-9299-304E-AD30-E40EED9D57CB}" type="parTrans" cxnId="{7F38E92A-EBAC-9E47-973D-1595C5419E15}">
      <dgm:prSet/>
      <dgm:spPr/>
      <dgm:t>
        <a:bodyPr/>
        <a:lstStyle/>
        <a:p>
          <a:endParaRPr lang="en-US"/>
        </a:p>
      </dgm:t>
    </dgm:pt>
    <dgm:pt modelId="{FFD4EBCC-6EA6-C64D-908F-FFDDA558C55A}" type="sibTrans" cxnId="{7F38E92A-EBAC-9E47-973D-1595C5419E15}">
      <dgm:prSet/>
      <dgm:spPr/>
      <dgm:t>
        <a:bodyPr/>
        <a:lstStyle/>
        <a:p>
          <a:endParaRPr lang="en-US"/>
        </a:p>
      </dgm:t>
    </dgm:pt>
    <dgm:pt modelId="{2E74E89B-2EA8-6047-96FB-332511B7CFAD}">
      <dgm:prSet/>
      <dgm:spPr/>
      <dgm:t>
        <a:bodyPr/>
        <a:lstStyle/>
        <a:p>
          <a:r>
            <a:rPr lang="en-US" altLang="zh-CN" dirty="0" smtClean="0"/>
            <a:t>Finished</a:t>
          </a:r>
          <a:r>
            <a:rPr lang="zh-CN" altLang="en-US" dirty="0" smtClean="0"/>
            <a:t> </a:t>
          </a:r>
          <a:r>
            <a:rPr lang="en-US" altLang="zh-CN" dirty="0" smtClean="0"/>
            <a:t>register</a:t>
          </a:r>
          <a:endParaRPr lang="en-US" dirty="0"/>
        </a:p>
      </dgm:t>
    </dgm:pt>
    <dgm:pt modelId="{99ADDE01-8341-0F41-94DA-4C6FE274CDF3}" type="parTrans" cxnId="{872442E3-BC5F-5A47-98FC-90AF3D9FB883}">
      <dgm:prSet/>
      <dgm:spPr/>
      <dgm:t>
        <a:bodyPr/>
        <a:lstStyle/>
        <a:p>
          <a:endParaRPr lang="en-US"/>
        </a:p>
      </dgm:t>
    </dgm:pt>
    <dgm:pt modelId="{D4E1B1C4-9E7B-7D4B-9C9A-FEBFA9068A6C}" type="sibTrans" cxnId="{872442E3-BC5F-5A47-98FC-90AF3D9FB883}">
      <dgm:prSet/>
      <dgm:spPr/>
      <dgm:t>
        <a:bodyPr/>
        <a:lstStyle/>
        <a:p>
          <a:endParaRPr lang="en-US"/>
        </a:p>
      </dgm:t>
    </dgm:pt>
    <dgm:pt modelId="{2B70BEF2-4617-3C49-9B89-999E02AED660}" type="pres">
      <dgm:prSet presAssocID="{8939ABEC-3781-BF46-9006-F4C0743BC8CB}" presName="linearFlow" presStyleCnt="0">
        <dgm:presLayoutVars>
          <dgm:dir/>
          <dgm:animLvl val="lvl"/>
          <dgm:resizeHandles val="exact"/>
        </dgm:presLayoutVars>
      </dgm:prSet>
      <dgm:spPr/>
    </dgm:pt>
    <dgm:pt modelId="{D30EC5F2-08CB-F14C-81CD-298A578B9A83}" type="pres">
      <dgm:prSet presAssocID="{0EE7E2D5-1BE5-8A47-BEFC-7D97A43E4884}" presName="composite" presStyleCnt="0"/>
      <dgm:spPr/>
    </dgm:pt>
    <dgm:pt modelId="{85E40FBF-409D-1641-B984-EBF5006FFD37}" type="pres">
      <dgm:prSet presAssocID="{0EE7E2D5-1BE5-8A47-BEFC-7D97A43E4884}" presName="parTx" presStyleLbl="node1" presStyleIdx="0" presStyleCnt="5">
        <dgm:presLayoutVars>
          <dgm:chMax val="0"/>
          <dgm:chPref val="0"/>
          <dgm:bulletEnabled val="1"/>
        </dgm:presLayoutVars>
      </dgm:prSet>
      <dgm:spPr/>
    </dgm:pt>
    <dgm:pt modelId="{DA6F04FF-6D71-A449-95DE-ADDB872BF6AA}" type="pres">
      <dgm:prSet presAssocID="{0EE7E2D5-1BE5-8A47-BEFC-7D97A43E4884}" presName="parSh" presStyleLbl="node1" presStyleIdx="0" presStyleCnt="5"/>
      <dgm:spPr/>
    </dgm:pt>
    <dgm:pt modelId="{3AB09236-B906-3446-A4AC-25F1B7B0D59E}" type="pres">
      <dgm:prSet presAssocID="{0EE7E2D5-1BE5-8A47-BEFC-7D97A43E4884}" presName="desTx" presStyleLbl="fgAcc1" presStyleIdx="0" presStyleCnt="5">
        <dgm:presLayoutVars>
          <dgm:bulletEnabled val="1"/>
        </dgm:presLayoutVars>
      </dgm:prSet>
      <dgm:spPr/>
    </dgm:pt>
    <dgm:pt modelId="{8D0BAA1F-5972-C049-832F-426CBD1CFADD}" type="pres">
      <dgm:prSet presAssocID="{B1BABB2F-758E-6D4D-907A-519773EE3CAC}" presName="sibTrans" presStyleLbl="sibTrans2D1" presStyleIdx="0" presStyleCnt="4"/>
      <dgm:spPr/>
    </dgm:pt>
    <dgm:pt modelId="{CF06FF8A-43BF-0944-9691-6B4C33595630}" type="pres">
      <dgm:prSet presAssocID="{B1BABB2F-758E-6D4D-907A-519773EE3CAC}" presName="connTx" presStyleLbl="sibTrans2D1" presStyleIdx="0" presStyleCnt="4"/>
      <dgm:spPr/>
    </dgm:pt>
    <dgm:pt modelId="{7F96460A-72D0-F242-8552-6AFDFC31E2FB}" type="pres">
      <dgm:prSet presAssocID="{7EACE92C-FBB7-8D45-BC7F-979CCC05ACF3}" presName="composite" presStyleCnt="0"/>
      <dgm:spPr/>
    </dgm:pt>
    <dgm:pt modelId="{55B0A9CA-BD22-D340-84B2-F20FEC0C6555}" type="pres">
      <dgm:prSet presAssocID="{7EACE92C-FBB7-8D45-BC7F-979CCC05ACF3}" presName="parTx" presStyleLbl="node1" presStyleIdx="0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CC73E48-9362-D94E-96E5-01C5208283C8}" type="pres">
      <dgm:prSet presAssocID="{7EACE92C-FBB7-8D45-BC7F-979CCC05ACF3}" presName="parSh" presStyleLbl="node1" presStyleIdx="1" presStyleCnt="5"/>
      <dgm:spPr/>
      <dgm:t>
        <a:bodyPr/>
        <a:lstStyle/>
        <a:p>
          <a:endParaRPr lang="en-US"/>
        </a:p>
      </dgm:t>
    </dgm:pt>
    <dgm:pt modelId="{638DCDD2-468C-D844-BF3F-0A0ACD78241F}" type="pres">
      <dgm:prSet presAssocID="{7EACE92C-FBB7-8D45-BC7F-979CCC05ACF3}" presName="desTx" presStyleLbl="fgAcc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460C3EE-7C33-DA43-B6C9-69B1D7D79FFB}" type="pres">
      <dgm:prSet presAssocID="{68E57791-6459-764E-AE53-3286E119EE29}" presName="sibTrans" presStyleLbl="sibTrans2D1" presStyleIdx="1" presStyleCnt="4"/>
      <dgm:spPr/>
    </dgm:pt>
    <dgm:pt modelId="{EA14587B-FE04-4B47-9FA1-B070059B1E38}" type="pres">
      <dgm:prSet presAssocID="{68E57791-6459-764E-AE53-3286E119EE29}" presName="connTx" presStyleLbl="sibTrans2D1" presStyleIdx="1" presStyleCnt="4"/>
      <dgm:spPr/>
    </dgm:pt>
    <dgm:pt modelId="{E4D47CA1-E19E-7840-8D16-11A91B95A6BC}" type="pres">
      <dgm:prSet presAssocID="{6A3BCD88-CD90-AE42-988F-6A561A3BEFD5}" presName="composite" presStyleCnt="0"/>
      <dgm:spPr/>
    </dgm:pt>
    <dgm:pt modelId="{D2E48A41-8160-6744-B0D8-96A4F487BDA0}" type="pres">
      <dgm:prSet presAssocID="{6A3BCD88-CD90-AE42-988F-6A561A3BEFD5}" presName="parTx" presStyleLbl="node1" presStyleIdx="1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F2B73BC-5B10-A640-97D5-287DC1823EBF}" type="pres">
      <dgm:prSet presAssocID="{6A3BCD88-CD90-AE42-988F-6A561A3BEFD5}" presName="parSh" presStyleLbl="node1" presStyleIdx="2" presStyleCnt="5"/>
      <dgm:spPr/>
      <dgm:t>
        <a:bodyPr/>
        <a:lstStyle/>
        <a:p>
          <a:endParaRPr lang="en-US"/>
        </a:p>
      </dgm:t>
    </dgm:pt>
    <dgm:pt modelId="{9E9B12C9-DA5D-344E-8F09-0873F23EC08F}" type="pres">
      <dgm:prSet presAssocID="{6A3BCD88-CD90-AE42-988F-6A561A3BEFD5}" presName="desTx" presStyleLbl="fgAcc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E487215-D71B-4944-BC40-A1925472CE30}" type="pres">
      <dgm:prSet presAssocID="{BD05D0FE-F450-E54F-88DF-B7CAF6F57F2E}" presName="sibTrans" presStyleLbl="sibTrans2D1" presStyleIdx="2" presStyleCnt="4"/>
      <dgm:spPr/>
    </dgm:pt>
    <dgm:pt modelId="{74128532-DE2E-3E46-975D-193ACD0C325D}" type="pres">
      <dgm:prSet presAssocID="{BD05D0FE-F450-E54F-88DF-B7CAF6F57F2E}" presName="connTx" presStyleLbl="sibTrans2D1" presStyleIdx="2" presStyleCnt="4"/>
      <dgm:spPr/>
    </dgm:pt>
    <dgm:pt modelId="{79C7ACF5-C09C-E344-BE0F-F29CF05C8A48}" type="pres">
      <dgm:prSet presAssocID="{CB71ACC0-8D1B-EE4C-ADC7-578023B14C6A}" presName="composite" presStyleCnt="0"/>
      <dgm:spPr/>
    </dgm:pt>
    <dgm:pt modelId="{893EAEF6-7A85-114D-8F71-822EA4E12FD3}" type="pres">
      <dgm:prSet presAssocID="{CB71ACC0-8D1B-EE4C-ADC7-578023B14C6A}" presName="parTx" presStyleLbl="node1" presStyleIdx="2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60E62C3-4BF4-B042-AD4E-D6F0B07CC871}" type="pres">
      <dgm:prSet presAssocID="{CB71ACC0-8D1B-EE4C-ADC7-578023B14C6A}" presName="parSh" presStyleLbl="node1" presStyleIdx="3" presStyleCnt="5"/>
      <dgm:spPr/>
      <dgm:t>
        <a:bodyPr/>
        <a:lstStyle/>
        <a:p>
          <a:endParaRPr lang="en-US"/>
        </a:p>
      </dgm:t>
    </dgm:pt>
    <dgm:pt modelId="{D6E23FD0-5B88-D14E-BEDE-7103B12EC5FC}" type="pres">
      <dgm:prSet presAssocID="{CB71ACC0-8D1B-EE4C-ADC7-578023B14C6A}" presName="desTx" presStyleLbl="fgAcc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D5D1BF6-E6E5-4D45-8C06-00ED9E895068}" type="pres">
      <dgm:prSet presAssocID="{FFD4EBCC-6EA6-C64D-908F-FFDDA558C55A}" presName="sibTrans" presStyleLbl="sibTrans2D1" presStyleIdx="3" presStyleCnt="4"/>
      <dgm:spPr/>
    </dgm:pt>
    <dgm:pt modelId="{6082CD02-19CE-394D-A013-3E44E1687CA0}" type="pres">
      <dgm:prSet presAssocID="{FFD4EBCC-6EA6-C64D-908F-FFDDA558C55A}" presName="connTx" presStyleLbl="sibTrans2D1" presStyleIdx="3" presStyleCnt="4"/>
      <dgm:spPr/>
    </dgm:pt>
    <dgm:pt modelId="{A516727C-2F79-3040-96C6-B3A3EC187442}" type="pres">
      <dgm:prSet presAssocID="{2E74E89B-2EA8-6047-96FB-332511B7CFAD}" presName="composite" presStyleCnt="0"/>
      <dgm:spPr/>
    </dgm:pt>
    <dgm:pt modelId="{13D0F6F0-2C6B-024E-B681-267BB3090F19}" type="pres">
      <dgm:prSet presAssocID="{2E74E89B-2EA8-6047-96FB-332511B7CFAD}" presName="parTx" presStyleLbl="node1" presStyleIdx="3" presStyleCnt="5">
        <dgm:presLayoutVars>
          <dgm:chMax val="0"/>
          <dgm:chPref val="0"/>
          <dgm:bulletEnabled val="1"/>
        </dgm:presLayoutVars>
      </dgm:prSet>
      <dgm:spPr/>
    </dgm:pt>
    <dgm:pt modelId="{6960B382-C260-3F43-9C2E-15F002E26FAA}" type="pres">
      <dgm:prSet presAssocID="{2E74E89B-2EA8-6047-96FB-332511B7CFAD}" presName="parSh" presStyleLbl="node1" presStyleIdx="4" presStyleCnt="5"/>
      <dgm:spPr/>
    </dgm:pt>
    <dgm:pt modelId="{66C4FEEE-4A97-9945-86B2-72C4C70F08E3}" type="pres">
      <dgm:prSet presAssocID="{2E74E89B-2EA8-6047-96FB-332511B7CFAD}" presName="desTx" presStyleLbl="fgAcc1" presStyleIdx="4" presStyleCnt="5">
        <dgm:presLayoutVars>
          <dgm:bulletEnabled val="1"/>
        </dgm:presLayoutVars>
      </dgm:prSet>
      <dgm:spPr/>
    </dgm:pt>
  </dgm:ptLst>
  <dgm:cxnLst>
    <dgm:cxn modelId="{39854BA0-B9F5-7A42-9383-C9DC0A4FD19F}" type="presOf" srcId="{7EACE92C-FBB7-8D45-BC7F-979CCC05ACF3}" destId="{CCC73E48-9362-D94E-96E5-01C5208283C8}" srcOrd="1" destOrd="0" presId="urn:microsoft.com/office/officeart/2005/8/layout/process3"/>
    <dgm:cxn modelId="{872442E3-BC5F-5A47-98FC-90AF3D9FB883}" srcId="{8939ABEC-3781-BF46-9006-F4C0743BC8CB}" destId="{2E74E89B-2EA8-6047-96FB-332511B7CFAD}" srcOrd="4" destOrd="0" parTransId="{99ADDE01-8341-0F41-94DA-4C6FE274CDF3}" sibTransId="{D4E1B1C4-9E7B-7D4B-9C9A-FEBFA9068A6C}"/>
    <dgm:cxn modelId="{3C36ADF3-287C-0849-BC7D-56D61982E602}" srcId="{6A3BCD88-CD90-AE42-988F-6A561A3BEFD5}" destId="{16B145A8-9749-8347-A1B4-2FE7DC13AA5D}" srcOrd="0" destOrd="0" parTransId="{C41A772F-41A3-1949-975A-5D4B33797FE4}" sibTransId="{AC4FD090-539A-4441-BBBF-7423045DAE90}"/>
    <dgm:cxn modelId="{6B121D6C-4CF0-424A-B5A6-3E6CA0149346}" type="presOf" srcId="{FFD4EBCC-6EA6-C64D-908F-FFDDA558C55A}" destId="{3D5D1BF6-E6E5-4D45-8C06-00ED9E895068}" srcOrd="0" destOrd="0" presId="urn:microsoft.com/office/officeart/2005/8/layout/process3"/>
    <dgm:cxn modelId="{47AA5064-669B-554E-BDE4-AEF517BBEE91}" type="presOf" srcId="{16B145A8-9749-8347-A1B4-2FE7DC13AA5D}" destId="{9E9B12C9-DA5D-344E-8F09-0873F23EC08F}" srcOrd="0" destOrd="0" presId="urn:microsoft.com/office/officeart/2005/8/layout/process3"/>
    <dgm:cxn modelId="{A2BC6E00-8AB6-674C-92E7-F70E87E5843F}" type="presOf" srcId="{BD05D0FE-F450-E54F-88DF-B7CAF6F57F2E}" destId="{AE487215-D71B-4944-BC40-A1925472CE30}" srcOrd="0" destOrd="0" presId="urn:microsoft.com/office/officeart/2005/8/layout/process3"/>
    <dgm:cxn modelId="{A2A3F79B-39BF-FC43-B9A8-DAA2D4A5D833}" type="presOf" srcId="{6A3BCD88-CD90-AE42-988F-6A561A3BEFD5}" destId="{DF2B73BC-5B10-A640-97D5-287DC1823EBF}" srcOrd="1" destOrd="0" presId="urn:microsoft.com/office/officeart/2005/8/layout/process3"/>
    <dgm:cxn modelId="{1F84465F-527A-ED4D-9E7B-13AB9AABCC96}" type="presOf" srcId="{8939ABEC-3781-BF46-9006-F4C0743BC8CB}" destId="{2B70BEF2-4617-3C49-9B89-999E02AED660}" srcOrd="0" destOrd="0" presId="urn:microsoft.com/office/officeart/2005/8/layout/process3"/>
    <dgm:cxn modelId="{7F38E92A-EBAC-9E47-973D-1595C5419E15}" srcId="{8939ABEC-3781-BF46-9006-F4C0743BC8CB}" destId="{CB71ACC0-8D1B-EE4C-ADC7-578023B14C6A}" srcOrd="3" destOrd="0" parTransId="{F8B978E4-9299-304E-AD30-E40EED9D57CB}" sibTransId="{FFD4EBCC-6EA6-C64D-908F-FFDDA558C55A}"/>
    <dgm:cxn modelId="{773E268C-0ADC-E24F-BC86-BEC933E2ECC8}" type="presOf" srcId="{7EACE92C-FBB7-8D45-BC7F-979CCC05ACF3}" destId="{55B0A9CA-BD22-D340-84B2-F20FEC0C6555}" srcOrd="0" destOrd="0" presId="urn:microsoft.com/office/officeart/2005/8/layout/process3"/>
    <dgm:cxn modelId="{C8EEAFB9-D634-4744-A6EB-8224A2180BF7}" type="presOf" srcId="{CAA90BBD-37E5-F143-ADA8-9C7314039D19}" destId="{638DCDD2-468C-D844-BF3F-0A0ACD78241F}" srcOrd="0" destOrd="0" presId="urn:microsoft.com/office/officeart/2005/8/layout/process3"/>
    <dgm:cxn modelId="{A0003DAD-336C-C946-B83D-FE893CF6F616}" type="presOf" srcId="{0EE7E2D5-1BE5-8A47-BEFC-7D97A43E4884}" destId="{DA6F04FF-6D71-A449-95DE-ADDB872BF6AA}" srcOrd="1" destOrd="0" presId="urn:microsoft.com/office/officeart/2005/8/layout/process3"/>
    <dgm:cxn modelId="{6A1B7263-CFBB-2D43-B24B-C61DB226308C}" type="presOf" srcId="{CB71ACC0-8D1B-EE4C-ADC7-578023B14C6A}" destId="{893EAEF6-7A85-114D-8F71-822EA4E12FD3}" srcOrd="0" destOrd="0" presId="urn:microsoft.com/office/officeart/2005/8/layout/process3"/>
    <dgm:cxn modelId="{DC9657C9-3CEF-674B-846F-E2D2A40BB27C}" srcId="{0EE7E2D5-1BE5-8A47-BEFC-7D97A43E4884}" destId="{DACCFA2C-2750-2B40-99C0-6168A8A5DF12}" srcOrd="0" destOrd="0" parTransId="{7FBB560C-D630-D647-9B79-428850268D21}" sibTransId="{3B2E4C3C-6318-5242-92CF-1D64E27D6B41}"/>
    <dgm:cxn modelId="{52E7ADA1-2EE9-F74E-9EA8-B398226EEC13}" srcId="{8939ABEC-3781-BF46-9006-F4C0743BC8CB}" destId="{6A3BCD88-CD90-AE42-988F-6A561A3BEFD5}" srcOrd="2" destOrd="0" parTransId="{648F675D-1FF1-D048-8E53-C5C1D44FD304}" sibTransId="{BD05D0FE-F450-E54F-88DF-B7CAF6F57F2E}"/>
    <dgm:cxn modelId="{F9325880-0D51-B145-AE38-F4C955CA8197}" type="presOf" srcId="{B1BABB2F-758E-6D4D-907A-519773EE3CAC}" destId="{8D0BAA1F-5972-C049-832F-426CBD1CFADD}" srcOrd="0" destOrd="0" presId="urn:microsoft.com/office/officeart/2005/8/layout/process3"/>
    <dgm:cxn modelId="{DE958330-0D59-FA4A-8AB5-6DF53598F747}" type="presOf" srcId="{DACCFA2C-2750-2B40-99C0-6168A8A5DF12}" destId="{3AB09236-B906-3446-A4AC-25F1B7B0D59E}" srcOrd="0" destOrd="0" presId="urn:microsoft.com/office/officeart/2005/8/layout/process3"/>
    <dgm:cxn modelId="{2CCE73F2-5084-A740-9A2E-DF7F5E2DA1C0}" srcId="{8939ABEC-3781-BF46-9006-F4C0743BC8CB}" destId="{0EE7E2D5-1BE5-8A47-BEFC-7D97A43E4884}" srcOrd="0" destOrd="0" parTransId="{B3E74F6B-2076-854D-843A-10A39FC3BBE1}" sibTransId="{B1BABB2F-758E-6D4D-907A-519773EE3CAC}"/>
    <dgm:cxn modelId="{824F78B4-F2FF-7F4F-A256-1FB48FF621A3}" type="presOf" srcId="{2E74E89B-2EA8-6047-96FB-332511B7CFAD}" destId="{13D0F6F0-2C6B-024E-B681-267BB3090F19}" srcOrd="0" destOrd="0" presId="urn:microsoft.com/office/officeart/2005/8/layout/process3"/>
    <dgm:cxn modelId="{CB3F7972-8D0A-1D4A-8A4F-51EB80104EF4}" type="presOf" srcId="{6A3BCD88-CD90-AE42-988F-6A561A3BEFD5}" destId="{D2E48A41-8160-6744-B0D8-96A4F487BDA0}" srcOrd="0" destOrd="0" presId="urn:microsoft.com/office/officeart/2005/8/layout/process3"/>
    <dgm:cxn modelId="{842CD52A-B1A3-764F-AA96-F869B627E414}" type="presOf" srcId="{FFD4EBCC-6EA6-C64D-908F-FFDDA558C55A}" destId="{6082CD02-19CE-394D-A013-3E44E1687CA0}" srcOrd="1" destOrd="0" presId="urn:microsoft.com/office/officeart/2005/8/layout/process3"/>
    <dgm:cxn modelId="{84D94199-DC65-B740-8AC4-DB5A9A94917F}" srcId="{7EACE92C-FBB7-8D45-BC7F-979CCC05ACF3}" destId="{CAA90BBD-37E5-F143-ADA8-9C7314039D19}" srcOrd="0" destOrd="0" parTransId="{05B17A0E-7038-0D49-A92E-10597D1FE3DD}" sibTransId="{8ED7C999-57BA-9D49-BBAE-EB93278E66F7}"/>
    <dgm:cxn modelId="{05055849-2ABF-164C-AF70-56CB8B5CCEC4}" type="presOf" srcId="{CB71ACC0-8D1B-EE4C-ADC7-578023B14C6A}" destId="{B60E62C3-4BF4-B042-AD4E-D6F0B07CC871}" srcOrd="1" destOrd="0" presId="urn:microsoft.com/office/officeart/2005/8/layout/process3"/>
    <dgm:cxn modelId="{2B9176F6-DF3D-704B-B10D-4E29D5E83205}" type="presOf" srcId="{B1BABB2F-758E-6D4D-907A-519773EE3CAC}" destId="{CF06FF8A-43BF-0944-9691-6B4C33595630}" srcOrd="1" destOrd="0" presId="urn:microsoft.com/office/officeart/2005/8/layout/process3"/>
    <dgm:cxn modelId="{1625F03D-BD07-2F4D-B681-62F06E2951B2}" srcId="{8939ABEC-3781-BF46-9006-F4C0743BC8CB}" destId="{7EACE92C-FBB7-8D45-BC7F-979CCC05ACF3}" srcOrd="1" destOrd="0" parTransId="{66EA7E44-57DF-6149-B2A5-5BCB0EBC289C}" sibTransId="{68E57791-6459-764E-AE53-3286E119EE29}"/>
    <dgm:cxn modelId="{135F21CB-A0F2-F44E-A8C8-4A98C55B2254}" type="presOf" srcId="{68E57791-6459-764E-AE53-3286E119EE29}" destId="{EA14587B-FE04-4B47-9FA1-B070059B1E38}" srcOrd="1" destOrd="0" presId="urn:microsoft.com/office/officeart/2005/8/layout/process3"/>
    <dgm:cxn modelId="{E4F10DC7-387E-B747-9AA0-39A51450FE32}" type="presOf" srcId="{2E74E89B-2EA8-6047-96FB-332511B7CFAD}" destId="{6960B382-C260-3F43-9C2E-15F002E26FAA}" srcOrd="1" destOrd="0" presId="urn:microsoft.com/office/officeart/2005/8/layout/process3"/>
    <dgm:cxn modelId="{EA17C93E-4D33-4B4E-8EA9-89B2C9102357}" type="presOf" srcId="{BD05D0FE-F450-E54F-88DF-B7CAF6F57F2E}" destId="{74128532-DE2E-3E46-975D-193ACD0C325D}" srcOrd="1" destOrd="0" presId="urn:microsoft.com/office/officeart/2005/8/layout/process3"/>
    <dgm:cxn modelId="{4CAF09DE-3093-F942-977D-B4D17A6ADE0D}" type="presOf" srcId="{68E57791-6459-764E-AE53-3286E119EE29}" destId="{9460C3EE-7C33-DA43-B6C9-69B1D7D79FFB}" srcOrd="0" destOrd="0" presId="urn:microsoft.com/office/officeart/2005/8/layout/process3"/>
    <dgm:cxn modelId="{2C638750-20C8-B844-8453-03D6F2FCFACC}" type="presOf" srcId="{0EE7E2D5-1BE5-8A47-BEFC-7D97A43E4884}" destId="{85E40FBF-409D-1641-B984-EBF5006FFD37}" srcOrd="0" destOrd="0" presId="urn:microsoft.com/office/officeart/2005/8/layout/process3"/>
    <dgm:cxn modelId="{3126BCAF-9448-D241-8DE4-2BC28B6FD5F1}" type="presParOf" srcId="{2B70BEF2-4617-3C49-9B89-999E02AED660}" destId="{D30EC5F2-08CB-F14C-81CD-298A578B9A83}" srcOrd="0" destOrd="0" presId="urn:microsoft.com/office/officeart/2005/8/layout/process3"/>
    <dgm:cxn modelId="{C6063CAE-E570-3C4C-8D58-9E1CE2FA6EBE}" type="presParOf" srcId="{D30EC5F2-08CB-F14C-81CD-298A578B9A83}" destId="{85E40FBF-409D-1641-B984-EBF5006FFD37}" srcOrd="0" destOrd="0" presId="urn:microsoft.com/office/officeart/2005/8/layout/process3"/>
    <dgm:cxn modelId="{05FC968F-C322-624C-B0C2-F7B87956E404}" type="presParOf" srcId="{D30EC5F2-08CB-F14C-81CD-298A578B9A83}" destId="{DA6F04FF-6D71-A449-95DE-ADDB872BF6AA}" srcOrd="1" destOrd="0" presId="urn:microsoft.com/office/officeart/2005/8/layout/process3"/>
    <dgm:cxn modelId="{FBC5ADD4-F072-AA4A-9497-326F5AF41954}" type="presParOf" srcId="{D30EC5F2-08CB-F14C-81CD-298A578B9A83}" destId="{3AB09236-B906-3446-A4AC-25F1B7B0D59E}" srcOrd="2" destOrd="0" presId="urn:microsoft.com/office/officeart/2005/8/layout/process3"/>
    <dgm:cxn modelId="{954B4782-A5F9-4A43-A2C1-7B04170FA594}" type="presParOf" srcId="{2B70BEF2-4617-3C49-9B89-999E02AED660}" destId="{8D0BAA1F-5972-C049-832F-426CBD1CFADD}" srcOrd="1" destOrd="0" presId="urn:microsoft.com/office/officeart/2005/8/layout/process3"/>
    <dgm:cxn modelId="{A9A3F522-804E-CD4B-988B-BC2E43F47A7D}" type="presParOf" srcId="{8D0BAA1F-5972-C049-832F-426CBD1CFADD}" destId="{CF06FF8A-43BF-0944-9691-6B4C33595630}" srcOrd="0" destOrd="0" presId="urn:microsoft.com/office/officeart/2005/8/layout/process3"/>
    <dgm:cxn modelId="{0CFB04C1-4D88-B943-9BAA-F2EF162CC828}" type="presParOf" srcId="{2B70BEF2-4617-3C49-9B89-999E02AED660}" destId="{7F96460A-72D0-F242-8552-6AFDFC31E2FB}" srcOrd="2" destOrd="0" presId="urn:microsoft.com/office/officeart/2005/8/layout/process3"/>
    <dgm:cxn modelId="{A93B2A85-7FC3-5B4D-9330-DFE21C249307}" type="presParOf" srcId="{7F96460A-72D0-F242-8552-6AFDFC31E2FB}" destId="{55B0A9CA-BD22-D340-84B2-F20FEC0C6555}" srcOrd="0" destOrd="0" presId="urn:microsoft.com/office/officeart/2005/8/layout/process3"/>
    <dgm:cxn modelId="{47A75317-00B3-E94A-8D14-27F6DA60A27B}" type="presParOf" srcId="{7F96460A-72D0-F242-8552-6AFDFC31E2FB}" destId="{CCC73E48-9362-D94E-96E5-01C5208283C8}" srcOrd="1" destOrd="0" presId="urn:microsoft.com/office/officeart/2005/8/layout/process3"/>
    <dgm:cxn modelId="{69BB84B0-3BB6-A546-9FE0-B86010F8A6C9}" type="presParOf" srcId="{7F96460A-72D0-F242-8552-6AFDFC31E2FB}" destId="{638DCDD2-468C-D844-BF3F-0A0ACD78241F}" srcOrd="2" destOrd="0" presId="urn:microsoft.com/office/officeart/2005/8/layout/process3"/>
    <dgm:cxn modelId="{D493B50B-7E19-7B4C-98EF-5AA9BE39FC87}" type="presParOf" srcId="{2B70BEF2-4617-3C49-9B89-999E02AED660}" destId="{9460C3EE-7C33-DA43-B6C9-69B1D7D79FFB}" srcOrd="3" destOrd="0" presId="urn:microsoft.com/office/officeart/2005/8/layout/process3"/>
    <dgm:cxn modelId="{776D435F-A224-4B49-9969-1CE7D7FC9737}" type="presParOf" srcId="{9460C3EE-7C33-DA43-B6C9-69B1D7D79FFB}" destId="{EA14587B-FE04-4B47-9FA1-B070059B1E38}" srcOrd="0" destOrd="0" presId="urn:microsoft.com/office/officeart/2005/8/layout/process3"/>
    <dgm:cxn modelId="{628CB9A8-C3DE-704C-862D-E4D4CB32D949}" type="presParOf" srcId="{2B70BEF2-4617-3C49-9B89-999E02AED660}" destId="{E4D47CA1-E19E-7840-8D16-11A91B95A6BC}" srcOrd="4" destOrd="0" presId="urn:microsoft.com/office/officeart/2005/8/layout/process3"/>
    <dgm:cxn modelId="{4B37F45B-D3B2-F341-BF55-3AE6C02F7ABA}" type="presParOf" srcId="{E4D47CA1-E19E-7840-8D16-11A91B95A6BC}" destId="{D2E48A41-8160-6744-B0D8-96A4F487BDA0}" srcOrd="0" destOrd="0" presId="urn:microsoft.com/office/officeart/2005/8/layout/process3"/>
    <dgm:cxn modelId="{52AB5FBF-37A4-7540-B61B-DC7690FB6DDE}" type="presParOf" srcId="{E4D47CA1-E19E-7840-8D16-11A91B95A6BC}" destId="{DF2B73BC-5B10-A640-97D5-287DC1823EBF}" srcOrd="1" destOrd="0" presId="urn:microsoft.com/office/officeart/2005/8/layout/process3"/>
    <dgm:cxn modelId="{598AF789-C093-5946-80D3-A19BC235D20F}" type="presParOf" srcId="{E4D47CA1-E19E-7840-8D16-11A91B95A6BC}" destId="{9E9B12C9-DA5D-344E-8F09-0873F23EC08F}" srcOrd="2" destOrd="0" presId="urn:microsoft.com/office/officeart/2005/8/layout/process3"/>
    <dgm:cxn modelId="{D8DA4295-8E86-F14E-8893-7CDE94B92441}" type="presParOf" srcId="{2B70BEF2-4617-3C49-9B89-999E02AED660}" destId="{AE487215-D71B-4944-BC40-A1925472CE30}" srcOrd="5" destOrd="0" presId="urn:microsoft.com/office/officeart/2005/8/layout/process3"/>
    <dgm:cxn modelId="{EA65DBA8-687C-3649-9182-9A16AD7BDE4B}" type="presParOf" srcId="{AE487215-D71B-4944-BC40-A1925472CE30}" destId="{74128532-DE2E-3E46-975D-193ACD0C325D}" srcOrd="0" destOrd="0" presId="urn:microsoft.com/office/officeart/2005/8/layout/process3"/>
    <dgm:cxn modelId="{1265CB7B-0B37-B343-8853-9C14C194ABB0}" type="presParOf" srcId="{2B70BEF2-4617-3C49-9B89-999E02AED660}" destId="{79C7ACF5-C09C-E344-BE0F-F29CF05C8A48}" srcOrd="6" destOrd="0" presId="urn:microsoft.com/office/officeart/2005/8/layout/process3"/>
    <dgm:cxn modelId="{A3AECF58-3FEC-624E-A659-FC860D035EF7}" type="presParOf" srcId="{79C7ACF5-C09C-E344-BE0F-F29CF05C8A48}" destId="{893EAEF6-7A85-114D-8F71-822EA4E12FD3}" srcOrd="0" destOrd="0" presId="urn:microsoft.com/office/officeart/2005/8/layout/process3"/>
    <dgm:cxn modelId="{F2A744BF-E312-C946-830E-452B20751B6E}" type="presParOf" srcId="{79C7ACF5-C09C-E344-BE0F-F29CF05C8A48}" destId="{B60E62C3-4BF4-B042-AD4E-D6F0B07CC871}" srcOrd="1" destOrd="0" presId="urn:microsoft.com/office/officeart/2005/8/layout/process3"/>
    <dgm:cxn modelId="{4D3F6B97-B048-B84E-8976-F4702BB7466D}" type="presParOf" srcId="{79C7ACF5-C09C-E344-BE0F-F29CF05C8A48}" destId="{D6E23FD0-5B88-D14E-BEDE-7103B12EC5FC}" srcOrd="2" destOrd="0" presId="urn:microsoft.com/office/officeart/2005/8/layout/process3"/>
    <dgm:cxn modelId="{A980DEA6-F8A5-E041-8228-A84B8A4E539E}" type="presParOf" srcId="{2B70BEF2-4617-3C49-9B89-999E02AED660}" destId="{3D5D1BF6-E6E5-4D45-8C06-00ED9E895068}" srcOrd="7" destOrd="0" presId="urn:microsoft.com/office/officeart/2005/8/layout/process3"/>
    <dgm:cxn modelId="{DF3D352C-AD72-8246-B2E5-923A0FF5094F}" type="presParOf" srcId="{3D5D1BF6-E6E5-4D45-8C06-00ED9E895068}" destId="{6082CD02-19CE-394D-A013-3E44E1687CA0}" srcOrd="0" destOrd="0" presId="urn:microsoft.com/office/officeart/2005/8/layout/process3"/>
    <dgm:cxn modelId="{AA2572C4-E059-A347-B295-5396F51E5F8D}" type="presParOf" srcId="{2B70BEF2-4617-3C49-9B89-999E02AED660}" destId="{A516727C-2F79-3040-96C6-B3A3EC187442}" srcOrd="8" destOrd="0" presId="urn:microsoft.com/office/officeart/2005/8/layout/process3"/>
    <dgm:cxn modelId="{09D7C634-312A-6D43-8C43-10C22F96EC2F}" type="presParOf" srcId="{A516727C-2F79-3040-96C6-B3A3EC187442}" destId="{13D0F6F0-2C6B-024E-B681-267BB3090F19}" srcOrd="0" destOrd="0" presId="urn:microsoft.com/office/officeart/2005/8/layout/process3"/>
    <dgm:cxn modelId="{CECD20C0-48C0-104C-AF4B-C63F72B3A27E}" type="presParOf" srcId="{A516727C-2F79-3040-96C6-B3A3EC187442}" destId="{6960B382-C260-3F43-9C2E-15F002E26FAA}" srcOrd="1" destOrd="0" presId="urn:microsoft.com/office/officeart/2005/8/layout/process3"/>
    <dgm:cxn modelId="{648C4C7E-24AC-B548-856F-23070CA02B1F}" type="presParOf" srcId="{A516727C-2F79-3040-96C6-B3A3EC187442}" destId="{66C4FEEE-4A97-9945-86B2-72C4C70F08E3}" srcOrd="2" destOrd="0" presId="urn:microsoft.com/office/officeart/2005/8/layout/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E535A43-82F3-C748-B098-19010F86F009}" type="doc">
      <dgm:prSet loTypeId="urn:microsoft.com/office/officeart/2008/layout/VerticalCurvedList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D5E61CF-0711-9D43-9C6A-E90907004BA3}">
      <dgm:prSet phldrT="[Text]"/>
      <dgm:spPr/>
      <dgm:t>
        <a:bodyPr/>
        <a:lstStyle/>
        <a:p>
          <a:r>
            <a:rPr lang="en-US" altLang="zh-CN" dirty="0" smtClean="0"/>
            <a:t>Initialize</a:t>
          </a:r>
          <a:r>
            <a:rPr lang="zh-CN" altLang="en-US" baseline="0" dirty="0" smtClean="0"/>
            <a:t> </a:t>
          </a:r>
          <a:r>
            <a:rPr lang="en-US" altLang="zh-CN" baseline="0" dirty="0" smtClean="0"/>
            <a:t>a</a:t>
          </a:r>
          <a:r>
            <a:rPr lang="zh-CN" altLang="en-US" baseline="0" dirty="0" smtClean="0"/>
            <a:t> </a:t>
          </a:r>
          <a:r>
            <a:rPr lang="en-US" altLang="zh-CN" baseline="0" dirty="0" smtClean="0"/>
            <a:t>SIM</a:t>
          </a:r>
          <a:r>
            <a:rPr lang="zh-CN" altLang="en-US" baseline="0" dirty="0" smtClean="0"/>
            <a:t> </a:t>
          </a:r>
          <a:r>
            <a:rPr lang="en-US" altLang="zh-CN" baseline="0" dirty="0" smtClean="0"/>
            <a:t>card</a:t>
          </a:r>
          <a:r>
            <a:rPr lang="zh-CN" altLang="en-US" baseline="0" dirty="0" smtClean="0"/>
            <a:t> </a:t>
          </a:r>
          <a:r>
            <a:rPr lang="en-US" altLang="zh-CN" baseline="0" dirty="0" smtClean="0"/>
            <a:t>missing</a:t>
          </a:r>
          <a:r>
            <a:rPr lang="zh-CN" altLang="en-US" baseline="0" dirty="0" smtClean="0"/>
            <a:t> </a:t>
          </a:r>
          <a:r>
            <a:rPr lang="en-US" altLang="zh-CN" baseline="0" dirty="0" smtClean="0"/>
            <a:t>report</a:t>
          </a:r>
          <a:endParaRPr lang="en-US" dirty="0"/>
        </a:p>
      </dgm:t>
    </dgm:pt>
    <dgm:pt modelId="{0863C2BD-47DA-0A4A-B82B-16CB86793AF7}" type="parTrans" cxnId="{43791BD4-2B95-764F-86D0-9ABFBE4B5458}">
      <dgm:prSet/>
      <dgm:spPr/>
      <dgm:t>
        <a:bodyPr/>
        <a:lstStyle/>
        <a:p>
          <a:endParaRPr lang="en-US"/>
        </a:p>
      </dgm:t>
    </dgm:pt>
    <dgm:pt modelId="{47A088CE-CBBE-BD46-AA9A-97379559F9E2}" type="sibTrans" cxnId="{43791BD4-2B95-764F-86D0-9ABFBE4B5458}">
      <dgm:prSet/>
      <dgm:spPr/>
      <dgm:t>
        <a:bodyPr/>
        <a:lstStyle/>
        <a:p>
          <a:endParaRPr lang="en-US"/>
        </a:p>
      </dgm:t>
    </dgm:pt>
    <dgm:pt modelId="{740A9D77-D1A9-F34F-8521-EEADEABF5E39}">
      <dgm:prSet phldrT="[Text]"/>
      <dgm:spPr/>
      <dgm:t>
        <a:bodyPr/>
        <a:lstStyle/>
        <a:p>
          <a:r>
            <a:rPr lang="en-US" altLang="zh-CN" dirty="0" smtClean="0"/>
            <a:t>Invoke</a:t>
          </a:r>
          <a:r>
            <a:rPr lang="zh-CN" altLang="en-US" dirty="0" smtClean="0"/>
            <a:t> </a:t>
          </a:r>
          <a:r>
            <a:rPr lang="en-US" altLang="zh-CN" dirty="0" smtClean="0"/>
            <a:t>flag</a:t>
          </a:r>
          <a:r>
            <a:rPr lang="zh-CN" altLang="en-US" dirty="0" smtClean="0"/>
            <a:t> </a:t>
          </a:r>
          <a:r>
            <a:rPr lang="en-US" altLang="zh-CN" dirty="0" smtClean="0"/>
            <a:t>MMR_NREG_REQ</a:t>
          </a:r>
          <a:endParaRPr lang="en-US" dirty="0"/>
        </a:p>
      </dgm:t>
    </dgm:pt>
    <dgm:pt modelId="{29FC54A8-699B-794E-89CA-55BA37C05A4E}" type="parTrans" cxnId="{F339646A-F474-C341-BD4B-F29B0D2F376A}">
      <dgm:prSet/>
      <dgm:spPr/>
      <dgm:t>
        <a:bodyPr/>
        <a:lstStyle/>
        <a:p>
          <a:endParaRPr lang="en-US"/>
        </a:p>
      </dgm:t>
    </dgm:pt>
    <dgm:pt modelId="{F92E5586-845E-2B45-9DF3-6EBFF32398E8}" type="sibTrans" cxnId="{F339646A-F474-C341-BD4B-F29B0D2F376A}">
      <dgm:prSet/>
      <dgm:spPr/>
      <dgm:t>
        <a:bodyPr/>
        <a:lstStyle/>
        <a:p>
          <a:endParaRPr lang="en-US"/>
        </a:p>
      </dgm:t>
    </dgm:pt>
    <dgm:pt modelId="{BAC91542-4D34-B34E-9FA1-E287B7A22971}">
      <dgm:prSet phldrT="[Text]"/>
      <dgm:spPr/>
      <dgm:t>
        <a:bodyPr/>
        <a:lstStyle/>
        <a:p>
          <a:r>
            <a:rPr lang="en-US" altLang="zh-CN" dirty="0" smtClean="0"/>
            <a:t>Detached</a:t>
          </a:r>
          <a:r>
            <a:rPr lang="zh-CN" altLang="en-US" dirty="0" smtClean="0"/>
            <a:t> </a:t>
          </a:r>
          <a:r>
            <a:rPr lang="en-US" altLang="zh-CN" dirty="0" smtClean="0"/>
            <a:t>from</a:t>
          </a:r>
          <a:r>
            <a:rPr lang="zh-CN" altLang="en-US" dirty="0" smtClean="0"/>
            <a:t> </a:t>
          </a:r>
          <a:r>
            <a:rPr lang="en-US" altLang="zh-CN" dirty="0" smtClean="0"/>
            <a:t>network</a:t>
          </a:r>
          <a:endParaRPr lang="en-US" dirty="0"/>
        </a:p>
      </dgm:t>
    </dgm:pt>
    <dgm:pt modelId="{A5738925-D943-814A-BD69-346DC9B84585}" type="parTrans" cxnId="{A03E85CD-42EC-2E42-9077-E3C230DBC77B}">
      <dgm:prSet/>
      <dgm:spPr/>
      <dgm:t>
        <a:bodyPr/>
        <a:lstStyle/>
        <a:p>
          <a:endParaRPr lang="en-US"/>
        </a:p>
      </dgm:t>
    </dgm:pt>
    <dgm:pt modelId="{C0C6E377-B3A1-464D-B24B-83C669D58EAC}" type="sibTrans" cxnId="{A03E85CD-42EC-2E42-9077-E3C230DBC77B}">
      <dgm:prSet/>
      <dgm:spPr/>
      <dgm:t>
        <a:bodyPr/>
        <a:lstStyle/>
        <a:p>
          <a:endParaRPr lang="en-US"/>
        </a:p>
      </dgm:t>
    </dgm:pt>
    <dgm:pt modelId="{DD33E2E0-C560-CC46-A297-10CCCD52748F}">
      <dgm:prSet/>
      <dgm:spPr/>
      <dgm:t>
        <a:bodyPr/>
        <a:lstStyle/>
        <a:p>
          <a:r>
            <a:rPr lang="en-US" altLang="zh-CN" dirty="0" smtClean="0"/>
            <a:t>No</a:t>
          </a:r>
          <a:r>
            <a:rPr lang="zh-CN" altLang="en-US" dirty="0" smtClean="0"/>
            <a:t> </a:t>
          </a:r>
          <a:r>
            <a:rPr lang="en-US" altLang="zh-CN" dirty="0" smtClean="0"/>
            <a:t>SIM</a:t>
          </a:r>
          <a:r>
            <a:rPr lang="zh-CN" altLang="en-US" dirty="0" smtClean="0"/>
            <a:t> </a:t>
          </a:r>
          <a:r>
            <a:rPr lang="en-US" altLang="zh-CN" dirty="0" smtClean="0"/>
            <a:t>card,</a:t>
          </a:r>
          <a:r>
            <a:rPr lang="zh-CN" altLang="en-US" dirty="0" smtClean="0"/>
            <a:t> </a:t>
          </a:r>
          <a:r>
            <a:rPr lang="en-US" altLang="zh-CN" dirty="0" smtClean="0"/>
            <a:t>can</a:t>
          </a:r>
          <a:r>
            <a:rPr lang="zh-CN" altLang="en-US" dirty="0" smtClean="0"/>
            <a:t> </a:t>
          </a:r>
          <a:r>
            <a:rPr lang="en-US" altLang="zh-CN" dirty="0" smtClean="0"/>
            <a:t>still</a:t>
          </a:r>
          <a:r>
            <a:rPr lang="zh-CN" altLang="en-US" dirty="0" smtClean="0"/>
            <a:t> </a:t>
          </a:r>
          <a:r>
            <a:rPr lang="en-US" altLang="zh-CN" dirty="0" smtClean="0"/>
            <a:t>make</a:t>
          </a:r>
          <a:r>
            <a:rPr lang="zh-CN" altLang="en-US" dirty="0" smtClean="0"/>
            <a:t> </a:t>
          </a:r>
          <a:r>
            <a:rPr lang="en-US" altLang="zh-CN" dirty="0" err="1" smtClean="0"/>
            <a:t>memrgency</a:t>
          </a:r>
          <a:r>
            <a:rPr lang="zh-CN" altLang="en-US" dirty="0" smtClean="0"/>
            <a:t> </a:t>
          </a:r>
          <a:r>
            <a:rPr lang="en-US" altLang="zh-CN" dirty="0" smtClean="0"/>
            <a:t>calls</a:t>
          </a:r>
          <a:endParaRPr lang="en-US" dirty="0"/>
        </a:p>
      </dgm:t>
    </dgm:pt>
    <dgm:pt modelId="{EEA7C571-FA8E-4045-A381-5C486F39F2AD}" type="parTrans" cxnId="{4472AB7B-1C18-074C-B505-5804586DCD81}">
      <dgm:prSet/>
      <dgm:spPr/>
      <dgm:t>
        <a:bodyPr/>
        <a:lstStyle/>
        <a:p>
          <a:endParaRPr lang="en-US"/>
        </a:p>
      </dgm:t>
    </dgm:pt>
    <dgm:pt modelId="{AECB9658-CD5B-834A-AB86-46B32DC938A7}" type="sibTrans" cxnId="{4472AB7B-1C18-074C-B505-5804586DCD81}">
      <dgm:prSet/>
      <dgm:spPr/>
      <dgm:t>
        <a:bodyPr/>
        <a:lstStyle/>
        <a:p>
          <a:endParaRPr lang="en-US"/>
        </a:p>
      </dgm:t>
    </dgm:pt>
    <dgm:pt modelId="{1BBB0DC0-981A-3044-9559-EAC1B748CFC8}" type="pres">
      <dgm:prSet presAssocID="{6E535A43-82F3-C748-B098-19010F86F009}" presName="Name0" presStyleCnt="0">
        <dgm:presLayoutVars>
          <dgm:chMax val="7"/>
          <dgm:chPref val="7"/>
          <dgm:dir/>
        </dgm:presLayoutVars>
      </dgm:prSet>
      <dgm:spPr/>
    </dgm:pt>
    <dgm:pt modelId="{B8D801DE-90E3-B54E-8786-568CDEED879A}" type="pres">
      <dgm:prSet presAssocID="{6E535A43-82F3-C748-B098-19010F86F009}" presName="Name1" presStyleCnt="0"/>
      <dgm:spPr/>
    </dgm:pt>
    <dgm:pt modelId="{17FC2AB2-CFFA-D241-8E0E-6C026C664580}" type="pres">
      <dgm:prSet presAssocID="{6E535A43-82F3-C748-B098-19010F86F009}" presName="cycle" presStyleCnt="0"/>
      <dgm:spPr/>
    </dgm:pt>
    <dgm:pt modelId="{129A246C-BE4E-B947-A2E5-71AAA74A38FF}" type="pres">
      <dgm:prSet presAssocID="{6E535A43-82F3-C748-B098-19010F86F009}" presName="srcNode" presStyleLbl="node1" presStyleIdx="0" presStyleCnt="4"/>
      <dgm:spPr/>
    </dgm:pt>
    <dgm:pt modelId="{14D3730D-6BDC-164E-A21D-64C767D57B65}" type="pres">
      <dgm:prSet presAssocID="{6E535A43-82F3-C748-B098-19010F86F009}" presName="conn" presStyleLbl="parChTrans1D2" presStyleIdx="0" presStyleCnt="1"/>
      <dgm:spPr/>
    </dgm:pt>
    <dgm:pt modelId="{85E3D394-2CD1-8545-B5CA-521AF858B0FD}" type="pres">
      <dgm:prSet presAssocID="{6E535A43-82F3-C748-B098-19010F86F009}" presName="extraNode" presStyleLbl="node1" presStyleIdx="0" presStyleCnt="4"/>
      <dgm:spPr/>
    </dgm:pt>
    <dgm:pt modelId="{98DEA1B6-D33C-D646-855D-919584C4FB5C}" type="pres">
      <dgm:prSet presAssocID="{6E535A43-82F3-C748-B098-19010F86F009}" presName="dstNode" presStyleLbl="node1" presStyleIdx="0" presStyleCnt="4"/>
      <dgm:spPr/>
    </dgm:pt>
    <dgm:pt modelId="{79F9CA02-94ED-5C47-BD3E-F06347EE6ACC}" type="pres">
      <dgm:prSet presAssocID="{0D5E61CF-0711-9D43-9C6A-E90907004BA3}" presName="text_1" presStyleLbl="node1" presStyleIdx="0" presStyleCnt="4">
        <dgm:presLayoutVars>
          <dgm:bulletEnabled val="1"/>
        </dgm:presLayoutVars>
      </dgm:prSet>
      <dgm:spPr/>
    </dgm:pt>
    <dgm:pt modelId="{0CCF845F-3154-EA4A-8A98-1AC134FF5A45}" type="pres">
      <dgm:prSet presAssocID="{0D5E61CF-0711-9D43-9C6A-E90907004BA3}" presName="accent_1" presStyleCnt="0"/>
      <dgm:spPr/>
    </dgm:pt>
    <dgm:pt modelId="{AA1ADDBC-6054-444D-973B-89D3B0BF7E3E}" type="pres">
      <dgm:prSet presAssocID="{0D5E61CF-0711-9D43-9C6A-E90907004BA3}" presName="accentRepeatNode" presStyleLbl="solidFgAcc1" presStyleIdx="0" presStyleCnt="4"/>
      <dgm:spPr/>
    </dgm:pt>
    <dgm:pt modelId="{06674F89-5F93-D746-99BA-EB7E38EB3277}" type="pres">
      <dgm:prSet presAssocID="{740A9D77-D1A9-F34F-8521-EEADEABF5E39}" presName="text_2" presStyleLbl="node1" presStyleIdx="1" presStyleCnt="4">
        <dgm:presLayoutVars>
          <dgm:bulletEnabled val="1"/>
        </dgm:presLayoutVars>
      </dgm:prSet>
      <dgm:spPr/>
    </dgm:pt>
    <dgm:pt modelId="{AA71705E-5610-374D-B7A5-039B7269B041}" type="pres">
      <dgm:prSet presAssocID="{740A9D77-D1A9-F34F-8521-EEADEABF5E39}" presName="accent_2" presStyleCnt="0"/>
      <dgm:spPr/>
    </dgm:pt>
    <dgm:pt modelId="{831B2A16-3960-874E-AA15-81CBE1216D7C}" type="pres">
      <dgm:prSet presAssocID="{740A9D77-D1A9-F34F-8521-EEADEABF5E39}" presName="accentRepeatNode" presStyleLbl="solidFgAcc1" presStyleIdx="1" presStyleCnt="4"/>
      <dgm:spPr/>
    </dgm:pt>
    <dgm:pt modelId="{CE5389C0-5203-4A4B-A51A-4A332CBAEFFC}" type="pres">
      <dgm:prSet presAssocID="{BAC91542-4D34-B34E-9FA1-E287B7A22971}" presName="text_3" presStyleLbl="node1" presStyleIdx="2" presStyleCnt="4">
        <dgm:presLayoutVars>
          <dgm:bulletEnabled val="1"/>
        </dgm:presLayoutVars>
      </dgm:prSet>
      <dgm:spPr/>
    </dgm:pt>
    <dgm:pt modelId="{BF0A0E64-3FE1-134A-8ED0-F437A51C0677}" type="pres">
      <dgm:prSet presAssocID="{BAC91542-4D34-B34E-9FA1-E287B7A22971}" presName="accent_3" presStyleCnt="0"/>
      <dgm:spPr/>
    </dgm:pt>
    <dgm:pt modelId="{0F26F2FC-3605-D84B-8CCE-8EB331C87EF9}" type="pres">
      <dgm:prSet presAssocID="{BAC91542-4D34-B34E-9FA1-E287B7A22971}" presName="accentRepeatNode" presStyleLbl="solidFgAcc1" presStyleIdx="2" presStyleCnt="4"/>
      <dgm:spPr/>
    </dgm:pt>
    <dgm:pt modelId="{4F348F5C-261D-2847-9899-C684AFEB3492}" type="pres">
      <dgm:prSet presAssocID="{DD33E2E0-C560-CC46-A297-10CCCD52748F}" presName="text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B8050A5-DFDE-174A-90BC-F6E12751D82F}" type="pres">
      <dgm:prSet presAssocID="{DD33E2E0-C560-CC46-A297-10CCCD52748F}" presName="accent_4" presStyleCnt="0"/>
      <dgm:spPr/>
    </dgm:pt>
    <dgm:pt modelId="{C75CDF3E-E516-FD4E-839A-51FB1A77DC39}" type="pres">
      <dgm:prSet presAssocID="{DD33E2E0-C560-CC46-A297-10CCCD52748F}" presName="accentRepeatNode" presStyleLbl="solidFgAcc1" presStyleIdx="3" presStyleCnt="4"/>
      <dgm:spPr/>
    </dgm:pt>
  </dgm:ptLst>
  <dgm:cxnLst>
    <dgm:cxn modelId="{D0DD927F-DA0E-D84E-9D22-5FBBFEABC251}" type="presOf" srcId="{DD33E2E0-C560-CC46-A297-10CCCD52748F}" destId="{4F348F5C-261D-2847-9899-C684AFEB3492}" srcOrd="0" destOrd="0" presId="urn:microsoft.com/office/officeart/2008/layout/VerticalCurvedList"/>
    <dgm:cxn modelId="{7756336F-6A17-D64B-801A-D938DC37D022}" type="presOf" srcId="{BAC91542-4D34-B34E-9FA1-E287B7A22971}" destId="{CE5389C0-5203-4A4B-A51A-4A332CBAEFFC}" srcOrd="0" destOrd="0" presId="urn:microsoft.com/office/officeart/2008/layout/VerticalCurvedList"/>
    <dgm:cxn modelId="{ACD1EF2A-C7DE-9C4D-9BBC-B6306D7460C8}" type="presOf" srcId="{6E535A43-82F3-C748-B098-19010F86F009}" destId="{1BBB0DC0-981A-3044-9559-EAC1B748CFC8}" srcOrd="0" destOrd="0" presId="urn:microsoft.com/office/officeart/2008/layout/VerticalCurvedList"/>
    <dgm:cxn modelId="{B80E481C-2262-8549-8ECF-3ADDDDE8094B}" type="presOf" srcId="{47A088CE-CBBE-BD46-AA9A-97379559F9E2}" destId="{14D3730D-6BDC-164E-A21D-64C767D57B65}" srcOrd="0" destOrd="0" presId="urn:microsoft.com/office/officeart/2008/layout/VerticalCurvedList"/>
    <dgm:cxn modelId="{43791BD4-2B95-764F-86D0-9ABFBE4B5458}" srcId="{6E535A43-82F3-C748-B098-19010F86F009}" destId="{0D5E61CF-0711-9D43-9C6A-E90907004BA3}" srcOrd="0" destOrd="0" parTransId="{0863C2BD-47DA-0A4A-B82B-16CB86793AF7}" sibTransId="{47A088CE-CBBE-BD46-AA9A-97379559F9E2}"/>
    <dgm:cxn modelId="{A03E85CD-42EC-2E42-9077-E3C230DBC77B}" srcId="{6E535A43-82F3-C748-B098-19010F86F009}" destId="{BAC91542-4D34-B34E-9FA1-E287B7A22971}" srcOrd="2" destOrd="0" parTransId="{A5738925-D943-814A-BD69-346DC9B84585}" sibTransId="{C0C6E377-B3A1-464D-B24B-83C669D58EAC}"/>
    <dgm:cxn modelId="{1E4BF16C-2693-D446-AE78-5C4B15B60E76}" type="presOf" srcId="{0D5E61CF-0711-9D43-9C6A-E90907004BA3}" destId="{79F9CA02-94ED-5C47-BD3E-F06347EE6ACC}" srcOrd="0" destOrd="0" presId="urn:microsoft.com/office/officeart/2008/layout/VerticalCurvedList"/>
    <dgm:cxn modelId="{7837F032-1088-5748-89E6-2FE4FC5F9BFA}" type="presOf" srcId="{740A9D77-D1A9-F34F-8521-EEADEABF5E39}" destId="{06674F89-5F93-D746-99BA-EB7E38EB3277}" srcOrd="0" destOrd="0" presId="urn:microsoft.com/office/officeart/2008/layout/VerticalCurvedList"/>
    <dgm:cxn modelId="{4472AB7B-1C18-074C-B505-5804586DCD81}" srcId="{6E535A43-82F3-C748-B098-19010F86F009}" destId="{DD33E2E0-C560-CC46-A297-10CCCD52748F}" srcOrd="3" destOrd="0" parTransId="{EEA7C571-FA8E-4045-A381-5C486F39F2AD}" sibTransId="{AECB9658-CD5B-834A-AB86-46B32DC938A7}"/>
    <dgm:cxn modelId="{F339646A-F474-C341-BD4B-F29B0D2F376A}" srcId="{6E535A43-82F3-C748-B098-19010F86F009}" destId="{740A9D77-D1A9-F34F-8521-EEADEABF5E39}" srcOrd="1" destOrd="0" parTransId="{29FC54A8-699B-794E-89CA-55BA37C05A4E}" sibTransId="{F92E5586-845E-2B45-9DF3-6EBFF32398E8}"/>
    <dgm:cxn modelId="{A75F25D3-3CB0-0348-9407-0BDB28BA26B3}" type="presParOf" srcId="{1BBB0DC0-981A-3044-9559-EAC1B748CFC8}" destId="{B8D801DE-90E3-B54E-8786-568CDEED879A}" srcOrd="0" destOrd="0" presId="urn:microsoft.com/office/officeart/2008/layout/VerticalCurvedList"/>
    <dgm:cxn modelId="{EF6AF376-F1EC-AC47-ADCF-B237040993DE}" type="presParOf" srcId="{B8D801DE-90E3-B54E-8786-568CDEED879A}" destId="{17FC2AB2-CFFA-D241-8E0E-6C026C664580}" srcOrd="0" destOrd="0" presId="urn:microsoft.com/office/officeart/2008/layout/VerticalCurvedList"/>
    <dgm:cxn modelId="{2E3895F4-CED3-5447-B291-5C6B29D252B1}" type="presParOf" srcId="{17FC2AB2-CFFA-D241-8E0E-6C026C664580}" destId="{129A246C-BE4E-B947-A2E5-71AAA74A38FF}" srcOrd="0" destOrd="0" presId="urn:microsoft.com/office/officeart/2008/layout/VerticalCurvedList"/>
    <dgm:cxn modelId="{1AF1C35E-5E8F-C445-AF04-5C10A58DB875}" type="presParOf" srcId="{17FC2AB2-CFFA-D241-8E0E-6C026C664580}" destId="{14D3730D-6BDC-164E-A21D-64C767D57B65}" srcOrd="1" destOrd="0" presId="urn:microsoft.com/office/officeart/2008/layout/VerticalCurvedList"/>
    <dgm:cxn modelId="{3DEA743D-1004-3B41-9FA2-D94A5BBE937B}" type="presParOf" srcId="{17FC2AB2-CFFA-D241-8E0E-6C026C664580}" destId="{85E3D394-2CD1-8545-B5CA-521AF858B0FD}" srcOrd="2" destOrd="0" presId="urn:microsoft.com/office/officeart/2008/layout/VerticalCurvedList"/>
    <dgm:cxn modelId="{472A269E-78C6-2F4E-926E-6262B72A2AD0}" type="presParOf" srcId="{17FC2AB2-CFFA-D241-8E0E-6C026C664580}" destId="{98DEA1B6-D33C-D646-855D-919584C4FB5C}" srcOrd="3" destOrd="0" presId="urn:microsoft.com/office/officeart/2008/layout/VerticalCurvedList"/>
    <dgm:cxn modelId="{2736C3BB-B49B-1E45-9A47-BC312874DCFE}" type="presParOf" srcId="{B8D801DE-90E3-B54E-8786-568CDEED879A}" destId="{79F9CA02-94ED-5C47-BD3E-F06347EE6ACC}" srcOrd="1" destOrd="0" presId="urn:microsoft.com/office/officeart/2008/layout/VerticalCurvedList"/>
    <dgm:cxn modelId="{7462FB9A-E007-304B-AC2F-19592DE47054}" type="presParOf" srcId="{B8D801DE-90E3-B54E-8786-568CDEED879A}" destId="{0CCF845F-3154-EA4A-8A98-1AC134FF5A45}" srcOrd="2" destOrd="0" presId="urn:microsoft.com/office/officeart/2008/layout/VerticalCurvedList"/>
    <dgm:cxn modelId="{1ABD1140-FC1E-6845-996F-5DA5F2AF1E24}" type="presParOf" srcId="{0CCF845F-3154-EA4A-8A98-1AC134FF5A45}" destId="{AA1ADDBC-6054-444D-973B-89D3B0BF7E3E}" srcOrd="0" destOrd="0" presId="urn:microsoft.com/office/officeart/2008/layout/VerticalCurvedList"/>
    <dgm:cxn modelId="{333BB01B-60D0-7543-A143-61E04EC9CE0A}" type="presParOf" srcId="{B8D801DE-90E3-B54E-8786-568CDEED879A}" destId="{06674F89-5F93-D746-99BA-EB7E38EB3277}" srcOrd="3" destOrd="0" presId="urn:microsoft.com/office/officeart/2008/layout/VerticalCurvedList"/>
    <dgm:cxn modelId="{164162EB-0C27-3845-BAF7-DAA0CA02E73B}" type="presParOf" srcId="{B8D801DE-90E3-B54E-8786-568CDEED879A}" destId="{AA71705E-5610-374D-B7A5-039B7269B041}" srcOrd="4" destOrd="0" presId="urn:microsoft.com/office/officeart/2008/layout/VerticalCurvedList"/>
    <dgm:cxn modelId="{C0B4E361-4AB4-294F-8077-71B0DA3BFAD4}" type="presParOf" srcId="{AA71705E-5610-374D-B7A5-039B7269B041}" destId="{831B2A16-3960-874E-AA15-81CBE1216D7C}" srcOrd="0" destOrd="0" presId="urn:microsoft.com/office/officeart/2008/layout/VerticalCurvedList"/>
    <dgm:cxn modelId="{B6BA684F-9504-EE43-A9E1-8367C396CA55}" type="presParOf" srcId="{B8D801DE-90E3-B54E-8786-568CDEED879A}" destId="{CE5389C0-5203-4A4B-A51A-4A332CBAEFFC}" srcOrd="5" destOrd="0" presId="urn:microsoft.com/office/officeart/2008/layout/VerticalCurvedList"/>
    <dgm:cxn modelId="{83746254-56C8-9045-899B-92D2D6EFA391}" type="presParOf" srcId="{B8D801DE-90E3-B54E-8786-568CDEED879A}" destId="{BF0A0E64-3FE1-134A-8ED0-F437A51C0677}" srcOrd="6" destOrd="0" presId="urn:microsoft.com/office/officeart/2008/layout/VerticalCurvedList"/>
    <dgm:cxn modelId="{DADA2F4E-F248-754E-B6BB-869632811F02}" type="presParOf" srcId="{BF0A0E64-3FE1-134A-8ED0-F437A51C0677}" destId="{0F26F2FC-3605-D84B-8CCE-8EB331C87EF9}" srcOrd="0" destOrd="0" presId="urn:microsoft.com/office/officeart/2008/layout/VerticalCurvedList"/>
    <dgm:cxn modelId="{781CA823-D82A-774D-AB8A-FC167019D69A}" type="presParOf" srcId="{B8D801DE-90E3-B54E-8786-568CDEED879A}" destId="{4F348F5C-261D-2847-9899-C684AFEB3492}" srcOrd="7" destOrd="0" presId="urn:microsoft.com/office/officeart/2008/layout/VerticalCurvedList"/>
    <dgm:cxn modelId="{E643B0E8-5337-9E41-9FEE-1A7FCC19F744}" type="presParOf" srcId="{B8D801DE-90E3-B54E-8786-568CDEED879A}" destId="{EB8050A5-DFDE-174A-90BC-F6E12751D82F}" srcOrd="8" destOrd="0" presId="urn:microsoft.com/office/officeart/2008/layout/VerticalCurvedList"/>
    <dgm:cxn modelId="{77A7BBA9-1B7A-B14E-A69E-95F264FBABC1}" type="presParOf" srcId="{EB8050A5-DFDE-174A-90BC-F6E12751D82F}" destId="{C75CDF3E-E516-FD4E-839A-51FB1A77DC39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A6F04FF-6D71-A449-95DE-ADDB872BF6AA}">
      <dsp:nvSpPr>
        <dsp:cNvPr id="0" name=""/>
        <dsp:cNvSpPr/>
      </dsp:nvSpPr>
      <dsp:spPr>
        <a:xfrm>
          <a:off x="6200" y="1416202"/>
          <a:ext cx="1398970" cy="62314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8232" tIns="78232" rIns="78232" bIns="41910" numCol="1" spcCol="1270" anchor="t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1100" kern="1200" dirty="0" smtClean="0"/>
            <a:t>Switch</a:t>
          </a:r>
          <a:r>
            <a:rPr lang="zh-CN" altLang="en-US" sz="1100" kern="1200" dirty="0" smtClean="0"/>
            <a:t> </a:t>
          </a:r>
          <a:r>
            <a:rPr lang="en-US" altLang="zh-CN" sz="1100" kern="1200" dirty="0" smtClean="0"/>
            <a:t>on</a:t>
          </a:r>
          <a:endParaRPr lang="en-US" sz="1100" kern="1200" dirty="0"/>
        </a:p>
      </dsp:txBody>
      <dsp:txXfrm>
        <a:off x="6200" y="1416202"/>
        <a:ext cx="1398970" cy="415432"/>
      </dsp:txXfrm>
    </dsp:sp>
    <dsp:sp modelId="{3AB09236-B906-3446-A4AC-25F1B7B0D59E}">
      <dsp:nvSpPr>
        <dsp:cNvPr id="0" name=""/>
        <dsp:cNvSpPr/>
      </dsp:nvSpPr>
      <dsp:spPr>
        <a:xfrm>
          <a:off x="292736" y="1831635"/>
          <a:ext cx="1398970" cy="6336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78232" rIns="78232" bIns="78232" numCol="1" spcCol="1270" anchor="t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altLang="zh-CN" sz="1100" kern="1200" dirty="0" smtClean="0"/>
            <a:t>IMSI</a:t>
          </a:r>
          <a:r>
            <a:rPr lang="zh-CN" altLang="en-US" sz="1100" kern="1200" dirty="0" smtClean="0"/>
            <a:t> </a:t>
          </a:r>
          <a:r>
            <a:rPr lang="en-US" altLang="zh-CN" sz="1100" kern="1200" dirty="0" smtClean="0"/>
            <a:t>attach</a:t>
          </a:r>
          <a:endParaRPr lang="en-US" sz="1100" kern="1200" dirty="0"/>
        </a:p>
      </dsp:txBody>
      <dsp:txXfrm>
        <a:off x="311294" y="1850193"/>
        <a:ext cx="1361854" cy="596484"/>
      </dsp:txXfrm>
    </dsp:sp>
    <dsp:sp modelId="{8D0BAA1F-5972-C049-832F-426CBD1CFADD}">
      <dsp:nvSpPr>
        <dsp:cNvPr id="0" name=""/>
        <dsp:cNvSpPr/>
      </dsp:nvSpPr>
      <dsp:spPr>
        <a:xfrm>
          <a:off x="1617249" y="1449767"/>
          <a:ext cx="449607" cy="348303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900" kern="1200"/>
        </a:p>
      </dsp:txBody>
      <dsp:txXfrm>
        <a:off x="1617249" y="1519428"/>
        <a:ext cx="345116" cy="208981"/>
      </dsp:txXfrm>
    </dsp:sp>
    <dsp:sp modelId="{CCC73E48-9362-D94E-96E5-01C5208283C8}">
      <dsp:nvSpPr>
        <dsp:cNvPr id="0" name=""/>
        <dsp:cNvSpPr/>
      </dsp:nvSpPr>
      <dsp:spPr>
        <a:xfrm>
          <a:off x="2253486" y="1416202"/>
          <a:ext cx="1398970" cy="62314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8232" tIns="78232" rIns="78232" bIns="41910" numCol="1" spcCol="1270" anchor="t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1100" kern="1200" dirty="0" smtClean="0"/>
            <a:t>Validation</a:t>
          </a:r>
          <a:endParaRPr lang="en-US" sz="1100" kern="1200" dirty="0"/>
        </a:p>
      </dsp:txBody>
      <dsp:txXfrm>
        <a:off x="2253486" y="1416202"/>
        <a:ext cx="1398970" cy="415432"/>
      </dsp:txXfrm>
    </dsp:sp>
    <dsp:sp modelId="{638DCDD2-468C-D844-BF3F-0A0ACD78241F}">
      <dsp:nvSpPr>
        <dsp:cNvPr id="0" name=""/>
        <dsp:cNvSpPr/>
      </dsp:nvSpPr>
      <dsp:spPr>
        <a:xfrm>
          <a:off x="2540022" y="1831635"/>
          <a:ext cx="1398970" cy="6336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78232" rIns="78232" bIns="78232" numCol="1" spcCol="1270" anchor="t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altLang="zh-CN" sz="1100" kern="1200" dirty="0" smtClean="0"/>
            <a:t>request</a:t>
          </a:r>
          <a:r>
            <a:rPr lang="zh-CN" altLang="en-US" sz="1100" kern="1200" dirty="0" smtClean="0"/>
            <a:t> </a:t>
          </a:r>
          <a:r>
            <a:rPr lang="en-US" altLang="zh-CN" sz="1100" kern="1200" dirty="0" smtClean="0"/>
            <a:t>contains</a:t>
          </a:r>
          <a:r>
            <a:rPr lang="zh-CN" altLang="en-US" sz="1100" kern="1200" dirty="0" smtClean="0"/>
            <a:t> </a:t>
          </a:r>
          <a:r>
            <a:rPr lang="en-US" altLang="zh-CN" sz="1100" kern="1200" dirty="0" smtClean="0"/>
            <a:t>IMSI</a:t>
          </a:r>
          <a:r>
            <a:rPr lang="zh-CN" altLang="en-US" sz="1100" kern="1200" dirty="0" smtClean="0"/>
            <a:t> </a:t>
          </a:r>
          <a:r>
            <a:rPr lang="en-US" altLang="zh-CN" sz="1100" kern="1200" dirty="0" smtClean="0"/>
            <a:t>and</a:t>
          </a:r>
          <a:r>
            <a:rPr lang="zh-CN" altLang="en-US" sz="1100" kern="1200" dirty="0" smtClean="0"/>
            <a:t> </a:t>
          </a:r>
          <a:r>
            <a:rPr lang="en-US" altLang="zh-CN" sz="1100" kern="1200" dirty="0" smtClean="0"/>
            <a:t>location</a:t>
          </a:r>
          <a:r>
            <a:rPr lang="zh-CN" altLang="en-US" sz="1100" kern="1200" dirty="0" smtClean="0"/>
            <a:t> </a:t>
          </a:r>
          <a:r>
            <a:rPr lang="en-US" altLang="zh-CN" sz="1100" kern="1200" dirty="0" smtClean="0"/>
            <a:t>register</a:t>
          </a:r>
          <a:endParaRPr lang="en-US" sz="1100" kern="1200" dirty="0"/>
        </a:p>
      </dsp:txBody>
      <dsp:txXfrm>
        <a:off x="2558580" y="1850193"/>
        <a:ext cx="1361854" cy="596484"/>
      </dsp:txXfrm>
    </dsp:sp>
    <dsp:sp modelId="{9460C3EE-7C33-DA43-B6C9-69B1D7D79FFB}">
      <dsp:nvSpPr>
        <dsp:cNvPr id="0" name=""/>
        <dsp:cNvSpPr/>
      </dsp:nvSpPr>
      <dsp:spPr>
        <a:xfrm>
          <a:off x="3864535" y="1449767"/>
          <a:ext cx="449607" cy="348303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900" kern="1200"/>
        </a:p>
      </dsp:txBody>
      <dsp:txXfrm>
        <a:off x="3864535" y="1519428"/>
        <a:ext cx="345116" cy="208981"/>
      </dsp:txXfrm>
    </dsp:sp>
    <dsp:sp modelId="{DF2B73BC-5B10-A640-97D5-287DC1823EBF}">
      <dsp:nvSpPr>
        <dsp:cNvPr id="0" name=""/>
        <dsp:cNvSpPr/>
      </dsp:nvSpPr>
      <dsp:spPr>
        <a:xfrm>
          <a:off x="4500771" y="1416202"/>
          <a:ext cx="1398970" cy="62314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8232" tIns="78232" rIns="78232" bIns="41910" numCol="1" spcCol="1270" anchor="t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1100" kern="1200" dirty="0" smtClean="0"/>
            <a:t>Authentication</a:t>
          </a:r>
          <a:endParaRPr lang="en-US" sz="1100" kern="1200" dirty="0"/>
        </a:p>
      </dsp:txBody>
      <dsp:txXfrm>
        <a:off x="4500771" y="1416202"/>
        <a:ext cx="1398970" cy="415432"/>
      </dsp:txXfrm>
    </dsp:sp>
    <dsp:sp modelId="{9E9B12C9-DA5D-344E-8F09-0873F23EC08F}">
      <dsp:nvSpPr>
        <dsp:cNvPr id="0" name=""/>
        <dsp:cNvSpPr/>
      </dsp:nvSpPr>
      <dsp:spPr>
        <a:xfrm>
          <a:off x="4787307" y="1831635"/>
          <a:ext cx="1398970" cy="6336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78232" rIns="78232" bIns="78232" numCol="1" spcCol="1270" anchor="t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altLang="zh-CN" sz="1100" kern="1200" dirty="0" smtClean="0"/>
            <a:t>Carrier</a:t>
          </a:r>
          <a:r>
            <a:rPr lang="zh-CN" altLang="en-US" sz="1100" kern="1200" dirty="0" smtClean="0"/>
            <a:t> </a:t>
          </a:r>
          <a:r>
            <a:rPr lang="en-US" altLang="zh-CN" sz="1100" kern="1200" dirty="0" smtClean="0"/>
            <a:t>sends</a:t>
          </a:r>
          <a:r>
            <a:rPr lang="zh-CN" altLang="en-US" sz="1100" kern="1200" dirty="0" smtClean="0"/>
            <a:t> </a:t>
          </a:r>
          <a:r>
            <a:rPr lang="en-US" altLang="zh-CN" sz="1100" kern="1200" dirty="0" smtClean="0"/>
            <a:t>authentication</a:t>
          </a:r>
          <a:r>
            <a:rPr lang="zh-CN" altLang="en-US" sz="1100" kern="1200" dirty="0" smtClean="0"/>
            <a:t> </a:t>
          </a:r>
          <a:r>
            <a:rPr lang="en-US" altLang="zh-CN" sz="1100" kern="1200" dirty="0" smtClean="0"/>
            <a:t>request</a:t>
          </a:r>
          <a:r>
            <a:rPr lang="zh-CN" altLang="en-US" sz="1100" kern="1200" dirty="0" smtClean="0"/>
            <a:t> </a:t>
          </a:r>
          <a:r>
            <a:rPr lang="en-US" altLang="zh-CN" sz="1100" kern="1200" dirty="0" smtClean="0"/>
            <a:t>to</a:t>
          </a:r>
          <a:r>
            <a:rPr lang="zh-CN" altLang="en-US" sz="1100" kern="1200" dirty="0" smtClean="0"/>
            <a:t> </a:t>
          </a:r>
          <a:r>
            <a:rPr lang="en-US" altLang="zh-CN" sz="1100" kern="1200" dirty="0" smtClean="0"/>
            <a:t>mobile</a:t>
          </a:r>
          <a:endParaRPr lang="en-US" sz="1100" kern="1200" dirty="0"/>
        </a:p>
      </dsp:txBody>
      <dsp:txXfrm>
        <a:off x="4805865" y="1850193"/>
        <a:ext cx="1361854" cy="596484"/>
      </dsp:txXfrm>
    </dsp:sp>
    <dsp:sp modelId="{AE487215-D71B-4944-BC40-A1925472CE30}">
      <dsp:nvSpPr>
        <dsp:cNvPr id="0" name=""/>
        <dsp:cNvSpPr/>
      </dsp:nvSpPr>
      <dsp:spPr>
        <a:xfrm>
          <a:off x="6111820" y="1449767"/>
          <a:ext cx="449607" cy="348303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900" kern="1200"/>
        </a:p>
      </dsp:txBody>
      <dsp:txXfrm>
        <a:off x="6111820" y="1519428"/>
        <a:ext cx="345116" cy="208981"/>
      </dsp:txXfrm>
    </dsp:sp>
    <dsp:sp modelId="{B60E62C3-4BF4-B042-AD4E-D6F0B07CC871}">
      <dsp:nvSpPr>
        <dsp:cNvPr id="0" name=""/>
        <dsp:cNvSpPr/>
      </dsp:nvSpPr>
      <dsp:spPr>
        <a:xfrm>
          <a:off x="6748057" y="1416202"/>
          <a:ext cx="1398970" cy="62314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8232" tIns="78232" rIns="78232" bIns="41910" numCol="1" spcCol="1270" anchor="t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1100" kern="1200" dirty="0" smtClean="0"/>
            <a:t>Answer</a:t>
          </a:r>
          <a:r>
            <a:rPr lang="zh-CN" altLang="en-US" sz="1100" kern="1200" dirty="0" smtClean="0"/>
            <a:t> </a:t>
          </a:r>
          <a:r>
            <a:rPr lang="en-US" altLang="zh-CN" sz="1100" kern="1200" dirty="0" smtClean="0"/>
            <a:t>with</a:t>
          </a:r>
          <a:r>
            <a:rPr lang="zh-CN" altLang="en-US" sz="1100" kern="1200" dirty="0" smtClean="0"/>
            <a:t> </a:t>
          </a:r>
          <a:r>
            <a:rPr lang="en-US" altLang="zh-CN" sz="1100" kern="1200" dirty="0" smtClean="0"/>
            <a:t>encrypted</a:t>
          </a:r>
          <a:r>
            <a:rPr lang="zh-CN" altLang="en-US" sz="1100" kern="1200" dirty="0" smtClean="0"/>
            <a:t> </a:t>
          </a:r>
          <a:r>
            <a:rPr lang="en-US" altLang="zh-CN" sz="1100" kern="1200" dirty="0" smtClean="0"/>
            <a:t>message</a:t>
          </a:r>
          <a:endParaRPr lang="en-US" sz="1100" kern="1200" dirty="0"/>
        </a:p>
      </dsp:txBody>
      <dsp:txXfrm>
        <a:off x="6748057" y="1416202"/>
        <a:ext cx="1398970" cy="415432"/>
      </dsp:txXfrm>
    </dsp:sp>
    <dsp:sp modelId="{D6E23FD0-5B88-D14E-BEDE-7103B12EC5FC}">
      <dsp:nvSpPr>
        <dsp:cNvPr id="0" name=""/>
        <dsp:cNvSpPr/>
      </dsp:nvSpPr>
      <dsp:spPr>
        <a:xfrm>
          <a:off x="7034593" y="1831635"/>
          <a:ext cx="1398970" cy="6336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D5D1BF6-E6E5-4D45-8C06-00ED9E895068}">
      <dsp:nvSpPr>
        <dsp:cNvPr id="0" name=""/>
        <dsp:cNvSpPr/>
      </dsp:nvSpPr>
      <dsp:spPr>
        <a:xfrm>
          <a:off x="8359106" y="1449767"/>
          <a:ext cx="449607" cy="348303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900" kern="1200"/>
        </a:p>
      </dsp:txBody>
      <dsp:txXfrm>
        <a:off x="8359106" y="1519428"/>
        <a:ext cx="345116" cy="208981"/>
      </dsp:txXfrm>
    </dsp:sp>
    <dsp:sp modelId="{6960B382-C260-3F43-9C2E-15F002E26FAA}">
      <dsp:nvSpPr>
        <dsp:cNvPr id="0" name=""/>
        <dsp:cNvSpPr/>
      </dsp:nvSpPr>
      <dsp:spPr>
        <a:xfrm>
          <a:off x="8995343" y="1416202"/>
          <a:ext cx="1398970" cy="62314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8232" tIns="78232" rIns="78232" bIns="41910" numCol="1" spcCol="1270" anchor="t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1100" kern="1200" dirty="0" smtClean="0"/>
            <a:t>Finished</a:t>
          </a:r>
          <a:r>
            <a:rPr lang="zh-CN" altLang="en-US" sz="1100" kern="1200" dirty="0" smtClean="0"/>
            <a:t> </a:t>
          </a:r>
          <a:r>
            <a:rPr lang="en-US" altLang="zh-CN" sz="1100" kern="1200" dirty="0" smtClean="0"/>
            <a:t>register</a:t>
          </a:r>
          <a:endParaRPr lang="en-US" sz="1100" kern="1200" dirty="0"/>
        </a:p>
      </dsp:txBody>
      <dsp:txXfrm>
        <a:off x="8995343" y="1416202"/>
        <a:ext cx="1398970" cy="415432"/>
      </dsp:txXfrm>
    </dsp:sp>
    <dsp:sp modelId="{66C4FEEE-4A97-9945-86B2-72C4C70F08E3}">
      <dsp:nvSpPr>
        <dsp:cNvPr id="0" name=""/>
        <dsp:cNvSpPr/>
      </dsp:nvSpPr>
      <dsp:spPr>
        <a:xfrm>
          <a:off x="9281879" y="1831635"/>
          <a:ext cx="1398970" cy="6336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4D3730D-6BDC-164E-A21D-64C767D57B65}">
      <dsp:nvSpPr>
        <dsp:cNvPr id="0" name=""/>
        <dsp:cNvSpPr/>
      </dsp:nvSpPr>
      <dsp:spPr>
        <a:xfrm>
          <a:off x="-5179255" y="-793331"/>
          <a:ext cx="6167658" cy="6167658"/>
        </a:xfrm>
        <a:prstGeom prst="blockArc">
          <a:avLst>
            <a:gd name="adj1" fmla="val 18900000"/>
            <a:gd name="adj2" fmla="val 2700000"/>
            <a:gd name="adj3" fmla="val 350"/>
          </a:avLst>
        </a:pr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9F9CA02-94ED-5C47-BD3E-F06347EE6ACC}">
      <dsp:nvSpPr>
        <dsp:cNvPr id="0" name=""/>
        <dsp:cNvSpPr/>
      </dsp:nvSpPr>
      <dsp:spPr>
        <a:xfrm>
          <a:off x="517518" y="352186"/>
          <a:ext cx="7559829" cy="70474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59388" tIns="68580" rIns="68580" bIns="6858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2700" kern="1200" dirty="0" smtClean="0"/>
            <a:t>Initialize</a:t>
          </a:r>
          <a:r>
            <a:rPr lang="zh-CN" altLang="en-US" sz="2700" kern="1200" baseline="0" dirty="0" smtClean="0"/>
            <a:t> </a:t>
          </a:r>
          <a:r>
            <a:rPr lang="en-US" altLang="zh-CN" sz="2700" kern="1200" baseline="0" dirty="0" smtClean="0"/>
            <a:t>a</a:t>
          </a:r>
          <a:r>
            <a:rPr lang="zh-CN" altLang="en-US" sz="2700" kern="1200" baseline="0" dirty="0" smtClean="0"/>
            <a:t> </a:t>
          </a:r>
          <a:r>
            <a:rPr lang="en-US" altLang="zh-CN" sz="2700" kern="1200" baseline="0" dirty="0" smtClean="0"/>
            <a:t>SIM</a:t>
          </a:r>
          <a:r>
            <a:rPr lang="zh-CN" altLang="en-US" sz="2700" kern="1200" baseline="0" dirty="0" smtClean="0"/>
            <a:t> </a:t>
          </a:r>
          <a:r>
            <a:rPr lang="en-US" altLang="zh-CN" sz="2700" kern="1200" baseline="0" dirty="0" smtClean="0"/>
            <a:t>card</a:t>
          </a:r>
          <a:r>
            <a:rPr lang="zh-CN" altLang="en-US" sz="2700" kern="1200" baseline="0" dirty="0" smtClean="0"/>
            <a:t> </a:t>
          </a:r>
          <a:r>
            <a:rPr lang="en-US" altLang="zh-CN" sz="2700" kern="1200" baseline="0" dirty="0" smtClean="0"/>
            <a:t>missing</a:t>
          </a:r>
          <a:r>
            <a:rPr lang="zh-CN" altLang="en-US" sz="2700" kern="1200" baseline="0" dirty="0" smtClean="0"/>
            <a:t> </a:t>
          </a:r>
          <a:r>
            <a:rPr lang="en-US" altLang="zh-CN" sz="2700" kern="1200" baseline="0" dirty="0" smtClean="0"/>
            <a:t>report</a:t>
          </a:r>
          <a:endParaRPr lang="en-US" sz="2700" kern="1200" dirty="0"/>
        </a:p>
      </dsp:txBody>
      <dsp:txXfrm>
        <a:off x="517518" y="352186"/>
        <a:ext cx="7559829" cy="704740"/>
      </dsp:txXfrm>
    </dsp:sp>
    <dsp:sp modelId="{AA1ADDBC-6054-444D-973B-89D3B0BF7E3E}">
      <dsp:nvSpPr>
        <dsp:cNvPr id="0" name=""/>
        <dsp:cNvSpPr/>
      </dsp:nvSpPr>
      <dsp:spPr>
        <a:xfrm>
          <a:off x="77055" y="264094"/>
          <a:ext cx="880925" cy="88092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6674F89-5F93-D746-99BA-EB7E38EB3277}">
      <dsp:nvSpPr>
        <dsp:cNvPr id="0" name=""/>
        <dsp:cNvSpPr/>
      </dsp:nvSpPr>
      <dsp:spPr>
        <a:xfrm>
          <a:off x="921562" y="1409480"/>
          <a:ext cx="7155785" cy="70474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59388" tIns="68580" rIns="68580" bIns="6858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2700" kern="1200" dirty="0" smtClean="0"/>
            <a:t>Invoke</a:t>
          </a:r>
          <a:r>
            <a:rPr lang="zh-CN" altLang="en-US" sz="2700" kern="1200" dirty="0" smtClean="0"/>
            <a:t> </a:t>
          </a:r>
          <a:r>
            <a:rPr lang="en-US" altLang="zh-CN" sz="2700" kern="1200" dirty="0" smtClean="0"/>
            <a:t>flag</a:t>
          </a:r>
          <a:r>
            <a:rPr lang="zh-CN" altLang="en-US" sz="2700" kern="1200" dirty="0" smtClean="0"/>
            <a:t> </a:t>
          </a:r>
          <a:r>
            <a:rPr lang="en-US" altLang="zh-CN" sz="2700" kern="1200" dirty="0" smtClean="0"/>
            <a:t>MMR_NREG_REQ</a:t>
          </a:r>
          <a:endParaRPr lang="en-US" sz="2700" kern="1200" dirty="0"/>
        </a:p>
      </dsp:txBody>
      <dsp:txXfrm>
        <a:off x="921562" y="1409480"/>
        <a:ext cx="7155785" cy="704740"/>
      </dsp:txXfrm>
    </dsp:sp>
    <dsp:sp modelId="{831B2A16-3960-874E-AA15-81CBE1216D7C}">
      <dsp:nvSpPr>
        <dsp:cNvPr id="0" name=""/>
        <dsp:cNvSpPr/>
      </dsp:nvSpPr>
      <dsp:spPr>
        <a:xfrm>
          <a:off x="481099" y="1321388"/>
          <a:ext cx="880925" cy="88092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E5389C0-5203-4A4B-A51A-4A332CBAEFFC}">
      <dsp:nvSpPr>
        <dsp:cNvPr id="0" name=""/>
        <dsp:cNvSpPr/>
      </dsp:nvSpPr>
      <dsp:spPr>
        <a:xfrm>
          <a:off x="921562" y="2466774"/>
          <a:ext cx="7155785" cy="70474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59388" tIns="68580" rIns="68580" bIns="6858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2700" kern="1200" dirty="0" smtClean="0"/>
            <a:t>Detached</a:t>
          </a:r>
          <a:r>
            <a:rPr lang="zh-CN" altLang="en-US" sz="2700" kern="1200" dirty="0" smtClean="0"/>
            <a:t> </a:t>
          </a:r>
          <a:r>
            <a:rPr lang="en-US" altLang="zh-CN" sz="2700" kern="1200" dirty="0" smtClean="0"/>
            <a:t>from</a:t>
          </a:r>
          <a:r>
            <a:rPr lang="zh-CN" altLang="en-US" sz="2700" kern="1200" dirty="0" smtClean="0"/>
            <a:t> </a:t>
          </a:r>
          <a:r>
            <a:rPr lang="en-US" altLang="zh-CN" sz="2700" kern="1200" dirty="0" smtClean="0"/>
            <a:t>network</a:t>
          </a:r>
          <a:endParaRPr lang="en-US" sz="2700" kern="1200" dirty="0"/>
        </a:p>
      </dsp:txBody>
      <dsp:txXfrm>
        <a:off x="921562" y="2466774"/>
        <a:ext cx="7155785" cy="704740"/>
      </dsp:txXfrm>
    </dsp:sp>
    <dsp:sp modelId="{0F26F2FC-3605-D84B-8CCE-8EB331C87EF9}">
      <dsp:nvSpPr>
        <dsp:cNvPr id="0" name=""/>
        <dsp:cNvSpPr/>
      </dsp:nvSpPr>
      <dsp:spPr>
        <a:xfrm>
          <a:off x="481099" y="2378682"/>
          <a:ext cx="880925" cy="88092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F348F5C-261D-2847-9899-C684AFEB3492}">
      <dsp:nvSpPr>
        <dsp:cNvPr id="0" name=""/>
        <dsp:cNvSpPr/>
      </dsp:nvSpPr>
      <dsp:spPr>
        <a:xfrm>
          <a:off x="517518" y="3524068"/>
          <a:ext cx="7559829" cy="70474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59388" tIns="68580" rIns="68580" bIns="6858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2700" kern="1200" dirty="0" smtClean="0"/>
            <a:t>No</a:t>
          </a:r>
          <a:r>
            <a:rPr lang="zh-CN" altLang="en-US" sz="2700" kern="1200" dirty="0" smtClean="0"/>
            <a:t> </a:t>
          </a:r>
          <a:r>
            <a:rPr lang="en-US" altLang="zh-CN" sz="2700" kern="1200" dirty="0" smtClean="0"/>
            <a:t>SIM</a:t>
          </a:r>
          <a:r>
            <a:rPr lang="zh-CN" altLang="en-US" sz="2700" kern="1200" dirty="0" smtClean="0"/>
            <a:t> </a:t>
          </a:r>
          <a:r>
            <a:rPr lang="en-US" altLang="zh-CN" sz="2700" kern="1200" dirty="0" smtClean="0"/>
            <a:t>card,</a:t>
          </a:r>
          <a:r>
            <a:rPr lang="zh-CN" altLang="en-US" sz="2700" kern="1200" dirty="0" smtClean="0"/>
            <a:t> </a:t>
          </a:r>
          <a:r>
            <a:rPr lang="en-US" altLang="zh-CN" sz="2700" kern="1200" dirty="0" smtClean="0"/>
            <a:t>can</a:t>
          </a:r>
          <a:r>
            <a:rPr lang="zh-CN" altLang="en-US" sz="2700" kern="1200" dirty="0" smtClean="0"/>
            <a:t> </a:t>
          </a:r>
          <a:r>
            <a:rPr lang="en-US" altLang="zh-CN" sz="2700" kern="1200" dirty="0" smtClean="0"/>
            <a:t>still</a:t>
          </a:r>
          <a:r>
            <a:rPr lang="zh-CN" altLang="en-US" sz="2700" kern="1200" dirty="0" smtClean="0"/>
            <a:t> </a:t>
          </a:r>
          <a:r>
            <a:rPr lang="en-US" altLang="zh-CN" sz="2700" kern="1200" dirty="0" smtClean="0"/>
            <a:t>make</a:t>
          </a:r>
          <a:r>
            <a:rPr lang="zh-CN" altLang="en-US" sz="2700" kern="1200" dirty="0" smtClean="0"/>
            <a:t> </a:t>
          </a:r>
          <a:r>
            <a:rPr lang="en-US" altLang="zh-CN" sz="2700" kern="1200" dirty="0" err="1" smtClean="0"/>
            <a:t>memrgency</a:t>
          </a:r>
          <a:r>
            <a:rPr lang="zh-CN" altLang="en-US" sz="2700" kern="1200" dirty="0" smtClean="0"/>
            <a:t> </a:t>
          </a:r>
          <a:r>
            <a:rPr lang="en-US" altLang="zh-CN" sz="2700" kern="1200" dirty="0" smtClean="0"/>
            <a:t>calls</a:t>
          </a:r>
          <a:endParaRPr lang="en-US" sz="2700" kern="1200" dirty="0"/>
        </a:p>
      </dsp:txBody>
      <dsp:txXfrm>
        <a:off x="517518" y="3524068"/>
        <a:ext cx="7559829" cy="704740"/>
      </dsp:txXfrm>
    </dsp:sp>
    <dsp:sp modelId="{C75CDF3E-E516-FD4E-839A-51FB1A77DC39}">
      <dsp:nvSpPr>
        <dsp:cNvPr id="0" name=""/>
        <dsp:cNvSpPr/>
      </dsp:nvSpPr>
      <dsp:spPr>
        <a:xfrm>
          <a:off x="77055" y="3435976"/>
          <a:ext cx="880925" cy="88092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3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parTx"/>
            <dgm:param type="dstNode" val="parTx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dirty="0"/>
              <a:t>11/19/16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dirty="0"/>
              <a:t>11/19/16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dirty="0"/>
              <a:t>11/19/16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dirty="0"/>
              <a:t>11/19/16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dirty="0"/>
              <a:t>11/19/16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dirty="0"/>
              <a:t>11/19/16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dirty="0"/>
              <a:t>11/19/16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dirty="0"/>
              <a:t>11/19/16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dirty="0"/>
              <a:t>11/19/16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dirty="0"/>
              <a:t>11/19/16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dirty="0"/>
              <a:t>11/19/16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dirty="0"/>
              <a:t>11/19/16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dirty="0"/>
              <a:t>11/19/16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dirty="0"/>
              <a:t>11/19/16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dirty="0"/>
              <a:t>11/19/16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dirty="0"/>
              <a:t>11/19/16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dirty="0"/>
              <a:t>11/19/16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9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dirty="0"/>
              <a:t>11/19/16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4" Type="http://schemas.openxmlformats.org/officeDocument/2006/relationships/diagramQuickStyle" Target="../diagrams/quickStyle2.xml"/><Relationship Id="rId5" Type="http://schemas.openxmlformats.org/officeDocument/2006/relationships/diagramColors" Target="../diagrams/colors2.xml"/><Relationship Id="rId6" Type="http://schemas.microsoft.com/office/2007/relationships/diagramDrawing" Target="../diagrams/drawing2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 smtClean="0"/>
              <a:t>9-1-1</a:t>
            </a:r>
            <a:r>
              <a:rPr lang="zh-CN" altLang="en-US" dirty="0" smtClean="0"/>
              <a:t> </a:t>
            </a:r>
            <a:r>
              <a:rPr lang="en-US" altLang="zh-CN" dirty="0" smtClean="0"/>
              <a:t>DDoS: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 dirty="0" smtClean="0"/>
              <a:t>Threat</a:t>
            </a:r>
            <a:r>
              <a:rPr lang="en-US" altLang="zh-CN" dirty="0"/>
              <a:t>,</a:t>
            </a:r>
            <a:r>
              <a:rPr lang="zh-CN" altLang="en-US" dirty="0"/>
              <a:t> </a:t>
            </a:r>
            <a:r>
              <a:rPr lang="en-US" altLang="zh-CN" dirty="0"/>
              <a:t>Analysis</a:t>
            </a:r>
            <a:r>
              <a:rPr lang="zh-CN" altLang="en-US" dirty="0"/>
              <a:t> </a:t>
            </a:r>
            <a:r>
              <a:rPr lang="en-US" altLang="zh-CN" dirty="0"/>
              <a:t>and</a:t>
            </a:r>
            <a:r>
              <a:rPr lang="zh-CN" altLang="en-US" dirty="0"/>
              <a:t> </a:t>
            </a:r>
            <a:r>
              <a:rPr lang="en-US" altLang="zh-CN" dirty="0" smtClean="0"/>
              <a:t>Mitigation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1898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Implementation</a:t>
            </a:r>
            <a:r>
              <a:rPr lang="zh-CN" altLang="en-US" dirty="0" smtClean="0"/>
              <a:t> </a:t>
            </a:r>
            <a:r>
              <a:rPr lang="en-US" altLang="zh-CN" dirty="0" smtClean="0"/>
              <a:t>of</a:t>
            </a:r>
            <a:r>
              <a:rPr lang="zh-CN" altLang="en-US" dirty="0" smtClean="0"/>
              <a:t> </a:t>
            </a:r>
            <a:r>
              <a:rPr lang="en-US" altLang="zh-CN" dirty="0" smtClean="0"/>
              <a:t>A</a:t>
            </a:r>
            <a:r>
              <a:rPr lang="zh-CN" altLang="en-US" dirty="0" smtClean="0"/>
              <a:t> </a:t>
            </a:r>
            <a:r>
              <a:rPr lang="en-US" altLang="zh-CN" dirty="0" smtClean="0"/>
              <a:t>bot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Cellular</a:t>
            </a:r>
            <a:r>
              <a:rPr lang="zh-CN" altLang="en-US" dirty="0" smtClean="0"/>
              <a:t> </a:t>
            </a:r>
            <a:r>
              <a:rPr lang="en-US" altLang="zh-CN" dirty="0" smtClean="0"/>
              <a:t>protocol</a:t>
            </a:r>
            <a:r>
              <a:rPr lang="zh-CN" altLang="en-US" dirty="0" smtClean="0"/>
              <a:t> </a:t>
            </a:r>
            <a:r>
              <a:rPr lang="en-US" altLang="zh-CN" dirty="0" smtClean="0"/>
              <a:t>stack:</a:t>
            </a:r>
            <a:r>
              <a:rPr lang="zh-CN" altLang="en-US" dirty="0" smtClean="0"/>
              <a:t> 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managed</a:t>
            </a:r>
            <a:r>
              <a:rPr lang="zh-CN" altLang="en-US" dirty="0" smtClean="0"/>
              <a:t> </a:t>
            </a:r>
            <a:r>
              <a:rPr lang="en-US" altLang="zh-CN" dirty="0" smtClean="0"/>
              <a:t>by</a:t>
            </a:r>
            <a:r>
              <a:rPr lang="zh-CN" altLang="en-US" dirty="0" smtClean="0"/>
              <a:t> </a:t>
            </a:r>
            <a:r>
              <a:rPr lang="en-US" altLang="zh-CN" dirty="0" smtClean="0"/>
              <a:t>a</a:t>
            </a:r>
            <a:r>
              <a:rPr lang="zh-CN" altLang="en-US" dirty="0" smtClean="0"/>
              <a:t> </a:t>
            </a:r>
            <a:r>
              <a:rPr lang="en-US" altLang="zh-CN" dirty="0" smtClean="0"/>
              <a:t>separate</a:t>
            </a:r>
            <a:r>
              <a:rPr lang="zh-CN" altLang="en-US" dirty="0" smtClean="0"/>
              <a:t> </a:t>
            </a:r>
            <a:r>
              <a:rPr lang="en-US" altLang="zh-CN" dirty="0" smtClean="0"/>
              <a:t>real-time</a:t>
            </a:r>
            <a:r>
              <a:rPr lang="zh-CN" altLang="en-US" dirty="0" smtClean="0"/>
              <a:t> </a:t>
            </a:r>
            <a:r>
              <a:rPr lang="en-US" altLang="zh-CN" dirty="0" smtClean="0"/>
              <a:t>OS</a:t>
            </a:r>
            <a:r>
              <a:rPr lang="zh-CN" altLang="en-US" dirty="0" smtClean="0"/>
              <a:t> </a:t>
            </a:r>
            <a:r>
              <a:rPr lang="en-US" altLang="zh-CN" dirty="0" smtClean="0"/>
              <a:t>(RTOS)</a:t>
            </a:r>
          </a:p>
          <a:p>
            <a:pPr lvl="1"/>
            <a:r>
              <a:rPr lang="en-US" altLang="zh-CN" dirty="0" smtClean="0"/>
              <a:t>Interacting</a:t>
            </a:r>
            <a:r>
              <a:rPr lang="zh-CN" altLang="en-US" dirty="0" smtClean="0"/>
              <a:t> </a:t>
            </a:r>
            <a:r>
              <a:rPr lang="en-US" altLang="zh-CN" dirty="0" smtClean="0"/>
              <a:t>with</a:t>
            </a:r>
            <a:r>
              <a:rPr lang="zh-CN" altLang="en-US" dirty="0" smtClean="0"/>
              <a:t> </a:t>
            </a:r>
            <a:r>
              <a:rPr lang="en-US" altLang="zh-CN" dirty="0" smtClean="0"/>
              <a:t>Android</a:t>
            </a:r>
          </a:p>
          <a:p>
            <a:r>
              <a:rPr lang="en-US" altLang="zh-CN" dirty="0" smtClean="0"/>
              <a:t>Our</a:t>
            </a:r>
            <a:r>
              <a:rPr lang="zh-CN" altLang="en-US" dirty="0" smtClean="0"/>
              <a:t> </a:t>
            </a:r>
            <a:r>
              <a:rPr lang="en-US" altLang="zh-CN" dirty="0" smtClean="0"/>
              <a:t>goal:</a:t>
            </a:r>
            <a:r>
              <a:rPr lang="zh-CN" altLang="en-US" dirty="0" smtClean="0"/>
              <a:t> </a:t>
            </a:r>
            <a:r>
              <a:rPr lang="en-US" altLang="zh-CN" dirty="0" smtClean="0"/>
              <a:t>switch</a:t>
            </a:r>
            <a:r>
              <a:rPr lang="zh-CN" altLang="en-US" dirty="0" smtClean="0"/>
              <a:t> </a:t>
            </a:r>
            <a:r>
              <a:rPr lang="en-US" altLang="zh-CN" dirty="0" smtClean="0"/>
              <a:t>protocol</a:t>
            </a:r>
            <a:r>
              <a:rPr lang="zh-CN" altLang="en-US" dirty="0" smtClean="0"/>
              <a:t> </a:t>
            </a:r>
            <a:r>
              <a:rPr lang="en-US" altLang="zh-CN" dirty="0" smtClean="0"/>
              <a:t>stack</a:t>
            </a:r>
            <a:r>
              <a:rPr lang="zh-CN" altLang="en-US" dirty="0" smtClean="0"/>
              <a:t> </a:t>
            </a:r>
            <a:r>
              <a:rPr lang="en-US" altLang="zh-CN" dirty="0" smtClean="0"/>
              <a:t>into</a:t>
            </a:r>
            <a:r>
              <a:rPr lang="zh-CN" altLang="en-US" dirty="0" smtClean="0"/>
              <a:t> </a:t>
            </a:r>
            <a:r>
              <a:rPr lang="en-US" altLang="zh-CN" dirty="0" smtClean="0"/>
              <a:t>no-SIM</a:t>
            </a:r>
            <a:r>
              <a:rPr lang="zh-CN" altLang="en-US" dirty="0" smtClean="0"/>
              <a:t> </a:t>
            </a:r>
            <a:r>
              <a:rPr lang="en-US" altLang="zh-CN" dirty="0" smtClean="0"/>
              <a:t>mode</a:t>
            </a:r>
          </a:p>
          <a:p>
            <a:r>
              <a:rPr lang="en-US" altLang="zh-CN" dirty="0" smtClean="0"/>
              <a:t>Implement</a:t>
            </a:r>
            <a:r>
              <a:rPr lang="zh-CN" altLang="en-US" dirty="0" smtClean="0"/>
              <a:t> </a:t>
            </a:r>
            <a:r>
              <a:rPr lang="en-US" altLang="zh-CN" dirty="0" smtClean="0"/>
              <a:t>a</a:t>
            </a:r>
            <a:r>
              <a:rPr lang="zh-CN" altLang="en-US" dirty="0" smtClean="0"/>
              <a:t> </a:t>
            </a:r>
            <a:r>
              <a:rPr lang="en-US" altLang="zh-CN" dirty="0" smtClean="0"/>
              <a:t>rootkit</a:t>
            </a:r>
            <a:r>
              <a:rPr lang="zh-CN" altLang="en-US" dirty="0" smtClean="0"/>
              <a:t> </a:t>
            </a:r>
            <a:r>
              <a:rPr lang="en-US" altLang="zh-CN" dirty="0" smtClean="0"/>
              <a:t>inside</a:t>
            </a:r>
            <a:r>
              <a:rPr lang="zh-CN" altLang="en-US" dirty="0" smtClean="0"/>
              <a:t> </a:t>
            </a:r>
            <a:r>
              <a:rPr lang="en-US" altLang="zh-CN" dirty="0" smtClean="0"/>
              <a:t>firmware</a:t>
            </a:r>
          </a:p>
          <a:p>
            <a:pPr lvl="1"/>
            <a:r>
              <a:rPr lang="en-US" altLang="zh-CN" dirty="0" smtClean="0"/>
              <a:t>Can</a:t>
            </a:r>
            <a:r>
              <a:rPr lang="zh-CN" altLang="en-US" dirty="0" smtClean="0"/>
              <a:t> </a:t>
            </a:r>
            <a:r>
              <a:rPr lang="en-US" altLang="zh-CN" dirty="0" smtClean="0"/>
              <a:t>manage</a:t>
            </a:r>
            <a:r>
              <a:rPr lang="zh-CN" altLang="en-US" dirty="0" smtClean="0"/>
              <a:t> </a:t>
            </a:r>
            <a:r>
              <a:rPr lang="en-US" altLang="zh-CN" dirty="0" smtClean="0"/>
              <a:t>RTOS’s</a:t>
            </a:r>
            <a:r>
              <a:rPr lang="zh-CN" altLang="en-US" dirty="0" smtClean="0"/>
              <a:t> </a:t>
            </a:r>
            <a:r>
              <a:rPr lang="en-US" altLang="zh-CN" dirty="0" smtClean="0"/>
              <a:t>state</a:t>
            </a:r>
            <a:r>
              <a:rPr lang="zh-CN" altLang="en-US" dirty="0" smtClean="0"/>
              <a:t> </a:t>
            </a:r>
            <a:r>
              <a:rPr lang="en-US" altLang="zh-CN" dirty="0" smtClean="0"/>
              <a:t>machine</a:t>
            </a:r>
          </a:p>
          <a:p>
            <a:pPr lvl="1"/>
            <a:r>
              <a:rPr lang="en-US" altLang="zh-CN" dirty="0" smtClean="0"/>
              <a:t>Fool</a:t>
            </a:r>
            <a:r>
              <a:rPr lang="zh-CN" altLang="en-US" dirty="0" smtClean="0"/>
              <a:t> </a:t>
            </a:r>
            <a:r>
              <a:rPr lang="en-US" altLang="zh-CN" dirty="0" smtClean="0"/>
              <a:t>the</a:t>
            </a:r>
            <a:r>
              <a:rPr lang="zh-CN" altLang="en-US" dirty="0" smtClean="0"/>
              <a:t> </a:t>
            </a:r>
            <a:r>
              <a:rPr lang="en-US" altLang="zh-CN" dirty="0" smtClean="0"/>
              <a:t>phone!</a:t>
            </a:r>
          </a:p>
          <a:p>
            <a:r>
              <a:rPr lang="en-US" altLang="zh-CN" dirty="0" smtClean="0"/>
              <a:t>How</a:t>
            </a:r>
            <a:r>
              <a:rPr lang="zh-CN" altLang="en-US" dirty="0" smtClean="0"/>
              <a:t> </a:t>
            </a:r>
            <a:r>
              <a:rPr lang="en-US" altLang="zh-CN" dirty="0" smtClean="0"/>
              <a:t>to</a:t>
            </a:r>
            <a:r>
              <a:rPr lang="zh-CN" altLang="en-US" dirty="0" smtClean="0"/>
              <a:t> </a:t>
            </a:r>
            <a:r>
              <a:rPr lang="en-US" altLang="zh-CN" dirty="0" smtClean="0"/>
              <a:t>do</a:t>
            </a:r>
            <a:r>
              <a:rPr lang="zh-CN" altLang="en-US" dirty="0" smtClean="0"/>
              <a:t> </a:t>
            </a:r>
            <a:r>
              <a:rPr lang="en-US" altLang="zh-CN" dirty="0" smtClean="0"/>
              <a:t>this?</a:t>
            </a:r>
            <a:r>
              <a:rPr lang="zh-CN" altLang="en-US" dirty="0" smtClean="0"/>
              <a:t> </a:t>
            </a:r>
            <a:r>
              <a:rPr lang="en-US" altLang="zh-CN" dirty="0" err="1" smtClean="0"/>
              <a:t>OsmocomBB</a:t>
            </a:r>
            <a:endParaRPr lang="en-US" altLang="zh-CN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3233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Implementation</a:t>
            </a:r>
            <a:r>
              <a:rPr lang="zh-CN" altLang="en-US" dirty="0" smtClean="0"/>
              <a:t> </a:t>
            </a:r>
            <a:r>
              <a:rPr lang="en-US" altLang="zh-CN" dirty="0" smtClean="0"/>
              <a:t>of</a:t>
            </a:r>
            <a:r>
              <a:rPr lang="zh-CN" altLang="en-US" dirty="0" smtClean="0"/>
              <a:t> </a:t>
            </a:r>
            <a:r>
              <a:rPr lang="en-US" altLang="zh-CN" dirty="0" smtClean="0"/>
              <a:t>A</a:t>
            </a:r>
            <a:r>
              <a:rPr lang="zh-CN" altLang="en-US" dirty="0" smtClean="0"/>
              <a:t> </a:t>
            </a:r>
            <a:r>
              <a:rPr lang="en-US" altLang="zh-CN" dirty="0" smtClean="0"/>
              <a:t>bot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Layered</a:t>
            </a:r>
            <a:r>
              <a:rPr lang="zh-CN" altLang="en-US" dirty="0" smtClean="0"/>
              <a:t> </a:t>
            </a:r>
            <a:r>
              <a:rPr lang="en-US" altLang="zh-CN" dirty="0" smtClean="0"/>
              <a:t>protocol</a:t>
            </a:r>
            <a:r>
              <a:rPr lang="zh-CN" altLang="en-US" dirty="0" smtClean="0"/>
              <a:t> </a:t>
            </a:r>
            <a:r>
              <a:rPr lang="en-US" altLang="zh-CN" dirty="0" smtClean="0"/>
              <a:t>stack</a:t>
            </a:r>
          </a:p>
          <a:p>
            <a:pPr lvl="1"/>
            <a:r>
              <a:rPr lang="en-US" altLang="zh-CN" dirty="0" smtClean="0"/>
              <a:t>L1:</a:t>
            </a:r>
            <a:r>
              <a:rPr lang="zh-CN" altLang="en-US" dirty="0" smtClean="0"/>
              <a:t> </a:t>
            </a:r>
            <a:r>
              <a:rPr lang="en-US" altLang="zh-CN" dirty="0" smtClean="0"/>
              <a:t>radio</a:t>
            </a:r>
            <a:r>
              <a:rPr lang="zh-CN" altLang="en-US" dirty="0" smtClean="0"/>
              <a:t> </a:t>
            </a:r>
            <a:r>
              <a:rPr lang="en-US" altLang="zh-CN" dirty="0" smtClean="0"/>
              <a:t>interface</a:t>
            </a:r>
          </a:p>
          <a:p>
            <a:pPr lvl="1"/>
            <a:r>
              <a:rPr lang="en-US" altLang="zh-CN" dirty="0" smtClean="0"/>
              <a:t>L2:</a:t>
            </a:r>
            <a:r>
              <a:rPr lang="zh-CN" altLang="en-US" dirty="0" smtClean="0"/>
              <a:t> </a:t>
            </a:r>
            <a:r>
              <a:rPr lang="en-US" altLang="zh-CN" dirty="0" smtClean="0"/>
              <a:t>data</a:t>
            </a:r>
            <a:r>
              <a:rPr lang="zh-CN" altLang="en-US" dirty="0" smtClean="0"/>
              <a:t> </a:t>
            </a:r>
            <a:r>
              <a:rPr lang="en-US" altLang="zh-CN" dirty="0" smtClean="0"/>
              <a:t>link</a:t>
            </a:r>
            <a:r>
              <a:rPr lang="zh-CN" altLang="en-US" dirty="0" smtClean="0"/>
              <a:t> </a:t>
            </a:r>
            <a:r>
              <a:rPr lang="en-US" altLang="zh-CN" dirty="0" smtClean="0"/>
              <a:t>layer</a:t>
            </a:r>
          </a:p>
          <a:p>
            <a:pPr lvl="1"/>
            <a:r>
              <a:rPr lang="en-US" altLang="zh-CN" dirty="0" smtClean="0"/>
              <a:t>L3:</a:t>
            </a:r>
            <a:r>
              <a:rPr lang="zh-CN" altLang="en-US" dirty="0" smtClean="0"/>
              <a:t> </a:t>
            </a:r>
            <a:r>
              <a:rPr lang="en-US" altLang="zh-CN" dirty="0" smtClean="0"/>
              <a:t>RR</a:t>
            </a:r>
            <a:r>
              <a:rPr lang="zh-CN" altLang="en-US" dirty="0" smtClean="0"/>
              <a:t> </a:t>
            </a:r>
            <a:r>
              <a:rPr lang="en-US" altLang="zh-CN" dirty="0" smtClean="0"/>
              <a:t>(lowest)-MM(IMEI</a:t>
            </a:r>
            <a:r>
              <a:rPr lang="zh-CN" altLang="en-US" dirty="0" smtClean="0"/>
              <a:t> </a:t>
            </a:r>
            <a:r>
              <a:rPr lang="en-US" altLang="zh-CN" dirty="0" smtClean="0"/>
              <a:t>and</a:t>
            </a:r>
            <a:r>
              <a:rPr lang="zh-CN" altLang="en-US" dirty="0" smtClean="0"/>
              <a:t> </a:t>
            </a:r>
            <a:r>
              <a:rPr lang="en-US" altLang="zh-CN" dirty="0" smtClean="0"/>
              <a:t>IMSI</a:t>
            </a:r>
            <a:r>
              <a:rPr lang="zh-CN" altLang="en-US" dirty="0" smtClean="0"/>
              <a:t> </a:t>
            </a:r>
            <a:r>
              <a:rPr lang="en-US" altLang="zh-CN" dirty="0" smtClean="0"/>
              <a:t>are</a:t>
            </a:r>
            <a:r>
              <a:rPr lang="zh-CN" altLang="en-US" dirty="0" smtClean="0"/>
              <a:t> </a:t>
            </a:r>
            <a:r>
              <a:rPr lang="en-US" altLang="zh-CN" dirty="0" smtClean="0"/>
              <a:t>handled)-CM</a:t>
            </a:r>
          </a:p>
          <a:p>
            <a:r>
              <a:rPr lang="en-US" altLang="zh-CN" dirty="0" smtClean="0"/>
              <a:t>Since</a:t>
            </a:r>
            <a:r>
              <a:rPr lang="zh-CN" altLang="en-US" dirty="0" smtClean="0"/>
              <a:t> </a:t>
            </a:r>
            <a:r>
              <a:rPr lang="en-US" altLang="zh-CN" dirty="0" smtClean="0"/>
              <a:t>we</a:t>
            </a:r>
            <a:r>
              <a:rPr lang="zh-CN" altLang="en-US" dirty="0" smtClean="0"/>
              <a:t> </a:t>
            </a:r>
            <a:r>
              <a:rPr lang="en-US" altLang="zh-CN" dirty="0" smtClean="0"/>
              <a:t>can</a:t>
            </a:r>
            <a:r>
              <a:rPr lang="zh-CN" altLang="en-US" dirty="0" smtClean="0"/>
              <a:t> </a:t>
            </a:r>
            <a:r>
              <a:rPr lang="en-US" altLang="zh-CN" dirty="0" smtClean="0"/>
              <a:t>manipulate</a:t>
            </a:r>
            <a:r>
              <a:rPr lang="zh-CN" altLang="en-US" dirty="0" smtClean="0"/>
              <a:t> </a:t>
            </a:r>
            <a:r>
              <a:rPr lang="en-US" altLang="zh-CN" dirty="0" smtClean="0"/>
              <a:t>RTOS’s</a:t>
            </a:r>
            <a:r>
              <a:rPr lang="zh-CN" altLang="en-US" dirty="0" smtClean="0"/>
              <a:t> </a:t>
            </a:r>
            <a:r>
              <a:rPr lang="en-US" altLang="zh-CN" dirty="0" smtClean="0"/>
              <a:t>state</a:t>
            </a:r>
            <a:r>
              <a:rPr lang="zh-CN" altLang="en-US" dirty="0" smtClean="0"/>
              <a:t> </a:t>
            </a:r>
            <a:r>
              <a:rPr lang="en-US" altLang="zh-CN" dirty="0" smtClean="0"/>
              <a:t>machine</a:t>
            </a:r>
            <a:r>
              <a:rPr lang="zh-CN" altLang="en-US" dirty="0" smtClean="0"/>
              <a:t> </a:t>
            </a:r>
            <a:r>
              <a:rPr lang="en-US" altLang="zh-CN" dirty="0" smtClean="0"/>
              <a:t>now</a:t>
            </a:r>
          </a:p>
          <a:p>
            <a:pPr lvl="1"/>
            <a:r>
              <a:rPr lang="en-US" altLang="zh-CN" dirty="0" smtClean="0"/>
              <a:t>Initiate</a:t>
            </a:r>
            <a:r>
              <a:rPr lang="zh-CN" altLang="en-US" dirty="0" smtClean="0"/>
              <a:t> </a:t>
            </a:r>
            <a:r>
              <a:rPr lang="en-US" altLang="zh-CN" dirty="0" smtClean="0"/>
              <a:t>911</a:t>
            </a:r>
            <a:r>
              <a:rPr lang="zh-CN" altLang="en-US" dirty="0" smtClean="0"/>
              <a:t> </a:t>
            </a:r>
            <a:r>
              <a:rPr lang="en-US" altLang="zh-CN" dirty="0" smtClean="0"/>
              <a:t>call</a:t>
            </a:r>
          </a:p>
          <a:p>
            <a:pPr lvl="1"/>
            <a:r>
              <a:rPr lang="en-US" altLang="zh-CN" dirty="0" smtClean="0"/>
              <a:t>Mask</a:t>
            </a:r>
            <a:r>
              <a:rPr lang="zh-CN" altLang="en-US" dirty="0" smtClean="0"/>
              <a:t> </a:t>
            </a:r>
            <a:r>
              <a:rPr lang="en-US" altLang="zh-CN" dirty="0" smtClean="0"/>
              <a:t>IMSI</a:t>
            </a:r>
            <a:r>
              <a:rPr lang="zh-CN" altLang="en-US" dirty="0" smtClean="0"/>
              <a:t> </a:t>
            </a:r>
            <a:r>
              <a:rPr lang="en-US" altLang="zh-CN" dirty="0" smtClean="0"/>
              <a:t>and</a:t>
            </a:r>
            <a:r>
              <a:rPr lang="zh-CN" altLang="en-US" dirty="0" smtClean="0"/>
              <a:t> </a:t>
            </a:r>
            <a:r>
              <a:rPr lang="en-US" altLang="zh-CN" dirty="0" smtClean="0"/>
              <a:t>IMEI</a:t>
            </a:r>
            <a:r>
              <a:rPr lang="zh-CN" altLang="en-US" dirty="0" smtClean="0"/>
              <a:t> </a:t>
            </a:r>
            <a:r>
              <a:rPr lang="en-US" altLang="zh-CN" dirty="0" smtClean="0"/>
              <a:t>before</a:t>
            </a:r>
            <a:r>
              <a:rPr lang="zh-CN" altLang="en-US" dirty="0" smtClean="0"/>
              <a:t> </a:t>
            </a:r>
            <a:r>
              <a:rPr lang="en-US" altLang="zh-CN" dirty="0" smtClean="0"/>
              <a:t>they</a:t>
            </a:r>
            <a:r>
              <a:rPr lang="zh-CN" altLang="en-US" dirty="0" smtClean="0"/>
              <a:t> </a:t>
            </a:r>
            <a:r>
              <a:rPr lang="en-US" altLang="zh-CN" dirty="0" smtClean="0"/>
              <a:t>reach</a:t>
            </a:r>
            <a:r>
              <a:rPr lang="zh-CN" altLang="en-US" dirty="0" smtClean="0"/>
              <a:t> </a:t>
            </a:r>
            <a:r>
              <a:rPr lang="en-US" altLang="zh-CN" dirty="0" smtClean="0"/>
              <a:t>upper</a:t>
            </a:r>
            <a:r>
              <a:rPr lang="zh-CN" altLang="en-US" dirty="0" smtClean="0"/>
              <a:t> </a:t>
            </a:r>
            <a:r>
              <a:rPr lang="en-US" altLang="zh-CN" dirty="0" smtClean="0"/>
              <a:t>layer</a:t>
            </a:r>
          </a:p>
          <a:p>
            <a:pPr lvl="1"/>
            <a:r>
              <a:rPr lang="en-US" altLang="zh-CN" dirty="0" smtClean="0"/>
              <a:t>The</a:t>
            </a:r>
            <a:r>
              <a:rPr lang="zh-CN" altLang="en-US" dirty="0" smtClean="0"/>
              <a:t> </a:t>
            </a:r>
            <a:r>
              <a:rPr lang="en-US" altLang="zh-CN" dirty="0" smtClean="0"/>
              <a:t>device</a:t>
            </a:r>
            <a:r>
              <a:rPr lang="zh-CN" altLang="en-US" dirty="0" smtClean="0"/>
              <a:t> </a:t>
            </a:r>
            <a:r>
              <a:rPr lang="en-US" altLang="zh-CN" dirty="0" smtClean="0"/>
              <a:t>is</a:t>
            </a:r>
            <a:r>
              <a:rPr lang="zh-CN" altLang="en-US" dirty="0" smtClean="0"/>
              <a:t> </a:t>
            </a:r>
            <a:r>
              <a:rPr lang="en-US" altLang="zh-CN" dirty="0" smtClean="0"/>
              <a:t>in</a:t>
            </a:r>
            <a:r>
              <a:rPr lang="zh-CN" altLang="en-US" dirty="0" smtClean="0"/>
              <a:t> </a:t>
            </a:r>
            <a:r>
              <a:rPr lang="en-US" altLang="zh-CN" dirty="0" err="1" smtClean="0"/>
              <a:t>psudo</a:t>
            </a:r>
            <a:r>
              <a:rPr lang="zh-CN" altLang="en-US" dirty="0" smtClean="0"/>
              <a:t> </a:t>
            </a:r>
            <a:r>
              <a:rPr lang="en-US" altLang="zh-CN" dirty="0" smtClean="0"/>
              <a:t>no-SIM</a:t>
            </a:r>
            <a:r>
              <a:rPr lang="zh-CN" altLang="en-US" dirty="0" smtClean="0"/>
              <a:t> </a:t>
            </a:r>
            <a:r>
              <a:rPr lang="en-US" altLang="zh-CN" dirty="0" smtClean="0"/>
              <a:t>state</a:t>
            </a:r>
            <a:r>
              <a:rPr lang="zh-CN" altLang="en-US" dirty="0" smtClean="0"/>
              <a:t> </a:t>
            </a:r>
            <a:r>
              <a:rPr lang="en-US" altLang="zh-CN" dirty="0" smtClean="0"/>
              <a:t>now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33474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Implementation</a:t>
            </a:r>
            <a:r>
              <a:rPr lang="zh-CN" altLang="en-US" dirty="0" smtClean="0"/>
              <a:t> </a:t>
            </a:r>
            <a:r>
              <a:rPr lang="en-US" altLang="zh-CN" dirty="0" smtClean="0"/>
              <a:t>of</a:t>
            </a:r>
            <a:r>
              <a:rPr lang="zh-CN" altLang="en-US" dirty="0" smtClean="0"/>
              <a:t> </a:t>
            </a:r>
            <a:r>
              <a:rPr lang="en-US" altLang="zh-CN" dirty="0" smtClean="0"/>
              <a:t>A</a:t>
            </a:r>
            <a:r>
              <a:rPr lang="zh-CN" altLang="en-US" dirty="0" smtClean="0"/>
              <a:t> </a:t>
            </a:r>
            <a:r>
              <a:rPr lang="en-US" altLang="zh-CN" dirty="0" smtClean="0"/>
              <a:t>bot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zh-CN" dirty="0" err="1" smtClean="0"/>
              <a:t>OsmocomBB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The</a:t>
            </a:r>
            <a:r>
              <a:rPr lang="zh-CN" altLang="en-US" dirty="0" smtClean="0"/>
              <a:t> </a:t>
            </a:r>
            <a:r>
              <a:rPr lang="en-US" altLang="zh-CN" dirty="0" smtClean="0"/>
              <a:t>only</a:t>
            </a:r>
            <a:r>
              <a:rPr lang="zh-CN" altLang="en-US" dirty="0" smtClean="0"/>
              <a:t> </a:t>
            </a:r>
            <a:r>
              <a:rPr lang="en-US" altLang="zh-CN" dirty="0" smtClean="0"/>
              <a:t>way</a:t>
            </a:r>
            <a:r>
              <a:rPr lang="zh-CN" altLang="en-US" dirty="0" smtClean="0"/>
              <a:t> </a:t>
            </a:r>
            <a:r>
              <a:rPr lang="en-US" altLang="zh-CN" dirty="0" smtClean="0"/>
              <a:t>to</a:t>
            </a:r>
            <a:r>
              <a:rPr lang="zh-CN" altLang="en-US" dirty="0" smtClean="0"/>
              <a:t> </a:t>
            </a:r>
            <a:r>
              <a:rPr lang="en-US" altLang="zh-CN" dirty="0" smtClean="0"/>
              <a:t>freely</a:t>
            </a:r>
            <a:r>
              <a:rPr lang="zh-CN" altLang="en-US" dirty="0" smtClean="0"/>
              <a:t> </a:t>
            </a:r>
            <a:r>
              <a:rPr lang="en-US" altLang="zh-CN" dirty="0" smtClean="0"/>
              <a:t>research</a:t>
            </a:r>
            <a:r>
              <a:rPr lang="zh-CN" altLang="en-US" dirty="0" smtClean="0"/>
              <a:t> </a:t>
            </a:r>
            <a:r>
              <a:rPr lang="en-US" altLang="zh-CN" dirty="0" smtClean="0"/>
              <a:t>the</a:t>
            </a:r>
            <a:r>
              <a:rPr lang="zh-CN" altLang="en-US" dirty="0" smtClean="0"/>
              <a:t> </a:t>
            </a:r>
            <a:r>
              <a:rPr lang="en-US" altLang="zh-CN" dirty="0" smtClean="0"/>
              <a:t>implementation</a:t>
            </a:r>
            <a:r>
              <a:rPr lang="zh-CN" altLang="en-US" dirty="0" smtClean="0"/>
              <a:t> </a:t>
            </a:r>
            <a:r>
              <a:rPr lang="en-US" altLang="zh-CN" dirty="0" smtClean="0"/>
              <a:t>of</a:t>
            </a:r>
            <a:r>
              <a:rPr lang="zh-CN" altLang="en-US" dirty="0" smtClean="0"/>
              <a:t> </a:t>
            </a:r>
            <a:r>
              <a:rPr lang="en-US" altLang="zh-CN" dirty="0" smtClean="0"/>
              <a:t>a</a:t>
            </a:r>
            <a:r>
              <a:rPr lang="zh-CN" altLang="en-US" dirty="0" smtClean="0"/>
              <a:t> </a:t>
            </a:r>
            <a:r>
              <a:rPr lang="en-US" altLang="zh-CN" dirty="0" smtClean="0"/>
              <a:t>mobile’s</a:t>
            </a:r>
            <a:r>
              <a:rPr lang="zh-CN" altLang="en-US" dirty="0" smtClean="0"/>
              <a:t> </a:t>
            </a:r>
            <a:r>
              <a:rPr lang="en-US" altLang="zh-CN" dirty="0" smtClean="0"/>
              <a:t>baseband</a:t>
            </a:r>
            <a:r>
              <a:rPr lang="zh-CN" altLang="en-US" dirty="0" smtClean="0"/>
              <a:t> </a:t>
            </a:r>
            <a:r>
              <a:rPr lang="en-US" altLang="zh-CN" dirty="0" smtClean="0"/>
              <a:t>software</a:t>
            </a:r>
          </a:p>
          <a:p>
            <a:r>
              <a:rPr lang="en-US" altLang="zh-CN" dirty="0" smtClean="0"/>
              <a:t>Architecture</a:t>
            </a:r>
            <a:r>
              <a:rPr lang="zh-CN" altLang="en-US" dirty="0" smtClean="0"/>
              <a:t> </a:t>
            </a:r>
            <a:r>
              <a:rPr lang="en-US" altLang="zh-CN" dirty="0" smtClean="0"/>
              <a:t>of</a:t>
            </a:r>
            <a:r>
              <a:rPr lang="zh-CN" altLang="en-US" dirty="0" smtClean="0"/>
              <a:t> </a:t>
            </a:r>
            <a:r>
              <a:rPr lang="en-US" altLang="zh-CN" dirty="0" smtClean="0"/>
              <a:t>the</a:t>
            </a:r>
            <a:r>
              <a:rPr lang="zh-CN" altLang="en-US" dirty="0" smtClean="0"/>
              <a:t> </a:t>
            </a:r>
            <a:r>
              <a:rPr lang="en-US" altLang="zh-CN" dirty="0" smtClean="0"/>
              <a:t>bot</a:t>
            </a:r>
          </a:p>
          <a:p>
            <a:pPr lvl="1"/>
            <a:r>
              <a:rPr lang="en-US" altLang="zh-CN" dirty="0" smtClean="0"/>
              <a:t>Caller</a:t>
            </a:r>
          </a:p>
          <a:p>
            <a:pPr lvl="1"/>
            <a:r>
              <a:rPr lang="en-US" altLang="zh-CN" dirty="0" smtClean="0"/>
              <a:t>Anonymizer</a:t>
            </a:r>
          </a:p>
          <a:p>
            <a:r>
              <a:rPr lang="en-US" altLang="zh-CN" dirty="0" smtClean="0"/>
              <a:t>Caller:</a:t>
            </a:r>
            <a:r>
              <a:rPr lang="zh-CN" altLang="en-US" dirty="0" smtClean="0"/>
              <a:t> </a:t>
            </a:r>
            <a:r>
              <a:rPr lang="en-US" altLang="zh-CN" dirty="0" smtClean="0"/>
              <a:t>handle</a:t>
            </a:r>
            <a:r>
              <a:rPr lang="zh-CN" altLang="en-US" dirty="0" smtClean="0"/>
              <a:t> </a:t>
            </a:r>
            <a:r>
              <a:rPr lang="en-US" altLang="zh-CN" dirty="0" smtClean="0"/>
              <a:t>state</a:t>
            </a:r>
            <a:r>
              <a:rPr lang="zh-CN" altLang="en-US" dirty="0" smtClean="0"/>
              <a:t> </a:t>
            </a:r>
            <a:r>
              <a:rPr lang="en-US" altLang="zh-CN" dirty="0" smtClean="0"/>
              <a:t>machine</a:t>
            </a:r>
          </a:p>
          <a:p>
            <a:pPr lvl="1"/>
            <a:r>
              <a:rPr lang="en-US" altLang="zh-CN" dirty="0" smtClean="0"/>
              <a:t>Build</a:t>
            </a:r>
            <a:r>
              <a:rPr lang="zh-CN" altLang="en-US" dirty="0" smtClean="0"/>
              <a:t> </a:t>
            </a:r>
            <a:r>
              <a:rPr lang="en-US" altLang="zh-CN" dirty="0" smtClean="0"/>
              <a:t>emergency</a:t>
            </a:r>
            <a:r>
              <a:rPr lang="zh-CN" altLang="en-US" dirty="0" smtClean="0"/>
              <a:t> </a:t>
            </a:r>
            <a:r>
              <a:rPr lang="en-US" altLang="zh-CN" dirty="0" smtClean="0"/>
              <a:t>call</a:t>
            </a:r>
            <a:r>
              <a:rPr lang="zh-CN" altLang="en-US" dirty="0" smtClean="0"/>
              <a:t> </a:t>
            </a:r>
            <a:r>
              <a:rPr lang="en-US" altLang="zh-CN" dirty="0" smtClean="0"/>
              <a:t>request</a:t>
            </a:r>
            <a:r>
              <a:rPr lang="zh-CN" altLang="en-US" dirty="0" smtClean="0"/>
              <a:t> </a:t>
            </a:r>
            <a:r>
              <a:rPr lang="en-US" altLang="zh-CN" dirty="0" smtClean="0"/>
              <a:t>via</a:t>
            </a:r>
            <a:r>
              <a:rPr lang="zh-CN" altLang="en-US" dirty="0" smtClean="0"/>
              <a:t> </a:t>
            </a:r>
            <a:r>
              <a:rPr lang="en-US" altLang="zh-CN" dirty="0" smtClean="0"/>
              <a:t>MM</a:t>
            </a:r>
            <a:r>
              <a:rPr lang="zh-CN" altLang="en-US" dirty="0" smtClean="0"/>
              <a:t> </a:t>
            </a:r>
            <a:r>
              <a:rPr lang="en-US" altLang="zh-CN" dirty="0" smtClean="0"/>
              <a:t>and</a:t>
            </a:r>
            <a:r>
              <a:rPr lang="zh-CN" altLang="en-US" dirty="0" smtClean="0"/>
              <a:t> </a:t>
            </a:r>
            <a:r>
              <a:rPr lang="en-US" altLang="zh-CN" dirty="0" smtClean="0"/>
              <a:t>CR</a:t>
            </a:r>
            <a:r>
              <a:rPr lang="zh-CN" altLang="en-US" dirty="0" smtClean="0"/>
              <a:t> </a:t>
            </a:r>
            <a:r>
              <a:rPr lang="en-US" altLang="zh-CN" dirty="0" smtClean="0"/>
              <a:t>layer</a:t>
            </a:r>
          </a:p>
          <a:p>
            <a:r>
              <a:rPr lang="en-US" altLang="zh-CN" dirty="0" smtClean="0"/>
              <a:t>Anonymizer</a:t>
            </a:r>
          </a:p>
          <a:p>
            <a:pPr lvl="1"/>
            <a:r>
              <a:rPr lang="en-US" altLang="zh-CN" dirty="0" smtClean="0"/>
              <a:t>Masking</a:t>
            </a:r>
            <a:r>
              <a:rPr lang="zh-CN" altLang="en-US" dirty="0" smtClean="0"/>
              <a:t> </a:t>
            </a:r>
            <a:r>
              <a:rPr lang="en-US" altLang="zh-CN" dirty="0" smtClean="0"/>
              <a:t>IMEI/IMSI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16591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Implementation</a:t>
            </a:r>
            <a:r>
              <a:rPr lang="zh-CN" altLang="en-US" dirty="0" smtClean="0"/>
              <a:t> </a:t>
            </a:r>
            <a:r>
              <a:rPr lang="en-US" altLang="zh-CN" dirty="0" smtClean="0"/>
              <a:t>of</a:t>
            </a:r>
            <a:r>
              <a:rPr lang="zh-CN" altLang="en-US" dirty="0" smtClean="0"/>
              <a:t> </a:t>
            </a:r>
            <a:r>
              <a:rPr lang="en-US" altLang="zh-CN" dirty="0" smtClean="0"/>
              <a:t>A</a:t>
            </a:r>
            <a:r>
              <a:rPr lang="zh-CN" altLang="en-US" dirty="0" smtClean="0"/>
              <a:t> </a:t>
            </a:r>
            <a:r>
              <a:rPr lang="en-US" altLang="zh-CN" dirty="0" smtClean="0"/>
              <a:t>bot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0" y="2336873"/>
            <a:ext cx="9613861" cy="3599316"/>
          </a:xfrm>
        </p:spPr>
        <p:txBody>
          <a:bodyPr/>
          <a:lstStyle/>
          <a:p>
            <a:r>
              <a:rPr lang="en-US" altLang="zh-CN" dirty="0" smtClean="0"/>
              <a:t>Normal</a:t>
            </a:r>
            <a:r>
              <a:rPr lang="zh-CN" altLang="en-US" dirty="0" smtClean="0"/>
              <a:t> </a:t>
            </a:r>
            <a:r>
              <a:rPr lang="en-US" altLang="zh-CN" dirty="0" smtClean="0"/>
              <a:t>register</a:t>
            </a:r>
            <a:r>
              <a:rPr lang="zh-CN" altLang="en-US" dirty="0" smtClean="0"/>
              <a:t> </a:t>
            </a:r>
            <a:r>
              <a:rPr lang="en-US" altLang="zh-CN" dirty="0" smtClean="0"/>
              <a:t>process</a:t>
            </a:r>
          </a:p>
          <a:p>
            <a:endParaRPr lang="en-US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029422215"/>
              </p:ext>
            </p:extLst>
          </p:nvPr>
        </p:nvGraphicFramePr>
        <p:xfrm>
          <a:off x="828675" y="2590800"/>
          <a:ext cx="10687050" cy="38814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456905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Implementation</a:t>
            </a:r>
            <a:r>
              <a:rPr lang="zh-CN" altLang="en-US" dirty="0" smtClean="0"/>
              <a:t> </a:t>
            </a:r>
            <a:r>
              <a:rPr lang="en-US" altLang="zh-CN" dirty="0" smtClean="0"/>
              <a:t>of</a:t>
            </a:r>
            <a:r>
              <a:rPr lang="zh-CN" altLang="en-US" dirty="0" smtClean="0"/>
              <a:t> </a:t>
            </a:r>
            <a:r>
              <a:rPr lang="en-US" altLang="zh-CN" dirty="0" smtClean="0"/>
              <a:t>A</a:t>
            </a:r>
            <a:r>
              <a:rPr lang="zh-CN" altLang="en-US" dirty="0" smtClean="0"/>
              <a:t>  </a:t>
            </a:r>
            <a:r>
              <a:rPr lang="en-US" altLang="zh-CN" dirty="0" smtClean="0"/>
              <a:t>bot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Anonymize</a:t>
            </a:r>
            <a:r>
              <a:rPr lang="zh-CN" altLang="en-US" dirty="0" smtClean="0"/>
              <a:t> </a:t>
            </a:r>
            <a:r>
              <a:rPr lang="en-US" altLang="zh-CN" dirty="0" smtClean="0"/>
              <a:t>process</a:t>
            </a:r>
          </a:p>
          <a:p>
            <a:endParaRPr lang="en-US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08759984"/>
              </p:ext>
            </p:extLst>
          </p:nvPr>
        </p:nvGraphicFramePr>
        <p:xfrm>
          <a:off x="680321" y="2477030"/>
          <a:ext cx="8140700" cy="45809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649893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Implementation</a:t>
            </a:r>
            <a:r>
              <a:rPr lang="zh-CN" altLang="en-US" dirty="0" smtClean="0"/>
              <a:t> </a:t>
            </a:r>
            <a:r>
              <a:rPr lang="en-US" altLang="zh-CN" dirty="0" smtClean="0"/>
              <a:t>of</a:t>
            </a:r>
            <a:r>
              <a:rPr lang="zh-CN" altLang="en-US" dirty="0" smtClean="0"/>
              <a:t> </a:t>
            </a:r>
            <a:r>
              <a:rPr lang="en-US" altLang="zh-CN" dirty="0" smtClean="0"/>
              <a:t>A</a:t>
            </a:r>
            <a:r>
              <a:rPr lang="zh-CN" altLang="en-US" dirty="0" smtClean="0"/>
              <a:t>* </a:t>
            </a:r>
            <a:r>
              <a:rPr lang="en-US" altLang="zh-CN" dirty="0" smtClean="0"/>
              <a:t>bot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Detect</a:t>
            </a:r>
            <a:r>
              <a:rPr lang="zh-CN" altLang="en-US" dirty="0" smtClean="0"/>
              <a:t> </a:t>
            </a:r>
            <a:r>
              <a:rPr lang="en-US" altLang="zh-CN" dirty="0" smtClean="0"/>
              <a:t>smartphone’s</a:t>
            </a:r>
            <a:r>
              <a:rPr lang="zh-CN" altLang="en-US" dirty="0" smtClean="0"/>
              <a:t> </a:t>
            </a:r>
            <a:r>
              <a:rPr lang="en-US" altLang="zh-CN" dirty="0" smtClean="0"/>
              <a:t>status</a:t>
            </a:r>
            <a:r>
              <a:rPr lang="zh-CN" altLang="en-US" dirty="0" smtClean="0"/>
              <a:t> </a:t>
            </a:r>
            <a:r>
              <a:rPr lang="en-US" altLang="zh-CN" dirty="0" smtClean="0"/>
              <a:t>(If</a:t>
            </a:r>
            <a:r>
              <a:rPr lang="zh-CN" altLang="en-US" dirty="0" smtClean="0"/>
              <a:t> </a:t>
            </a:r>
            <a:r>
              <a:rPr lang="en-US" altLang="zh-CN" dirty="0" smtClean="0"/>
              <a:t>owner</a:t>
            </a:r>
            <a:r>
              <a:rPr lang="zh-CN" altLang="en-US" dirty="0" smtClean="0"/>
              <a:t> </a:t>
            </a:r>
            <a:r>
              <a:rPr lang="en-US" altLang="zh-CN" dirty="0" smtClean="0"/>
              <a:t>is</a:t>
            </a:r>
            <a:r>
              <a:rPr lang="zh-CN" altLang="en-US" dirty="0" smtClean="0"/>
              <a:t> </a:t>
            </a:r>
            <a:r>
              <a:rPr lang="en-US" altLang="zh-CN" dirty="0" smtClean="0"/>
              <a:t>press</a:t>
            </a:r>
            <a:r>
              <a:rPr lang="zh-CN" altLang="en-US" dirty="0" smtClean="0"/>
              <a:t> </a:t>
            </a:r>
            <a:r>
              <a:rPr lang="en-US" altLang="zh-CN" dirty="0" smtClean="0"/>
              <a:t>the</a:t>
            </a:r>
            <a:r>
              <a:rPr lang="zh-CN" altLang="en-US" dirty="0" smtClean="0"/>
              <a:t> </a:t>
            </a:r>
            <a:r>
              <a:rPr lang="en-US" altLang="zh-CN" dirty="0" smtClean="0"/>
              <a:t>key?)</a:t>
            </a:r>
          </a:p>
          <a:p>
            <a:r>
              <a:rPr lang="en-US" altLang="zh-CN" dirty="0" smtClean="0"/>
              <a:t>Detach</a:t>
            </a:r>
            <a:r>
              <a:rPr lang="zh-CN" altLang="en-US" dirty="0" smtClean="0"/>
              <a:t> </a:t>
            </a:r>
            <a:r>
              <a:rPr lang="en-US" altLang="zh-CN" dirty="0" smtClean="0"/>
              <a:t>SIM</a:t>
            </a:r>
            <a:r>
              <a:rPr lang="zh-CN" altLang="en-US" dirty="0" smtClean="0"/>
              <a:t> </a:t>
            </a:r>
            <a:r>
              <a:rPr lang="en-US" altLang="zh-CN" dirty="0" smtClean="0"/>
              <a:t>(Same</a:t>
            </a:r>
            <a:r>
              <a:rPr lang="zh-CN" altLang="en-US" dirty="0" smtClean="0"/>
              <a:t> </a:t>
            </a:r>
            <a:r>
              <a:rPr lang="en-US" altLang="zh-CN" dirty="0" smtClean="0"/>
              <a:t>as</a:t>
            </a:r>
            <a:r>
              <a:rPr lang="zh-CN" altLang="en-US" dirty="0" smtClean="0"/>
              <a:t> </a:t>
            </a:r>
            <a:r>
              <a:rPr lang="en-US" altLang="zh-CN" dirty="0" smtClean="0"/>
              <a:t>A</a:t>
            </a:r>
            <a:r>
              <a:rPr lang="zh-CN" altLang="en-US" dirty="0" smtClean="0"/>
              <a:t> </a:t>
            </a:r>
            <a:r>
              <a:rPr lang="en-US" altLang="zh-CN" dirty="0" smtClean="0"/>
              <a:t>bot)</a:t>
            </a:r>
          </a:p>
          <a:p>
            <a:r>
              <a:rPr lang="en-US" altLang="zh-CN" dirty="0" smtClean="0"/>
              <a:t>Set</a:t>
            </a:r>
            <a:r>
              <a:rPr lang="zh-CN" altLang="en-US" dirty="0" smtClean="0"/>
              <a:t> </a:t>
            </a:r>
            <a:r>
              <a:rPr lang="en-US" altLang="zh-CN" dirty="0" smtClean="0"/>
              <a:t>a</a:t>
            </a:r>
            <a:r>
              <a:rPr lang="zh-CN" altLang="en-US" dirty="0" smtClean="0"/>
              <a:t> </a:t>
            </a:r>
            <a:r>
              <a:rPr lang="en-US" altLang="zh-CN" dirty="0" smtClean="0"/>
              <a:t>random</a:t>
            </a:r>
            <a:r>
              <a:rPr lang="zh-CN" altLang="en-US" dirty="0" smtClean="0"/>
              <a:t> </a:t>
            </a:r>
            <a:r>
              <a:rPr lang="en-US" altLang="zh-CN" dirty="0" smtClean="0"/>
              <a:t>IMEI</a:t>
            </a:r>
            <a:r>
              <a:rPr lang="zh-CN" altLang="en-US" dirty="0" smtClean="0"/>
              <a:t> </a:t>
            </a:r>
            <a:r>
              <a:rPr lang="en-US" altLang="zh-CN" dirty="0" smtClean="0"/>
              <a:t>number</a:t>
            </a:r>
          </a:p>
          <a:p>
            <a:pPr lvl="1"/>
            <a:r>
              <a:rPr lang="en-US" altLang="zh-CN" dirty="0" smtClean="0"/>
              <a:t>IMEI</a:t>
            </a:r>
            <a:r>
              <a:rPr lang="zh-CN" altLang="en-US" dirty="0" smtClean="0"/>
              <a:t> </a:t>
            </a:r>
            <a:r>
              <a:rPr lang="en-US" altLang="zh-CN" dirty="0" smtClean="0"/>
              <a:t>and/or</a:t>
            </a:r>
            <a:r>
              <a:rPr lang="zh-CN" altLang="en-US" dirty="0" smtClean="0"/>
              <a:t> </a:t>
            </a:r>
            <a:r>
              <a:rPr lang="en-US" altLang="zh-CN" dirty="0" smtClean="0"/>
              <a:t>IMSI</a:t>
            </a:r>
            <a:r>
              <a:rPr lang="zh-CN" altLang="en-US" dirty="0" smtClean="0"/>
              <a:t> </a:t>
            </a:r>
            <a:r>
              <a:rPr lang="en-US" altLang="zh-CN" dirty="0" smtClean="0"/>
              <a:t>are</a:t>
            </a:r>
            <a:r>
              <a:rPr lang="zh-CN" altLang="en-US" dirty="0" smtClean="0"/>
              <a:t> </a:t>
            </a:r>
            <a:r>
              <a:rPr lang="en-US" altLang="zh-CN" dirty="0" smtClean="0"/>
              <a:t>spoofed</a:t>
            </a:r>
          </a:p>
          <a:p>
            <a:r>
              <a:rPr lang="en-US" altLang="zh-CN" dirty="0" smtClean="0"/>
              <a:t>Initialize</a:t>
            </a:r>
            <a:r>
              <a:rPr lang="zh-CN" altLang="en-US" dirty="0" smtClean="0"/>
              <a:t> </a:t>
            </a:r>
            <a:r>
              <a:rPr lang="en-US" altLang="zh-CN" dirty="0" smtClean="0"/>
              <a:t>911</a:t>
            </a:r>
            <a:r>
              <a:rPr lang="zh-CN" altLang="en-US" dirty="0" smtClean="0"/>
              <a:t> </a:t>
            </a:r>
            <a:r>
              <a:rPr lang="en-US" altLang="zh-CN" dirty="0" smtClean="0"/>
              <a:t>call</a:t>
            </a:r>
            <a:r>
              <a:rPr lang="zh-CN" altLang="en-US" dirty="0" smtClean="0"/>
              <a:t> </a:t>
            </a:r>
            <a:r>
              <a:rPr lang="en-US" altLang="zh-CN" dirty="0" err="1" smtClean="0"/>
              <a:t>repeatly</a:t>
            </a:r>
            <a:endParaRPr lang="en-US" altLang="zh-CN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634982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Implementation</a:t>
            </a:r>
            <a:r>
              <a:rPr lang="zh-CN" altLang="en-US" dirty="0" smtClean="0"/>
              <a:t> </a:t>
            </a:r>
            <a:r>
              <a:rPr lang="en-US" altLang="zh-CN" dirty="0" smtClean="0"/>
              <a:t>of</a:t>
            </a:r>
            <a:r>
              <a:rPr lang="zh-CN" altLang="en-US" dirty="0" smtClean="0"/>
              <a:t> </a:t>
            </a:r>
            <a:r>
              <a:rPr lang="en-US" altLang="zh-CN" dirty="0" smtClean="0"/>
              <a:t>A</a:t>
            </a:r>
            <a:r>
              <a:rPr lang="zh-CN" altLang="en-US" dirty="0" smtClean="0"/>
              <a:t>* </a:t>
            </a:r>
            <a:r>
              <a:rPr lang="en-US" altLang="zh-CN" dirty="0" smtClean="0"/>
              <a:t>bot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A</a:t>
            </a:r>
            <a:r>
              <a:rPr lang="zh-CN" altLang="en-US" dirty="0" smtClean="0"/>
              <a:t>* </a:t>
            </a:r>
            <a:r>
              <a:rPr lang="en-US" altLang="zh-CN" dirty="0" smtClean="0"/>
              <a:t>bot</a:t>
            </a:r>
            <a:r>
              <a:rPr lang="zh-CN" altLang="en-US" dirty="0" smtClean="0"/>
              <a:t> </a:t>
            </a:r>
            <a:r>
              <a:rPr lang="en-US" altLang="zh-CN" dirty="0" smtClean="0"/>
              <a:t>anonymizer</a:t>
            </a:r>
          </a:p>
          <a:p>
            <a:r>
              <a:rPr lang="en-US" altLang="zh-CN" dirty="0" smtClean="0"/>
              <a:t>Same</a:t>
            </a:r>
            <a:r>
              <a:rPr lang="zh-CN" altLang="en-US" dirty="0" smtClean="0"/>
              <a:t> </a:t>
            </a:r>
            <a:r>
              <a:rPr lang="en-US" altLang="zh-CN" dirty="0" smtClean="0"/>
              <a:t>as</a:t>
            </a:r>
            <a:r>
              <a:rPr lang="zh-CN" altLang="en-US" dirty="0" smtClean="0"/>
              <a:t> </a:t>
            </a:r>
            <a:r>
              <a:rPr lang="en-US" altLang="zh-CN" dirty="0" smtClean="0"/>
              <a:t>A</a:t>
            </a:r>
            <a:r>
              <a:rPr lang="zh-CN" altLang="en-US" dirty="0" smtClean="0"/>
              <a:t> </a:t>
            </a:r>
            <a:r>
              <a:rPr lang="en-US" altLang="zh-CN" dirty="0" smtClean="0"/>
              <a:t>bot</a:t>
            </a:r>
            <a:r>
              <a:rPr lang="zh-CN" altLang="en-US" dirty="0" smtClean="0"/>
              <a:t> </a:t>
            </a:r>
            <a:r>
              <a:rPr lang="en-US" altLang="zh-CN" dirty="0" smtClean="0"/>
              <a:t>with</a:t>
            </a:r>
            <a:r>
              <a:rPr lang="zh-CN" altLang="en-US" dirty="0" smtClean="0"/>
              <a:t> </a:t>
            </a:r>
            <a:r>
              <a:rPr lang="en-US" altLang="zh-CN" dirty="0" smtClean="0"/>
              <a:t>no-sim</a:t>
            </a:r>
            <a:r>
              <a:rPr lang="zh-CN" altLang="en-US" dirty="0" smtClean="0"/>
              <a:t> </a:t>
            </a:r>
            <a:r>
              <a:rPr lang="en-US" altLang="zh-CN" dirty="0" smtClean="0"/>
              <a:t>state</a:t>
            </a:r>
            <a:r>
              <a:rPr lang="zh-CN" altLang="en-US" dirty="0" smtClean="0"/>
              <a:t> </a:t>
            </a:r>
            <a:r>
              <a:rPr lang="en-US" altLang="zh-CN" dirty="0" smtClean="0"/>
              <a:t>but</a:t>
            </a:r>
            <a:r>
              <a:rPr lang="zh-CN" altLang="en-US" dirty="0" smtClean="0"/>
              <a:t> </a:t>
            </a:r>
            <a:r>
              <a:rPr lang="en-US" altLang="zh-CN" dirty="0" smtClean="0"/>
              <a:t>added</a:t>
            </a:r>
            <a:r>
              <a:rPr lang="zh-CN" altLang="en-US" dirty="0" smtClean="0"/>
              <a:t> </a:t>
            </a:r>
            <a:r>
              <a:rPr lang="en-US" altLang="zh-CN" dirty="0" smtClean="0"/>
              <a:t>IMEI</a:t>
            </a:r>
            <a:r>
              <a:rPr lang="zh-CN" altLang="en-US" dirty="0" smtClean="0"/>
              <a:t> </a:t>
            </a:r>
            <a:r>
              <a:rPr lang="en-US" altLang="zh-CN" dirty="0" smtClean="0"/>
              <a:t>spoofing</a:t>
            </a:r>
          </a:p>
          <a:p>
            <a:r>
              <a:rPr lang="en-US" altLang="zh-CN" dirty="0" smtClean="0"/>
              <a:t>Randomized</a:t>
            </a:r>
            <a:r>
              <a:rPr lang="zh-CN" altLang="en-US" dirty="0" smtClean="0"/>
              <a:t> </a:t>
            </a:r>
            <a:r>
              <a:rPr lang="en-US" altLang="zh-CN" dirty="0" smtClean="0"/>
              <a:t>during</a:t>
            </a:r>
            <a:r>
              <a:rPr lang="zh-CN" altLang="en-US" dirty="0" smtClean="0"/>
              <a:t> </a:t>
            </a:r>
            <a:r>
              <a:rPr lang="en-US" altLang="zh-CN" dirty="0" smtClean="0"/>
              <a:t>location</a:t>
            </a:r>
            <a:r>
              <a:rPr lang="zh-CN" altLang="en-US" dirty="0" smtClean="0"/>
              <a:t> </a:t>
            </a:r>
            <a:r>
              <a:rPr lang="en-US" altLang="zh-CN" dirty="0" smtClean="0"/>
              <a:t>update</a:t>
            </a:r>
            <a:r>
              <a:rPr lang="zh-CN" altLang="en-US" dirty="0" smtClean="0"/>
              <a:t> </a:t>
            </a:r>
            <a:r>
              <a:rPr lang="en-US" altLang="zh-CN" dirty="0" smtClean="0"/>
              <a:t>procedure</a:t>
            </a:r>
          </a:p>
          <a:p>
            <a:r>
              <a:rPr lang="en-US" altLang="zh-CN" dirty="0" smtClean="0"/>
              <a:t>Each</a:t>
            </a:r>
            <a:r>
              <a:rPr lang="zh-CN" altLang="en-US" dirty="0" smtClean="0"/>
              <a:t> </a:t>
            </a:r>
            <a:r>
              <a:rPr lang="en-US" altLang="zh-CN" dirty="0" smtClean="0"/>
              <a:t>call</a:t>
            </a:r>
            <a:r>
              <a:rPr lang="zh-CN" altLang="en-US" dirty="0" smtClean="0"/>
              <a:t> </a:t>
            </a:r>
            <a:r>
              <a:rPr lang="en-US" altLang="zh-CN" dirty="0" smtClean="0"/>
              <a:t>with</a:t>
            </a:r>
            <a:r>
              <a:rPr lang="zh-CN" altLang="en-US" dirty="0" smtClean="0"/>
              <a:t> </a:t>
            </a:r>
            <a:r>
              <a:rPr lang="en-US" altLang="zh-CN" dirty="0" smtClean="0"/>
              <a:t>a</a:t>
            </a:r>
            <a:r>
              <a:rPr lang="zh-CN" altLang="en-US" dirty="0" smtClean="0"/>
              <a:t> </a:t>
            </a:r>
            <a:r>
              <a:rPr lang="en-US" altLang="zh-CN" dirty="0" smtClean="0"/>
              <a:t>new</a:t>
            </a:r>
            <a:r>
              <a:rPr lang="zh-CN" altLang="en-US" dirty="0" smtClean="0"/>
              <a:t> </a:t>
            </a:r>
            <a:r>
              <a:rPr lang="en-US" altLang="zh-CN" dirty="0" smtClean="0"/>
              <a:t>IMSI</a:t>
            </a:r>
          </a:p>
          <a:p>
            <a:r>
              <a:rPr lang="en-US" altLang="zh-CN" dirty="0" smtClean="0"/>
              <a:t>Can’t</a:t>
            </a:r>
            <a:r>
              <a:rPr lang="zh-CN" altLang="en-US" dirty="0" smtClean="0"/>
              <a:t> </a:t>
            </a:r>
            <a:r>
              <a:rPr lang="en-US" altLang="zh-CN" dirty="0" smtClean="0"/>
              <a:t>be</a:t>
            </a:r>
            <a:r>
              <a:rPr lang="zh-CN" altLang="en-US" dirty="0" smtClean="0"/>
              <a:t> </a:t>
            </a:r>
            <a:r>
              <a:rPr lang="en-US" altLang="zh-CN" dirty="0" smtClean="0"/>
              <a:t>blocked!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740199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Experiment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Test</a:t>
            </a:r>
            <a:r>
              <a:rPr lang="zh-CN" altLang="en-US" dirty="0" smtClean="0"/>
              <a:t> </a:t>
            </a:r>
            <a:r>
              <a:rPr lang="en-US" altLang="zh-CN" dirty="0" smtClean="0"/>
              <a:t>Environment</a:t>
            </a:r>
          </a:p>
          <a:p>
            <a:pPr lvl="1"/>
            <a:r>
              <a:rPr lang="en-US" altLang="zh-CN" dirty="0" smtClean="0"/>
              <a:t>A</a:t>
            </a:r>
            <a:r>
              <a:rPr lang="zh-CN" altLang="en-US" dirty="0" smtClean="0"/>
              <a:t> </a:t>
            </a:r>
            <a:r>
              <a:rPr lang="en-US" altLang="zh-CN" dirty="0" smtClean="0"/>
              <a:t>base</a:t>
            </a:r>
            <a:r>
              <a:rPr lang="zh-CN" altLang="en-US" dirty="0" smtClean="0"/>
              <a:t> </a:t>
            </a:r>
            <a:r>
              <a:rPr lang="en-US" altLang="zh-CN" dirty="0" smtClean="0"/>
              <a:t>transceiver</a:t>
            </a:r>
            <a:r>
              <a:rPr lang="zh-CN" altLang="en-US" dirty="0" smtClean="0"/>
              <a:t> </a:t>
            </a:r>
            <a:r>
              <a:rPr lang="en-US" altLang="zh-CN" dirty="0" smtClean="0"/>
              <a:t>station</a:t>
            </a:r>
          </a:p>
          <a:p>
            <a:pPr lvl="1"/>
            <a:r>
              <a:rPr lang="en-US" altLang="zh-CN" dirty="0" smtClean="0"/>
              <a:t>Wireshark</a:t>
            </a:r>
            <a:r>
              <a:rPr lang="zh-CN" altLang="en-US" dirty="0" smtClean="0"/>
              <a:t> </a:t>
            </a:r>
            <a:r>
              <a:rPr lang="en-US" altLang="zh-CN" dirty="0" smtClean="0"/>
              <a:t>capturing</a:t>
            </a:r>
            <a:r>
              <a:rPr lang="zh-CN" altLang="en-US" dirty="0" smtClean="0"/>
              <a:t> </a:t>
            </a:r>
            <a:r>
              <a:rPr lang="en-US" altLang="zh-CN" dirty="0" smtClean="0"/>
              <a:t>traffic</a:t>
            </a:r>
          </a:p>
          <a:p>
            <a:r>
              <a:rPr lang="en-US" altLang="zh-CN" dirty="0" smtClean="0"/>
              <a:t>Build</a:t>
            </a:r>
            <a:r>
              <a:rPr lang="zh-CN" altLang="en-US" dirty="0" smtClean="0"/>
              <a:t> </a:t>
            </a:r>
            <a:r>
              <a:rPr lang="en-US" altLang="zh-CN" dirty="0" smtClean="0"/>
              <a:t>a</a:t>
            </a:r>
            <a:r>
              <a:rPr lang="zh-CN" altLang="en-US" dirty="0" smtClean="0"/>
              <a:t> </a:t>
            </a:r>
            <a:r>
              <a:rPr lang="en-US" altLang="zh-CN" dirty="0" smtClean="0"/>
              <a:t>simulated</a:t>
            </a:r>
            <a:r>
              <a:rPr lang="zh-CN" altLang="en-US" dirty="0" smtClean="0"/>
              <a:t> </a:t>
            </a:r>
            <a:r>
              <a:rPr lang="en-US" altLang="zh-CN" dirty="0" smtClean="0"/>
              <a:t>model</a:t>
            </a:r>
            <a:r>
              <a:rPr lang="zh-CN" altLang="en-US" dirty="0" smtClean="0"/>
              <a:t> </a:t>
            </a:r>
            <a:r>
              <a:rPr lang="en-US" altLang="zh-CN" dirty="0" smtClean="0"/>
              <a:t>of</a:t>
            </a:r>
            <a:r>
              <a:rPr lang="zh-CN" altLang="en-US" dirty="0" smtClean="0"/>
              <a:t> </a:t>
            </a:r>
            <a:r>
              <a:rPr lang="en-US" altLang="zh-CN" dirty="0" smtClean="0"/>
              <a:t>E911</a:t>
            </a:r>
            <a:r>
              <a:rPr lang="zh-CN" altLang="en-US" dirty="0" smtClean="0"/>
              <a:t> </a:t>
            </a:r>
            <a:r>
              <a:rPr lang="en-US" altLang="zh-CN" dirty="0" smtClean="0"/>
              <a:t>system</a:t>
            </a:r>
            <a:r>
              <a:rPr lang="zh-CN" altLang="en-US" dirty="0" smtClean="0"/>
              <a:t> </a:t>
            </a:r>
            <a:r>
              <a:rPr lang="en-US" altLang="zh-CN" dirty="0" smtClean="0"/>
              <a:t>based</a:t>
            </a:r>
            <a:r>
              <a:rPr lang="zh-CN" altLang="en-US" dirty="0" smtClean="0"/>
              <a:t> </a:t>
            </a:r>
            <a:r>
              <a:rPr lang="en-US" altLang="zh-CN" dirty="0" smtClean="0"/>
              <a:t>on</a:t>
            </a:r>
            <a:r>
              <a:rPr lang="zh-CN" altLang="en-US" dirty="0" smtClean="0"/>
              <a:t> </a:t>
            </a:r>
            <a:r>
              <a:rPr lang="en-US" altLang="zh-CN" dirty="0" smtClean="0"/>
              <a:t>NC,</a:t>
            </a:r>
            <a:r>
              <a:rPr lang="zh-CN" altLang="en-US" dirty="0" smtClean="0"/>
              <a:t> </a:t>
            </a:r>
            <a:r>
              <a:rPr lang="en-US" altLang="zh-CN" dirty="0" smtClean="0"/>
              <a:t>Charlotte</a:t>
            </a:r>
            <a:r>
              <a:rPr lang="zh-CN" alt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031143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E911</a:t>
            </a:r>
            <a:r>
              <a:rPr lang="zh-CN" altLang="en-US" dirty="0" smtClean="0"/>
              <a:t> </a:t>
            </a:r>
            <a:r>
              <a:rPr lang="en-US" altLang="zh-CN" dirty="0" smtClean="0"/>
              <a:t>Network</a:t>
            </a:r>
            <a:r>
              <a:rPr lang="zh-CN" altLang="en-US" dirty="0" smtClean="0"/>
              <a:t> </a:t>
            </a:r>
            <a:r>
              <a:rPr lang="en-US" altLang="zh-CN" dirty="0" smtClean="0"/>
              <a:t>Simulation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Robustness</a:t>
            </a:r>
          </a:p>
          <a:p>
            <a:pPr lvl="1"/>
            <a:r>
              <a:rPr lang="en-US" altLang="zh-CN" dirty="0" smtClean="0"/>
              <a:t>Heavy-tail</a:t>
            </a:r>
            <a:r>
              <a:rPr lang="zh-CN" altLang="en-US" dirty="0" smtClean="0"/>
              <a:t> </a:t>
            </a:r>
            <a:r>
              <a:rPr lang="en-US" altLang="zh-CN" dirty="0" smtClean="0"/>
              <a:t>degree</a:t>
            </a:r>
            <a:r>
              <a:rPr lang="zh-CN" altLang="en-US" dirty="0" smtClean="0"/>
              <a:t> </a:t>
            </a:r>
            <a:r>
              <a:rPr lang="en-US" altLang="zh-CN" dirty="0" smtClean="0"/>
              <a:t>distribution</a:t>
            </a:r>
          </a:p>
          <a:p>
            <a:pPr lvl="1"/>
            <a:r>
              <a:rPr lang="en-US" altLang="zh-CN" dirty="0" smtClean="0"/>
              <a:t>Robust</a:t>
            </a:r>
            <a:r>
              <a:rPr lang="zh-CN" altLang="en-US" dirty="0" smtClean="0"/>
              <a:t> </a:t>
            </a:r>
            <a:r>
              <a:rPr lang="en-US" altLang="zh-CN" dirty="0" smtClean="0"/>
              <a:t>to</a:t>
            </a:r>
            <a:r>
              <a:rPr lang="zh-CN" altLang="en-US" dirty="0" smtClean="0"/>
              <a:t> </a:t>
            </a:r>
            <a:r>
              <a:rPr lang="en-US" altLang="zh-CN" dirty="0" smtClean="0"/>
              <a:t>random</a:t>
            </a:r>
            <a:r>
              <a:rPr lang="zh-CN" altLang="en-US" dirty="0" smtClean="0"/>
              <a:t> </a:t>
            </a:r>
            <a:r>
              <a:rPr lang="en-US" altLang="zh-CN" dirty="0" smtClean="0"/>
              <a:t>failures</a:t>
            </a:r>
          </a:p>
          <a:p>
            <a:r>
              <a:rPr lang="en-US" altLang="zh-CN" dirty="0" smtClean="0"/>
              <a:t>SR</a:t>
            </a:r>
            <a:r>
              <a:rPr lang="zh-CN" altLang="en-US" dirty="0" smtClean="0"/>
              <a:t> </a:t>
            </a:r>
            <a:r>
              <a:rPr lang="en-US" altLang="zh-CN" dirty="0" smtClean="0"/>
              <a:t>redundancy</a:t>
            </a:r>
          </a:p>
          <a:p>
            <a:pPr lvl="1"/>
            <a:r>
              <a:rPr lang="en-US" altLang="zh-CN" dirty="0" smtClean="0"/>
              <a:t>83%</a:t>
            </a:r>
            <a:r>
              <a:rPr lang="zh-CN" altLang="en-US" dirty="0" smtClean="0"/>
              <a:t> </a:t>
            </a:r>
            <a:r>
              <a:rPr lang="en-US" altLang="zh-CN" dirty="0" smtClean="0"/>
              <a:t>PSAPs</a:t>
            </a:r>
            <a:r>
              <a:rPr lang="zh-CN" altLang="en-US" dirty="0" smtClean="0"/>
              <a:t> </a:t>
            </a:r>
            <a:r>
              <a:rPr lang="en-US" altLang="zh-CN" dirty="0" smtClean="0"/>
              <a:t>are</a:t>
            </a:r>
            <a:r>
              <a:rPr lang="zh-CN" altLang="en-US" dirty="0" smtClean="0"/>
              <a:t> </a:t>
            </a:r>
            <a:r>
              <a:rPr lang="en-US" altLang="zh-CN" dirty="0" smtClean="0"/>
              <a:t>connected</a:t>
            </a:r>
            <a:r>
              <a:rPr lang="zh-CN" altLang="en-US" dirty="0" smtClean="0"/>
              <a:t> </a:t>
            </a:r>
            <a:r>
              <a:rPr lang="en-US" altLang="zh-CN" dirty="0" smtClean="0"/>
              <a:t>to</a:t>
            </a:r>
            <a:r>
              <a:rPr lang="zh-CN" altLang="en-US" dirty="0" smtClean="0"/>
              <a:t> </a:t>
            </a:r>
            <a:r>
              <a:rPr lang="en-US" altLang="zh-CN" dirty="0" smtClean="0"/>
              <a:t>single</a:t>
            </a:r>
            <a:r>
              <a:rPr lang="zh-CN" altLang="en-US" dirty="0" smtClean="0"/>
              <a:t> </a:t>
            </a:r>
            <a:r>
              <a:rPr lang="en-US" altLang="zh-CN" dirty="0" smtClean="0"/>
              <a:t>SR</a:t>
            </a:r>
          </a:p>
          <a:p>
            <a:pPr lvl="1"/>
            <a:r>
              <a:rPr lang="en-US" altLang="zh-CN" dirty="0" smtClean="0"/>
              <a:t>Highly</a:t>
            </a:r>
            <a:r>
              <a:rPr lang="zh-CN" altLang="en-US" dirty="0" smtClean="0"/>
              <a:t> </a:t>
            </a:r>
            <a:r>
              <a:rPr lang="en-US" altLang="zh-CN" dirty="0" smtClean="0"/>
              <a:t>risky!</a:t>
            </a:r>
          </a:p>
          <a:p>
            <a:r>
              <a:rPr lang="en-US" altLang="zh-CN" dirty="0" smtClean="0"/>
              <a:t>Traffic</a:t>
            </a:r>
            <a:r>
              <a:rPr lang="zh-CN" altLang="en-US" dirty="0" smtClean="0"/>
              <a:t> </a:t>
            </a:r>
            <a:r>
              <a:rPr lang="en-US" altLang="zh-CN" dirty="0" smtClean="0"/>
              <a:t>overflows</a:t>
            </a:r>
          </a:p>
          <a:p>
            <a:pPr lvl="1"/>
            <a:r>
              <a:rPr lang="en-US" altLang="zh-CN" dirty="0" smtClean="0"/>
              <a:t>No</a:t>
            </a:r>
            <a:r>
              <a:rPr lang="zh-CN" altLang="en-US" dirty="0" smtClean="0"/>
              <a:t> </a:t>
            </a:r>
            <a:r>
              <a:rPr lang="en-US" altLang="zh-CN" dirty="0" smtClean="0"/>
              <a:t>enough</a:t>
            </a:r>
            <a:r>
              <a:rPr lang="zh-CN" altLang="en-US" dirty="0" smtClean="0"/>
              <a:t> </a:t>
            </a:r>
            <a:r>
              <a:rPr lang="en-US" altLang="zh-CN" dirty="0" smtClean="0"/>
              <a:t>call</a:t>
            </a:r>
            <a:r>
              <a:rPr lang="zh-CN" altLang="en-US" dirty="0" smtClean="0"/>
              <a:t> </a:t>
            </a:r>
            <a:r>
              <a:rPr lang="en-US" altLang="zh-CN" dirty="0" smtClean="0"/>
              <a:t>takers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832591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E911</a:t>
            </a:r>
            <a:r>
              <a:rPr lang="zh-CN" altLang="en-US" dirty="0" smtClean="0"/>
              <a:t> </a:t>
            </a:r>
            <a:r>
              <a:rPr lang="en-US" altLang="zh-CN" dirty="0" smtClean="0"/>
              <a:t>Network</a:t>
            </a:r>
            <a:r>
              <a:rPr lang="zh-CN" altLang="en-US" dirty="0" smtClean="0"/>
              <a:t> </a:t>
            </a:r>
            <a:r>
              <a:rPr lang="en-US" altLang="zh-CN" dirty="0" smtClean="0"/>
              <a:t>Simulation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PSAP</a:t>
            </a:r>
            <a:r>
              <a:rPr lang="zh-CN" altLang="en-US" dirty="0" smtClean="0"/>
              <a:t> </a:t>
            </a:r>
            <a:r>
              <a:rPr lang="en-US" altLang="zh-CN" dirty="0" smtClean="0"/>
              <a:t>workload</a:t>
            </a:r>
          </a:p>
          <a:p>
            <a:pPr lvl="1"/>
            <a:r>
              <a:rPr lang="en-US" altLang="zh-CN" dirty="0" smtClean="0"/>
              <a:t>Yes,</a:t>
            </a:r>
            <a:r>
              <a:rPr lang="zh-CN" altLang="en-US" dirty="0" smtClean="0"/>
              <a:t> </a:t>
            </a:r>
            <a:r>
              <a:rPr lang="en-US" altLang="zh-CN" dirty="0" smtClean="0"/>
              <a:t>you</a:t>
            </a:r>
            <a:r>
              <a:rPr lang="zh-CN" altLang="en-US" dirty="0" smtClean="0"/>
              <a:t> </a:t>
            </a:r>
            <a:r>
              <a:rPr lang="en-US" altLang="zh-CN" dirty="0" smtClean="0"/>
              <a:t>can</a:t>
            </a:r>
            <a:r>
              <a:rPr lang="zh-CN" altLang="en-US" dirty="0" smtClean="0"/>
              <a:t> </a:t>
            </a:r>
            <a:r>
              <a:rPr lang="en-US" altLang="zh-CN" dirty="0" smtClean="0"/>
              <a:t>get</a:t>
            </a:r>
            <a:r>
              <a:rPr lang="zh-CN" altLang="en-US" dirty="0" smtClean="0"/>
              <a:t> </a:t>
            </a:r>
            <a:r>
              <a:rPr lang="en-US" altLang="zh-CN" dirty="0" smtClean="0"/>
              <a:t>busy</a:t>
            </a:r>
            <a:r>
              <a:rPr lang="zh-CN" altLang="en-US" dirty="0" smtClean="0"/>
              <a:t> </a:t>
            </a:r>
            <a:r>
              <a:rPr lang="en-US" altLang="zh-CN" dirty="0" smtClean="0"/>
              <a:t>signal</a:t>
            </a:r>
            <a:r>
              <a:rPr lang="zh-CN" altLang="en-US" dirty="0" smtClean="0"/>
              <a:t> </a:t>
            </a:r>
            <a:r>
              <a:rPr lang="en-US" altLang="zh-CN" dirty="0" smtClean="0"/>
              <a:t>even</a:t>
            </a:r>
            <a:r>
              <a:rPr lang="zh-CN" altLang="en-US" dirty="0" smtClean="0"/>
              <a:t> </a:t>
            </a:r>
            <a:r>
              <a:rPr lang="en-US" altLang="zh-CN" dirty="0" smtClean="0"/>
              <a:t>in</a:t>
            </a:r>
            <a:r>
              <a:rPr lang="zh-CN" altLang="en-US" dirty="0" smtClean="0"/>
              <a:t> </a:t>
            </a:r>
            <a:r>
              <a:rPr lang="en-US" altLang="zh-CN" dirty="0" smtClean="0"/>
              <a:t>an</a:t>
            </a:r>
            <a:r>
              <a:rPr lang="zh-CN" altLang="en-US" dirty="0" smtClean="0"/>
              <a:t> </a:t>
            </a:r>
            <a:r>
              <a:rPr lang="en-US" altLang="zh-CN" dirty="0" smtClean="0"/>
              <a:t>real</a:t>
            </a:r>
            <a:r>
              <a:rPr lang="zh-CN" altLang="en-US" dirty="0" smtClean="0"/>
              <a:t> </a:t>
            </a:r>
            <a:r>
              <a:rPr lang="en-US" altLang="zh-CN" dirty="0" smtClean="0"/>
              <a:t>emergency</a:t>
            </a:r>
            <a:r>
              <a:rPr lang="zh-CN" altLang="en-US" dirty="0" smtClean="0"/>
              <a:t> </a:t>
            </a:r>
            <a:r>
              <a:rPr lang="en-US" altLang="zh-CN" dirty="0" smtClean="0"/>
              <a:t>situation</a:t>
            </a:r>
          </a:p>
          <a:p>
            <a:r>
              <a:rPr lang="en-US" altLang="zh-CN" dirty="0" smtClean="0"/>
              <a:t>PSAP</a:t>
            </a:r>
            <a:r>
              <a:rPr lang="zh-CN" altLang="en-US" dirty="0" smtClean="0"/>
              <a:t> </a:t>
            </a:r>
            <a:r>
              <a:rPr lang="en-US" altLang="zh-CN" dirty="0" smtClean="0"/>
              <a:t>call</a:t>
            </a:r>
            <a:r>
              <a:rPr lang="zh-CN" altLang="en-US" dirty="0" smtClean="0"/>
              <a:t> </a:t>
            </a:r>
            <a:r>
              <a:rPr lang="en-US" altLang="zh-CN" dirty="0" smtClean="0"/>
              <a:t>balancing</a:t>
            </a:r>
          </a:p>
          <a:p>
            <a:pPr lvl="1"/>
            <a:r>
              <a:rPr lang="en-US" altLang="zh-CN" dirty="0" smtClean="0"/>
              <a:t>No</a:t>
            </a:r>
            <a:r>
              <a:rPr lang="zh-CN" altLang="en-US" dirty="0" smtClean="0"/>
              <a:t> </a:t>
            </a:r>
            <a:r>
              <a:rPr lang="en-US" altLang="zh-CN" dirty="0" smtClean="0"/>
              <a:t>such</a:t>
            </a:r>
            <a:r>
              <a:rPr lang="zh-CN" altLang="en-US" dirty="0" smtClean="0"/>
              <a:t> </a:t>
            </a:r>
            <a:r>
              <a:rPr lang="en-US" altLang="zh-CN" dirty="0" smtClean="0"/>
              <a:t>resources</a:t>
            </a:r>
          </a:p>
          <a:p>
            <a:r>
              <a:rPr lang="en-US" altLang="zh-CN" dirty="0" smtClean="0"/>
              <a:t>PSAP</a:t>
            </a:r>
            <a:r>
              <a:rPr lang="zh-CN" altLang="en-US" dirty="0" smtClean="0"/>
              <a:t> </a:t>
            </a:r>
            <a:r>
              <a:rPr lang="en-US" altLang="zh-CN" dirty="0" smtClean="0"/>
              <a:t>call</a:t>
            </a:r>
            <a:r>
              <a:rPr lang="zh-CN" altLang="en-US" dirty="0" smtClean="0"/>
              <a:t> </a:t>
            </a:r>
            <a:r>
              <a:rPr lang="en-US" altLang="zh-CN" dirty="0" smtClean="0"/>
              <a:t>waiting</a:t>
            </a:r>
          </a:p>
          <a:p>
            <a:pPr lvl="1"/>
            <a:r>
              <a:rPr lang="en-US" altLang="zh-CN" dirty="0" smtClean="0"/>
              <a:t>Calls</a:t>
            </a:r>
            <a:r>
              <a:rPr lang="zh-CN" altLang="en-US" dirty="0" smtClean="0"/>
              <a:t> </a:t>
            </a:r>
            <a:r>
              <a:rPr lang="en-US" altLang="zh-CN" dirty="0" smtClean="0"/>
              <a:t>can</a:t>
            </a:r>
            <a:r>
              <a:rPr lang="zh-CN" altLang="en-US" dirty="0" smtClean="0"/>
              <a:t> </a:t>
            </a:r>
            <a:r>
              <a:rPr lang="en-US" altLang="zh-CN" dirty="0" smtClean="0"/>
              <a:t>be</a:t>
            </a:r>
            <a:r>
              <a:rPr lang="zh-CN" altLang="en-US" dirty="0" smtClean="0"/>
              <a:t> </a:t>
            </a:r>
            <a:r>
              <a:rPr lang="en-US" altLang="zh-CN" dirty="0" smtClean="0"/>
              <a:t>held</a:t>
            </a:r>
          </a:p>
        </p:txBody>
      </p:sp>
    </p:spTree>
    <p:extLst>
      <p:ext uri="{BB962C8B-B14F-4D97-AF65-F5344CB8AC3E}">
        <p14:creationId xmlns:p14="http://schemas.microsoft.com/office/powerpoint/2010/main" val="3767543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DDoS</a:t>
            </a:r>
            <a:r>
              <a:rPr lang="zh-CN" altLang="en-US" dirty="0" smtClean="0"/>
              <a:t> </a:t>
            </a:r>
            <a:r>
              <a:rPr lang="en-US" altLang="zh-CN" dirty="0" smtClean="0"/>
              <a:t>on</a:t>
            </a:r>
            <a:r>
              <a:rPr lang="zh-CN" altLang="en-US" dirty="0" smtClean="0"/>
              <a:t> </a:t>
            </a:r>
            <a:r>
              <a:rPr lang="en-US" altLang="zh-CN" dirty="0" smtClean="0"/>
              <a:t>9-1-1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9-1-1</a:t>
            </a:r>
            <a:r>
              <a:rPr lang="zh-CN" altLang="en-US" dirty="0" smtClean="0"/>
              <a:t> </a:t>
            </a:r>
            <a:r>
              <a:rPr lang="en-US" altLang="zh-CN" dirty="0" smtClean="0"/>
              <a:t>emergency</a:t>
            </a:r>
            <a:r>
              <a:rPr lang="zh-CN" altLang="en-US" dirty="0" smtClean="0"/>
              <a:t> </a:t>
            </a:r>
            <a:r>
              <a:rPr lang="en-US" altLang="zh-CN" dirty="0" smtClean="0"/>
              <a:t>service:</a:t>
            </a:r>
            <a:r>
              <a:rPr lang="zh-CN" altLang="en-US" dirty="0" smtClean="0"/>
              <a:t> </a:t>
            </a:r>
            <a:r>
              <a:rPr lang="en-US" altLang="zh-CN" dirty="0" smtClean="0"/>
              <a:t>allows</a:t>
            </a:r>
            <a:r>
              <a:rPr lang="zh-CN" altLang="en-US" dirty="0" smtClean="0"/>
              <a:t> </a:t>
            </a:r>
            <a:r>
              <a:rPr lang="en-US" altLang="zh-CN" dirty="0" smtClean="0"/>
              <a:t>anonymized</a:t>
            </a:r>
            <a:r>
              <a:rPr lang="zh-CN" altLang="en-US" dirty="0" smtClean="0"/>
              <a:t> </a:t>
            </a:r>
            <a:r>
              <a:rPr lang="en-US" altLang="zh-CN" dirty="0" smtClean="0"/>
              <a:t>call</a:t>
            </a:r>
          </a:p>
          <a:p>
            <a:r>
              <a:rPr lang="en-US" altLang="zh-CN" dirty="0" smtClean="0"/>
              <a:t>Requires</a:t>
            </a:r>
            <a:r>
              <a:rPr lang="zh-CN" altLang="en-US" dirty="0" smtClean="0"/>
              <a:t> </a:t>
            </a:r>
            <a:r>
              <a:rPr lang="en-US" altLang="zh-CN" dirty="0" smtClean="0"/>
              <a:t>all</a:t>
            </a:r>
            <a:r>
              <a:rPr lang="zh-CN" altLang="en-US" dirty="0" smtClean="0"/>
              <a:t> </a:t>
            </a:r>
            <a:r>
              <a:rPr lang="en-US" altLang="zh-CN" dirty="0" smtClean="0"/>
              <a:t>carriers</a:t>
            </a:r>
            <a:r>
              <a:rPr lang="zh-CN" altLang="en-US" dirty="0" smtClean="0"/>
              <a:t> </a:t>
            </a:r>
            <a:r>
              <a:rPr lang="en-US" altLang="zh-CN" dirty="0" smtClean="0"/>
              <a:t>to</a:t>
            </a:r>
            <a:r>
              <a:rPr lang="zh-CN" altLang="en-US" dirty="0" smtClean="0"/>
              <a:t> </a:t>
            </a:r>
            <a:r>
              <a:rPr lang="en-US" altLang="zh-CN" dirty="0" smtClean="0"/>
              <a:t>transmit</a:t>
            </a:r>
            <a:r>
              <a:rPr lang="zh-CN" altLang="en-US" dirty="0" smtClean="0"/>
              <a:t> </a:t>
            </a:r>
            <a:r>
              <a:rPr lang="en-US" altLang="zh-CN" dirty="0" smtClean="0"/>
              <a:t>911</a:t>
            </a:r>
            <a:r>
              <a:rPr lang="zh-CN" altLang="en-US" dirty="0" smtClean="0"/>
              <a:t> </a:t>
            </a:r>
            <a:r>
              <a:rPr lang="en-US" altLang="zh-CN" dirty="0" smtClean="0"/>
              <a:t>calls</a:t>
            </a:r>
            <a:r>
              <a:rPr lang="zh-CN" altLang="en-US" dirty="0" smtClean="0"/>
              <a:t> </a:t>
            </a:r>
            <a:r>
              <a:rPr lang="en-US" altLang="zh-CN" dirty="0" smtClean="0"/>
              <a:t>to</a:t>
            </a:r>
            <a:r>
              <a:rPr lang="zh-CN" altLang="en-US" dirty="0" smtClean="0"/>
              <a:t> </a:t>
            </a:r>
            <a:r>
              <a:rPr lang="en-US" altLang="zh-CN" dirty="0" smtClean="0"/>
              <a:t>special</a:t>
            </a:r>
            <a:r>
              <a:rPr lang="zh-CN" altLang="en-US" dirty="0" smtClean="0"/>
              <a:t> </a:t>
            </a:r>
            <a:r>
              <a:rPr lang="en-US" altLang="zh-CN" dirty="0" smtClean="0"/>
              <a:t>end</a:t>
            </a:r>
            <a:r>
              <a:rPr lang="zh-CN" altLang="en-US" dirty="0" smtClean="0"/>
              <a:t> </a:t>
            </a:r>
            <a:r>
              <a:rPr lang="en-US" altLang="zh-CN" dirty="0" smtClean="0"/>
              <a:t>point</a:t>
            </a:r>
            <a:r>
              <a:rPr lang="zh-CN" altLang="en-US" dirty="0" smtClean="0"/>
              <a:t> </a:t>
            </a:r>
            <a:r>
              <a:rPr lang="en-US" altLang="zh-CN" dirty="0" smtClean="0"/>
              <a:t>without</a:t>
            </a:r>
            <a:r>
              <a:rPr lang="zh-CN" altLang="en-US" dirty="0" smtClean="0"/>
              <a:t> </a:t>
            </a:r>
            <a:r>
              <a:rPr lang="en-US" altLang="zh-CN" dirty="0" smtClean="0"/>
              <a:t>subscribers</a:t>
            </a:r>
            <a:r>
              <a:rPr lang="zh-CN" altLang="en-US" dirty="0" smtClean="0"/>
              <a:t> </a:t>
            </a:r>
            <a:r>
              <a:rPr lang="en-US" altLang="zh-CN" dirty="0" smtClean="0"/>
              <a:t>validation</a:t>
            </a:r>
          </a:p>
          <a:p>
            <a:r>
              <a:rPr lang="en-US" altLang="zh-CN" dirty="0" smtClean="0"/>
              <a:t>Don’t</a:t>
            </a:r>
            <a:r>
              <a:rPr lang="zh-CN" altLang="en-US" dirty="0" smtClean="0"/>
              <a:t> </a:t>
            </a:r>
            <a:r>
              <a:rPr lang="en-US" altLang="zh-CN" dirty="0" smtClean="0"/>
              <a:t>require</a:t>
            </a:r>
            <a:r>
              <a:rPr lang="zh-CN" altLang="en-US" dirty="0" smtClean="0"/>
              <a:t> </a:t>
            </a:r>
            <a:r>
              <a:rPr lang="en-US" altLang="zh-CN" dirty="0" smtClean="0"/>
              <a:t>SIM</a:t>
            </a:r>
            <a:r>
              <a:rPr lang="zh-CN" altLang="en-US" dirty="0" smtClean="0"/>
              <a:t> </a:t>
            </a:r>
            <a:r>
              <a:rPr lang="en-US" altLang="zh-CN" dirty="0" smtClean="0"/>
              <a:t>to</a:t>
            </a:r>
            <a:r>
              <a:rPr lang="zh-CN" altLang="en-US" dirty="0" smtClean="0"/>
              <a:t> </a:t>
            </a:r>
            <a:r>
              <a:rPr lang="en-US" altLang="zh-CN" dirty="0" smtClean="0"/>
              <a:t>make</a:t>
            </a:r>
            <a:r>
              <a:rPr lang="zh-CN" altLang="en-US" dirty="0" smtClean="0"/>
              <a:t> </a:t>
            </a:r>
            <a:r>
              <a:rPr lang="en-US" altLang="zh-CN" dirty="0" smtClean="0"/>
              <a:t>a</a:t>
            </a:r>
            <a:r>
              <a:rPr lang="zh-CN" altLang="en-US" dirty="0" smtClean="0"/>
              <a:t> </a:t>
            </a:r>
            <a:r>
              <a:rPr lang="en-US" altLang="zh-CN" dirty="0" smtClean="0"/>
              <a:t>911</a:t>
            </a:r>
            <a:r>
              <a:rPr lang="zh-CN" altLang="en-US" dirty="0" smtClean="0"/>
              <a:t> </a:t>
            </a:r>
            <a:r>
              <a:rPr lang="en-US" altLang="zh-CN" dirty="0" smtClean="0"/>
              <a:t>call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-528638" y="4643437"/>
            <a:ext cx="12509496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zh-CN" sz="4000" b="0" cap="none" spc="0" dirty="0" smtClean="0">
                <a:ln w="0"/>
                <a:gradFill>
                  <a:gsLst>
                    <a:gs pos="21000">
                      <a:srgbClr val="53575C"/>
                    </a:gs>
                    <a:gs pos="88000">
                      <a:srgbClr val="C5C7CA"/>
                    </a:gs>
                  </a:gsLst>
                  <a:lin ang="5400000"/>
                </a:gradFill>
                <a:effectLst/>
              </a:rPr>
              <a:t>Therefore,</a:t>
            </a:r>
            <a:r>
              <a:rPr lang="zh-CN" altLang="en-US" sz="4000" b="0" cap="none" spc="0" dirty="0" smtClean="0">
                <a:ln w="0"/>
                <a:gradFill>
                  <a:gsLst>
                    <a:gs pos="21000">
                      <a:srgbClr val="53575C"/>
                    </a:gs>
                    <a:gs pos="88000">
                      <a:srgbClr val="C5C7CA"/>
                    </a:gs>
                  </a:gsLst>
                  <a:lin ang="5400000"/>
                </a:gradFill>
                <a:effectLst/>
              </a:rPr>
              <a:t> </a:t>
            </a:r>
            <a:r>
              <a:rPr lang="en-US" altLang="zh-CN" sz="4000" b="0" cap="none" spc="0" dirty="0" smtClean="0">
                <a:ln w="0"/>
                <a:gradFill>
                  <a:gsLst>
                    <a:gs pos="21000">
                      <a:srgbClr val="53575C"/>
                    </a:gs>
                    <a:gs pos="88000">
                      <a:srgbClr val="C5C7CA"/>
                    </a:gs>
                  </a:gsLst>
                  <a:lin ang="5400000"/>
                </a:gradFill>
                <a:effectLst/>
              </a:rPr>
              <a:t>it’s</a:t>
            </a:r>
            <a:r>
              <a:rPr lang="zh-CN" altLang="en-US" sz="4000" b="0" cap="none" spc="0" dirty="0" smtClean="0">
                <a:ln w="0"/>
                <a:gradFill>
                  <a:gsLst>
                    <a:gs pos="21000">
                      <a:srgbClr val="53575C"/>
                    </a:gs>
                    <a:gs pos="88000">
                      <a:srgbClr val="C5C7CA"/>
                    </a:gs>
                  </a:gsLst>
                  <a:lin ang="5400000"/>
                </a:gradFill>
                <a:effectLst/>
              </a:rPr>
              <a:t> </a:t>
            </a:r>
            <a:r>
              <a:rPr lang="en-US" altLang="zh-CN" sz="4000" b="0" cap="none" spc="0" dirty="0" smtClean="0">
                <a:ln w="0"/>
                <a:gradFill>
                  <a:gsLst>
                    <a:gs pos="21000">
                      <a:srgbClr val="53575C"/>
                    </a:gs>
                    <a:gs pos="88000">
                      <a:srgbClr val="C5C7CA"/>
                    </a:gs>
                  </a:gsLst>
                  <a:lin ang="5400000"/>
                </a:gradFill>
                <a:effectLst/>
              </a:rPr>
              <a:t>possible</a:t>
            </a:r>
            <a:r>
              <a:rPr lang="zh-CN" altLang="en-US" sz="4000" b="0" cap="none" spc="0" dirty="0" smtClean="0">
                <a:ln w="0"/>
                <a:gradFill>
                  <a:gsLst>
                    <a:gs pos="21000">
                      <a:srgbClr val="53575C"/>
                    </a:gs>
                    <a:gs pos="88000">
                      <a:srgbClr val="C5C7CA"/>
                    </a:gs>
                  </a:gsLst>
                  <a:lin ang="5400000"/>
                </a:gradFill>
                <a:effectLst/>
              </a:rPr>
              <a:t> </a:t>
            </a:r>
            <a:r>
              <a:rPr lang="en-US" altLang="zh-CN" sz="4000" b="0" cap="none" spc="0" dirty="0" smtClean="0">
                <a:ln w="0"/>
                <a:gradFill>
                  <a:gsLst>
                    <a:gs pos="21000">
                      <a:srgbClr val="53575C"/>
                    </a:gs>
                    <a:gs pos="88000">
                      <a:srgbClr val="C5C7CA"/>
                    </a:gs>
                  </a:gsLst>
                  <a:lin ang="5400000"/>
                </a:gradFill>
                <a:effectLst/>
              </a:rPr>
              <a:t>to</a:t>
            </a:r>
            <a:r>
              <a:rPr lang="zh-CN" altLang="en-US" sz="4000" b="0" cap="none" spc="0" dirty="0" smtClean="0">
                <a:ln w="0"/>
                <a:gradFill>
                  <a:gsLst>
                    <a:gs pos="21000">
                      <a:srgbClr val="53575C"/>
                    </a:gs>
                    <a:gs pos="88000">
                      <a:srgbClr val="C5C7CA"/>
                    </a:gs>
                  </a:gsLst>
                  <a:lin ang="5400000"/>
                </a:gradFill>
                <a:effectLst/>
              </a:rPr>
              <a:t> </a:t>
            </a:r>
            <a:r>
              <a:rPr lang="en-US" altLang="zh-CN" sz="4000" b="0" cap="none" spc="0" dirty="0" smtClean="0">
                <a:ln w="0"/>
                <a:gradFill>
                  <a:gsLst>
                    <a:gs pos="21000">
                      <a:srgbClr val="53575C"/>
                    </a:gs>
                    <a:gs pos="88000">
                      <a:srgbClr val="C5C7CA"/>
                    </a:gs>
                  </a:gsLst>
                  <a:lin ang="5400000"/>
                </a:gradFill>
                <a:effectLst/>
              </a:rPr>
              <a:t>launch</a:t>
            </a:r>
            <a:r>
              <a:rPr lang="zh-CN" altLang="en-US" sz="4000" b="0" cap="none" spc="0" dirty="0" smtClean="0">
                <a:ln w="0"/>
                <a:gradFill>
                  <a:gsLst>
                    <a:gs pos="21000">
                      <a:srgbClr val="53575C"/>
                    </a:gs>
                    <a:gs pos="88000">
                      <a:srgbClr val="C5C7CA"/>
                    </a:gs>
                  </a:gsLst>
                  <a:lin ang="5400000"/>
                </a:gradFill>
                <a:effectLst/>
              </a:rPr>
              <a:t> </a:t>
            </a:r>
            <a:r>
              <a:rPr lang="en-US" altLang="zh-CN" sz="4000" b="0" cap="none" spc="0" dirty="0" smtClean="0">
                <a:ln w="0"/>
                <a:gradFill>
                  <a:gsLst>
                    <a:gs pos="21000">
                      <a:srgbClr val="53575C"/>
                    </a:gs>
                    <a:gs pos="88000">
                      <a:srgbClr val="C5C7CA"/>
                    </a:gs>
                  </a:gsLst>
                  <a:lin ang="5400000"/>
                </a:gradFill>
                <a:effectLst/>
              </a:rPr>
              <a:t>a</a:t>
            </a:r>
            <a:r>
              <a:rPr lang="zh-CN" altLang="en-US" sz="4000" b="0" cap="none" spc="0" dirty="0" smtClean="0">
                <a:ln w="0"/>
                <a:gradFill>
                  <a:gsLst>
                    <a:gs pos="21000">
                      <a:srgbClr val="53575C"/>
                    </a:gs>
                    <a:gs pos="88000">
                      <a:srgbClr val="C5C7CA"/>
                    </a:gs>
                  </a:gsLst>
                  <a:lin ang="5400000"/>
                </a:gradFill>
                <a:effectLst/>
              </a:rPr>
              <a:t> </a:t>
            </a:r>
            <a:r>
              <a:rPr lang="en-US" altLang="zh-CN" sz="4000" b="0" cap="none" spc="0" dirty="0" smtClean="0">
                <a:ln w="0"/>
                <a:gradFill>
                  <a:gsLst>
                    <a:gs pos="21000">
                      <a:srgbClr val="53575C"/>
                    </a:gs>
                    <a:gs pos="88000">
                      <a:srgbClr val="C5C7CA"/>
                    </a:gs>
                  </a:gsLst>
                  <a:lin ang="5400000"/>
                </a:gradFill>
                <a:effectLst/>
              </a:rPr>
              <a:t>DDoS</a:t>
            </a:r>
            <a:endParaRPr lang="en-US" altLang="zh-CN" sz="4000" b="0" cap="none" spc="0" dirty="0">
              <a:ln w="0"/>
              <a:gradFill>
                <a:gsLst>
                  <a:gs pos="21000">
                    <a:srgbClr val="53575C"/>
                  </a:gs>
                  <a:gs pos="88000">
                    <a:srgbClr val="C5C7CA"/>
                  </a:gs>
                </a:gsLst>
                <a:lin ang="5400000"/>
              </a:gra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08565714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Attack</a:t>
            </a:r>
            <a:r>
              <a:rPr lang="zh-CN" altLang="en-US" dirty="0" smtClean="0"/>
              <a:t> </a:t>
            </a:r>
            <a:r>
              <a:rPr lang="en-US" altLang="zh-CN" dirty="0" smtClean="0"/>
              <a:t>simulation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Time</a:t>
            </a:r>
          </a:p>
          <a:p>
            <a:pPr lvl="1"/>
            <a:r>
              <a:rPr lang="en-US" altLang="zh-CN" dirty="0" smtClean="0"/>
              <a:t>The</a:t>
            </a:r>
            <a:r>
              <a:rPr lang="zh-CN" altLang="en-US" dirty="0" smtClean="0"/>
              <a:t> </a:t>
            </a:r>
            <a:r>
              <a:rPr lang="en-US" altLang="zh-CN" dirty="0" smtClean="0"/>
              <a:t>peak</a:t>
            </a:r>
            <a:r>
              <a:rPr lang="zh-CN" altLang="en-US" dirty="0" smtClean="0"/>
              <a:t> </a:t>
            </a:r>
            <a:r>
              <a:rPr lang="en-US" altLang="zh-CN" dirty="0" smtClean="0"/>
              <a:t>hours</a:t>
            </a:r>
          </a:p>
          <a:p>
            <a:r>
              <a:rPr lang="en-US" altLang="zh-CN" dirty="0" smtClean="0"/>
              <a:t>Call</a:t>
            </a:r>
            <a:r>
              <a:rPr lang="zh-CN" altLang="en-US" dirty="0" smtClean="0"/>
              <a:t> </a:t>
            </a:r>
            <a:r>
              <a:rPr lang="en-US" altLang="zh-CN" dirty="0" smtClean="0"/>
              <a:t>Event</a:t>
            </a:r>
            <a:r>
              <a:rPr lang="zh-CN" altLang="en-US" dirty="0" smtClean="0"/>
              <a:t> </a:t>
            </a:r>
            <a:r>
              <a:rPr lang="en-US" altLang="zh-CN" dirty="0" smtClean="0"/>
              <a:t>Generation</a:t>
            </a:r>
          </a:p>
          <a:p>
            <a:r>
              <a:rPr lang="en-US" altLang="zh-CN" dirty="0" smtClean="0"/>
              <a:t>Call</a:t>
            </a:r>
            <a:r>
              <a:rPr lang="zh-CN" altLang="en-US" dirty="0" smtClean="0"/>
              <a:t> </a:t>
            </a:r>
            <a:r>
              <a:rPr lang="en-US" altLang="zh-CN" dirty="0" smtClean="0"/>
              <a:t>processing</a:t>
            </a:r>
            <a:r>
              <a:rPr lang="zh-CN" altLang="en-US" dirty="0" smtClean="0"/>
              <a:t> </a:t>
            </a:r>
            <a:r>
              <a:rPr lang="en-US" altLang="zh-CN" dirty="0" smtClean="0"/>
              <a:t>time</a:t>
            </a:r>
          </a:p>
          <a:p>
            <a:pPr lvl="1"/>
            <a:r>
              <a:rPr lang="en-US" altLang="zh-CN" dirty="0" smtClean="0"/>
              <a:t>Time</a:t>
            </a:r>
            <a:r>
              <a:rPr lang="zh-CN" altLang="en-US" dirty="0" smtClean="0"/>
              <a:t> </a:t>
            </a:r>
            <a:r>
              <a:rPr lang="en-US" altLang="zh-CN" dirty="0" smtClean="0"/>
              <a:t>for</a:t>
            </a:r>
            <a:r>
              <a:rPr lang="zh-CN" altLang="en-US" dirty="0" smtClean="0"/>
              <a:t> </a:t>
            </a:r>
            <a:r>
              <a:rPr lang="en-US" altLang="zh-CN" dirty="0" smtClean="0"/>
              <a:t>saying</a:t>
            </a:r>
            <a:r>
              <a:rPr lang="zh-CN" altLang="en-US" dirty="0" smtClean="0"/>
              <a:t> </a:t>
            </a:r>
            <a:r>
              <a:rPr lang="en-US" altLang="zh-CN" dirty="0" smtClean="0"/>
              <a:t>“9-1-1,</a:t>
            </a:r>
            <a:r>
              <a:rPr lang="zh-CN" altLang="en-US" dirty="0" smtClean="0"/>
              <a:t> </a:t>
            </a:r>
            <a:r>
              <a:rPr lang="en-US" altLang="zh-CN" dirty="0" smtClean="0"/>
              <a:t>what’s</a:t>
            </a:r>
            <a:r>
              <a:rPr lang="zh-CN" altLang="en-US" dirty="0" smtClean="0"/>
              <a:t> </a:t>
            </a:r>
            <a:r>
              <a:rPr lang="en-US" altLang="zh-CN" dirty="0" smtClean="0"/>
              <a:t>your</a:t>
            </a:r>
            <a:r>
              <a:rPr lang="zh-CN" altLang="en-US" dirty="0" smtClean="0"/>
              <a:t> </a:t>
            </a:r>
            <a:r>
              <a:rPr lang="en-US" altLang="zh-CN" dirty="0" smtClean="0"/>
              <a:t>emergency?”</a:t>
            </a:r>
          </a:p>
          <a:p>
            <a:r>
              <a:rPr lang="en-US" altLang="zh-CN" dirty="0" smtClean="0"/>
              <a:t>Redial</a:t>
            </a:r>
          </a:p>
          <a:p>
            <a:pPr lvl="1"/>
            <a:r>
              <a:rPr lang="en-US" altLang="zh-CN" dirty="0" smtClean="0"/>
              <a:t>How</a:t>
            </a:r>
            <a:r>
              <a:rPr lang="zh-CN" altLang="en-US" dirty="0" smtClean="0"/>
              <a:t> </a:t>
            </a:r>
            <a:r>
              <a:rPr lang="en-US" altLang="zh-CN" dirty="0" smtClean="0"/>
              <a:t>many</a:t>
            </a:r>
            <a:r>
              <a:rPr lang="zh-CN" altLang="en-US" dirty="0" smtClean="0"/>
              <a:t> </a:t>
            </a:r>
            <a:r>
              <a:rPr lang="en-US" altLang="zh-CN" dirty="0" smtClean="0"/>
              <a:t>people</a:t>
            </a:r>
            <a:r>
              <a:rPr lang="zh-CN" altLang="en-US" dirty="0" smtClean="0"/>
              <a:t> </a:t>
            </a:r>
            <a:r>
              <a:rPr lang="en-US" altLang="zh-CN" dirty="0" smtClean="0"/>
              <a:t>will</a:t>
            </a:r>
            <a:r>
              <a:rPr lang="zh-CN" altLang="en-US" dirty="0" smtClean="0"/>
              <a:t> </a:t>
            </a:r>
            <a:r>
              <a:rPr lang="en-US" altLang="zh-CN" dirty="0" smtClean="0"/>
              <a:t>call</a:t>
            </a:r>
            <a:r>
              <a:rPr lang="zh-CN" altLang="en-US" dirty="0" smtClean="0"/>
              <a:t> </a:t>
            </a:r>
            <a:r>
              <a:rPr lang="en-US" altLang="zh-CN" dirty="0" smtClean="0"/>
              <a:t>again?</a:t>
            </a:r>
          </a:p>
          <a:p>
            <a:r>
              <a:rPr lang="en-US" altLang="zh-CN" dirty="0" smtClean="0"/>
              <a:t>SR</a:t>
            </a:r>
            <a:r>
              <a:rPr lang="zh-CN" altLang="en-US" dirty="0" smtClean="0"/>
              <a:t> </a:t>
            </a:r>
            <a:r>
              <a:rPr lang="en-US" altLang="zh-CN" dirty="0" smtClean="0"/>
              <a:t>capacity</a:t>
            </a:r>
          </a:p>
        </p:txBody>
      </p:sp>
    </p:spTree>
    <p:extLst>
      <p:ext uri="{BB962C8B-B14F-4D97-AF65-F5344CB8AC3E}">
        <p14:creationId xmlns:p14="http://schemas.microsoft.com/office/powerpoint/2010/main" val="94731111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Attack</a:t>
            </a:r>
            <a:r>
              <a:rPr lang="zh-CN" altLang="en-US" dirty="0" smtClean="0"/>
              <a:t> </a:t>
            </a:r>
            <a:r>
              <a:rPr lang="en-US" altLang="zh-CN" dirty="0" smtClean="0"/>
              <a:t>simulation</a:t>
            </a:r>
            <a:r>
              <a:rPr lang="zh-CN" altLang="en-US" dirty="0" smtClean="0"/>
              <a:t> </a:t>
            </a:r>
            <a:r>
              <a:rPr lang="en-US" altLang="zh-CN" dirty="0" smtClean="0"/>
              <a:t>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Callers</a:t>
            </a:r>
            <a:r>
              <a:rPr lang="zh-CN" altLang="en-US" dirty="0" smtClean="0"/>
              <a:t> </a:t>
            </a:r>
            <a:r>
              <a:rPr lang="en-US" altLang="zh-CN" dirty="0" smtClean="0"/>
              <a:t>who</a:t>
            </a:r>
            <a:r>
              <a:rPr lang="zh-CN" altLang="en-US" dirty="0" smtClean="0"/>
              <a:t> </a:t>
            </a:r>
            <a:r>
              <a:rPr lang="en-US" altLang="zh-CN" dirty="0" smtClean="0"/>
              <a:t>give</a:t>
            </a:r>
            <a:r>
              <a:rPr lang="zh-CN" altLang="en-US" dirty="0" smtClean="0"/>
              <a:t> </a:t>
            </a:r>
            <a:r>
              <a:rPr lang="en-US" altLang="zh-CN" dirty="0" smtClean="0"/>
              <a:t>up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3475" y="2989862"/>
            <a:ext cx="6311900" cy="299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870172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Attack</a:t>
            </a:r>
            <a:r>
              <a:rPr lang="zh-CN" altLang="en-US" dirty="0" smtClean="0"/>
              <a:t> </a:t>
            </a:r>
            <a:r>
              <a:rPr lang="en-US" altLang="zh-CN" dirty="0" smtClean="0"/>
              <a:t>simulation</a:t>
            </a:r>
            <a:r>
              <a:rPr lang="zh-CN" altLang="en-US" dirty="0" smtClean="0"/>
              <a:t> </a:t>
            </a:r>
            <a:r>
              <a:rPr lang="en-US" altLang="zh-CN" dirty="0" smtClean="0"/>
              <a:t>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More</a:t>
            </a:r>
            <a:r>
              <a:rPr lang="zh-CN" altLang="en-US" dirty="0" smtClean="0"/>
              <a:t> </a:t>
            </a:r>
            <a:r>
              <a:rPr lang="en-US" altLang="zh-CN" dirty="0" smtClean="0"/>
              <a:t>bots,</a:t>
            </a:r>
            <a:r>
              <a:rPr lang="zh-CN" altLang="en-US" dirty="0" smtClean="0"/>
              <a:t> </a:t>
            </a:r>
            <a:r>
              <a:rPr lang="en-US" altLang="zh-CN" dirty="0" smtClean="0"/>
              <a:t>more</a:t>
            </a:r>
            <a:r>
              <a:rPr lang="zh-CN" altLang="en-US" dirty="0" smtClean="0"/>
              <a:t> </a:t>
            </a:r>
            <a:r>
              <a:rPr lang="en-US" altLang="zh-CN" dirty="0" err="1" smtClean="0"/>
              <a:t>legimate</a:t>
            </a:r>
            <a:r>
              <a:rPr lang="zh-CN" altLang="en-US" dirty="0" smtClean="0"/>
              <a:t> </a:t>
            </a:r>
            <a:r>
              <a:rPr lang="en-US" altLang="zh-CN" dirty="0" smtClean="0"/>
              <a:t>calls</a:t>
            </a:r>
          </a:p>
          <a:p>
            <a:r>
              <a:rPr lang="en-US" altLang="zh-CN" dirty="0" smtClean="0"/>
              <a:t>Callers</a:t>
            </a:r>
            <a:r>
              <a:rPr lang="zh-CN" altLang="en-US" dirty="0" smtClean="0"/>
              <a:t> </a:t>
            </a:r>
            <a:r>
              <a:rPr lang="en-US" altLang="zh-CN" dirty="0" smtClean="0"/>
              <a:t>are</a:t>
            </a:r>
            <a:r>
              <a:rPr lang="zh-CN" altLang="en-US" dirty="0" smtClean="0"/>
              <a:t> </a:t>
            </a:r>
            <a:r>
              <a:rPr lang="en-US" altLang="zh-CN" dirty="0" smtClean="0"/>
              <a:t>desperately</a:t>
            </a:r>
            <a:r>
              <a:rPr lang="zh-CN" altLang="en-US" dirty="0" smtClean="0"/>
              <a:t> </a:t>
            </a:r>
            <a:r>
              <a:rPr lang="en-US" altLang="zh-CN" dirty="0" smtClean="0"/>
              <a:t>redialing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7187" y="3238496"/>
            <a:ext cx="6438900" cy="320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539720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Attack</a:t>
            </a:r>
            <a:r>
              <a:rPr lang="zh-CN" altLang="en-US" dirty="0" smtClean="0"/>
              <a:t> </a:t>
            </a:r>
            <a:r>
              <a:rPr lang="en-US" altLang="zh-CN" dirty="0" smtClean="0"/>
              <a:t>simulation</a:t>
            </a:r>
            <a:r>
              <a:rPr lang="zh-CN" altLang="en-US" dirty="0" smtClean="0"/>
              <a:t> </a:t>
            </a:r>
            <a:r>
              <a:rPr lang="en-US" altLang="zh-CN" dirty="0" smtClean="0"/>
              <a:t>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Network</a:t>
            </a:r>
            <a:r>
              <a:rPr lang="zh-CN" altLang="en-US" dirty="0" smtClean="0"/>
              <a:t> </a:t>
            </a:r>
            <a:r>
              <a:rPr lang="en-US" altLang="zh-CN" dirty="0" smtClean="0"/>
              <a:t>performance</a:t>
            </a:r>
          </a:p>
          <a:p>
            <a:pPr lvl="1"/>
            <a:r>
              <a:rPr lang="en-US" altLang="zh-CN" dirty="0" smtClean="0"/>
              <a:t>87%</a:t>
            </a:r>
            <a:r>
              <a:rPr lang="zh-CN" altLang="en-US" dirty="0" smtClean="0"/>
              <a:t> </a:t>
            </a:r>
            <a:r>
              <a:rPr lang="en-US" altLang="zh-CN" dirty="0" smtClean="0"/>
              <a:t>SR</a:t>
            </a:r>
            <a:r>
              <a:rPr lang="zh-CN" altLang="en-US" dirty="0" smtClean="0"/>
              <a:t> </a:t>
            </a:r>
            <a:r>
              <a:rPr lang="en-US" altLang="zh-CN" dirty="0" smtClean="0"/>
              <a:t>overloaded</a:t>
            </a:r>
          </a:p>
          <a:p>
            <a:pPr lvl="1"/>
            <a:r>
              <a:rPr lang="en-US" altLang="zh-CN" dirty="0" smtClean="0"/>
              <a:t>Affection</a:t>
            </a:r>
            <a:r>
              <a:rPr lang="zh-CN" altLang="en-US" dirty="0" smtClean="0"/>
              <a:t> </a:t>
            </a:r>
            <a:r>
              <a:rPr lang="en-US" altLang="zh-CN" dirty="0" smtClean="0"/>
              <a:t>98%</a:t>
            </a:r>
            <a:r>
              <a:rPr lang="zh-CN" altLang="en-US" dirty="0" smtClean="0"/>
              <a:t> </a:t>
            </a:r>
            <a:r>
              <a:rPr lang="en-US" altLang="zh-CN" dirty="0" smtClean="0"/>
              <a:t>callers</a:t>
            </a:r>
          </a:p>
          <a:p>
            <a:r>
              <a:rPr lang="en-US" altLang="zh-CN" dirty="0" smtClean="0"/>
              <a:t>PSAP</a:t>
            </a:r>
            <a:r>
              <a:rPr lang="zh-CN" altLang="en-US" dirty="0" smtClean="0"/>
              <a:t> </a:t>
            </a:r>
            <a:r>
              <a:rPr lang="en-US" altLang="zh-CN" dirty="0" smtClean="0"/>
              <a:t>performance</a:t>
            </a:r>
          </a:p>
          <a:p>
            <a:pPr lvl="1"/>
            <a:r>
              <a:rPr lang="en-US" altLang="zh-CN" dirty="0" smtClean="0"/>
              <a:t>Wireline:</a:t>
            </a:r>
            <a:r>
              <a:rPr lang="zh-CN" altLang="en-US" dirty="0" smtClean="0"/>
              <a:t> </a:t>
            </a:r>
            <a:r>
              <a:rPr lang="en-US" altLang="zh-CN" dirty="0" smtClean="0"/>
              <a:t>75%</a:t>
            </a:r>
            <a:r>
              <a:rPr lang="zh-CN" altLang="en-US" dirty="0" smtClean="0"/>
              <a:t> </a:t>
            </a:r>
            <a:r>
              <a:rPr lang="en-US" altLang="zh-CN" dirty="0" smtClean="0"/>
              <a:t>calls</a:t>
            </a:r>
            <a:r>
              <a:rPr lang="zh-CN" altLang="en-US" dirty="0" smtClean="0"/>
              <a:t> </a:t>
            </a:r>
            <a:r>
              <a:rPr lang="en-US" altLang="zh-CN" dirty="0" smtClean="0"/>
              <a:t>affected</a:t>
            </a:r>
          </a:p>
          <a:p>
            <a:pPr lvl="1"/>
            <a:r>
              <a:rPr lang="en-US" altLang="zh-CN" dirty="0" smtClean="0"/>
              <a:t>Wireless:</a:t>
            </a:r>
            <a:r>
              <a:rPr lang="zh-CN" altLang="en-US" dirty="0" smtClean="0"/>
              <a:t> </a:t>
            </a:r>
            <a:r>
              <a:rPr lang="en-US" altLang="zh-CN" dirty="0" smtClean="0"/>
              <a:t>91%</a:t>
            </a:r>
            <a:r>
              <a:rPr lang="zh-CN" altLang="en-US" dirty="0" smtClean="0"/>
              <a:t> </a:t>
            </a:r>
            <a:r>
              <a:rPr lang="en-US" altLang="zh-CN" dirty="0" smtClean="0"/>
              <a:t>calls</a:t>
            </a:r>
            <a:r>
              <a:rPr lang="zh-CN" altLang="en-US" dirty="0" smtClean="0"/>
              <a:t> </a:t>
            </a:r>
            <a:r>
              <a:rPr lang="en-US" altLang="zh-CN" dirty="0" smtClean="0"/>
              <a:t>affected</a:t>
            </a:r>
          </a:p>
          <a:p>
            <a:pPr lvl="1"/>
            <a:r>
              <a:rPr lang="en-US" altLang="zh-CN" dirty="0" smtClean="0"/>
              <a:t>Why?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408224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Countermeasures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Disallow</a:t>
            </a:r>
            <a:r>
              <a:rPr lang="zh-CN" altLang="en-US" dirty="0" smtClean="0"/>
              <a:t> </a:t>
            </a:r>
            <a:r>
              <a:rPr lang="en-US" altLang="zh-CN" dirty="0" smtClean="0"/>
              <a:t>NSI</a:t>
            </a:r>
            <a:r>
              <a:rPr lang="zh-CN" altLang="en-US" dirty="0" smtClean="0"/>
              <a:t> </a:t>
            </a:r>
            <a:r>
              <a:rPr lang="en-US" altLang="zh-CN" dirty="0" smtClean="0"/>
              <a:t>calls?</a:t>
            </a:r>
          </a:p>
          <a:p>
            <a:r>
              <a:rPr lang="en-US" altLang="zh-CN" dirty="0" smtClean="0"/>
              <a:t>Trusted</a:t>
            </a:r>
            <a:r>
              <a:rPr lang="zh-CN" altLang="en-US" dirty="0" smtClean="0"/>
              <a:t> </a:t>
            </a:r>
            <a:r>
              <a:rPr lang="en-US" altLang="zh-CN" dirty="0" smtClean="0"/>
              <a:t>Device</a:t>
            </a:r>
            <a:r>
              <a:rPr lang="zh-CN" altLang="en-US" dirty="0" smtClean="0"/>
              <a:t> </a:t>
            </a:r>
            <a:r>
              <a:rPr lang="en-US" altLang="zh-CN" dirty="0" smtClean="0"/>
              <a:t>identification?</a:t>
            </a:r>
          </a:p>
          <a:p>
            <a:r>
              <a:rPr lang="en-US" altLang="zh-CN" dirty="0" smtClean="0"/>
              <a:t>Human</a:t>
            </a:r>
            <a:r>
              <a:rPr lang="zh-CN" altLang="en-US" dirty="0" smtClean="0"/>
              <a:t> </a:t>
            </a:r>
            <a:r>
              <a:rPr lang="en-US" altLang="zh-CN" dirty="0" smtClean="0"/>
              <a:t>presence</a:t>
            </a:r>
            <a:r>
              <a:rPr lang="zh-CN" altLang="en-US" dirty="0" smtClean="0"/>
              <a:t> </a:t>
            </a:r>
            <a:r>
              <a:rPr lang="en-US" altLang="zh-CN" dirty="0" smtClean="0"/>
              <a:t>detection?</a:t>
            </a:r>
          </a:p>
          <a:p>
            <a:r>
              <a:rPr lang="en-US" altLang="zh-CN" dirty="0" smtClean="0"/>
              <a:t>Call</a:t>
            </a:r>
            <a:r>
              <a:rPr lang="zh-CN" altLang="en-US" dirty="0" smtClean="0"/>
              <a:t> </a:t>
            </a:r>
            <a:r>
              <a:rPr lang="en-US" altLang="zh-CN" dirty="0" smtClean="0"/>
              <a:t>firewall?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367820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Afterthoughts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Critical</a:t>
            </a:r>
            <a:r>
              <a:rPr lang="zh-CN" altLang="en-US" dirty="0" smtClean="0"/>
              <a:t> </a:t>
            </a:r>
            <a:r>
              <a:rPr lang="en-US" altLang="zh-CN" dirty="0" smtClean="0"/>
              <a:t>challenge</a:t>
            </a:r>
          </a:p>
          <a:p>
            <a:r>
              <a:rPr lang="en-US" altLang="zh-CN" dirty="0" smtClean="0"/>
              <a:t>Ethical</a:t>
            </a:r>
            <a:r>
              <a:rPr lang="zh-CN" altLang="en-US" dirty="0" smtClean="0"/>
              <a:t> </a:t>
            </a:r>
            <a:r>
              <a:rPr lang="en-US" altLang="zh-CN" dirty="0" smtClean="0"/>
              <a:t>problem</a:t>
            </a:r>
          </a:p>
          <a:p>
            <a:r>
              <a:rPr lang="en-US" altLang="zh-CN" dirty="0" smtClean="0"/>
              <a:t>Wide</a:t>
            </a:r>
            <a:r>
              <a:rPr lang="zh-CN" altLang="en-US" dirty="0" smtClean="0"/>
              <a:t> </a:t>
            </a:r>
            <a:r>
              <a:rPr lang="en-US" altLang="zh-CN" dirty="0" smtClean="0"/>
              <a:t>range</a:t>
            </a:r>
            <a:r>
              <a:rPr lang="zh-CN" altLang="en-US" dirty="0" smtClean="0"/>
              <a:t> </a:t>
            </a:r>
            <a:r>
              <a:rPr lang="en-US" altLang="zh-CN" dirty="0" smtClean="0"/>
              <a:t>regulation</a:t>
            </a:r>
            <a:r>
              <a:rPr lang="zh-CN" altLang="en-US" dirty="0" smtClean="0"/>
              <a:t> </a:t>
            </a:r>
            <a:r>
              <a:rPr lang="en-US" altLang="zh-CN" dirty="0" smtClean="0"/>
              <a:t>change</a:t>
            </a:r>
            <a:r>
              <a:rPr lang="zh-CN" altLang="en-US" dirty="0" smtClean="0"/>
              <a:t> </a:t>
            </a:r>
            <a:r>
              <a:rPr lang="en-US" altLang="zh-CN" dirty="0" smtClean="0"/>
              <a:t>(government,</a:t>
            </a:r>
            <a:r>
              <a:rPr lang="zh-CN" altLang="en-US" dirty="0" smtClean="0"/>
              <a:t> </a:t>
            </a:r>
            <a:r>
              <a:rPr lang="en-US" altLang="zh-CN" dirty="0" smtClean="0"/>
              <a:t>manufacturer,</a:t>
            </a:r>
            <a:r>
              <a:rPr lang="zh-CN" altLang="en-US" dirty="0" smtClean="0"/>
              <a:t> </a:t>
            </a:r>
            <a:r>
              <a:rPr lang="en-US" altLang="zh-CN" smtClean="0"/>
              <a:t>carrier)</a:t>
            </a:r>
            <a:endParaRPr lang="en-US" altLang="zh-CN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7960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Mobile</a:t>
            </a:r>
            <a:r>
              <a:rPr lang="zh-CN" altLang="en-US" dirty="0" smtClean="0"/>
              <a:t> </a:t>
            </a:r>
            <a:r>
              <a:rPr lang="en-US" altLang="zh-CN" dirty="0" smtClean="0"/>
              <a:t>phone</a:t>
            </a:r>
            <a:r>
              <a:rPr lang="zh-CN" altLang="en-US" dirty="0" smtClean="0"/>
              <a:t> </a:t>
            </a:r>
            <a:r>
              <a:rPr lang="en-US" altLang="zh-CN" dirty="0" smtClean="0"/>
              <a:t>botnets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Malware</a:t>
            </a:r>
            <a:r>
              <a:rPr lang="zh-CN" altLang="en-US" dirty="0" smtClean="0"/>
              <a:t> </a:t>
            </a:r>
            <a:r>
              <a:rPr lang="en-US" altLang="zh-CN" dirty="0" smtClean="0"/>
              <a:t>installed</a:t>
            </a:r>
            <a:r>
              <a:rPr lang="zh-CN" altLang="en-US" dirty="0" smtClean="0"/>
              <a:t> </a:t>
            </a:r>
            <a:r>
              <a:rPr lang="en-US" altLang="zh-CN" dirty="0" smtClean="0"/>
              <a:t>in</a:t>
            </a:r>
            <a:r>
              <a:rPr lang="zh-CN" altLang="en-US" dirty="0" smtClean="0"/>
              <a:t> </a:t>
            </a:r>
            <a:r>
              <a:rPr lang="en-US" altLang="zh-CN" dirty="0" smtClean="0"/>
              <a:t>smartphone,</a:t>
            </a:r>
            <a:r>
              <a:rPr lang="zh-CN" altLang="en-US" dirty="0" smtClean="0"/>
              <a:t> </a:t>
            </a:r>
            <a:r>
              <a:rPr lang="en-US" altLang="zh-CN" dirty="0" smtClean="0"/>
              <a:t>normally</a:t>
            </a:r>
            <a:r>
              <a:rPr lang="zh-CN" altLang="en-US" dirty="0" smtClean="0"/>
              <a:t> </a:t>
            </a:r>
            <a:r>
              <a:rPr lang="en-US" altLang="zh-CN" dirty="0" smtClean="0"/>
              <a:t>very</a:t>
            </a:r>
            <a:r>
              <a:rPr lang="zh-CN" altLang="en-US" dirty="0" smtClean="0"/>
              <a:t> </a:t>
            </a:r>
            <a:r>
              <a:rPr lang="en-US" altLang="zh-CN" dirty="0" smtClean="0"/>
              <a:t>stealthy</a:t>
            </a:r>
            <a:endParaRPr lang="en-US" altLang="zh-CN" dirty="0"/>
          </a:p>
          <a:p>
            <a:r>
              <a:rPr lang="en-US" altLang="zh-CN" dirty="0" smtClean="0"/>
              <a:t>Make</a:t>
            </a:r>
            <a:r>
              <a:rPr lang="zh-CN" altLang="en-US" dirty="0" smtClean="0"/>
              <a:t> </a:t>
            </a:r>
            <a:r>
              <a:rPr lang="en-US" altLang="zh-CN" dirty="0" smtClean="0"/>
              <a:t>calls</a:t>
            </a:r>
            <a:r>
              <a:rPr lang="zh-CN" altLang="en-US" dirty="0" smtClean="0"/>
              <a:t> </a:t>
            </a:r>
            <a:r>
              <a:rPr lang="en-US" altLang="zh-CN" dirty="0" smtClean="0"/>
              <a:t>without</a:t>
            </a:r>
            <a:r>
              <a:rPr lang="zh-CN" altLang="en-US" dirty="0" smtClean="0"/>
              <a:t> </a:t>
            </a:r>
            <a:r>
              <a:rPr lang="en-US" altLang="zh-CN" dirty="0" smtClean="0"/>
              <a:t>notice</a:t>
            </a:r>
            <a:r>
              <a:rPr lang="zh-CN" altLang="en-US" dirty="0" smtClean="0"/>
              <a:t> </a:t>
            </a:r>
            <a:r>
              <a:rPr lang="en-US" altLang="zh-CN" dirty="0" smtClean="0"/>
              <a:t>of</a:t>
            </a:r>
            <a:r>
              <a:rPr lang="zh-CN" altLang="en-US" dirty="0" smtClean="0"/>
              <a:t> </a:t>
            </a:r>
            <a:r>
              <a:rPr lang="en-US" altLang="zh-CN" dirty="0" smtClean="0"/>
              <a:t>device</a:t>
            </a:r>
            <a:r>
              <a:rPr lang="zh-CN" altLang="en-US" dirty="0" smtClean="0"/>
              <a:t> </a:t>
            </a:r>
            <a:r>
              <a:rPr lang="en-US" altLang="zh-CN" dirty="0" smtClean="0"/>
              <a:t>owner</a:t>
            </a:r>
          </a:p>
          <a:p>
            <a:r>
              <a:rPr lang="en-US" altLang="zh-CN" dirty="0" smtClean="0"/>
              <a:t>Steal</a:t>
            </a:r>
            <a:r>
              <a:rPr lang="zh-CN" altLang="en-US" dirty="0" smtClean="0"/>
              <a:t> </a:t>
            </a:r>
            <a:r>
              <a:rPr lang="en-US" altLang="zh-CN" dirty="0" smtClean="0"/>
              <a:t>personal</a:t>
            </a:r>
            <a:r>
              <a:rPr lang="zh-CN" altLang="en-US" dirty="0" smtClean="0"/>
              <a:t> </a:t>
            </a:r>
            <a:r>
              <a:rPr lang="en-US" altLang="zh-CN" dirty="0" smtClean="0"/>
              <a:t>information</a:t>
            </a:r>
          </a:p>
        </p:txBody>
      </p:sp>
    </p:spTree>
    <p:extLst>
      <p:ext uri="{BB962C8B-B14F-4D97-AF65-F5344CB8AC3E}">
        <p14:creationId xmlns:p14="http://schemas.microsoft.com/office/powerpoint/2010/main" val="1522128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Cellular</a:t>
            </a:r>
            <a:r>
              <a:rPr lang="zh-CN" altLang="en-US" dirty="0" smtClean="0"/>
              <a:t> </a:t>
            </a:r>
            <a:r>
              <a:rPr lang="en-US" altLang="zh-CN" dirty="0" smtClean="0"/>
              <a:t>Network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IMSI</a:t>
            </a:r>
            <a:r>
              <a:rPr lang="zh-CN" altLang="en-US" dirty="0" smtClean="0"/>
              <a:t> </a:t>
            </a:r>
            <a:r>
              <a:rPr lang="en-US" altLang="zh-CN" dirty="0" smtClean="0"/>
              <a:t>(</a:t>
            </a:r>
            <a:r>
              <a:rPr lang="en-US" altLang="zh-CN" dirty="0" smtClean="0">
                <a:solidFill>
                  <a:schemeClr val="bg1"/>
                </a:solidFill>
              </a:rPr>
              <a:t>I</a:t>
            </a:r>
            <a:r>
              <a:rPr lang="en-US" altLang="zh-CN" dirty="0" smtClean="0"/>
              <a:t>nternal</a:t>
            </a:r>
            <a:r>
              <a:rPr lang="zh-CN" altLang="en-US" dirty="0" smtClean="0"/>
              <a:t> </a:t>
            </a:r>
            <a:r>
              <a:rPr lang="en-US" altLang="zh-CN" dirty="0" smtClean="0">
                <a:solidFill>
                  <a:schemeClr val="bg1"/>
                </a:solidFill>
              </a:rPr>
              <a:t>M</a:t>
            </a:r>
            <a:r>
              <a:rPr lang="en-US" altLang="zh-CN" dirty="0" smtClean="0"/>
              <a:t>obile</a:t>
            </a:r>
            <a:r>
              <a:rPr lang="zh-CN" altLang="en-US" dirty="0" smtClean="0"/>
              <a:t> </a:t>
            </a:r>
            <a:r>
              <a:rPr lang="en-US" altLang="zh-CN" dirty="0" smtClean="0">
                <a:solidFill>
                  <a:schemeClr val="bg1"/>
                </a:solidFill>
              </a:rPr>
              <a:t>S</a:t>
            </a:r>
            <a:r>
              <a:rPr lang="en-US" altLang="zh-CN" dirty="0" smtClean="0"/>
              <a:t>ubscriber</a:t>
            </a:r>
            <a:r>
              <a:rPr lang="zh-CN" altLang="en-US" dirty="0" smtClean="0"/>
              <a:t> </a:t>
            </a:r>
            <a:r>
              <a:rPr lang="en-US" altLang="zh-CN" dirty="0" smtClean="0">
                <a:solidFill>
                  <a:schemeClr val="bg1"/>
                </a:solidFill>
              </a:rPr>
              <a:t>I</a:t>
            </a:r>
            <a:r>
              <a:rPr lang="en-US" altLang="zh-CN" dirty="0" smtClean="0"/>
              <a:t>dentity)</a:t>
            </a:r>
          </a:p>
          <a:p>
            <a:pPr lvl="1"/>
            <a:r>
              <a:rPr lang="en-US" altLang="zh-CN" dirty="0" smtClean="0"/>
              <a:t>Unique</a:t>
            </a:r>
            <a:r>
              <a:rPr lang="zh-CN" altLang="en-US" dirty="0" smtClean="0"/>
              <a:t> </a:t>
            </a:r>
            <a:r>
              <a:rPr lang="en-US" altLang="zh-CN" dirty="0" smtClean="0"/>
              <a:t>identification</a:t>
            </a:r>
            <a:r>
              <a:rPr lang="zh-CN" altLang="en-US" dirty="0" smtClean="0"/>
              <a:t> </a:t>
            </a:r>
            <a:r>
              <a:rPr lang="en-US" altLang="zh-CN" dirty="0" smtClean="0"/>
              <a:t>number</a:t>
            </a:r>
            <a:r>
              <a:rPr lang="zh-CN" altLang="en-US" dirty="0" smtClean="0"/>
              <a:t> </a:t>
            </a:r>
            <a:r>
              <a:rPr lang="en-US" altLang="zh-CN" dirty="0" smtClean="0"/>
              <a:t>across</a:t>
            </a:r>
            <a:r>
              <a:rPr lang="zh-CN" altLang="en-US" dirty="0" smtClean="0"/>
              <a:t> </a:t>
            </a:r>
            <a:r>
              <a:rPr lang="en-US" altLang="zh-CN" dirty="0" smtClean="0"/>
              <a:t>all</a:t>
            </a:r>
            <a:r>
              <a:rPr lang="zh-CN" altLang="en-US" dirty="0" smtClean="0"/>
              <a:t> </a:t>
            </a:r>
            <a:r>
              <a:rPr lang="en-US" altLang="zh-CN" dirty="0" smtClean="0"/>
              <a:t>cellular</a:t>
            </a:r>
            <a:r>
              <a:rPr lang="zh-CN" altLang="en-US" dirty="0" smtClean="0"/>
              <a:t> </a:t>
            </a:r>
            <a:r>
              <a:rPr lang="en-US" altLang="zh-CN" dirty="0" smtClean="0"/>
              <a:t>networks</a:t>
            </a:r>
          </a:p>
          <a:p>
            <a:pPr lvl="1"/>
            <a:r>
              <a:rPr lang="en-US" altLang="zh-CN" dirty="0" smtClean="0"/>
              <a:t>Usage:</a:t>
            </a:r>
            <a:r>
              <a:rPr lang="zh-CN" altLang="en-US" dirty="0" smtClean="0"/>
              <a:t> </a:t>
            </a:r>
            <a:r>
              <a:rPr lang="en-US" altLang="zh-CN" dirty="0" smtClean="0"/>
              <a:t>identify</a:t>
            </a:r>
            <a:r>
              <a:rPr lang="zh-CN" altLang="en-US" dirty="0" smtClean="0"/>
              <a:t> </a:t>
            </a:r>
            <a:r>
              <a:rPr lang="en-US" altLang="zh-CN" dirty="0" smtClean="0"/>
              <a:t>subscriber</a:t>
            </a:r>
          </a:p>
          <a:p>
            <a:pPr lvl="1"/>
            <a:r>
              <a:rPr lang="en-US" altLang="zh-CN" dirty="0" smtClean="0"/>
              <a:t>15</a:t>
            </a:r>
            <a:r>
              <a:rPr lang="zh-CN" altLang="en-US" dirty="0" smtClean="0"/>
              <a:t> </a:t>
            </a:r>
            <a:r>
              <a:rPr lang="en-US" altLang="zh-CN" dirty="0" smtClean="0"/>
              <a:t>digit</a:t>
            </a:r>
            <a:r>
              <a:rPr lang="zh-CN" altLang="en-US" dirty="0" smtClean="0"/>
              <a:t> </a:t>
            </a:r>
            <a:r>
              <a:rPr lang="en-US" altLang="zh-CN" dirty="0" smtClean="0"/>
              <a:t>stored</a:t>
            </a:r>
            <a:r>
              <a:rPr lang="zh-CN" altLang="en-US" dirty="0" smtClean="0"/>
              <a:t> </a:t>
            </a:r>
            <a:r>
              <a:rPr lang="en-US" altLang="zh-CN" dirty="0" smtClean="0"/>
              <a:t>in</a:t>
            </a:r>
            <a:r>
              <a:rPr lang="zh-CN" altLang="en-US" dirty="0" smtClean="0"/>
              <a:t> </a:t>
            </a:r>
            <a:r>
              <a:rPr lang="en-US" altLang="zh-CN" dirty="0" smtClean="0"/>
              <a:t>SIM</a:t>
            </a:r>
          </a:p>
          <a:p>
            <a:r>
              <a:rPr lang="en-US" altLang="zh-CN" dirty="0" smtClean="0"/>
              <a:t>IMEI</a:t>
            </a:r>
            <a:r>
              <a:rPr lang="zh-CN" altLang="en-US" dirty="0" smtClean="0"/>
              <a:t> </a:t>
            </a:r>
            <a:r>
              <a:rPr lang="en-US" altLang="zh-CN" dirty="0" smtClean="0"/>
              <a:t>(</a:t>
            </a:r>
            <a:r>
              <a:rPr lang="en-US" altLang="zh-CN" dirty="0" smtClean="0">
                <a:solidFill>
                  <a:schemeClr val="bg1"/>
                </a:solidFill>
              </a:rPr>
              <a:t>I</a:t>
            </a:r>
            <a:r>
              <a:rPr lang="en-US" altLang="zh-CN" dirty="0" smtClean="0"/>
              <a:t>nternational</a:t>
            </a:r>
            <a:r>
              <a:rPr lang="zh-CN" altLang="en-US" dirty="0" smtClean="0"/>
              <a:t> </a:t>
            </a:r>
            <a:r>
              <a:rPr lang="en-US" altLang="zh-CN" dirty="0" smtClean="0">
                <a:solidFill>
                  <a:schemeClr val="bg1"/>
                </a:solidFill>
              </a:rPr>
              <a:t>M</a:t>
            </a:r>
            <a:r>
              <a:rPr lang="en-US" altLang="zh-CN" dirty="0" smtClean="0"/>
              <a:t>obile</a:t>
            </a:r>
            <a:r>
              <a:rPr lang="zh-CN" altLang="en-US" dirty="0" smtClean="0"/>
              <a:t> </a:t>
            </a:r>
            <a:r>
              <a:rPr lang="en-US" altLang="zh-CN" dirty="0" smtClean="0"/>
              <a:t>Station</a:t>
            </a:r>
            <a:r>
              <a:rPr lang="zh-CN" altLang="en-US" dirty="0" smtClean="0"/>
              <a:t> </a:t>
            </a:r>
            <a:r>
              <a:rPr lang="en-US" altLang="zh-CN" dirty="0" smtClean="0">
                <a:solidFill>
                  <a:schemeClr val="bg1"/>
                </a:solidFill>
              </a:rPr>
              <a:t>E</a:t>
            </a:r>
            <a:r>
              <a:rPr lang="en-US" altLang="zh-CN" dirty="0" smtClean="0"/>
              <a:t>quipment</a:t>
            </a:r>
            <a:r>
              <a:rPr lang="zh-CN" altLang="en-US" dirty="0" smtClean="0"/>
              <a:t> </a:t>
            </a:r>
            <a:r>
              <a:rPr lang="en-US" altLang="zh-CN" dirty="0" smtClean="0">
                <a:solidFill>
                  <a:schemeClr val="bg1"/>
                </a:solidFill>
              </a:rPr>
              <a:t>I</a:t>
            </a:r>
            <a:r>
              <a:rPr lang="en-US" altLang="zh-CN" dirty="0" smtClean="0"/>
              <a:t>dentity)</a:t>
            </a:r>
          </a:p>
          <a:p>
            <a:pPr lvl="1"/>
            <a:r>
              <a:rPr lang="en-US" altLang="zh-CN" dirty="0" smtClean="0"/>
              <a:t>Identifying</a:t>
            </a:r>
            <a:r>
              <a:rPr lang="zh-CN" altLang="en-US" dirty="0" smtClean="0"/>
              <a:t> </a:t>
            </a:r>
            <a:r>
              <a:rPr lang="en-US" altLang="zh-CN" dirty="0" smtClean="0"/>
              <a:t>mobile</a:t>
            </a:r>
            <a:r>
              <a:rPr lang="zh-CN" altLang="en-US" dirty="0" smtClean="0"/>
              <a:t> </a:t>
            </a:r>
            <a:r>
              <a:rPr lang="en-US" altLang="zh-CN" dirty="0" smtClean="0"/>
              <a:t>equipment</a:t>
            </a:r>
          </a:p>
          <a:p>
            <a:pPr lvl="1"/>
            <a:r>
              <a:rPr lang="en-US" altLang="zh-CN" dirty="0" smtClean="0"/>
              <a:t>Stored</a:t>
            </a:r>
            <a:r>
              <a:rPr lang="zh-CN" altLang="en-US" dirty="0" smtClean="0"/>
              <a:t> </a:t>
            </a:r>
            <a:r>
              <a:rPr lang="en-US" altLang="zh-CN" dirty="0" smtClean="0"/>
              <a:t>in</a:t>
            </a:r>
            <a:r>
              <a:rPr lang="zh-CN" altLang="en-US" dirty="0" smtClean="0"/>
              <a:t> </a:t>
            </a:r>
            <a:r>
              <a:rPr lang="en-US" altLang="zh-CN" dirty="0" smtClean="0"/>
              <a:t>firmware/burned</a:t>
            </a:r>
            <a:r>
              <a:rPr lang="zh-CN" altLang="en-US" dirty="0" smtClean="0"/>
              <a:t> </a:t>
            </a:r>
            <a:r>
              <a:rPr lang="en-US" altLang="zh-CN" dirty="0" smtClean="0"/>
              <a:t>into</a:t>
            </a:r>
            <a:r>
              <a:rPr lang="zh-CN" altLang="en-US" dirty="0" smtClean="0"/>
              <a:t> </a:t>
            </a:r>
            <a:r>
              <a:rPr lang="en-US" altLang="zh-CN" dirty="0" smtClean="0"/>
              <a:t>ROM</a:t>
            </a:r>
          </a:p>
          <a:p>
            <a:pPr lvl="1"/>
            <a:r>
              <a:rPr lang="en-US" altLang="zh-CN" dirty="0" smtClean="0"/>
              <a:t>Required</a:t>
            </a:r>
            <a:r>
              <a:rPr lang="zh-CN" altLang="en-US" dirty="0" smtClean="0"/>
              <a:t> </a:t>
            </a:r>
            <a:r>
              <a:rPr lang="en-US" altLang="zh-CN" dirty="0" smtClean="0"/>
              <a:t>in</a:t>
            </a:r>
            <a:r>
              <a:rPr lang="zh-CN" altLang="en-US" dirty="0" smtClean="0"/>
              <a:t> </a:t>
            </a:r>
            <a:r>
              <a:rPr lang="en-US" altLang="zh-CN" dirty="0" smtClean="0"/>
              <a:t>authentication</a:t>
            </a:r>
            <a:r>
              <a:rPr lang="zh-CN" altLang="en-US" dirty="0" smtClean="0"/>
              <a:t> </a:t>
            </a:r>
            <a:r>
              <a:rPr lang="en-US" altLang="zh-CN" dirty="0" smtClean="0"/>
              <a:t>phase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20013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Cellular</a:t>
            </a:r>
            <a:r>
              <a:rPr lang="zh-CN" altLang="en-US" dirty="0" smtClean="0"/>
              <a:t> </a:t>
            </a:r>
            <a:r>
              <a:rPr lang="en-US" altLang="zh-CN" dirty="0" smtClean="0"/>
              <a:t>Network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NSI</a:t>
            </a:r>
            <a:r>
              <a:rPr lang="zh-CN" altLang="en-US" dirty="0" smtClean="0"/>
              <a:t> </a:t>
            </a:r>
            <a:r>
              <a:rPr lang="en-US" altLang="zh-CN" dirty="0" smtClean="0"/>
              <a:t>(</a:t>
            </a:r>
            <a:r>
              <a:rPr lang="en-US" altLang="zh-CN" dirty="0" smtClean="0">
                <a:solidFill>
                  <a:schemeClr val="bg1"/>
                </a:solidFill>
              </a:rPr>
              <a:t>N</a:t>
            </a:r>
            <a:r>
              <a:rPr lang="en-US" altLang="zh-CN" dirty="0" smtClean="0"/>
              <a:t>on-</a:t>
            </a:r>
            <a:r>
              <a:rPr lang="en-US" altLang="zh-CN" dirty="0" smtClean="0">
                <a:solidFill>
                  <a:schemeClr val="bg1"/>
                </a:solidFill>
              </a:rPr>
              <a:t>S</a:t>
            </a:r>
            <a:r>
              <a:rPr lang="en-US" altLang="zh-CN" dirty="0" smtClean="0"/>
              <a:t>ervice</a:t>
            </a:r>
            <a:r>
              <a:rPr lang="zh-CN" altLang="en-US" dirty="0" smtClean="0"/>
              <a:t> </a:t>
            </a:r>
            <a:r>
              <a:rPr lang="en-US" altLang="zh-CN" dirty="0" smtClean="0">
                <a:solidFill>
                  <a:schemeClr val="bg1"/>
                </a:solidFill>
              </a:rPr>
              <a:t>I</a:t>
            </a:r>
            <a:r>
              <a:rPr lang="en-US" altLang="zh-CN" dirty="0" smtClean="0"/>
              <a:t>nitialized)</a:t>
            </a:r>
          </a:p>
          <a:p>
            <a:pPr lvl="1"/>
            <a:r>
              <a:rPr lang="en-US" altLang="zh-CN" dirty="0" smtClean="0"/>
              <a:t>Register</a:t>
            </a:r>
            <a:r>
              <a:rPr lang="zh-CN" altLang="en-US" dirty="0" smtClean="0"/>
              <a:t> </a:t>
            </a:r>
            <a:r>
              <a:rPr lang="en-US" altLang="zh-CN" dirty="0" smtClean="0"/>
              <a:t>and</a:t>
            </a:r>
            <a:r>
              <a:rPr lang="zh-CN" altLang="en-US" dirty="0" smtClean="0"/>
              <a:t> </a:t>
            </a:r>
            <a:r>
              <a:rPr lang="en-US" altLang="zh-CN" dirty="0" smtClean="0"/>
              <a:t>unregister</a:t>
            </a:r>
            <a:r>
              <a:rPr lang="zh-CN" altLang="en-US" dirty="0" smtClean="0"/>
              <a:t> </a:t>
            </a:r>
            <a:r>
              <a:rPr lang="en-US" altLang="zh-CN" dirty="0" smtClean="0"/>
              <a:t>process</a:t>
            </a:r>
          </a:p>
          <a:p>
            <a:pPr lvl="1"/>
            <a:r>
              <a:rPr lang="en-US" altLang="zh-CN" dirty="0" smtClean="0"/>
              <a:t>Basically,</a:t>
            </a:r>
            <a:r>
              <a:rPr lang="zh-CN" altLang="en-US" dirty="0" smtClean="0"/>
              <a:t> </a:t>
            </a:r>
            <a:r>
              <a:rPr lang="en-US" altLang="zh-CN" dirty="0" smtClean="0"/>
              <a:t>your</a:t>
            </a:r>
            <a:r>
              <a:rPr lang="zh-CN" altLang="en-US" dirty="0" smtClean="0"/>
              <a:t> </a:t>
            </a:r>
            <a:r>
              <a:rPr lang="en-US" altLang="zh-CN" dirty="0" smtClean="0"/>
              <a:t>device</a:t>
            </a:r>
            <a:r>
              <a:rPr lang="zh-CN" altLang="en-US" dirty="0" smtClean="0"/>
              <a:t> </a:t>
            </a:r>
            <a:r>
              <a:rPr lang="en-US" altLang="zh-CN" dirty="0" smtClean="0"/>
              <a:t>isn’t</a:t>
            </a:r>
            <a:r>
              <a:rPr lang="zh-CN" altLang="en-US" dirty="0" smtClean="0"/>
              <a:t> </a:t>
            </a:r>
            <a:r>
              <a:rPr lang="en-US" altLang="zh-CN" dirty="0" smtClean="0"/>
              <a:t>connected</a:t>
            </a:r>
            <a:r>
              <a:rPr lang="zh-CN" altLang="en-US" dirty="0" smtClean="0"/>
              <a:t> </a:t>
            </a:r>
            <a:r>
              <a:rPr lang="en-US" altLang="zh-CN" dirty="0" smtClean="0"/>
              <a:t>into</a:t>
            </a:r>
            <a:r>
              <a:rPr lang="zh-CN" altLang="en-US" dirty="0" smtClean="0"/>
              <a:t> </a:t>
            </a:r>
            <a:r>
              <a:rPr lang="en-US" altLang="zh-CN" dirty="0" smtClean="0"/>
              <a:t>network</a:t>
            </a:r>
          </a:p>
          <a:p>
            <a:r>
              <a:rPr lang="en-US" altLang="zh-CN" dirty="0" smtClean="0"/>
              <a:t>Emergency</a:t>
            </a:r>
            <a:r>
              <a:rPr lang="zh-CN" altLang="en-US" dirty="0" smtClean="0"/>
              <a:t> </a:t>
            </a:r>
            <a:r>
              <a:rPr lang="en-US" altLang="zh-CN" dirty="0" smtClean="0"/>
              <a:t>Calls</a:t>
            </a:r>
          </a:p>
          <a:p>
            <a:pPr lvl="1"/>
            <a:r>
              <a:rPr lang="en-US" altLang="zh-CN" dirty="0" smtClean="0"/>
              <a:t>The</a:t>
            </a:r>
            <a:r>
              <a:rPr lang="zh-CN" altLang="en-US" dirty="0" smtClean="0"/>
              <a:t> </a:t>
            </a:r>
            <a:r>
              <a:rPr lang="en-US" altLang="zh-CN" dirty="0" smtClean="0"/>
              <a:t>“emergency”</a:t>
            </a:r>
            <a:r>
              <a:rPr lang="zh-CN" altLang="en-US" dirty="0" smtClean="0"/>
              <a:t> </a:t>
            </a:r>
            <a:r>
              <a:rPr lang="en-US" altLang="zh-CN" dirty="0" smtClean="0"/>
              <a:t>button</a:t>
            </a:r>
            <a:r>
              <a:rPr lang="zh-CN" altLang="en-US" dirty="0" smtClean="0"/>
              <a:t> </a:t>
            </a:r>
            <a:r>
              <a:rPr lang="en-US" altLang="zh-CN" dirty="0" smtClean="0"/>
              <a:t>in</a:t>
            </a:r>
            <a:r>
              <a:rPr lang="zh-CN" altLang="en-US" dirty="0" smtClean="0"/>
              <a:t> </a:t>
            </a:r>
            <a:r>
              <a:rPr lang="en-US" altLang="zh-CN" dirty="0" smtClean="0"/>
              <a:t>your</a:t>
            </a:r>
            <a:r>
              <a:rPr lang="zh-CN" altLang="en-US" dirty="0" smtClean="0"/>
              <a:t> </a:t>
            </a:r>
            <a:r>
              <a:rPr lang="en-US" altLang="zh-CN" dirty="0" smtClean="0"/>
              <a:t>lock</a:t>
            </a:r>
            <a:r>
              <a:rPr lang="zh-CN" altLang="en-US" dirty="0" smtClean="0"/>
              <a:t> </a:t>
            </a:r>
            <a:r>
              <a:rPr lang="en-US" altLang="zh-CN" dirty="0" smtClean="0"/>
              <a:t>screen</a:t>
            </a:r>
          </a:p>
          <a:p>
            <a:pPr lvl="1"/>
            <a:r>
              <a:rPr lang="en-US" altLang="zh-CN" dirty="0" smtClean="0"/>
              <a:t>CM_SERVICE_REQUEST:</a:t>
            </a:r>
            <a:r>
              <a:rPr lang="zh-CN" altLang="en-US" dirty="0" smtClean="0"/>
              <a:t> </a:t>
            </a:r>
            <a:r>
              <a:rPr lang="en-US" altLang="zh-CN" dirty="0" smtClean="0"/>
              <a:t>indicate</a:t>
            </a:r>
            <a:r>
              <a:rPr lang="zh-CN" altLang="en-US" dirty="0" smtClean="0"/>
              <a:t> </a:t>
            </a:r>
            <a:r>
              <a:rPr lang="en-US" altLang="zh-CN" dirty="0" smtClean="0"/>
              <a:t>this</a:t>
            </a:r>
            <a:r>
              <a:rPr lang="zh-CN" altLang="en-US" dirty="0" smtClean="0"/>
              <a:t> </a:t>
            </a:r>
            <a:r>
              <a:rPr lang="en-US" altLang="zh-CN" dirty="0" smtClean="0"/>
              <a:t>is</a:t>
            </a:r>
            <a:r>
              <a:rPr lang="zh-CN" altLang="en-US" dirty="0" smtClean="0"/>
              <a:t> </a:t>
            </a:r>
            <a:r>
              <a:rPr lang="en-US" altLang="zh-CN" dirty="0" smtClean="0"/>
              <a:t>an</a:t>
            </a:r>
            <a:r>
              <a:rPr lang="zh-CN" altLang="en-US" dirty="0" smtClean="0"/>
              <a:t> </a:t>
            </a:r>
            <a:r>
              <a:rPr lang="en-US" altLang="zh-CN" dirty="0" smtClean="0"/>
              <a:t>emergency</a:t>
            </a:r>
            <a:r>
              <a:rPr lang="zh-CN" altLang="en-US" dirty="0" smtClean="0"/>
              <a:t> </a:t>
            </a:r>
            <a:r>
              <a:rPr lang="en-US" altLang="zh-CN" dirty="0" smtClean="0"/>
              <a:t>call</a:t>
            </a:r>
          </a:p>
          <a:p>
            <a:pPr lvl="1"/>
            <a:r>
              <a:rPr lang="en-US" altLang="zh-CN" dirty="0" smtClean="0"/>
              <a:t>At</a:t>
            </a:r>
            <a:r>
              <a:rPr lang="zh-CN" altLang="en-US" dirty="0" smtClean="0"/>
              <a:t> </a:t>
            </a:r>
            <a:r>
              <a:rPr lang="en-US" altLang="zh-CN" dirty="0" smtClean="0"/>
              <a:t>least</a:t>
            </a:r>
            <a:r>
              <a:rPr lang="zh-CN" altLang="en-US" dirty="0" smtClean="0"/>
              <a:t> </a:t>
            </a:r>
            <a:r>
              <a:rPr lang="en-US" altLang="zh-CN" dirty="0" smtClean="0"/>
              <a:t>require</a:t>
            </a:r>
            <a:r>
              <a:rPr lang="zh-CN" altLang="en-US" dirty="0" smtClean="0"/>
              <a:t> </a:t>
            </a:r>
            <a:r>
              <a:rPr lang="en-US" altLang="zh-CN" dirty="0" smtClean="0"/>
              <a:t>an</a:t>
            </a:r>
            <a:r>
              <a:rPr lang="zh-CN" altLang="en-US" dirty="0" smtClean="0"/>
              <a:t> </a:t>
            </a:r>
            <a:r>
              <a:rPr lang="en-US" altLang="zh-CN" dirty="0" smtClean="0"/>
              <a:t>IMEI</a:t>
            </a:r>
          </a:p>
          <a:p>
            <a:pPr lvl="1"/>
            <a:r>
              <a:rPr lang="en-US" altLang="zh-CN" dirty="0" smtClean="0"/>
              <a:t>Can</a:t>
            </a:r>
            <a:r>
              <a:rPr lang="zh-CN" altLang="en-US" dirty="0" smtClean="0"/>
              <a:t> </a:t>
            </a:r>
            <a:r>
              <a:rPr lang="en-US" altLang="zh-CN" dirty="0" smtClean="0"/>
              <a:t>be</a:t>
            </a:r>
            <a:r>
              <a:rPr lang="zh-CN" altLang="en-US" dirty="0" smtClean="0"/>
              <a:t> </a:t>
            </a:r>
            <a:r>
              <a:rPr lang="en-US" altLang="zh-CN" dirty="0" smtClean="0"/>
              <a:t>made</a:t>
            </a:r>
            <a:r>
              <a:rPr lang="zh-CN" altLang="en-US" dirty="0" smtClean="0"/>
              <a:t> </a:t>
            </a:r>
            <a:r>
              <a:rPr lang="en-US" altLang="zh-CN" dirty="0" smtClean="0"/>
              <a:t>even</a:t>
            </a:r>
            <a:r>
              <a:rPr lang="zh-CN" altLang="en-US" dirty="0" smtClean="0"/>
              <a:t> </a:t>
            </a:r>
            <a:r>
              <a:rPr lang="en-US" altLang="zh-CN" dirty="0" smtClean="0"/>
              <a:t>under</a:t>
            </a:r>
            <a:r>
              <a:rPr lang="zh-CN" altLang="en-US" dirty="0" smtClean="0"/>
              <a:t> </a:t>
            </a:r>
            <a:r>
              <a:rPr lang="en-US" altLang="zh-CN" dirty="0" smtClean="0"/>
              <a:t>NSI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13507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E911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PSAP</a:t>
            </a:r>
            <a:r>
              <a:rPr lang="zh-CN" altLang="en-US" dirty="0" smtClean="0"/>
              <a:t> </a:t>
            </a:r>
            <a:r>
              <a:rPr lang="en-US" altLang="zh-CN" dirty="0" smtClean="0"/>
              <a:t>(</a:t>
            </a:r>
            <a:r>
              <a:rPr lang="en-US" altLang="zh-CN" dirty="0" smtClean="0">
                <a:solidFill>
                  <a:schemeClr val="bg1"/>
                </a:solidFill>
              </a:rPr>
              <a:t>P</a:t>
            </a:r>
            <a:r>
              <a:rPr lang="en-US" altLang="zh-CN" dirty="0" smtClean="0"/>
              <a:t>ublic-</a:t>
            </a:r>
            <a:r>
              <a:rPr lang="en-US" altLang="zh-CN" dirty="0" smtClean="0">
                <a:solidFill>
                  <a:schemeClr val="bg1"/>
                </a:solidFill>
              </a:rPr>
              <a:t>S</a:t>
            </a:r>
            <a:r>
              <a:rPr lang="en-US" altLang="zh-CN" dirty="0" smtClean="0"/>
              <a:t>afety</a:t>
            </a:r>
            <a:r>
              <a:rPr lang="zh-CN" altLang="en-US" dirty="0" smtClean="0"/>
              <a:t> </a:t>
            </a:r>
            <a:r>
              <a:rPr lang="en-US" altLang="zh-CN" dirty="0" smtClean="0">
                <a:solidFill>
                  <a:schemeClr val="bg1"/>
                </a:solidFill>
              </a:rPr>
              <a:t>A</a:t>
            </a:r>
            <a:r>
              <a:rPr lang="en-US" altLang="zh-CN" dirty="0" smtClean="0"/>
              <a:t>nswering</a:t>
            </a:r>
            <a:r>
              <a:rPr lang="zh-CN" altLang="en-US" dirty="0" smtClean="0"/>
              <a:t> </a:t>
            </a:r>
            <a:r>
              <a:rPr lang="en-US" altLang="zh-CN" dirty="0" smtClean="0">
                <a:solidFill>
                  <a:schemeClr val="bg1"/>
                </a:solidFill>
              </a:rPr>
              <a:t>P</a:t>
            </a:r>
            <a:r>
              <a:rPr lang="en-US" altLang="zh-CN" dirty="0" smtClean="0"/>
              <a:t>oint)</a:t>
            </a:r>
          </a:p>
          <a:p>
            <a:pPr lvl="1"/>
            <a:r>
              <a:rPr lang="en-US" altLang="zh-CN" dirty="0" smtClean="0"/>
              <a:t>Centers</a:t>
            </a:r>
            <a:r>
              <a:rPr lang="zh-CN" altLang="en-US" dirty="0" smtClean="0"/>
              <a:t> </a:t>
            </a:r>
            <a:r>
              <a:rPr lang="en-US" altLang="zh-CN" dirty="0" smtClean="0"/>
              <a:t>that</a:t>
            </a:r>
            <a:r>
              <a:rPr lang="zh-CN" altLang="en-US" dirty="0" smtClean="0"/>
              <a:t> </a:t>
            </a:r>
            <a:r>
              <a:rPr lang="en-US" altLang="zh-CN" dirty="0" smtClean="0"/>
              <a:t>handle</a:t>
            </a:r>
            <a:r>
              <a:rPr lang="zh-CN" altLang="en-US" dirty="0" smtClean="0"/>
              <a:t> </a:t>
            </a:r>
            <a:r>
              <a:rPr lang="en-US" altLang="zh-CN" dirty="0" smtClean="0"/>
              <a:t>911</a:t>
            </a:r>
            <a:r>
              <a:rPr lang="zh-CN" altLang="en-US" dirty="0" smtClean="0"/>
              <a:t> </a:t>
            </a:r>
            <a:r>
              <a:rPr lang="en-US" altLang="zh-CN" dirty="0" smtClean="0"/>
              <a:t>calls</a:t>
            </a:r>
          </a:p>
          <a:p>
            <a:r>
              <a:rPr lang="en-US" altLang="zh-CN" dirty="0" smtClean="0"/>
              <a:t>Selective</a:t>
            </a:r>
            <a:r>
              <a:rPr lang="zh-CN" altLang="en-US" dirty="0" smtClean="0"/>
              <a:t> </a:t>
            </a:r>
            <a:r>
              <a:rPr lang="en-US" altLang="zh-CN" dirty="0" smtClean="0"/>
              <a:t>Router</a:t>
            </a:r>
            <a:r>
              <a:rPr lang="zh-CN" altLang="en-US" dirty="0" smtClean="0"/>
              <a:t> </a:t>
            </a:r>
            <a:r>
              <a:rPr lang="en-US" altLang="zh-CN" dirty="0" smtClean="0"/>
              <a:t>(SR)</a:t>
            </a:r>
          </a:p>
          <a:p>
            <a:pPr lvl="1"/>
            <a:r>
              <a:rPr lang="en-US" altLang="zh-CN" dirty="0" smtClean="0"/>
              <a:t>Special</a:t>
            </a:r>
            <a:r>
              <a:rPr lang="zh-CN" altLang="en-US" dirty="0" smtClean="0"/>
              <a:t> </a:t>
            </a:r>
            <a:r>
              <a:rPr lang="en-US" altLang="zh-CN" dirty="0" smtClean="0"/>
              <a:t>telephony</a:t>
            </a:r>
            <a:r>
              <a:rPr lang="zh-CN" altLang="en-US" dirty="0" smtClean="0"/>
              <a:t> </a:t>
            </a:r>
            <a:r>
              <a:rPr lang="en-US" altLang="zh-CN" dirty="0" smtClean="0"/>
              <a:t>switches</a:t>
            </a:r>
            <a:r>
              <a:rPr lang="zh-CN" altLang="en-US" dirty="0" smtClean="0"/>
              <a:t> </a:t>
            </a:r>
            <a:r>
              <a:rPr lang="en-US" altLang="zh-CN" dirty="0" smtClean="0"/>
              <a:t>used</a:t>
            </a:r>
            <a:r>
              <a:rPr lang="zh-CN" altLang="en-US" dirty="0" smtClean="0"/>
              <a:t> </a:t>
            </a:r>
            <a:r>
              <a:rPr lang="en-US" altLang="zh-CN" dirty="0" smtClean="0"/>
              <a:t>to</a:t>
            </a:r>
            <a:r>
              <a:rPr lang="zh-CN" altLang="en-US" dirty="0" smtClean="0"/>
              <a:t> </a:t>
            </a:r>
            <a:r>
              <a:rPr lang="en-US" altLang="zh-CN" dirty="0" smtClean="0"/>
              <a:t>connect</a:t>
            </a:r>
            <a:r>
              <a:rPr lang="zh-CN" altLang="en-US" dirty="0" smtClean="0"/>
              <a:t> </a:t>
            </a:r>
            <a:r>
              <a:rPr lang="en-US" altLang="zh-CN" dirty="0" smtClean="0"/>
              <a:t>911</a:t>
            </a:r>
            <a:r>
              <a:rPr lang="zh-CN" altLang="en-US" dirty="0" smtClean="0"/>
              <a:t> </a:t>
            </a:r>
            <a:r>
              <a:rPr lang="en-US" altLang="zh-CN" dirty="0" smtClean="0"/>
              <a:t>calls</a:t>
            </a:r>
            <a:r>
              <a:rPr lang="zh-CN" altLang="en-US" dirty="0" smtClean="0"/>
              <a:t> </a:t>
            </a:r>
            <a:r>
              <a:rPr lang="en-US" altLang="zh-CN" dirty="0" smtClean="0"/>
              <a:t>to</a:t>
            </a:r>
            <a:r>
              <a:rPr lang="zh-CN" altLang="en-US" dirty="0" smtClean="0"/>
              <a:t> </a:t>
            </a:r>
            <a:r>
              <a:rPr lang="en-US" altLang="zh-CN" dirty="0" smtClean="0"/>
              <a:t>PSAP</a:t>
            </a:r>
          </a:p>
          <a:p>
            <a:r>
              <a:rPr lang="en-US" altLang="zh-CN" dirty="0" smtClean="0"/>
              <a:t>Telephone</a:t>
            </a:r>
            <a:r>
              <a:rPr lang="zh-CN" altLang="en-US" dirty="0" smtClean="0"/>
              <a:t> </a:t>
            </a:r>
            <a:r>
              <a:rPr lang="en-US" altLang="zh-CN" dirty="0" smtClean="0"/>
              <a:t>Switch</a:t>
            </a:r>
            <a:r>
              <a:rPr lang="zh-CN" altLang="en-US" dirty="0" smtClean="0"/>
              <a:t> </a:t>
            </a:r>
            <a:r>
              <a:rPr lang="en-US" altLang="zh-CN" dirty="0" smtClean="0"/>
              <a:t>(TS)</a:t>
            </a:r>
          </a:p>
          <a:p>
            <a:pPr lvl="1"/>
            <a:r>
              <a:rPr lang="en-US" altLang="zh-CN" dirty="0" smtClean="0"/>
              <a:t>Process</a:t>
            </a:r>
            <a:r>
              <a:rPr lang="zh-CN" altLang="en-US" dirty="0" smtClean="0"/>
              <a:t> </a:t>
            </a:r>
            <a:r>
              <a:rPr lang="en-US" altLang="zh-CN" dirty="0" smtClean="0"/>
              <a:t>of</a:t>
            </a:r>
            <a:r>
              <a:rPr lang="zh-CN" altLang="en-US" dirty="0" smtClean="0"/>
              <a:t> </a:t>
            </a:r>
            <a:r>
              <a:rPr lang="en-US" altLang="zh-CN" dirty="0" smtClean="0"/>
              <a:t>a</a:t>
            </a:r>
            <a:r>
              <a:rPr lang="zh-CN" altLang="en-US" dirty="0" smtClean="0"/>
              <a:t> </a:t>
            </a:r>
            <a:r>
              <a:rPr lang="en-US" altLang="zh-CN" dirty="0" smtClean="0"/>
              <a:t>call</a:t>
            </a:r>
            <a:r>
              <a:rPr lang="zh-CN" altLang="en-US" dirty="0" smtClean="0"/>
              <a:t> </a:t>
            </a:r>
            <a:r>
              <a:rPr lang="en-US" altLang="zh-CN" dirty="0" smtClean="0"/>
              <a:t>being</a:t>
            </a:r>
            <a:r>
              <a:rPr lang="zh-CN" altLang="en-US" dirty="0" smtClean="0"/>
              <a:t> </a:t>
            </a:r>
            <a:r>
              <a:rPr lang="en-US" altLang="zh-CN" dirty="0" smtClean="0"/>
              <a:t>connected</a:t>
            </a:r>
            <a:r>
              <a:rPr lang="zh-CN" altLang="en-US" dirty="0" smtClean="0"/>
              <a:t> </a:t>
            </a:r>
            <a:r>
              <a:rPr lang="en-US" altLang="zh-CN" dirty="0" smtClean="0"/>
              <a:t>to</a:t>
            </a:r>
            <a:r>
              <a:rPr lang="zh-CN" altLang="en-US" dirty="0" smtClean="0"/>
              <a:t> </a:t>
            </a:r>
            <a:r>
              <a:rPr lang="en-US" altLang="zh-CN" dirty="0" smtClean="0"/>
              <a:t>PSAP</a:t>
            </a:r>
          </a:p>
        </p:txBody>
      </p:sp>
    </p:spTree>
    <p:extLst>
      <p:ext uri="{BB962C8B-B14F-4D97-AF65-F5344CB8AC3E}">
        <p14:creationId xmlns:p14="http://schemas.microsoft.com/office/powerpoint/2010/main" val="6778849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E911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Caller</a:t>
            </a:r>
            <a:r>
              <a:rPr lang="zh-CN" altLang="en-US" dirty="0" smtClean="0"/>
              <a:t> </a:t>
            </a:r>
            <a:r>
              <a:rPr lang="en-US" altLang="zh-CN" dirty="0" smtClean="0"/>
              <a:t>Identification</a:t>
            </a:r>
            <a:r>
              <a:rPr lang="zh-CN" altLang="en-US" dirty="0" smtClean="0"/>
              <a:t> </a:t>
            </a:r>
            <a:r>
              <a:rPr lang="en-US" altLang="zh-CN" dirty="0" smtClean="0"/>
              <a:t>and</a:t>
            </a:r>
            <a:r>
              <a:rPr lang="zh-CN" altLang="en-US" dirty="0" smtClean="0"/>
              <a:t> </a:t>
            </a:r>
            <a:r>
              <a:rPr lang="en-US" altLang="zh-CN" dirty="0" smtClean="0"/>
              <a:t>Location</a:t>
            </a:r>
            <a:r>
              <a:rPr lang="zh-CN" altLang="en-US" dirty="0" smtClean="0"/>
              <a:t> </a:t>
            </a:r>
            <a:r>
              <a:rPr lang="en-US" altLang="zh-CN" dirty="0" smtClean="0"/>
              <a:t>Information</a:t>
            </a:r>
          </a:p>
          <a:p>
            <a:pPr lvl="1"/>
            <a:r>
              <a:rPr lang="en-US" altLang="zh-CN" dirty="0" smtClean="0"/>
              <a:t>Used</a:t>
            </a:r>
            <a:r>
              <a:rPr lang="zh-CN" altLang="en-US" dirty="0" smtClean="0"/>
              <a:t> </a:t>
            </a:r>
            <a:r>
              <a:rPr lang="en-US" altLang="zh-CN" dirty="0" smtClean="0"/>
              <a:t>to</a:t>
            </a:r>
            <a:r>
              <a:rPr lang="zh-CN" altLang="en-US" dirty="0" smtClean="0"/>
              <a:t> </a:t>
            </a:r>
            <a:r>
              <a:rPr lang="en-US" altLang="zh-CN" dirty="0" smtClean="0"/>
              <a:t>retrieve</a:t>
            </a:r>
            <a:r>
              <a:rPr lang="zh-CN" altLang="en-US" dirty="0" smtClean="0"/>
              <a:t> </a:t>
            </a:r>
            <a:r>
              <a:rPr lang="en-US" altLang="zh-CN" dirty="0" smtClean="0"/>
              <a:t>caller</a:t>
            </a:r>
            <a:r>
              <a:rPr lang="zh-CN" altLang="en-US" dirty="0" smtClean="0"/>
              <a:t> </a:t>
            </a:r>
            <a:r>
              <a:rPr lang="en-US" altLang="zh-CN" dirty="0" smtClean="0"/>
              <a:t>information</a:t>
            </a:r>
          </a:p>
          <a:p>
            <a:r>
              <a:rPr lang="en-US" altLang="zh-CN" dirty="0" smtClean="0"/>
              <a:t>Call</a:t>
            </a:r>
            <a:r>
              <a:rPr lang="zh-CN" altLang="en-US" dirty="0" smtClean="0"/>
              <a:t> </a:t>
            </a:r>
            <a:r>
              <a:rPr lang="en-US" altLang="zh-CN" dirty="0" smtClean="0"/>
              <a:t>Routing</a:t>
            </a:r>
            <a:endParaRPr lang="en-US" altLang="zh-CN" dirty="0"/>
          </a:p>
          <a:p>
            <a:pPr marL="914400" lvl="1" indent="-457200">
              <a:buFont typeface="+mj-lt"/>
              <a:buAutoNum type="arabicPeriod"/>
            </a:pPr>
            <a:r>
              <a:rPr lang="en-US" altLang="zh-CN" dirty="0" smtClean="0"/>
              <a:t>A</a:t>
            </a:r>
            <a:r>
              <a:rPr lang="zh-CN" altLang="en-US" dirty="0" smtClean="0"/>
              <a:t> </a:t>
            </a:r>
            <a:r>
              <a:rPr lang="en-US" altLang="zh-CN" dirty="0" smtClean="0"/>
              <a:t>911</a:t>
            </a:r>
            <a:r>
              <a:rPr lang="zh-CN" altLang="en-US" dirty="0" smtClean="0"/>
              <a:t> </a:t>
            </a:r>
            <a:r>
              <a:rPr lang="en-US" altLang="zh-CN" dirty="0" smtClean="0"/>
              <a:t>call</a:t>
            </a:r>
            <a:r>
              <a:rPr lang="zh-CN" altLang="en-US" dirty="0" smtClean="0"/>
              <a:t> </a:t>
            </a:r>
            <a:r>
              <a:rPr lang="en-US" altLang="zh-CN" dirty="0" smtClean="0"/>
              <a:t>is</a:t>
            </a:r>
            <a:r>
              <a:rPr lang="zh-CN" altLang="en-US" dirty="0" smtClean="0"/>
              <a:t> </a:t>
            </a:r>
            <a:r>
              <a:rPr lang="en-US" altLang="zh-CN" dirty="0" smtClean="0"/>
              <a:t>received</a:t>
            </a:r>
            <a:endParaRPr lang="en-US" altLang="zh-CN" dirty="0"/>
          </a:p>
          <a:p>
            <a:pPr marL="914400" lvl="1" indent="-457200">
              <a:buFont typeface="+mj-lt"/>
              <a:buAutoNum type="arabicPeriod"/>
            </a:pPr>
            <a:r>
              <a:rPr lang="en-US" altLang="zh-CN" dirty="0" smtClean="0"/>
              <a:t>Transfer</a:t>
            </a:r>
            <a:r>
              <a:rPr lang="zh-CN" altLang="en-US" dirty="0" smtClean="0"/>
              <a:t> </a:t>
            </a:r>
            <a:r>
              <a:rPr lang="en-US" altLang="zh-CN" dirty="0" smtClean="0"/>
              <a:t>the</a:t>
            </a:r>
            <a:r>
              <a:rPr lang="zh-CN" altLang="en-US" dirty="0" smtClean="0"/>
              <a:t> </a:t>
            </a:r>
            <a:r>
              <a:rPr lang="en-US" altLang="zh-CN" dirty="0" smtClean="0"/>
              <a:t>call</a:t>
            </a:r>
            <a:r>
              <a:rPr lang="zh-CN" altLang="en-US" dirty="0" smtClean="0"/>
              <a:t> </a:t>
            </a:r>
            <a:r>
              <a:rPr lang="en-US" altLang="zh-CN" dirty="0" smtClean="0"/>
              <a:t>to</a:t>
            </a:r>
            <a:r>
              <a:rPr lang="zh-CN" altLang="en-US" dirty="0" smtClean="0"/>
              <a:t> </a:t>
            </a:r>
            <a:r>
              <a:rPr lang="en-US" altLang="zh-CN" dirty="0" smtClean="0"/>
              <a:t>local</a:t>
            </a:r>
            <a:r>
              <a:rPr lang="zh-CN" altLang="en-US" dirty="0" smtClean="0"/>
              <a:t> </a:t>
            </a:r>
            <a:r>
              <a:rPr lang="en-US" altLang="zh-CN" dirty="0" smtClean="0"/>
              <a:t>SR</a:t>
            </a:r>
          </a:p>
          <a:p>
            <a:pPr lvl="2"/>
            <a:r>
              <a:rPr lang="en-US" altLang="zh-CN" dirty="0" smtClean="0"/>
              <a:t>If</a:t>
            </a:r>
            <a:r>
              <a:rPr lang="zh-CN" altLang="en-US" dirty="0" smtClean="0"/>
              <a:t> </a:t>
            </a:r>
            <a:r>
              <a:rPr lang="en-US" altLang="zh-CN" dirty="0" smtClean="0"/>
              <a:t>no</a:t>
            </a:r>
            <a:r>
              <a:rPr lang="zh-CN" altLang="en-US" dirty="0" smtClean="0"/>
              <a:t> </a:t>
            </a:r>
            <a:r>
              <a:rPr lang="en-US" altLang="zh-CN" dirty="0" smtClean="0"/>
              <a:t>available</a:t>
            </a:r>
            <a:r>
              <a:rPr lang="zh-CN" altLang="en-US" dirty="0" smtClean="0"/>
              <a:t> </a:t>
            </a:r>
            <a:r>
              <a:rPr lang="en-US" altLang="zh-CN" dirty="0" smtClean="0"/>
              <a:t>SR,</a:t>
            </a:r>
            <a:r>
              <a:rPr lang="zh-CN" altLang="en-US" dirty="0" smtClean="0"/>
              <a:t> </a:t>
            </a:r>
            <a:r>
              <a:rPr lang="en-US" altLang="zh-CN" dirty="0" smtClean="0"/>
              <a:t>the</a:t>
            </a:r>
            <a:r>
              <a:rPr lang="zh-CN" altLang="en-US" dirty="0" smtClean="0"/>
              <a:t> </a:t>
            </a:r>
            <a:r>
              <a:rPr lang="en-US" altLang="zh-CN" dirty="0" smtClean="0"/>
              <a:t>call</a:t>
            </a:r>
            <a:r>
              <a:rPr lang="zh-CN" altLang="en-US" dirty="0" smtClean="0"/>
              <a:t> </a:t>
            </a:r>
            <a:r>
              <a:rPr lang="en-US" altLang="zh-CN" dirty="0" smtClean="0"/>
              <a:t>is</a:t>
            </a:r>
            <a:r>
              <a:rPr lang="zh-CN" altLang="en-US" dirty="0" smtClean="0"/>
              <a:t> </a:t>
            </a:r>
            <a:r>
              <a:rPr lang="en-US" altLang="zh-CN" dirty="0" smtClean="0"/>
              <a:t>dropped</a:t>
            </a:r>
            <a:r>
              <a:rPr lang="zh-CN" altLang="en-US" dirty="0" smtClean="0"/>
              <a:t> </a:t>
            </a:r>
            <a:r>
              <a:rPr lang="en-US" altLang="zh-CN" dirty="0" smtClean="0"/>
              <a:t>or</a:t>
            </a:r>
            <a:r>
              <a:rPr lang="zh-CN" altLang="en-US" dirty="0" smtClean="0"/>
              <a:t> </a:t>
            </a:r>
            <a:r>
              <a:rPr lang="en-US" altLang="zh-CN" dirty="0" smtClean="0"/>
              <a:t>transferred</a:t>
            </a:r>
            <a:r>
              <a:rPr lang="zh-CN" altLang="en-US" dirty="0" smtClean="0"/>
              <a:t> </a:t>
            </a:r>
            <a:r>
              <a:rPr lang="en-US" altLang="zh-CN" dirty="0" smtClean="0"/>
              <a:t>to</a:t>
            </a:r>
            <a:r>
              <a:rPr lang="zh-CN" altLang="en-US" dirty="0" smtClean="0"/>
              <a:t> </a:t>
            </a:r>
            <a:r>
              <a:rPr lang="en-US" altLang="zh-CN" dirty="0" smtClean="0"/>
              <a:t>alternative</a:t>
            </a:r>
            <a:r>
              <a:rPr lang="zh-CN" altLang="en-US" dirty="0" smtClean="0"/>
              <a:t> </a:t>
            </a:r>
            <a:r>
              <a:rPr lang="en-US" altLang="zh-CN" dirty="0" smtClean="0"/>
              <a:t>SR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altLang="zh-CN" dirty="0" smtClean="0"/>
              <a:t>SR</a:t>
            </a:r>
            <a:r>
              <a:rPr lang="zh-CN" altLang="en-US" dirty="0" smtClean="0"/>
              <a:t> </a:t>
            </a:r>
            <a:r>
              <a:rPr lang="en-US" altLang="zh-CN" dirty="0" smtClean="0"/>
              <a:t>connect</a:t>
            </a:r>
            <a:r>
              <a:rPr lang="zh-CN" altLang="en-US" dirty="0" smtClean="0"/>
              <a:t> </a:t>
            </a:r>
            <a:r>
              <a:rPr lang="en-US" altLang="zh-CN" dirty="0" smtClean="0"/>
              <a:t>the</a:t>
            </a:r>
            <a:r>
              <a:rPr lang="zh-CN" altLang="en-US" dirty="0" smtClean="0"/>
              <a:t> </a:t>
            </a:r>
            <a:r>
              <a:rPr lang="en-US" altLang="zh-CN" dirty="0" smtClean="0"/>
              <a:t>call</a:t>
            </a:r>
            <a:r>
              <a:rPr lang="zh-CN" altLang="en-US" dirty="0" smtClean="0"/>
              <a:t> </a:t>
            </a:r>
            <a:r>
              <a:rPr lang="en-US" altLang="zh-CN" dirty="0" smtClean="0"/>
              <a:t>to</a:t>
            </a:r>
            <a:r>
              <a:rPr lang="zh-CN" altLang="en-US" dirty="0" smtClean="0"/>
              <a:t> </a:t>
            </a:r>
            <a:r>
              <a:rPr lang="en-US" altLang="zh-CN" dirty="0" smtClean="0"/>
              <a:t>PSAP</a:t>
            </a:r>
          </a:p>
          <a:p>
            <a:pPr lvl="2"/>
            <a:r>
              <a:rPr lang="en-US" altLang="zh-CN" dirty="0" smtClean="0"/>
              <a:t>If</a:t>
            </a:r>
            <a:r>
              <a:rPr lang="zh-CN" altLang="en-US" dirty="0" smtClean="0"/>
              <a:t> </a:t>
            </a:r>
            <a:r>
              <a:rPr lang="en-US" altLang="zh-CN" dirty="0" smtClean="0"/>
              <a:t>no</a:t>
            </a:r>
            <a:r>
              <a:rPr lang="zh-CN" altLang="en-US" dirty="0" smtClean="0"/>
              <a:t> </a:t>
            </a:r>
            <a:r>
              <a:rPr lang="en-US" altLang="zh-CN" dirty="0" smtClean="0"/>
              <a:t>available</a:t>
            </a:r>
            <a:r>
              <a:rPr lang="zh-CN" altLang="en-US" dirty="0" smtClean="0"/>
              <a:t> </a:t>
            </a:r>
            <a:r>
              <a:rPr lang="en-US" altLang="zh-CN" dirty="0" smtClean="0"/>
              <a:t>PSAP</a:t>
            </a:r>
            <a:r>
              <a:rPr lang="zh-CN" altLang="en-US" dirty="0" smtClean="0"/>
              <a:t> </a:t>
            </a:r>
            <a:r>
              <a:rPr lang="en-US" altLang="zh-CN" dirty="0" smtClean="0"/>
              <a:t>or</a:t>
            </a:r>
            <a:r>
              <a:rPr lang="zh-CN" altLang="en-US" dirty="0" smtClean="0"/>
              <a:t> </a:t>
            </a:r>
            <a:r>
              <a:rPr lang="en-US" altLang="zh-CN" dirty="0" smtClean="0"/>
              <a:t>no</a:t>
            </a:r>
            <a:r>
              <a:rPr lang="zh-CN" altLang="en-US" dirty="0" smtClean="0"/>
              <a:t> </a:t>
            </a:r>
            <a:r>
              <a:rPr lang="en-US" altLang="zh-CN" dirty="0" smtClean="0"/>
              <a:t>available</a:t>
            </a:r>
            <a:r>
              <a:rPr lang="zh-CN" altLang="en-US" dirty="0"/>
              <a:t> </a:t>
            </a:r>
            <a:r>
              <a:rPr lang="en-US" altLang="zh-CN" dirty="0" smtClean="0"/>
              <a:t>call</a:t>
            </a:r>
            <a:r>
              <a:rPr lang="zh-CN" altLang="en-US" dirty="0" smtClean="0"/>
              <a:t> </a:t>
            </a:r>
            <a:r>
              <a:rPr lang="en-US" altLang="zh-CN" dirty="0" smtClean="0"/>
              <a:t>taker,</a:t>
            </a:r>
            <a:r>
              <a:rPr lang="zh-CN" altLang="en-US" dirty="0" smtClean="0"/>
              <a:t> </a:t>
            </a:r>
            <a:r>
              <a:rPr lang="en-US" altLang="zh-CN" dirty="0" smtClean="0"/>
              <a:t>the</a:t>
            </a:r>
            <a:r>
              <a:rPr lang="zh-CN" altLang="en-US" dirty="0" smtClean="0"/>
              <a:t> </a:t>
            </a:r>
            <a:r>
              <a:rPr lang="en-US" altLang="zh-CN" dirty="0" smtClean="0"/>
              <a:t>call</a:t>
            </a:r>
            <a:r>
              <a:rPr lang="zh-CN" altLang="en-US" dirty="0" smtClean="0"/>
              <a:t> </a:t>
            </a:r>
            <a:r>
              <a:rPr lang="en-US" altLang="zh-CN" dirty="0" smtClean="0"/>
              <a:t>is</a:t>
            </a:r>
            <a:r>
              <a:rPr lang="zh-CN" altLang="en-US" dirty="0" smtClean="0"/>
              <a:t> </a:t>
            </a:r>
            <a:r>
              <a:rPr lang="en-US" altLang="zh-CN" dirty="0" smtClean="0"/>
              <a:t>transferred</a:t>
            </a:r>
            <a:r>
              <a:rPr lang="zh-CN" altLang="en-US" dirty="0" smtClean="0"/>
              <a:t> </a:t>
            </a:r>
            <a:r>
              <a:rPr lang="en-US" altLang="zh-CN" dirty="0" smtClean="0"/>
              <a:t>or</a:t>
            </a:r>
            <a:r>
              <a:rPr lang="zh-CN" altLang="en-US" dirty="0" smtClean="0"/>
              <a:t> </a:t>
            </a:r>
            <a:r>
              <a:rPr lang="en-US" altLang="zh-CN" dirty="0" smtClean="0"/>
              <a:t>dropped</a:t>
            </a:r>
          </a:p>
          <a:p>
            <a:pPr marL="914400" lvl="1" indent="-457200">
              <a:buFont typeface="+mj-lt"/>
              <a:buAutoNum type="arabicPeriod"/>
            </a:pPr>
            <a:endParaRPr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10444619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Several</a:t>
            </a:r>
            <a:r>
              <a:rPr lang="zh-CN" altLang="en-US" dirty="0" smtClean="0"/>
              <a:t> </a:t>
            </a:r>
            <a:r>
              <a:rPr lang="en-US" altLang="zh-CN" dirty="0" smtClean="0"/>
              <a:t>kinds</a:t>
            </a:r>
            <a:r>
              <a:rPr lang="zh-CN" altLang="en-US" dirty="0" smtClean="0"/>
              <a:t> </a:t>
            </a:r>
            <a:r>
              <a:rPr lang="en-US" altLang="zh-CN" dirty="0" smtClean="0"/>
              <a:t>of</a:t>
            </a:r>
            <a:r>
              <a:rPr lang="zh-CN" altLang="en-US" dirty="0" smtClean="0"/>
              <a:t> </a:t>
            </a:r>
            <a:r>
              <a:rPr lang="en-US" altLang="zh-CN" dirty="0" smtClean="0"/>
              <a:t>attack</a:t>
            </a:r>
            <a:r>
              <a:rPr lang="zh-CN" altLang="en-US" dirty="0" smtClean="0"/>
              <a:t> </a:t>
            </a:r>
            <a:r>
              <a:rPr lang="en-US" altLang="zh-CN" dirty="0" smtClean="0"/>
              <a:t>bots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NA</a:t>
            </a:r>
            <a:r>
              <a:rPr lang="zh-CN" altLang="en-US" dirty="0" smtClean="0"/>
              <a:t> </a:t>
            </a:r>
            <a:r>
              <a:rPr lang="en-US" altLang="zh-CN" dirty="0" smtClean="0"/>
              <a:t>(non-anonymized)</a:t>
            </a:r>
          </a:p>
          <a:p>
            <a:pPr lvl="1"/>
            <a:r>
              <a:rPr lang="en-US" altLang="zh-CN" dirty="0" smtClean="0"/>
              <a:t>Ordinary</a:t>
            </a:r>
            <a:r>
              <a:rPr lang="zh-CN" altLang="en-US" dirty="0" smtClean="0"/>
              <a:t> </a:t>
            </a:r>
            <a:r>
              <a:rPr lang="en-US" altLang="zh-CN" dirty="0" smtClean="0"/>
              <a:t>smartphone</a:t>
            </a:r>
            <a:r>
              <a:rPr lang="zh-CN" altLang="en-US" dirty="0" smtClean="0"/>
              <a:t> </a:t>
            </a:r>
            <a:r>
              <a:rPr lang="en-US" altLang="zh-CN" dirty="0" smtClean="0"/>
              <a:t>infected</a:t>
            </a:r>
            <a:r>
              <a:rPr lang="zh-CN" altLang="en-US" dirty="0" smtClean="0"/>
              <a:t> </a:t>
            </a:r>
            <a:r>
              <a:rPr lang="en-US" altLang="zh-CN" dirty="0" smtClean="0"/>
              <a:t>with</a:t>
            </a:r>
            <a:r>
              <a:rPr lang="zh-CN" altLang="en-US" dirty="0" smtClean="0"/>
              <a:t> </a:t>
            </a:r>
            <a:r>
              <a:rPr lang="en-US" altLang="zh-CN" dirty="0" smtClean="0"/>
              <a:t>an</a:t>
            </a:r>
            <a:r>
              <a:rPr lang="zh-CN" altLang="en-US" dirty="0" smtClean="0"/>
              <a:t> </a:t>
            </a:r>
            <a:r>
              <a:rPr lang="en-US" altLang="zh-CN" dirty="0" smtClean="0"/>
              <a:t>OS</a:t>
            </a:r>
            <a:r>
              <a:rPr lang="zh-CN" altLang="en-US" dirty="0" smtClean="0"/>
              <a:t> </a:t>
            </a:r>
            <a:r>
              <a:rPr lang="en-US" altLang="zh-CN" dirty="0" smtClean="0"/>
              <a:t>level</a:t>
            </a:r>
            <a:r>
              <a:rPr lang="zh-CN" altLang="en-US" dirty="0" smtClean="0"/>
              <a:t> </a:t>
            </a:r>
            <a:r>
              <a:rPr lang="en-US" altLang="zh-CN" dirty="0" smtClean="0"/>
              <a:t>malware</a:t>
            </a:r>
          </a:p>
          <a:p>
            <a:r>
              <a:rPr lang="en-US" altLang="zh-CN" dirty="0" smtClean="0"/>
              <a:t>Anonymized</a:t>
            </a:r>
            <a:r>
              <a:rPr lang="zh-CN" altLang="en-US" dirty="0" smtClean="0"/>
              <a:t> </a:t>
            </a:r>
            <a:r>
              <a:rPr lang="en-US" altLang="zh-CN" dirty="0" smtClean="0"/>
              <a:t>(A)</a:t>
            </a:r>
          </a:p>
          <a:p>
            <a:pPr lvl="1"/>
            <a:r>
              <a:rPr lang="en-US" altLang="zh-CN" dirty="0" smtClean="0"/>
              <a:t>Hide</a:t>
            </a:r>
            <a:r>
              <a:rPr lang="zh-CN" altLang="en-US" dirty="0" smtClean="0"/>
              <a:t> </a:t>
            </a:r>
            <a:r>
              <a:rPr lang="en-US" altLang="zh-CN" dirty="0" smtClean="0"/>
              <a:t>IMSI</a:t>
            </a:r>
            <a:r>
              <a:rPr lang="zh-CN" altLang="en-US" dirty="0" smtClean="0"/>
              <a:t> </a:t>
            </a:r>
            <a:r>
              <a:rPr lang="en-US" altLang="zh-CN" dirty="0" smtClean="0"/>
              <a:t>when</a:t>
            </a:r>
            <a:r>
              <a:rPr lang="zh-CN" altLang="en-US" dirty="0" smtClean="0"/>
              <a:t> </a:t>
            </a:r>
            <a:r>
              <a:rPr lang="en-US" altLang="zh-CN" dirty="0" smtClean="0"/>
              <a:t>making</a:t>
            </a:r>
            <a:r>
              <a:rPr lang="zh-CN" altLang="en-US" dirty="0" smtClean="0"/>
              <a:t> </a:t>
            </a:r>
            <a:r>
              <a:rPr lang="en-US" altLang="zh-CN" dirty="0" smtClean="0"/>
              <a:t>the</a:t>
            </a:r>
            <a:r>
              <a:rPr lang="zh-CN" altLang="en-US" dirty="0" smtClean="0"/>
              <a:t> </a:t>
            </a:r>
            <a:r>
              <a:rPr lang="en-US" altLang="zh-CN" dirty="0" smtClean="0"/>
              <a:t>call</a:t>
            </a:r>
          </a:p>
          <a:p>
            <a:pPr lvl="1"/>
            <a:r>
              <a:rPr lang="en-US" altLang="zh-CN" dirty="0" smtClean="0"/>
              <a:t>Virtually</a:t>
            </a:r>
            <a:r>
              <a:rPr lang="zh-CN" altLang="en-US" dirty="0" smtClean="0"/>
              <a:t> </a:t>
            </a:r>
            <a:r>
              <a:rPr lang="en-US" altLang="zh-CN" dirty="0" smtClean="0"/>
              <a:t>entering</a:t>
            </a:r>
            <a:r>
              <a:rPr lang="zh-CN" altLang="en-US" dirty="0" smtClean="0"/>
              <a:t> </a:t>
            </a:r>
            <a:r>
              <a:rPr lang="en-US" altLang="zh-CN" dirty="0" smtClean="0"/>
              <a:t>no-SIM</a:t>
            </a:r>
            <a:r>
              <a:rPr lang="zh-CN" altLang="en-US" dirty="0" smtClean="0"/>
              <a:t> </a:t>
            </a:r>
            <a:r>
              <a:rPr lang="en-US" altLang="zh-CN" dirty="0" smtClean="0"/>
              <a:t>state</a:t>
            </a:r>
          </a:p>
          <a:p>
            <a:r>
              <a:rPr lang="en-US" altLang="zh-CN" dirty="0" smtClean="0"/>
              <a:t>Persistent</a:t>
            </a:r>
            <a:r>
              <a:rPr lang="zh-CN" altLang="en-US" dirty="0" smtClean="0"/>
              <a:t> </a:t>
            </a:r>
            <a:r>
              <a:rPr lang="en-US" altLang="zh-CN" dirty="0" smtClean="0"/>
              <a:t>Anonymized</a:t>
            </a:r>
            <a:r>
              <a:rPr lang="zh-CN" altLang="en-US" dirty="0" smtClean="0"/>
              <a:t> </a:t>
            </a:r>
            <a:r>
              <a:rPr lang="en-US" altLang="zh-CN" dirty="0" smtClean="0"/>
              <a:t>(A</a:t>
            </a:r>
            <a:r>
              <a:rPr lang="zh-CN" altLang="en-US" dirty="0" smtClean="0"/>
              <a:t>*</a:t>
            </a:r>
            <a:r>
              <a:rPr lang="en-US" altLang="zh-CN" dirty="0" smtClean="0"/>
              <a:t>)</a:t>
            </a:r>
          </a:p>
          <a:p>
            <a:pPr lvl="1"/>
            <a:r>
              <a:rPr lang="en-US" altLang="zh-CN" dirty="0" smtClean="0"/>
              <a:t>Bot</a:t>
            </a:r>
            <a:r>
              <a:rPr lang="zh-CN" altLang="en-US" dirty="0" smtClean="0"/>
              <a:t> </a:t>
            </a:r>
            <a:r>
              <a:rPr lang="en-US" altLang="zh-CN" dirty="0" smtClean="0"/>
              <a:t>that</a:t>
            </a:r>
            <a:r>
              <a:rPr lang="zh-CN" altLang="en-US" dirty="0" smtClean="0"/>
              <a:t> </a:t>
            </a:r>
            <a:r>
              <a:rPr lang="en-US" altLang="zh-CN" dirty="0" err="1" smtClean="0"/>
              <a:t>ramdomized</a:t>
            </a:r>
            <a:r>
              <a:rPr lang="zh-CN" altLang="en-US" dirty="0" smtClean="0"/>
              <a:t> </a:t>
            </a:r>
            <a:r>
              <a:rPr lang="en-US" altLang="zh-CN" dirty="0" smtClean="0"/>
              <a:t>IMEI</a:t>
            </a:r>
            <a:r>
              <a:rPr lang="zh-CN" altLang="en-US" dirty="0" smtClean="0"/>
              <a:t> </a:t>
            </a:r>
            <a:r>
              <a:rPr lang="en-US" altLang="zh-CN" dirty="0" smtClean="0"/>
              <a:t>or</a:t>
            </a:r>
            <a:r>
              <a:rPr lang="zh-CN" altLang="en-US" dirty="0" smtClean="0"/>
              <a:t> </a:t>
            </a:r>
            <a:r>
              <a:rPr lang="en-US" altLang="zh-CN" dirty="0" smtClean="0"/>
              <a:t>IMSI</a:t>
            </a:r>
          </a:p>
          <a:p>
            <a:pPr lvl="1"/>
            <a:r>
              <a:rPr lang="en-US" altLang="zh-CN" dirty="0" smtClean="0"/>
              <a:t>The</a:t>
            </a:r>
            <a:r>
              <a:rPr lang="zh-CN" altLang="en-US" dirty="0" smtClean="0"/>
              <a:t> </a:t>
            </a:r>
            <a:r>
              <a:rPr lang="en-US" altLang="zh-CN" dirty="0" smtClean="0"/>
              <a:t>most</a:t>
            </a:r>
            <a:r>
              <a:rPr lang="zh-CN" altLang="en-US" dirty="0" smtClean="0"/>
              <a:t> </a:t>
            </a:r>
            <a:r>
              <a:rPr lang="en-US" altLang="zh-CN" dirty="0" smtClean="0"/>
              <a:t>stealthy</a:t>
            </a:r>
            <a:r>
              <a:rPr lang="zh-CN" altLang="en-US" dirty="0" smtClean="0"/>
              <a:t> </a:t>
            </a:r>
            <a:r>
              <a:rPr lang="en-US" altLang="zh-CN" dirty="0" smtClean="0"/>
              <a:t>one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04672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Implementation</a:t>
            </a:r>
            <a:r>
              <a:rPr lang="zh-CN" altLang="en-US" dirty="0" smtClean="0"/>
              <a:t> </a:t>
            </a:r>
            <a:r>
              <a:rPr lang="en-US" altLang="zh-CN" dirty="0" smtClean="0"/>
              <a:t>of</a:t>
            </a:r>
            <a:r>
              <a:rPr lang="zh-CN" altLang="en-US" dirty="0" smtClean="0"/>
              <a:t> </a:t>
            </a:r>
            <a:r>
              <a:rPr lang="en-US" altLang="zh-CN" dirty="0" smtClean="0"/>
              <a:t>NA</a:t>
            </a:r>
            <a:r>
              <a:rPr lang="zh-CN" altLang="en-US" dirty="0" smtClean="0"/>
              <a:t> </a:t>
            </a:r>
            <a:r>
              <a:rPr lang="en-US" altLang="zh-CN" dirty="0" smtClean="0"/>
              <a:t>bot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Launched</a:t>
            </a:r>
            <a:r>
              <a:rPr lang="zh-CN" altLang="en-US" dirty="0" smtClean="0"/>
              <a:t> </a:t>
            </a:r>
            <a:r>
              <a:rPr lang="en-US" altLang="zh-CN" dirty="0" smtClean="0"/>
              <a:t>from</a:t>
            </a:r>
            <a:r>
              <a:rPr lang="zh-CN" altLang="en-US" dirty="0" smtClean="0"/>
              <a:t> </a:t>
            </a:r>
            <a:r>
              <a:rPr lang="en-US" altLang="zh-CN" dirty="0" smtClean="0"/>
              <a:t>OS</a:t>
            </a:r>
            <a:r>
              <a:rPr lang="zh-CN" altLang="en-US" dirty="0" smtClean="0"/>
              <a:t> </a:t>
            </a:r>
            <a:r>
              <a:rPr lang="en-US" altLang="zh-CN" dirty="0" smtClean="0"/>
              <a:t>level</a:t>
            </a:r>
          </a:p>
          <a:p>
            <a:r>
              <a:rPr lang="en-US" altLang="zh-CN" dirty="0" smtClean="0"/>
              <a:t>A</a:t>
            </a:r>
            <a:r>
              <a:rPr lang="zh-CN" altLang="en-US" dirty="0" smtClean="0"/>
              <a:t> </a:t>
            </a:r>
            <a:r>
              <a:rPr lang="en-US" altLang="zh-CN" dirty="0" smtClean="0"/>
              <a:t>proxy</a:t>
            </a:r>
            <a:r>
              <a:rPr lang="zh-CN" altLang="en-US" dirty="0" smtClean="0"/>
              <a:t> </a:t>
            </a:r>
            <a:r>
              <a:rPr lang="en-US" altLang="zh-CN" dirty="0" smtClean="0"/>
              <a:t>between</a:t>
            </a:r>
            <a:r>
              <a:rPr lang="zh-CN" altLang="en-US" dirty="0" smtClean="0"/>
              <a:t> </a:t>
            </a:r>
            <a:r>
              <a:rPr lang="en-US" altLang="zh-CN" dirty="0" smtClean="0"/>
              <a:t>RILD</a:t>
            </a:r>
            <a:r>
              <a:rPr lang="zh-CN" altLang="en-US" dirty="0" smtClean="0"/>
              <a:t> </a:t>
            </a:r>
            <a:r>
              <a:rPr lang="en-US" altLang="zh-CN" dirty="0" smtClean="0"/>
              <a:t>and</a:t>
            </a:r>
            <a:r>
              <a:rPr lang="zh-CN" altLang="en-US" dirty="0" smtClean="0"/>
              <a:t> </a:t>
            </a:r>
            <a:r>
              <a:rPr lang="en-US" altLang="zh-CN" dirty="0" smtClean="0"/>
              <a:t>RIL</a:t>
            </a:r>
          </a:p>
          <a:p>
            <a:pPr lvl="1"/>
            <a:r>
              <a:rPr lang="en-US" altLang="zh-CN" dirty="0" smtClean="0"/>
              <a:t>RIL:</a:t>
            </a:r>
            <a:r>
              <a:rPr lang="zh-CN" altLang="en-US" dirty="0" smtClean="0"/>
              <a:t> </a:t>
            </a:r>
            <a:r>
              <a:rPr lang="en-US" altLang="zh-CN" dirty="0" smtClean="0"/>
              <a:t>Radio</a:t>
            </a:r>
            <a:r>
              <a:rPr lang="zh-CN" altLang="en-US" dirty="0" smtClean="0"/>
              <a:t> </a:t>
            </a:r>
            <a:r>
              <a:rPr lang="en-US" altLang="zh-CN" dirty="0" smtClean="0"/>
              <a:t>Interface</a:t>
            </a:r>
            <a:r>
              <a:rPr lang="zh-CN" altLang="en-US" dirty="0" smtClean="0"/>
              <a:t> </a:t>
            </a:r>
            <a:r>
              <a:rPr lang="en-US" altLang="zh-CN" dirty="0" smtClean="0"/>
              <a:t>Layer,</a:t>
            </a:r>
            <a:r>
              <a:rPr lang="zh-CN" altLang="en-US" dirty="0" smtClean="0"/>
              <a:t> </a:t>
            </a:r>
            <a:r>
              <a:rPr lang="en-US" altLang="zh-CN" dirty="0" smtClean="0"/>
              <a:t>the</a:t>
            </a:r>
            <a:r>
              <a:rPr lang="zh-CN" altLang="en-US" dirty="0" smtClean="0"/>
              <a:t> </a:t>
            </a:r>
            <a:r>
              <a:rPr lang="en-US" altLang="zh-CN" dirty="0" smtClean="0"/>
              <a:t>interface</a:t>
            </a:r>
            <a:r>
              <a:rPr lang="zh-CN" altLang="en-US" dirty="0" smtClean="0"/>
              <a:t> </a:t>
            </a:r>
            <a:r>
              <a:rPr lang="en-US" altLang="zh-CN" dirty="0" smtClean="0"/>
              <a:t>between</a:t>
            </a:r>
            <a:r>
              <a:rPr lang="zh-CN" altLang="en-US" dirty="0" smtClean="0"/>
              <a:t> </a:t>
            </a:r>
            <a:r>
              <a:rPr lang="en-US" altLang="zh-CN" dirty="0" smtClean="0"/>
              <a:t>low</a:t>
            </a:r>
            <a:r>
              <a:rPr lang="zh-CN" altLang="en-US" dirty="0" smtClean="0"/>
              <a:t> </a:t>
            </a:r>
            <a:r>
              <a:rPr lang="en-US" altLang="zh-CN" dirty="0" smtClean="0"/>
              <a:t>level</a:t>
            </a:r>
            <a:r>
              <a:rPr lang="zh-CN" altLang="en-US" dirty="0" smtClean="0"/>
              <a:t> </a:t>
            </a:r>
            <a:r>
              <a:rPr lang="en-US" altLang="zh-CN" dirty="0" smtClean="0"/>
              <a:t>hardware</a:t>
            </a:r>
            <a:r>
              <a:rPr lang="zh-CN" altLang="en-US" dirty="0" smtClean="0"/>
              <a:t> </a:t>
            </a:r>
            <a:r>
              <a:rPr lang="en-US" altLang="zh-CN" dirty="0" smtClean="0"/>
              <a:t>and</a:t>
            </a:r>
            <a:r>
              <a:rPr lang="zh-CN" altLang="en-US" dirty="0" smtClean="0"/>
              <a:t> </a:t>
            </a:r>
            <a:r>
              <a:rPr lang="en-US" altLang="zh-CN" dirty="0" smtClean="0"/>
              <a:t>high</a:t>
            </a:r>
            <a:r>
              <a:rPr lang="zh-CN" altLang="en-US" dirty="0" smtClean="0"/>
              <a:t> </a:t>
            </a:r>
            <a:r>
              <a:rPr lang="en-US" altLang="zh-CN" dirty="0" smtClean="0"/>
              <a:t>level</a:t>
            </a:r>
            <a:r>
              <a:rPr lang="zh-CN" altLang="en-US" dirty="0" smtClean="0"/>
              <a:t> </a:t>
            </a:r>
            <a:r>
              <a:rPr lang="en-US" altLang="zh-CN" dirty="0" smtClean="0"/>
              <a:t>telephony</a:t>
            </a:r>
            <a:r>
              <a:rPr lang="zh-CN" altLang="en-US" dirty="0" smtClean="0"/>
              <a:t> </a:t>
            </a:r>
            <a:r>
              <a:rPr lang="en-US" altLang="zh-CN" dirty="0" smtClean="0"/>
              <a:t>service</a:t>
            </a:r>
          </a:p>
          <a:p>
            <a:pPr lvl="1"/>
            <a:r>
              <a:rPr lang="en-US" altLang="zh-CN" dirty="0" smtClean="0"/>
              <a:t>RILD:</a:t>
            </a:r>
            <a:r>
              <a:rPr lang="zh-CN" altLang="en-US" dirty="0" smtClean="0"/>
              <a:t> </a:t>
            </a:r>
            <a:r>
              <a:rPr lang="en-US" altLang="zh-CN" dirty="0" smtClean="0"/>
              <a:t>Radio</a:t>
            </a:r>
            <a:r>
              <a:rPr lang="zh-CN" altLang="en-US" dirty="0" smtClean="0"/>
              <a:t> </a:t>
            </a:r>
            <a:r>
              <a:rPr lang="en-US" altLang="zh-CN" dirty="0" smtClean="0"/>
              <a:t>Interface</a:t>
            </a:r>
            <a:r>
              <a:rPr lang="zh-CN" altLang="en-US" dirty="0" smtClean="0"/>
              <a:t> </a:t>
            </a:r>
            <a:r>
              <a:rPr lang="en-US" altLang="zh-CN" dirty="0" smtClean="0"/>
              <a:t>Layer</a:t>
            </a:r>
            <a:r>
              <a:rPr lang="zh-CN" altLang="en-US" dirty="0" smtClean="0"/>
              <a:t> </a:t>
            </a:r>
            <a:r>
              <a:rPr lang="en-US" altLang="zh-CN" dirty="0" smtClean="0"/>
              <a:t>Daemon,</a:t>
            </a:r>
            <a:r>
              <a:rPr lang="zh-CN" altLang="en-US" dirty="0" smtClean="0"/>
              <a:t> </a:t>
            </a:r>
            <a:r>
              <a:rPr lang="en-US" altLang="zh-CN" dirty="0" smtClean="0"/>
              <a:t>interface</a:t>
            </a:r>
            <a:r>
              <a:rPr lang="zh-CN" altLang="en-US" dirty="0" smtClean="0"/>
              <a:t> </a:t>
            </a:r>
            <a:r>
              <a:rPr lang="en-US" altLang="zh-CN" dirty="0" smtClean="0"/>
              <a:t>between</a:t>
            </a:r>
            <a:r>
              <a:rPr lang="zh-CN" altLang="en-US" dirty="0" smtClean="0"/>
              <a:t> </a:t>
            </a:r>
            <a:r>
              <a:rPr lang="en-US" altLang="zh-CN" dirty="0" smtClean="0"/>
              <a:t>telephony</a:t>
            </a:r>
            <a:r>
              <a:rPr lang="zh-CN" altLang="en-US" dirty="0" smtClean="0"/>
              <a:t> </a:t>
            </a:r>
            <a:r>
              <a:rPr lang="en-US" altLang="zh-CN" dirty="0" smtClean="0"/>
              <a:t>service</a:t>
            </a:r>
            <a:r>
              <a:rPr lang="zh-CN" altLang="en-US" dirty="0" smtClean="0"/>
              <a:t> </a:t>
            </a:r>
            <a:r>
              <a:rPr lang="en-US" altLang="zh-CN" dirty="0" smtClean="0"/>
              <a:t>and</a:t>
            </a:r>
            <a:r>
              <a:rPr lang="zh-CN" altLang="en-US" dirty="0" smtClean="0"/>
              <a:t> </a:t>
            </a:r>
            <a:r>
              <a:rPr lang="en-US" altLang="zh-CN" dirty="0" smtClean="0"/>
              <a:t>RIL</a:t>
            </a:r>
          </a:p>
          <a:p>
            <a:r>
              <a:rPr lang="en-US" altLang="zh-CN" dirty="0" smtClean="0"/>
              <a:t>The</a:t>
            </a:r>
            <a:r>
              <a:rPr lang="zh-CN" altLang="en-US" dirty="0" smtClean="0"/>
              <a:t> </a:t>
            </a:r>
            <a:r>
              <a:rPr lang="en-US" altLang="zh-CN" dirty="0" smtClean="0"/>
              <a:t>proxy</a:t>
            </a:r>
            <a:r>
              <a:rPr lang="zh-CN" altLang="en-US" dirty="0" smtClean="0"/>
              <a:t> </a:t>
            </a:r>
            <a:r>
              <a:rPr lang="en-US" altLang="zh-CN" dirty="0" smtClean="0"/>
              <a:t>send</a:t>
            </a:r>
            <a:r>
              <a:rPr lang="zh-CN" altLang="en-US" dirty="0" smtClean="0"/>
              <a:t> </a:t>
            </a:r>
            <a:r>
              <a:rPr lang="en-US" altLang="zh-CN" dirty="0" smtClean="0"/>
              <a:t>some</a:t>
            </a:r>
            <a:r>
              <a:rPr lang="zh-CN" altLang="en-US" dirty="0" smtClean="0"/>
              <a:t> </a:t>
            </a:r>
            <a:r>
              <a:rPr lang="en-US" altLang="zh-CN" dirty="0" smtClean="0"/>
              <a:t>fake</a:t>
            </a:r>
            <a:r>
              <a:rPr lang="zh-CN" altLang="en-US" dirty="0" smtClean="0"/>
              <a:t> </a:t>
            </a:r>
            <a:r>
              <a:rPr lang="en-US" altLang="zh-CN" dirty="0" smtClean="0"/>
              <a:t>command</a:t>
            </a:r>
            <a:r>
              <a:rPr lang="zh-CN" altLang="en-US" dirty="0" smtClean="0"/>
              <a:t> </a:t>
            </a:r>
            <a:r>
              <a:rPr lang="en-US" altLang="zh-CN" dirty="0" smtClean="0"/>
              <a:t>in</a:t>
            </a:r>
            <a:r>
              <a:rPr lang="zh-CN" altLang="en-US" dirty="0" smtClean="0"/>
              <a:t> </a:t>
            </a:r>
            <a:r>
              <a:rPr lang="en-US" altLang="zh-CN" dirty="0" smtClean="0"/>
              <a:t>owner’s</a:t>
            </a:r>
            <a:r>
              <a:rPr lang="zh-CN" altLang="en-US" dirty="0" smtClean="0"/>
              <a:t> </a:t>
            </a:r>
            <a:r>
              <a:rPr lang="en-US" altLang="zh-CN" dirty="0" smtClean="0"/>
              <a:t>part</a:t>
            </a:r>
          </a:p>
          <a:p>
            <a:r>
              <a:rPr lang="en-US" altLang="zh-CN" dirty="0" smtClean="0"/>
              <a:t>Injecting</a:t>
            </a:r>
            <a:r>
              <a:rPr lang="zh-CN" altLang="en-US" dirty="0" smtClean="0"/>
              <a:t> </a:t>
            </a:r>
            <a:r>
              <a:rPr lang="en-US" altLang="zh-CN" dirty="0" smtClean="0"/>
              <a:t>audio</a:t>
            </a:r>
            <a:r>
              <a:rPr lang="zh-CN" altLang="en-US" dirty="0" smtClean="0"/>
              <a:t> </a:t>
            </a:r>
            <a:r>
              <a:rPr lang="en-US" altLang="zh-CN" dirty="0" smtClean="0"/>
              <a:t>into</a:t>
            </a:r>
            <a:r>
              <a:rPr lang="zh-CN" altLang="en-US" dirty="0" smtClean="0"/>
              <a:t> </a:t>
            </a:r>
            <a:r>
              <a:rPr lang="en-US" altLang="zh-CN" dirty="0" smtClean="0"/>
              <a:t>the</a:t>
            </a:r>
            <a:r>
              <a:rPr lang="zh-CN" altLang="en-US" dirty="0" smtClean="0"/>
              <a:t> </a:t>
            </a:r>
            <a:r>
              <a:rPr lang="en-US" altLang="zh-CN" dirty="0" smtClean="0"/>
              <a:t>outgoing</a:t>
            </a:r>
            <a:r>
              <a:rPr lang="zh-CN" altLang="en-US" dirty="0" smtClean="0"/>
              <a:t> </a:t>
            </a:r>
            <a:r>
              <a:rPr lang="en-US" altLang="zh-CN" dirty="0" smtClean="0"/>
              <a:t>call</a:t>
            </a:r>
            <a:r>
              <a:rPr lang="zh-CN" altLang="en-US" dirty="0" smtClean="0"/>
              <a:t> </a:t>
            </a:r>
            <a:r>
              <a:rPr lang="en-US" altLang="zh-CN" dirty="0" smtClean="0"/>
              <a:t>(only</a:t>
            </a:r>
            <a:r>
              <a:rPr lang="zh-CN" altLang="en-US" dirty="0" smtClean="0"/>
              <a:t> </a:t>
            </a:r>
            <a:r>
              <a:rPr lang="en-US" altLang="zh-CN" dirty="0" smtClean="0"/>
              <a:t>certain</a:t>
            </a:r>
            <a:r>
              <a:rPr lang="zh-CN" altLang="en-US" dirty="0" smtClean="0"/>
              <a:t> </a:t>
            </a:r>
            <a:r>
              <a:rPr lang="en-US" altLang="zh-CN" dirty="0" smtClean="0"/>
              <a:t>model)</a:t>
            </a:r>
          </a:p>
        </p:txBody>
      </p:sp>
    </p:spTree>
    <p:extLst>
      <p:ext uri="{BB962C8B-B14F-4D97-AF65-F5344CB8AC3E}">
        <p14:creationId xmlns:p14="http://schemas.microsoft.com/office/powerpoint/2010/main" val="1807915148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Berlin</Template>
  <TotalTime>854</TotalTime>
  <Words>848</Words>
  <Application>Microsoft Macintosh PowerPoint</Application>
  <PresentationFormat>Widescreen</PresentationFormat>
  <Paragraphs>169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9" baseType="lpstr">
      <vt:lpstr>Trebuchet MS</vt:lpstr>
      <vt:lpstr>宋体</vt:lpstr>
      <vt:lpstr>Arial</vt:lpstr>
      <vt:lpstr>Berlin</vt:lpstr>
      <vt:lpstr>9-1-1 DDoS:</vt:lpstr>
      <vt:lpstr>DDoS on 9-1-1</vt:lpstr>
      <vt:lpstr>Mobile phone botnets</vt:lpstr>
      <vt:lpstr>Cellular Network</vt:lpstr>
      <vt:lpstr>Cellular Network</vt:lpstr>
      <vt:lpstr>E911</vt:lpstr>
      <vt:lpstr>E911</vt:lpstr>
      <vt:lpstr>Several kinds of attack bots</vt:lpstr>
      <vt:lpstr>Implementation of NA bot</vt:lpstr>
      <vt:lpstr>Implementation of A bot</vt:lpstr>
      <vt:lpstr>Implementation of A bot</vt:lpstr>
      <vt:lpstr>Implementation of A bot</vt:lpstr>
      <vt:lpstr>Implementation of A bot</vt:lpstr>
      <vt:lpstr>Implementation of A  bot</vt:lpstr>
      <vt:lpstr>Implementation of A* bot</vt:lpstr>
      <vt:lpstr>Implementation of A* bot</vt:lpstr>
      <vt:lpstr>Experiment</vt:lpstr>
      <vt:lpstr>E911 Network Simulation</vt:lpstr>
      <vt:lpstr>E911 Network Simulation</vt:lpstr>
      <vt:lpstr>Attack simulation</vt:lpstr>
      <vt:lpstr>Attack simulation results</vt:lpstr>
      <vt:lpstr>Attack simulation results</vt:lpstr>
      <vt:lpstr>Attack simulation results</vt:lpstr>
      <vt:lpstr>Countermeasures</vt:lpstr>
      <vt:lpstr>Afterthoughts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9-1-1 DDoS:</dc:title>
  <dc:creator>Lu, Xi</dc:creator>
  <cp:lastModifiedBy>Lu, Xi</cp:lastModifiedBy>
  <cp:revision>12</cp:revision>
  <dcterms:created xsi:type="dcterms:W3CDTF">2016-11-20T03:57:42Z</dcterms:created>
  <dcterms:modified xsi:type="dcterms:W3CDTF">2016-11-20T18:12:17Z</dcterms:modified>
</cp:coreProperties>
</file>