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letter"/>
  <p:notesSz cx="68580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5" autoAdjust="0"/>
    <p:restoredTop sz="90929"/>
  </p:normalViewPr>
  <p:slideViewPr>
    <p:cSldViewPr>
      <p:cViewPr varScale="1">
        <p:scale>
          <a:sx n="81" d="100"/>
          <a:sy n="81" d="100"/>
        </p:scale>
        <p:origin x="-202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03975" y="8896350"/>
            <a:ext cx="390525" cy="30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22372426-2CE9-44F9-AE90-FD6AC6BE948A}" type="slidenum">
              <a:rPr lang="en-US" sz="1400"/>
              <a:pPr algn="r"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65731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704850"/>
            <a:ext cx="4627562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03975" y="8896350"/>
            <a:ext cx="390525" cy="30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92A0966C-737D-4E4A-B9D0-D8D1E8DAB2EC}" type="slidenum">
              <a:rPr lang="en-US" sz="1400"/>
              <a:pPr algn="r"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38725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7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0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47650"/>
            <a:ext cx="19431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47650"/>
            <a:ext cx="56769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8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204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8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9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620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681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446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6350" y="1519238"/>
            <a:ext cx="8334375" cy="288925"/>
            <a:chOff x="4" y="957"/>
            <a:chExt cx="5250" cy="182"/>
          </a:xfrm>
        </p:grpSpPr>
        <p:grpSp>
          <p:nvGrpSpPr>
            <p:cNvPr id="1030" name="Group 5"/>
            <p:cNvGrpSpPr>
              <a:grpSpLocks/>
            </p:cNvGrpSpPr>
            <p:nvPr/>
          </p:nvGrpSpPr>
          <p:grpSpPr bwMode="auto">
            <a:xfrm>
              <a:off x="5022" y="957"/>
              <a:ext cx="232" cy="181"/>
              <a:chOff x="5022" y="957"/>
              <a:chExt cx="232" cy="181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32" y="957"/>
                <a:ext cx="22" cy="1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" name="Rectangle 3"/>
              <p:cNvSpPr>
                <a:spLocks noChangeArrowheads="1"/>
              </p:cNvSpPr>
              <p:nvPr/>
            </p:nvSpPr>
            <p:spPr bwMode="auto">
              <a:xfrm>
                <a:off x="5138" y="957"/>
                <a:ext cx="52" cy="1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5022" y="957"/>
                <a:ext cx="62" cy="1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1" name="Group 8"/>
            <p:cNvGrpSpPr>
              <a:grpSpLocks/>
            </p:cNvGrpSpPr>
            <p:nvPr/>
          </p:nvGrpSpPr>
          <p:grpSpPr bwMode="auto">
            <a:xfrm>
              <a:off x="4654" y="957"/>
              <a:ext cx="316" cy="181"/>
              <a:chOff x="4654" y="957"/>
              <a:chExt cx="316" cy="181"/>
            </a:xfrm>
          </p:grpSpPr>
          <p:sp>
            <p:nvSpPr>
              <p:cNvPr id="5" name="Rectangle 6"/>
              <p:cNvSpPr>
                <a:spLocks noChangeArrowheads="1"/>
              </p:cNvSpPr>
              <p:nvPr/>
            </p:nvSpPr>
            <p:spPr bwMode="auto">
              <a:xfrm>
                <a:off x="4852" y="957"/>
                <a:ext cx="118" cy="181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" name="Rectangle 7"/>
              <p:cNvSpPr>
                <a:spLocks noChangeArrowheads="1"/>
              </p:cNvSpPr>
              <p:nvPr/>
            </p:nvSpPr>
            <p:spPr bwMode="auto">
              <a:xfrm>
                <a:off x="4654" y="957"/>
                <a:ext cx="146" cy="181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2" name="Group 16"/>
            <p:cNvGrpSpPr>
              <a:grpSpLocks/>
            </p:cNvGrpSpPr>
            <p:nvPr/>
          </p:nvGrpSpPr>
          <p:grpSpPr bwMode="auto">
            <a:xfrm>
              <a:off x="4" y="957"/>
              <a:ext cx="4599" cy="182"/>
              <a:chOff x="4" y="957"/>
              <a:chExt cx="4599" cy="182"/>
            </a:xfrm>
          </p:grpSpPr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4422" y="957"/>
                <a:ext cx="181" cy="18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160" y="957"/>
                <a:ext cx="210" cy="18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3868" y="957"/>
                <a:ext cx="242" cy="18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542" y="957"/>
                <a:ext cx="276" cy="182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187" y="957"/>
                <a:ext cx="306" cy="18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2802" y="957"/>
                <a:ext cx="337" cy="18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4" y="957"/>
                <a:ext cx="2748" cy="181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7650"/>
            <a:ext cx="77724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9525" y="3175"/>
            <a:ext cx="1452563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sz="1400"/>
              <a:t>Christoph F. Eick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COSC 6367 Project 3</a:t>
            </a:r>
            <a:r>
              <a:rPr lang="en-US" dirty="0" smtClean="0">
                <a:latin typeface="Lucida Bright"/>
              </a:rPr>
              <a:t>—</a:t>
            </a:r>
            <a:r>
              <a:rPr lang="en-US" dirty="0" smtClean="0"/>
              <a:t>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 dirty="0" smtClean="0"/>
              <a:t>You will provide a survey  on “</a:t>
            </a:r>
            <a:r>
              <a:rPr lang="en-US" sz="1900" b="1" dirty="0" smtClean="0">
                <a:solidFill>
                  <a:srgbClr val="FF0000"/>
                </a:solidFill>
              </a:rPr>
              <a:t>Recent Developments in X</a:t>
            </a:r>
            <a:r>
              <a:rPr lang="en-US" sz="1900" dirty="0" smtClean="0"/>
              <a:t>” where X is a subfield of Evolutionary Computing or a popular application area for Evolutionary Computing. You have to pick X yourself. Examples what X might be include: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PSO (Particle Swarm Optimization)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Uses of EC in the movie industry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Evolving computer viruses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Developing XCS-style Learning Systems 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Using </a:t>
            </a:r>
            <a:r>
              <a:rPr lang="en-US" sz="1900" dirty="0" smtClean="0"/>
              <a:t>EC to create music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Evolutionary interactive displays 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Probabilistic Model-Building</a:t>
            </a:r>
          </a:p>
          <a:p>
            <a:pPr lvl="1">
              <a:lnSpc>
                <a:spcPct val="80000"/>
              </a:lnSpc>
            </a:pPr>
            <a:r>
              <a:rPr lang="en-US" sz="1900" smtClean="0"/>
              <a:t>Using </a:t>
            </a:r>
            <a:r>
              <a:rPr lang="en-US" sz="1900" dirty="0" smtClean="0"/>
              <a:t>EC to engineering design (e.g. Antenna design)</a:t>
            </a:r>
          </a:p>
          <a:p>
            <a:pPr>
              <a:lnSpc>
                <a:spcPct val="80000"/>
              </a:lnSpc>
            </a:pPr>
            <a:r>
              <a:rPr lang="en-US" sz="1900" dirty="0" smtClean="0"/>
              <a:t>The project is an </a:t>
            </a:r>
            <a:r>
              <a:rPr lang="en-US" sz="1900" b="1" dirty="0" smtClean="0"/>
              <a:t>individual</a:t>
            </a:r>
            <a:r>
              <a:rPr lang="en-US" sz="1900" dirty="0" smtClean="0"/>
              <a:t> project!</a:t>
            </a:r>
            <a:endParaRPr lang="en-US" sz="1900" b="1" dirty="0" smtClean="0"/>
          </a:p>
          <a:p>
            <a:pPr>
              <a:lnSpc>
                <a:spcPct val="80000"/>
              </a:lnSpc>
            </a:pPr>
            <a:r>
              <a:rPr lang="en-US" sz="1900" dirty="0" smtClean="0"/>
              <a:t>You should conduct a web-search first, then read papers/website, and then summarize your findings either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4.5-5.5 page single-spaced report or 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In a </a:t>
            </a:r>
            <a:r>
              <a:rPr lang="en-US" sz="1900" dirty="0" smtClean="0"/>
              <a:t>(graph of connected) webpage(s)</a:t>
            </a:r>
            <a:endParaRPr lang="en-US" sz="1900" dirty="0" smtClean="0"/>
          </a:p>
          <a:p>
            <a:pPr>
              <a:lnSpc>
                <a:spcPct val="80000"/>
              </a:lnSpc>
            </a:pPr>
            <a:r>
              <a:rPr lang="en-US" sz="1900" dirty="0" smtClean="0"/>
              <a:t>Project 3 counts about 11% towards the overall grade and is due on May 4, 11p. </a:t>
            </a:r>
          </a:p>
          <a:p>
            <a:pPr>
              <a:lnSpc>
                <a:spcPct val="80000"/>
              </a:lnSpc>
            </a:pPr>
            <a:r>
              <a:rPr lang="en-US" sz="1900" dirty="0" smtClean="0"/>
              <a:t>Your report/webpage should contain </a:t>
            </a:r>
            <a:r>
              <a:rPr lang="en-US" sz="1900" dirty="0" smtClean="0">
                <a:solidFill>
                  <a:srgbClr val="7030A0"/>
                </a:solidFill>
              </a:rPr>
              <a:t>your personal 1-2 </a:t>
            </a:r>
            <a:r>
              <a:rPr lang="en-US" sz="1900" dirty="0" smtClean="0">
                <a:solidFill>
                  <a:srgbClr val="7030A0"/>
                </a:solidFill>
              </a:rPr>
              <a:t>paragraphs </a:t>
            </a:r>
            <a:r>
              <a:rPr lang="en-US" sz="1900" dirty="0" smtClean="0">
                <a:solidFill>
                  <a:srgbClr val="7030A0"/>
                </a:solidFill>
              </a:rPr>
              <a:t>evaluation about X</a:t>
            </a:r>
            <a:r>
              <a:rPr lang="en-US" sz="19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knbarb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DADADA"/>
      </a:accent1>
      <a:accent2>
        <a:srgbClr val="676767"/>
      </a:accent2>
      <a:accent3>
        <a:srgbClr val="FFFFFF"/>
      </a:accent3>
      <a:accent4>
        <a:srgbClr val="000000"/>
      </a:accent4>
      <a:accent5>
        <a:srgbClr val="EAEAEA"/>
      </a:accent5>
      <a:accent6>
        <a:srgbClr val="5D5D5D"/>
      </a:accent6>
      <a:hlink>
        <a:srgbClr val="474747"/>
      </a:hlink>
      <a:folHlink>
        <a:srgbClr val="CECECE"/>
      </a:folHlink>
    </a:clrScheme>
    <a:fontScheme name="brknbar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c:\msoffice\powerpnt\template\bwovrhd\brknbarb.ppt</Template>
  <TotalTime>639</TotalTime>
  <Pages>1</Pages>
  <Words>157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brknbarb</vt:lpstr>
      <vt:lpstr>COSC 6367 Project 3—2012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World of  Evolutionary Computation</dc:title>
  <dc:creator>Department of Computer Science</dc:creator>
  <cp:lastModifiedBy>Christoph Eick</cp:lastModifiedBy>
  <cp:revision>42</cp:revision>
  <cp:lastPrinted>1997-09-04T16:49:26Z</cp:lastPrinted>
  <dcterms:created xsi:type="dcterms:W3CDTF">1999-06-13T08:52:02Z</dcterms:created>
  <dcterms:modified xsi:type="dcterms:W3CDTF">2012-04-12T14:02:16Z</dcterms:modified>
</cp:coreProperties>
</file>