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0.xml" ContentType="application/vnd.openxmlformats-officedocument.presentationml.slideMaster+xml"/>
  <Override PartName="/ppt/slideMasters/slideMaster91.xml" ContentType="application/vnd.openxmlformats-officedocument.presentationml.slideMaster+xml"/>
  <Override PartName="/ppt/slideMasters/slideMaster92.xml" ContentType="application/vnd.openxmlformats-officedocument.presentationml.slideMaster+xml"/>
  <Override PartName="/ppt/slideMasters/slideMaster93.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Masters/slideMaster98.xml" ContentType="application/vnd.openxmlformats-officedocument.presentationml.slideMaster+xml"/>
  <Override PartName="/ppt/slideMasters/slideMaster9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slideLayouts/slideLayout11.xml" ContentType="application/vnd.openxmlformats-officedocument.presentationml.slideLayout+xml"/>
  <Override PartName="/ppt/theme/theme10.xml" ContentType="application/vnd.openxmlformats-officedocument.theme+xml"/>
  <Override PartName="/ppt/slideLayouts/slideLayout12.xml" ContentType="application/vnd.openxmlformats-officedocument.presentationml.slideLayout+xml"/>
  <Override PartName="/ppt/theme/theme11.xml" ContentType="application/vnd.openxmlformats-officedocument.theme+xml"/>
  <Override PartName="/ppt/slideLayouts/slideLayout13.xml" ContentType="application/vnd.openxmlformats-officedocument.presentationml.slideLayout+xml"/>
  <Override PartName="/ppt/theme/theme12.xml" ContentType="application/vnd.openxmlformats-officedocument.theme+xml"/>
  <Override PartName="/ppt/slideLayouts/slideLayout14.xml" ContentType="application/vnd.openxmlformats-officedocument.presentationml.slideLayout+xml"/>
  <Override PartName="/ppt/theme/theme13.xml" ContentType="application/vnd.openxmlformats-officedocument.theme+xml"/>
  <Override PartName="/ppt/slideLayouts/slideLayout15.xml" ContentType="application/vnd.openxmlformats-officedocument.presentationml.slideLayout+xml"/>
  <Override PartName="/ppt/theme/theme14.xml" ContentType="application/vnd.openxmlformats-officedocument.theme+xml"/>
  <Override PartName="/ppt/slideLayouts/slideLayout16.xml" ContentType="application/vnd.openxmlformats-officedocument.presentationml.slideLayout+xml"/>
  <Override PartName="/ppt/theme/theme15.xml" ContentType="application/vnd.openxmlformats-officedocument.theme+xml"/>
  <Override PartName="/ppt/slideLayouts/slideLayout17.xml" ContentType="application/vnd.openxmlformats-officedocument.presentationml.slideLayout+xml"/>
  <Override PartName="/ppt/theme/theme16.xml" ContentType="application/vnd.openxmlformats-officedocument.theme+xml"/>
  <Override PartName="/ppt/slideLayouts/slideLayout18.xml" ContentType="application/vnd.openxmlformats-officedocument.presentationml.slideLayout+xml"/>
  <Override PartName="/ppt/theme/theme17.xml" ContentType="application/vnd.openxmlformats-officedocument.theme+xml"/>
  <Override PartName="/ppt/slideLayouts/slideLayout19.xml" ContentType="application/vnd.openxmlformats-officedocument.presentationml.slideLayout+xml"/>
  <Override PartName="/ppt/theme/theme18.xml" ContentType="application/vnd.openxmlformats-officedocument.theme+xml"/>
  <Override PartName="/ppt/slideLayouts/slideLayout20.xml" ContentType="application/vnd.openxmlformats-officedocument.presentationml.slideLayout+xml"/>
  <Override PartName="/ppt/theme/theme19.xml" ContentType="application/vnd.openxmlformats-officedocument.theme+xml"/>
  <Override PartName="/ppt/slideLayouts/slideLayout21.xml" ContentType="application/vnd.openxmlformats-officedocument.presentationml.slideLayout+xml"/>
  <Override PartName="/ppt/theme/theme20.xml" ContentType="application/vnd.openxmlformats-officedocument.theme+xml"/>
  <Override PartName="/ppt/slideLayouts/slideLayout22.xml" ContentType="application/vnd.openxmlformats-officedocument.presentationml.slideLayout+xml"/>
  <Override PartName="/ppt/theme/theme21.xml" ContentType="application/vnd.openxmlformats-officedocument.theme+xml"/>
  <Override PartName="/ppt/slideLayouts/slideLayout23.xml" ContentType="application/vnd.openxmlformats-officedocument.presentationml.slideLayout+xml"/>
  <Override PartName="/ppt/theme/theme22.xml" ContentType="application/vnd.openxmlformats-officedocument.theme+xml"/>
  <Override PartName="/ppt/slideLayouts/slideLayout24.xml" ContentType="application/vnd.openxmlformats-officedocument.presentationml.slideLayout+xml"/>
  <Override PartName="/ppt/theme/theme23.xml" ContentType="application/vnd.openxmlformats-officedocument.theme+xml"/>
  <Override PartName="/ppt/slideLayouts/slideLayout25.xml" ContentType="application/vnd.openxmlformats-officedocument.presentationml.slideLayout+xml"/>
  <Override PartName="/ppt/theme/theme24.xml" ContentType="application/vnd.openxmlformats-officedocument.theme+xml"/>
  <Override PartName="/ppt/slideLayouts/slideLayout26.xml" ContentType="application/vnd.openxmlformats-officedocument.presentationml.slideLayout+xml"/>
  <Override PartName="/ppt/theme/theme25.xml" ContentType="application/vnd.openxmlformats-officedocument.theme+xml"/>
  <Override PartName="/ppt/slideLayouts/slideLayout27.xml" ContentType="application/vnd.openxmlformats-officedocument.presentationml.slideLayout+xml"/>
  <Override PartName="/ppt/theme/theme26.xml" ContentType="application/vnd.openxmlformats-officedocument.theme+xml"/>
  <Override PartName="/ppt/slideLayouts/slideLayout28.xml" ContentType="application/vnd.openxmlformats-officedocument.presentationml.slideLayout+xml"/>
  <Override PartName="/ppt/theme/theme27.xml" ContentType="application/vnd.openxmlformats-officedocument.theme+xml"/>
  <Override PartName="/ppt/slideLayouts/slideLayout29.xml" ContentType="application/vnd.openxmlformats-officedocument.presentationml.slideLayout+xml"/>
  <Override PartName="/ppt/theme/theme28.xml" ContentType="application/vnd.openxmlformats-officedocument.theme+xml"/>
  <Override PartName="/ppt/slideLayouts/slideLayout30.xml" ContentType="application/vnd.openxmlformats-officedocument.presentationml.slideLayout+xml"/>
  <Override PartName="/ppt/theme/theme29.xml" ContentType="application/vnd.openxmlformats-officedocument.theme+xml"/>
  <Override PartName="/ppt/slideLayouts/slideLayout31.xml" ContentType="application/vnd.openxmlformats-officedocument.presentationml.slideLayout+xml"/>
  <Override PartName="/ppt/theme/theme30.xml" ContentType="application/vnd.openxmlformats-officedocument.theme+xml"/>
  <Override PartName="/ppt/slideLayouts/slideLayout32.xml" ContentType="application/vnd.openxmlformats-officedocument.presentationml.slideLayout+xml"/>
  <Override PartName="/ppt/theme/theme31.xml" ContentType="application/vnd.openxmlformats-officedocument.theme+xml"/>
  <Override PartName="/ppt/slideLayouts/slideLayout33.xml" ContentType="application/vnd.openxmlformats-officedocument.presentationml.slideLayout+xml"/>
  <Override PartName="/ppt/theme/theme32.xml" ContentType="application/vnd.openxmlformats-officedocument.theme+xml"/>
  <Override PartName="/ppt/slideLayouts/slideLayout34.xml" ContentType="application/vnd.openxmlformats-officedocument.presentationml.slideLayout+xml"/>
  <Override PartName="/ppt/theme/theme33.xml" ContentType="application/vnd.openxmlformats-officedocument.theme+xml"/>
  <Override PartName="/ppt/slideLayouts/slideLayout35.xml" ContentType="application/vnd.openxmlformats-officedocument.presentationml.slideLayout+xml"/>
  <Override PartName="/ppt/theme/theme34.xml" ContentType="application/vnd.openxmlformats-officedocument.theme+xml"/>
  <Override PartName="/ppt/slideLayouts/slideLayout36.xml" ContentType="application/vnd.openxmlformats-officedocument.presentationml.slideLayout+xml"/>
  <Override PartName="/ppt/theme/theme35.xml" ContentType="application/vnd.openxmlformats-officedocument.theme+xml"/>
  <Override PartName="/ppt/slideLayouts/slideLayout37.xml" ContentType="application/vnd.openxmlformats-officedocument.presentationml.slideLayout+xml"/>
  <Override PartName="/ppt/theme/theme36.xml" ContentType="application/vnd.openxmlformats-officedocument.theme+xml"/>
  <Override PartName="/ppt/slideLayouts/slideLayout38.xml" ContentType="application/vnd.openxmlformats-officedocument.presentationml.slideLayout+xml"/>
  <Override PartName="/ppt/theme/theme37.xml" ContentType="application/vnd.openxmlformats-officedocument.theme+xml"/>
  <Override PartName="/ppt/slideLayouts/slideLayout39.xml" ContentType="application/vnd.openxmlformats-officedocument.presentationml.slideLayout+xml"/>
  <Override PartName="/ppt/theme/theme38.xml" ContentType="application/vnd.openxmlformats-officedocument.theme+xml"/>
  <Override PartName="/ppt/slideLayouts/slideLayout40.xml" ContentType="application/vnd.openxmlformats-officedocument.presentationml.slideLayout+xml"/>
  <Override PartName="/ppt/theme/theme39.xml" ContentType="application/vnd.openxmlformats-officedocument.theme+xml"/>
  <Override PartName="/ppt/slideLayouts/slideLayout41.xml" ContentType="application/vnd.openxmlformats-officedocument.presentationml.slideLayout+xml"/>
  <Override PartName="/ppt/theme/theme40.xml" ContentType="application/vnd.openxmlformats-officedocument.theme+xml"/>
  <Override PartName="/ppt/slideLayouts/slideLayout42.xml" ContentType="application/vnd.openxmlformats-officedocument.presentationml.slideLayout+xml"/>
  <Override PartName="/ppt/theme/theme41.xml" ContentType="application/vnd.openxmlformats-officedocument.theme+xml"/>
  <Override PartName="/ppt/slideLayouts/slideLayout43.xml" ContentType="application/vnd.openxmlformats-officedocument.presentationml.slideLayout+xml"/>
  <Override PartName="/ppt/theme/theme42.xml" ContentType="application/vnd.openxmlformats-officedocument.theme+xml"/>
  <Override PartName="/ppt/slideLayouts/slideLayout44.xml" ContentType="application/vnd.openxmlformats-officedocument.presentationml.slideLayout+xml"/>
  <Override PartName="/ppt/theme/theme43.xml" ContentType="application/vnd.openxmlformats-officedocument.theme+xml"/>
  <Override PartName="/ppt/slideLayouts/slideLayout45.xml" ContentType="application/vnd.openxmlformats-officedocument.presentationml.slideLayout+xml"/>
  <Override PartName="/ppt/theme/theme44.xml" ContentType="application/vnd.openxmlformats-officedocument.theme+xml"/>
  <Override PartName="/ppt/slideLayouts/slideLayout46.xml" ContentType="application/vnd.openxmlformats-officedocument.presentationml.slideLayout+xml"/>
  <Override PartName="/ppt/theme/theme45.xml" ContentType="application/vnd.openxmlformats-officedocument.theme+xml"/>
  <Override PartName="/ppt/slideLayouts/slideLayout47.xml" ContentType="application/vnd.openxmlformats-officedocument.presentationml.slideLayout+xml"/>
  <Override PartName="/ppt/theme/theme46.xml" ContentType="application/vnd.openxmlformats-officedocument.theme+xml"/>
  <Override PartName="/ppt/slideLayouts/slideLayout48.xml" ContentType="application/vnd.openxmlformats-officedocument.presentationml.slideLayout+xml"/>
  <Override PartName="/ppt/theme/theme47.xml" ContentType="application/vnd.openxmlformats-officedocument.theme+xml"/>
  <Override PartName="/ppt/slideLayouts/slideLayout49.xml" ContentType="application/vnd.openxmlformats-officedocument.presentationml.slideLayout+xml"/>
  <Override PartName="/ppt/theme/theme48.xml" ContentType="application/vnd.openxmlformats-officedocument.theme+xml"/>
  <Override PartName="/ppt/slideLayouts/slideLayout50.xml" ContentType="application/vnd.openxmlformats-officedocument.presentationml.slideLayout+xml"/>
  <Override PartName="/ppt/theme/theme49.xml" ContentType="application/vnd.openxmlformats-officedocument.theme+xml"/>
  <Override PartName="/ppt/slideLayouts/slideLayout51.xml" ContentType="application/vnd.openxmlformats-officedocument.presentationml.slideLayout+xml"/>
  <Override PartName="/ppt/theme/theme50.xml" ContentType="application/vnd.openxmlformats-officedocument.theme+xml"/>
  <Override PartName="/ppt/slideLayouts/slideLayout52.xml" ContentType="application/vnd.openxmlformats-officedocument.presentationml.slideLayout+xml"/>
  <Override PartName="/ppt/theme/theme51.xml" ContentType="application/vnd.openxmlformats-officedocument.theme+xml"/>
  <Override PartName="/ppt/slideLayouts/slideLayout53.xml" ContentType="application/vnd.openxmlformats-officedocument.presentationml.slideLayout+xml"/>
  <Override PartName="/ppt/theme/theme52.xml" ContentType="application/vnd.openxmlformats-officedocument.theme+xml"/>
  <Override PartName="/ppt/slideLayouts/slideLayout54.xml" ContentType="application/vnd.openxmlformats-officedocument.presentationml.slideLayout+xml"/>
  <Override PartName="/ppt/theme/theme53.xml" ContentType="application/vnd.openxmlformats-officedocument.theme+xml"/>
  <Override PartName="/ppt/slideLayouts/slideLayout55.xml" ContentType="application/vnd.openxmlformats-officedocument.presentationml.slideLayout+xml"/>
  <Override PartName="/ppt/theme/theme54.xml" ContentType="application/vnd.openxmlformats-officedocument.theme+xml"/>
  <Override PartName="/ppt/slideLayouts/slideLayout56.xml" ContentType="application/vnd.openxmlformats-officedocument.presentationml.slideLayout+xml"/>
  <Override PartName="/ppt/theme/theme55.xml" ContentType="application/vnd.openxmlformats-officedocument.theme+xml"/>
  <Override PartName="/ppt/slideLayouts/slideLayout57.xml" ContentType="application/vnd.openxmlformats-officedocument.presentationml.slideLayout+xml"/>
  <Override PartName="/ppt/theme/theme56.xml" ContentType="application/vnd.openxmlformats-officedocument.theme+xml"/>
  <Override PartName="/ppt/slideLayouts/slideLayout58.xml" ContentType="application/vnd.openxmlformats-officedocument.presentationml.slideLayout+xml"/>
  <Override PartName="/ppt/theme/theme57.xml" ContentType="application/vnd.openxmlformats-officedocument.theme+xml"/>
  <Override PartName="/ppt/slideLayouts/slideLayout59.xml" ContentType="application/vnd.openxmlformats-officedocument.presentationml.slideLayout+xml"/>
  <Override PartName="/ppt/theme/theme58.xml" ContentType="application/vnd.openxmlformats-officedocument.theme+xml"/>
  <Override PartName="/ppt/slideLayouts/slideLayout60.xml" ContentType="application/vnd.openxmlformats-officedocument.presentationml.slideLayout+xml"/>
  <Override PartName="/ppt/theme/theme59.xml" ContentType="application/vnd.openxmlformats-officedocument.theme+xml"/>
  <Override PartName="/ppt/slideLayouts/slideLayout61.xml" ContentType="application/vnd.openxmlformats-officedocument.presentationml.slideLayout+xml"/>
  <Override PartName="/ppt/theme/theme60.xml" ContentType="application/vnd.openxmlformats-officedocument.theme+xml"/>
  <Override PartName="/ppt/slideLayouts/slideLayout62.xml" ContentType="application/vnd.openxmlformats-officedocument.presentationml.slideLayout+xml"/>
  <Override PartName="/ppt/theme/theme61.xml" ContentType="application/vnd.openxmlformats-officedocument.theme+xml"/>
  <Override PartName="/ppt/slideLayouts/slideLayout63.xml" ContentType="application/vnd.openxmlformats-officedocument.presentationml.slideLayout+xml"/>
  <Override PartName="/ppt/theme/theme62.xml" ContentType="application/vnd.openxmlformats-officedocument.theme+xml"/>
  <Override PartName="/ppt/slideLayouts/slideLayout64.xml" ContentType="application/vnd.openxmlformats-officedocument.presentationml.slideLayout+xml"/>
  <Override PartName="/ppt/theme/theme63.xml" ContentType="application/vnd.openxmlformats-officedocument.theme+xml"/>
  <Override PartName="/ppt/slideLayouts/slideLayout65.xml" ContentType="application/vnd.openxmlformats-officedocument.presentationml.slideLayout+xml"/>
  <Override PartName="/ppt/theme/theme64.xml" ContentType="application/vnd.openxmlformats-officedocument.theme+xml"/>
  <Override PartName="/ppt/slideLayouts/slideLayout66.xml" ContentType="application/vnd.openxmlformats-officedocument.presentationml.slideLayout+xml"/>
  <Override PartName="/ppt/theme/theme65.xml" ContentType="application/vnd.openxmlformats-officedocument.theme+xml"/>
  <Override PartName="/ppt/slideLayouts/slideLayout67.xml" ContentType="application/vnd.openxmlformats-officedocument.presentationml.slideLayout+xml"/>
  <Override PartName="/ppt/theme/theme66.xml" ContentType="application/vnd.openxmlformats-officedocument.theme+xml"/>
  <Override PartName="/ppt/slideLayouts/slideLayout68.xml" ContentType="application/vnd.openxmlformats-officedocument.presentationml.slideLayout+xml"/>
  <Override PartName="/ppt/theme/theme67.xml" ContentType="application/vnd.openxmlformats-officedocument.theme+xml"/>
  <Override PartName="/ppt/slideLayouts/slideLayout69.xml" ContentType="application/vnd.openxmlformats-officedocument.presentationml.slideLayout+xml"/>
  <Override PartName="/ppt/theme/theme68.xml" ContentType="application/vnd.openxmlformats-officedocument.theme+xml"/>
  <Override PartName="/ppt/slideLayouts/slideLayout70.xml" ContentType="application/vnd.openxmlformats-officedocument.presentationml.slideLayout+xml"/>
  <Override PartName="/ppt/theme/theme69.xml" ContentType="application/vnd.openxmlformats-officedocument.theme+xml"/>
  <Override PartName="/ppt/slideLayouts/slideLayout71.xml" ContentType="application/vnd.openxmlformats-officedocument.presentationml.slideLayout+xml"/>
  <Override PartName="/ppt/theme/theme70.xml" ContentType="application/vnd.openxmlformats-officedocument.theme+xml"/>
  <Override PartName="/ppt/slideLayouts/slideLayout72.xml" ContentType="application/vnd.openxmlformats-officedocument.presentationml.slideLayout+xml"/>
  <Override PartName="/ppt/theme/theme71.xml" ContentType="application/vnd.openxmlformats-officedocument.theme+xml"/>
  <Override PartName="/ppt/slideLayouts/slideLayout73.xml" ContentType="application/vnd.openxmlformats-officedocument.presentationml.slideLayout+xml"/>
  <Override PartName="/ppt/theme/theme72.xml" ContentType="application/vnd.openxmlformats-officedocument.theme+xml"/>
  <Override PartName="/ppt/slideLayouts/slideLayout74.xml" ContentType="application/vnd.openxmlformats-officedocument.presentationml.slideLayout+xml"/>
  <Override PartName="/ppt/theme/theme73.xml" ContentType="application/vnd.openxmlformats-officedocument.theme+xml"/>
  <Override PartName="/ppt/slideLayouts/slideLayout75.xml" ContentType="application/vnd.openxmlformats-officedocument.presentationml.slideLayout+xml"/>
  <Override PartName="/ppt/theme/theme74.xml" ContentType="application/vnd.openxmlformats-officedocument.theme+xml"/>
  <Override PartName="/ppt/slideLayouts/slideLayout76.xml" ContentType="application/vnd.openxmlformats-officedocument.presentationml.slideLayout+xml"/>
  <Override PartName="/ppt/theme/theme75.xml" ContentType="application/vnd.openxmlformats-officedocument.theme+xml"/>
  <Override PartName="/ppt/slideLayouts/slideLayout77.xml" ContentType="application/vnd.openxmlformats-officedocument.presentationml.slideLayout+xml"/>
  <Override PartName="/ppt/theme/theme76.xml" ContentType="application/vnd.openxmlformats-officedocument.theme+xml"/>
  <Override PartName="/ppt/slideLayouts/slideLayout78.xml" ContentType="application/vnd.openxmlformats-officedocument.presentationml.slideLayout+xml"/>
  <Override PartName="/ppt/theme/theme77.xml" ContentType="application/vnd.openxmlformats-officedocument.theme+xml"/>
  <Override PartName="/ppt/slideLayouts/slideLayout79.xml" ContentType="application/vnd.openxmlformats-officedocument.presentationml.slideLayout+xml"/>
  <Override PartName="/ppt/theme/theme78.xml" ContentType="application/vnd.openxmlformats-officedocument.theme+xml"/>
  <Override PartName="/ppt/slideLayouts/slideLayout80.xml" ContentType="application/vnd.openxmlformats-officedocument.presentationml.slideLayout+xml"/>
  <Override PartName="/ppt/theme/theme79.xml" ContentType="application/vnd.openxmlformats-officedocument.theme+xml"/>
  <Override PartName="/ppt/slideLayouts/slideLayout81.xml" ContentType="application/vnd.openxmlformats-officedocument.presentationml.slideLayout+xml"/>
  <Override PartName="/ppt/theme/theme80.xml" ContentType="application/vnd.openxmlformats-officedocument.theme+xml"/>
  <Override PartName="/ppt/slideLayouts/slideLayout82.xml" ContentType="application/vnd.openxmlformats-officedocument.presentationml.slideLayout+xml"/>
  <Override PartName="/ppt/theme/theme81.xml" ContentType="application/vnd.openxmlformats-officedocument.theme+xml"/>
  <Override PartName="/ppt/slideLayouts/slideLayout83.xml" ContentType="application/vnd.openxmlformats-officedocument.presentationml.slideLayout+xml"/>
  <Override PartName="/ppt/theme/theme82.xml" ContentType="application/vnd.openxmlformats-officedocument.theme+xml"/>
  <Override PartName="/ppt/slideLayouts/slideLayout84.xml" ContentType="application/vnd.openxmlformats-officedocument.presentationml.slideLayout+xml"/>
  <Override PartName="/ppt/theme/theme83.xml" ContentType="application/vnd.openxmlformats-officedocument.theme+xml"/>
  <Override PartName="/ppt/slideLayouts/slideLayout85.xml" ContentType="application/vnd.openxmlformats-officedocument.presentationml.slideLayout+xml"/>
  <Override PartName="/ppt/theme/theme84.xml" ContentType="application/vnd.openxmlformats-officedocument.theme+xml"/>
  <Override PartName="/ppt/slideLayouts/slideLayout86.xml" ContentType="application/vnd.openxmlformats-officedocument.presentationml.slideLayout+xml"/>
  <Override PartName="/ppt/theme/theme85.xml" ContentType="application/vnd.openxmlformats-officedocument.theme+xml"/>
  <Override PartName="/ppt/slideLayouts/slideLayout87.xml" ContentType="application/vnd.openxmlformats-officedocument.presentationml.slideLayout+xml"/>
  <Override PartName="/ppt/theme/theme86.xml" ContentType="application/vnd.openxmlformats-officedocument.theme+xml"/>
  <Override PartName="/ppt/slideLayouts/slideLayout88.xml" ContentType="application/vnd.openxmlformats-officedocument.presentationml.slideLayout+xml"/>
  <Override PartName="/ppt/theme/theme87.xml" ContentType="application/vnd.openxmlformats-officedocument.theme+xml"/>
  <Override PartName="/ppt/slideLayouts/slideLayout89.xml" ContentType="application/vnd.openxmlformats-officedocument.presentationml.slideLayout+xml"/>
  <Override PartName="/ppt/theme/theme88.xml" ContentType="application/vnd.openxmlformats-officedocument.theme+xml"/>
  <Override PartName="/ppt/slideLayouts/slideLayout90.xml" ContentType="application/vnd.openxmlformats-officedocument.presentationml.slideLayout+xml"/>
  <Override PartName="/ppt/theme/theme89.xml" ContentType="application/vnd.openxmlformats-officedocument.theme+xml"/>
  <Override PartName="/ppt/slideLayouts/slideLayout91.xml" ContentType="application/vnd.openxmlformats-officedocument.presentationml.slideLayout+xml"/>
  <Override PartName="/ppt/theme/theme90.xml" ContentType="application/vnd.openxmlformats-officedocument.theme+xml"/>
  <Override PartName="/ppt/slideLayouts/slideLayout92.xml" ContentType="application/vnd.openxmlformats-officedocument.presentationml.slideLayout+xml"/>
  <Override PartName="/ppt/theme/theme91.xml" ContentType="application/vnd.openxmlformats-officedocument.theme+xml"/>
  <Override PartName="/ppt/slideLayouts/slideLayout93.xml" ContentType="application/vnd.openxmlformats-officedocument.presentationml.slideLayout+xml"/>
  <Override PartName="/ppt/theme/theme92.xml" ContentType="application/vnd.openxmlformats-officedocument.theme+xml"/>
  <Override PartName="/ppt/slideLayouts/slideLayout94.xml" ContentType="application/vnd.openxmlformats-officedocument.presentationml.slideLayout+xml"/>
  <Override PartName="/ppt/theme/theme93.xml" ContentType="application/vnd.openxmlformats-officedocument.theme+xml"/>
  <Override PartName="/ppt/slideLayouts/slideLayout95.xml" ContentType="application/vnd.openxmlformats-officedocument.presentationml.slideLayout+xml"/>
  <Override PartName="/ppt/theme/theme94.xml" ContentType="application/vnd.openxmlformats-officedocument.theme+xml"/>
  <Override PartName="/ppt/slideLayouts/slideLayout96.xml" ContentType="application/vnd.openxmlformats-officedocument.presentationml.slideLayout+xml"/>
  <Override PartName="/ppt/theme/theme95.xml" ContentType="application/vnd.openxmlformats-officedocument.theme+xml"/>
  <Override PartName="/ppt/slideLayouts/slideLayout97.xml" ContentType="application/vnd.openxmlformats-officedocument.presentationml.slideLayout+xml"/>
  <Override PartName="/ppt/theme/theme96.xml" ContentType="application/vnd.openxmlformats-officedocument.theme+xml"/>
  <Override PartName="/ppt/slideLayouts/slideLayout98.xml" ContentType="application/vnd.openxmlformats-officedocument.presentationml.slideLayout+xml"/>
  <Override PartName="/ppt/theme/theme97.xml" ContentType="application/vnd.openxmlformats-officedocument.theme+xml"/>
  <Override PartName="/ppt/slideLayouts/slideLayout99.xml" ContentType="application/vnd.openxmlformats-officedocument.presentationml.slideLayout+xml"/>
  <Override PartName="/ppt/theme/theme98.xml" ContentType="application/vnd.openxmlformats-officedocument.theme+xml"/>
  <Override PartName="/ppt/slideLayouts/slideLayout100.xml" ContentType="application/vnd.openxmlformats-officedocument.presentationml.slideLayout+xml"/>
  <Override PartName="/ppt/theme/theme99.xml" ContentType="application/vnd.openxmlformats-officedocument.theme+xml"/>
  <Override PartName="/ppt/theme/theme10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65" r:id="rId3"/>
    <p:sldMasterId id="2147483667" r:id="rId4"/>
    <p:sldMasterId id="2147483669" r:id="rId5"/>
    <p:sldMasterId id="2147483671" r:id="rId6"/>
    <p:sldMasterId id="2147483673" r:id="rId7"/>
    <p:sldMasterId id="2147483675" r:id="rId8"/>
    <p:sldMasterId id="2147483677" r:id="rId9"/>
    <p:sldMasterId id="2147483679" r:id="rId10"/>
    <p:sldMasterId id="2147483681" r:id="rId11"/>
    <p:sldMasterId id="2147483683" r:id="rId12"/>
    <p:sldMasterId id="2147483685" r:id="rId13"/>
    <p:sldMasterId id="2147483687" r:id="rId14"/>
    <p:sldMasterId id="2147483689" r:id="rId15"/>
    <p:sldMasterId id="2147483691" r:id="rId16"/>
    <p:sldMasterId id="2147483693" r:id="rId17"/>
    <p:sldMasterId id="2147483695" r:id="rId18"/>
    <p:sldMasterId id="2147483697" r:id="rId19"/>
    <p:sldMasterId id="2147483699" r:id="rId20"/>
    <p:sldMasterId id="2147483701" r:id="rId21"/>
    <p:sldMasterId id="2147483703" r:id="rId22"/>
    <p:sldMasterId id="2147483705" r:id="rId23"/>
    <p:sldMasterId id="2147483707" r:id="rId24"/>
    <p:sldMasterId id="2147483709" r:id="rId25"/>
    <p:sldMasterId id="2147483711" r:id="rId26"/>
    <p:sldMasterId id="2147483713" r:id="rId27"/>
    <p:sldMasterId id="2147483715" r:id="rId28"/>
    <p:sldMasterId id="2147483717" r:id="rId29"/>
    <p:sldMasterId id="2147483719" r:id="rId30"/>
    <p:sldMasterId id="2147483721" r:id="rId31"/>
    <p:sldMasterId id="2147483723" r:id="rId32"/>
    <p:sldMasterId id="2147483725" r:id="rId33"/>
    <p:sldMasterId id="2147483727" r:id="rId34"/>
    <p:sldMasterId id="2147483729" r:id="rId35"/>
    <p:sldMasterId id="2147483731" r:id="rId36"/>
    <p:sldMasterId id="2147483733" r:id="rId37"/>
    <p:sldMasterId id="2147483735" r:id="rId38"/>
    <p:sldMasterId id="2147483737" r:id="rId39"/>
    <p:sldMasterId id="2147483739" r:id="rId40"/>
    <p:sldMasterId id="2147483741" r:id="rId41"/>
    <p:sldMasterId id="2147483743" r:id="rId42"/>
    <p:sldMasterId id="2147483745" r:id="rId43"/>
    <p:sldMasterId id="2147483747" r:id="rId44"/>
    <p:sldMasterId id="2147483749" r:id="rId45"/>
    <p:sldMasterId id="2147483751" r:id="rId46"/>
    <p:sldMasterId id="2147483753" r:id="rId47"/>
    <p:sldMasterId id="2147483755" r:id="rId48"/>
    <p:sldMasterId id="2147483757" r:id="rId49"/>
    <p:sldMasterId id="2147483759" r:id="rId50"/>
    <p:sldMasterId id="2147483761" r:id="rId51"/>
    <p:sldMasterId id="2147483763" r:id="rId52"/>
    <p:sldMasterId id="2147483765" r:id="rId53"/>
    <p:sldMasterId id="2147483767" r:id="rId54"/>
    <p:sldMasterId id="2147483769" r:id="rId55"/>
    <p:sldMasterId id="2147483771" r:id="rId56"/>
    <p:sldMasterId id="2147483773" r:id="rId57"/>
    <p:sldMasterId id="2147483775" r:id="rId58"/>
    <p:sldMasterId id="2147483777" r:id="rId59"/>
    <p:sldMasterId id="2147483779" r:id="rId60"/>
    <p:sldMasterId id="2147483781" r:id="rId61"/>
    <p:sldMasterId id="2147483783" r:id="rId62"/>
    <p:sldMasterId id="2147483785" r:id="rId63"/>
    <p:sldMasterId id="2147483787" r:id="rId64"/>
    <p:sldMasterId id="2147483789" r:id="rId65"/>
    <p:sldMasterId id="2147483791" r:id="rId66"/>
    <p:sldMasterId id="2147483793" r:id="rId67"/>
    <p:sldMasterId id="2147483795" r:id="rId68"/>
    <p:sldMasterId id="2147483797" r:id="rId69"/>
    <p:sldMasterId id="2147483799" r:id="rId70"/>
    <p:sldMasterId id="2147483801" r:id="rId71"/>
    <p:sldMasterId id="2147483803" r:id="rId72"/>
    <p:sldMasterId id="2147483805" r:id="rId73"/>
    <p:sldMasterId id="2147483807" r:id="rId74"/>
    <p:sldMasterId id="2147483809" r:id="rId75"/>
    <p:sldMasterId id="2147483811" r:id="rId76"/>
    <p:sldMasterId id="2147483813" r:id="rId77"/>
    <p:sldMasterId id="2147483815" r:id="rId78"/>
    <p:sldMasterId id="2147483817" r:id="rId79"/>
    <p:sldMasterId id="2147483819" r:id="rId80"/>
    <p:sldMasterId id="2147483821" r:id="rId81"/>
    <p:sldMasterId id="2147483823" r:id="rId82"/>
    <p:sldMasterId id="2147483825" r:id="rId83"/>
    <p:sldMasterId id="2147483827" r:id="rId84"/>
    <p:sldMasterId id="2147483829" r:id="rId85"/>
    <p:sldMasterId id="2147483831" r:id="rId86"/>
    <p:sldMasterId id="2147483833" r:id="rId87"/>
    <p:sldMasterId id="2147483835" r:id="rId88"/>
    <p:sldMasterId id="2147483837" r:id="rId89"/>
    <p:sldMasterId id="2147483839" r:id="rId90"/>
    <p:sldMasterId id="2147483841" r:id="rId91"/>
    <p:sldMasterId id="2147483843" r:id="rId92"/>
    <p:sldMasterId id="2147483845" r:id="rId93"/>
    <p:sldMasterId id="2147483847" r:id="rId94"/>
    <p:sldMasterId id="2147483849" r:id="rId95"/>
    <p:sldMasterId id="2147483851" r:id="rId96"/>
    <p:sldMasterId id="2147483853" r:id="rId97"/>
    <p:sldMasterId id="2147483855" r:id="rId98"/>
    <p:sldMasterId id="2147483857" r:id="rId99"/>
  </p:sldMasterIdLst>
  <p:notesMasterIdLst>
    <p:notesMasterId r:id="rId217"/>
  </p:notesMasterIdLst>
  <p:sldIdLst>
    <p:sldId id="372" r:id="rId100"/>
    <p:sldId id="256" r:id="rId101"/>
    <p:sldId id="257" r:id="rId102"/>
    <p:sldId id="258" r:id="rId103"/>
    <p:sldId id="259" r:id="rId104"/>
    <p:sldId id="260" r:id="rId105"/>
    <p:sldId id="261" r:id="rId106"/>
    <p:sldId id="262" r:id="rId107"/>
    <p:sldId id="263" r:id="rId108"/>
    <p:sldId id="264" r:id="rId109"/>
    <p:sldId id="265" r:id="rId110"/>
    <p:sldId id="266" r:id="rId111"/>
    <p:sldId id="267" r:id="rId112"/>
    <p:sldId id="268" r:id="rId113"/>
    <p:sldId id="269" r:id="rId114"/>
    <p:sldId id="270" r:id="rId115"/>
    <p:sldId id="271" r:id="rId116"/>
    <p:sldId id="272" r:id="rId117"/>
    <p:sldId id="273" r:id="rId118"/>
    <p:sldId id="274" r:id="rId119"/>
    <p:sldId id="275" r:id="rId120"/>
    <p:sldId id="276" r:id="rId121"/>
    <p:sldId id="277" r:id="rId122"/>
    <p:sldId id="278" r:id="rId123"/>
    <p:sldId id="279" r:id="rId124"/>
    <p:sldId id="280" r:id="rId125"/>
    <p:sldId id="281" r:id="rId126"/>
    <p:sldId id="282" r:id="rId127"/>
    <p:sldId id="283" r:id="rId128"/>
    <p:sldId id="284" r:id="rId129"/>
    <p:sldId id="285" r:id="rId130"/>
    <p:sldId id="286" r:id="rId131"/>
    <p:sldId id="287" r:id="rId132"/>
    <p:sldId id="288" r:id="rId133"/>
    <p:sldId id="289" r:id="rId134"/>
    <p:sldId id="290" r:id="rId135"/>
    <p:sldId id="291" r:id="rId136"/>
    <p:sldId id="292" r:id="rId137"/>
    <p:sldId id="293" r:id="rId138"/>
    <p:sldId id="294" r:id="rId139"/>
    <p:sldId id="295" r:id="rId140"/>
    <p:sldId id="296" r:id="rId141"/>
    <p:sldId id="297" r:id="rId142"/>
    <p:sldId id="298" r:id="rId143"/>
    <p:sldId id="299" r:id="rId144"/>
    <p:sldId id="300" r:id="rId145"/>
    <p:sldId id="301" r:id="rId146"/>
    <p:sldId id="302" r:id="rId147"/>
    <p:sldId id="303" r:id="rId148"/>
    <p:sldId id="304" r:id="rId149"/>
    <p:sldId id="305" r:id="rId150"/>
    <p:sldId id="306" r:id="rId151"/>
    <p:sldId id="307" r:id="rId152"/>
    <p:sldId id="308" r:id="rId153"/>
    <p:sldId id="309" r:id="rId154"/>
    <p:sldId id="310" r:id="rId155"/>
    <p:sldId id="311" r:id="rId156"/>
    <p:sldId id="312" r:id="rId157"/>
    <p:sldId id="313" r:id="rId158"/>
    <p:sldId id="314" r:id="rId159"/>
    <p:sldId id="315" r:id="rId160"/>
    <p:sldId id="316" r:id="rId161"/>
    <p:sldId id="317" r:id="rId162"/>
    <p:sldId id="318" r:id="rId163"/>
    <p:sldId id="319" r:id="rId164"/>
    <p:sldId id="320" r:id="rId165"/>
    <p:sldId id="321" r:id="rId166"/>
    <p:sldId id="322" r:id="rId167"/>
    <p:sldId id="323" r:id="rId168"/>
    <p:sldId id="324" r:id="rId169"/>
    <p:sldId id="325" r:id="rId170"/>
    <p:sldId id="326" r:id="rId171"/>
    <p:sldId id="327" r:id="rId172"/>
    <p:sldId id="328" r:id="rId173"/>
    <p:sldId id="329" r:id="rId174"/>
    <p:sldId id="330" r:id="rId175"/>
    <p:sldId id="331" r:id="rId176"/>
    <p:sldId id="332" r:id="rId177"/>
    <p:sldId id="333" r:id="rId178"/>
    <p:sldId id="334" r:id="rId179"/>
    <p:sldId id="335" r:id="rId180"/>
    <p:sldId id="336" r:id="rId181"/>
    <p:sldId id="337" r:id="rId182"/>
    <p:sldId id="338" r:id="rId183"/>
    <p:sldId id="339" r:id="rId184"/>
    <p:sldId id="340" r:id="rId185"/>
    <p:sldId id="341" r:id="rId186"/>
    <p:sldId id="342" r:id="rId187"/>
    <p:sldId id="343" r:id="rId188"/>
    <p:sldId id="344" r:id="rId189"/>
    <p:sldId id="345" r:id="rId190"/>
    <p:sldId id="346" r:id="rId191"/>
    <p:sldId id="347" r:id="rId192"/>
    <p:sldId id="348" r:id="rId193"/>
    <p:sldId id="349" r:id="rId194"/>
    <p:sldId id="350" r:id="rId195"/>
    <p:sldId id="351" r:id="rId196"/>
    <p:sldId id="352" r:id="rId197"/>
    <p:sldId id="353" r:id="rId198"/>
    <p:sldId id="354" r:id="rId199"/>
    <p:sldId id="355" r:id="rId200"/>
    <p:sldId id="356" r:id="rId201"/>
    <p:sldId id="357" r:id="rId202"/>
    <p:sldId id="358" r:id="rId203"/>
    <p:sldId id="359" r:id="rId204"/>
    <p:sldId id="360" r:id="rId205"/>
    <p:sldId id="361" r:id="rId206"/>
    <p:sldId id="362" r:id="rId207"/>
    <p:sldId id="363" r:id="rId208"/>
    <p:sldId id="364" r:id="rId209"/>
    <p:sldId id="365" r:id="rId210"/>
    <p:sldId id="366" r:id="rId211"/>
    <p:sldId id="367" r:id="rId212"/>
    <p:sldId id="368" r:id="rId213"/>
    <p:sldId id="369" r:id="rId214"/>
    <p:sldId id="370" r:id="rId215"/>
    <p:sldId id="371" r:id="rId2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13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8.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Master" Target="slideMasters/slideMaster84.xml"/><Relationship Id="rId138" Type="http://schemas.openxmlformats.org/officeDocument/2006/relationships/slide" Target="slides/slide39.xml"/><Relationship Id="rId159" Type="http://schemas.openxmlformats.org/officeDocument/2006/relationships/slide" Target="slides/slide60.xml"/><Relationship Id="rId170" Type="http://schemas.openxmlformats.org/officeDocument/2006/relationships/slide" Target="slides/slide71.xml"/><Relationship Id="rId191" Type="http://schemas.openxmlformats.org/officeDocument/2006/relationships/slide" Target="slides/slide92.xml"/><Relationship Id="rId205" Type="http://schemas.openxmlformats.org/officeDocument/2006/relationships/slide" Target="slides/slide106.xml"/><Relationship Id="rId107" Type="http://schemas.openxmlformats.org/officeDocument/2006/relationships/slide" Target="slides/slide8.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Master" Target="slideMasters/slideMaster53.xml"/><Relationship Id="rId74" Type="http://schemas.openxmlformats.org/officeDocument/2006/relationships/slideMaster" Target="slideMasters/slideMaster74.xml"/><Relationship Id="rId128" Type="http://schemas.openxmlformats.org/officeDocument/2006/relationships/slide" Target="slides/slide29.xml"/><Relationship Id="rId149" Type="http://schemas.openxmlformats.org/officeDocument/2006/relationships/slide" Target="slides/slide50.xml"/><Relationship Id="rId5" Type="http://schemas.openxmlformats.org/officeDocument/2006/relationships/slideMaster" Target="slideMasters/slideMaster5.xml"/><Relationship Id="rId90" Type="http://schemas.openxmlformats.org/officeDocument/2006/relationships/slideMaster" Target="slideMasters/slideMaster90.xml"/><Relationship Id="rId95" Type="http://schemas.openxmlformats.org/officeDocument/2006/relationships/slideMaster" Target="slideMasters/slideMaster95.xml"/><Relationship Id="rId160" Type="http://schemas.openxmlformats.org/officeDocument/2006/relationships/slide" Target="slides/slide61.xml"/><Relationship Id="rId165" Type="http://schemas.openxmlformats.org/officeDocument/2006/relationships/slide" Target="slides/slide66.xml"/><Relationship Id="rId181" Type="http://schemas.openxmlformats.org/officeDocument/2006/relationships/slide" Target="slides/slide82.xml"/><Relationship Id="rId186" Type="http://schemas.openxmlformats.org/officeDocument/2006/relationships/slide" Target="slides/slide87.xml"/><Relationship Id="rId216" Type="http://schemas.openxmlformats.org/officeDocument/2006/relationships/slide" Target="slides/slide117.xml"/><Relationship Id="rId211" Type="http://schemas.openxmlformats.org/officeDocument/2006/relationships/slide" Target="slides/slide112.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Master" Target="slideMasters/slideMaster64.xml"/><Relationship Id="rId69" Type="http://schemas.openxmlformats.org/officeDocument/2006/relationships/slideMaster" Target="slideMasters/slideMaster69.xml"/><Relationship Id="rId113" Type="http://schemas.openxmlformats.org/officeDocument/2006/relationships/slide" Target="slides/slide14.xml"/><Relationship Id="rId118" Type="http://schemas.openxmlformats.org/officeDocument/2006/relationships/slide" Target="slides/slide19.xml"/><Relationship Id="rId134" Type="http://schemas.openxmlformats.org/officeDocument/2006/relationships/slide" Target="slides/slide35.xml"/><Relationship Id="rId139" Type="http://schemas.openxmlformats.org/officeDocument/2006/relationships/slide" Target="slides/slide40.xml"/><Relationship Id="rId80" Type="http://schemas.openxmlformats.org/officeDocument/2006/relationships/slideMaster" Target="slideMasters/slideMaster80.xml"/><Relationship Id="rId85" Type="http://schemas.openxmlformats.org/officeDocument/2006/relationships/slideMaster" Target="slideMasters/slideMaster85.xml"/><Relationship Id="rId150" Type="http://schemas.openxmlformats.org/officeDocument/2006/relationships/slide" Target="slides/slide51.xml"/><Relationship Id="rId155" Type="http://schemas.openxmlformats.org/officeDocument/2006/relationships/slide" Target="slides/slide56.xml"/><Relationship Id="rId171" Type="http://schemas.openxmlformats.org/officeDocument/2006/relationships/slide" Target="slides/slide72.xml"/><Relationship Id="rId176" Type="http://schemas.openxmlformats.org/officeDocument/2006/relationships/slide" Target="slides/slide77.xml"/><Relationship Id="rId192" Type="http://schemas.openxmlformats.org/officeDocument/2006/relationships/slide" Target="slides/slide93.xml"/><Relationship Id="rId197" Type="http://schemas.openxmlformats.org/officeDocument/2006/relationships/slide" Target="slides/slide98.xml"/><Relationship Id="rId206" Type="http://schemas.openxmlformats.org/officeDocument/2006/relationships/slide" Target="slides/slide107.xml"/><Relationship Id="rId201" Type="http://schemas.openxmlformats.org/officeDocument/2006/relationships/slide" Target="slides/slide102.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 Target="slides/slide4.xml"/><Relationship Id="rId108" Type="http://schemas.openxmlformats.org/officeDocument/2006/relationships/slide" Target="slides/slide9.xml"/><Relationship Id="rId124" Type="http://schemas.openxmlformats.org/officeDocument/2006/relationships/slide" Target="slides/slide25.xml"/><Relationship Id="rId129" Type="http://schemas.openxmlformats.org/officeDocument/2006/relationships/slide" Target="slides/slide30.xml"/><Relationship Id="rId54" Type="http://schemas.openxmlformats.org/officeDocument/2006/relationships/slideMaster" Target="slideMasters/slideMaster54.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91" Type="http://schemas.openxmlformats.org/officeDocument/2006/relationships/slideMaster" Target="slideMasters/slideMaster91.xml"/><Relationship Id="rId96" Type="http://schemas.openxmlformats.org/officeDocument/2006/relationships/slideMaster" Target="slideMasters/slideMaster96.xml"/><Relationship Id="rId140" Type="http://schemas.openxmlformats.org/officeDocument/2006/relationships/slide" Target="slides/slide41.xml"/><Relationship Id="rId145" Type="http://schemas.openxmlformats.org/officeDocument/2006/relationships/slide" Target="slides/slide46.xml"/><Relationship Id="rId161" Type="http://schemas.openxmlformats.org/officeDocument/2006/relationships/slide" Target="slides/slide62.xml"/><Relationship Id="rId166" Type="http://schemas.openxmlformats.org/officeDocument/2006/relationships/slide" Target="slides/slide67.xml"/><Relationship Id="rId182" Type="http://schemas.openxmlformats.org/officeDocument/2006/relationships/slide" Target="slides/slide83.xml"/><Relationship Id="rId187" Type="http://schemas.openxmlformats.org/officeDocument/2006/relationships/slide" Target="slides/slide88.xml"/><Relationship Id="rId217"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212" Type="http://schemas.openxmlformats.org/officeDocument/2006/relationships/slide" Target="slides/slide113.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 Target="slides/slide15.xml"/><Relationship Id="rId119" Type="http://schemas.openxmlformats.org/officeDocument/2006/relationships/slide" Target="slides/slide20.xml"/><Relationship Id="rId44" Type="http://schemas.openxmlformats.org/officeDocument/2006/relationships/slideMaster" Target="slideMasters/slideMaster44.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130" Type="http://schemas.openxmlformats.org/officeDocument/2006/relationships/slide" Target="slides/slide31.xml"/><Relationship Id="rId135" Type="http://schemas.openxmlformats.org/officeDocument/2006/relationships/slide" Target="slides/slide36.xml"/><Relationship Id="rId151" Type="http://schemas.openxmlformats.org/officeDocument/2006/relationships/slide" Target="slides/slide52.xml"/><Relationship Id="rId156" Type="http://schemas.openxmlformats.org/officeDocument/2006/relationships/slide" Target="slides/slide57.xml"/><Relationship Id="rId177" Type="http://schemas.openxmlformats.org/officeDocument/2006/relationships/slide" Target="slides/slide78.xml"/><Relationship Id="rId198" Type="http://schemas.openxmlformats.org/officeDocument/2006/relationships/slide" Target="slides/slide99.xml"/><Relationship Id="rId172" Type="http://schemas.openxmlformats.org/officeDocument/2006/relationships/slide" Target="slides/slide73.xml"/><Relationship Id="rId193" Type="http://schemas.openxmlformats.org/officeDocument/2006/relationships/slide" Target="slides/slide94.xml"/><Relationship Id="rId202" Type="http://schemas.openxmlformats.org/officeDocument/2006/relationships/slide" Target="slides/slide103.xml"/><Relationship Id="rId207" Type="http://schemas.openxmlformats.org/officeDocument/2006/relationships/slide" Target="slides/slide10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10.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 Target="slides/slide5.xml"/><Relationship Id="rId120" Type="http://schemas.openxmlformats.org/officeDocument/2006/relationships/slide" Target="slides/slide21.xml"/><Relationship Id="rId125" Type="http://schemas.openxmlformats.org/officeDocument/2006/relationships/slide" Target="slides/slide26.xml"/><Relationship Id="rId141" Type="http://schemas.openxmlformats.org/officeDocument/2006/relationships/slide" Target="slides/slide42.xml"/><Relationship Id="rId146" Type="http://schemas.openxmlformats.org/officeDocument/2006/relationships/slide" Target="slides/slide47.xml"/><Relationship Id="rId167" Type="http://schemas.openxmlformats.org/officeDocument/2006/relationships/slide" Target="slides/slide68.xml"/><Relationship Id="rId188" Type="http://schemas.openxmlformats.org/officeDocument/2006/relationships/slide" Target="slides/slide89.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162" Type="http://schemas.openxmlformats.org/officeDocument/2006/relationships/slide" Target="slides/slide63.xml"/><Relationship Id="rId183" Type="http://schemas.openxmlformats.org/officeDocument/2006/relationships/slide" Target="slides/slide84.xml"/><Relationship Id="rId213" Type="http://schemas.openxmlformats.org/officeDocument/2006/relationships/slide" Target="slides/slide114.xml"/><Relationship Id="rId218"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 Target="slides/slide11.xml"/><Relationship Id="rId115" Type="http://schemas.openxmlformats.org/officeDocument/2006/relationships/slide" Target="slides/slide16.xml"/><Relationship Id="rId131" Type="http://schemas.openxmlformats.org/officeDocument/2006/relationships/slide" Target="slides/slide32.xml"/><Relationship Id="rId136" Type="http://schemas.openxmlformats.org/officeDocument/2006/relationships/slide" Target="slides/slide37.xml"/><Relationship Id="rId157" Type="http://schemas.openxmlformats.org/officeDocument/2006/relationships/slide" Target="slides/slide58.xml"/><Relationship Id="rId178" Type="http://schemas.openxmlformats.org/officeDocument/2006/relationships/slide" Target="slides/slide79.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 Target="slides/slide53.xml"/><Relationship Id="rId173" Type="http://schemas.openxmlformats.org/officeDocument/2006/relationships/slide" Target="slides/slide74.xml"/><Relationship Id="rId194" Type="http://schemas.openxmlformats.org/officeDocument/2006/relationships/slide" Target="slides/slide95.xml"/><Relationship Id="rId199" Type="http://schemas.openxmlformats.org/officeDocument/2006/relationships/slide" Target="slides/slide100.xml"/><Relationship Id="rId203" Type="http://schemas.openxmlformats.org/officeDocument/2006/relationships/slide" Target="slides/slide104.xml"/><Relationship Id="rId208" Type="http://schemas.openxmlformats.org/officeDocument/2006/relationships/slide" Target="slides/slide109.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 Target="slides/slide1.xml"/><Relationship Id="rId105" Type="http://schemas.openxmlformats.org/officeDocument/2006/relationships/slide" Target="slides/slide6.xml"/><Relationship Id="rId126" Type="http://schemas.openxmlformats.org/officeDocument/2006/relationships/slide" Target="slides/slide27.xml"/><Relationship Id="rId147" Type="http://schemas.openxmlformats.org/officeDocument/2006/relationships/slide" Target="slides/slide48.xml"/><Relationship Id="rId168" Type="http://schemas.openxmlformats.org/officeDocument/2006/relationships/slide" Target="slides/slide69.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 Target="slides/slide22.xml"/><Relationship Id="rId142" Type="http://schemas.openxmlformats.org/officeDocument/2006/relationships/slide" Target="slides/slide43.xml"/><Relationship Id="rId163" Type="http://schemas.openxmlformats.org/officeDocument/2006/relationships/slide" Target="slides/slide64.xml"/><Relationship Id="rId184" Type="http://schemas.openxmlformats.org/officeDocument/2006/relationships/slide" Target="slides/slide85.xml"/><Relationship Id="rId189" Type="http://schemas.openxmlformats.org/officeDocument/2006/relationships/slide" Target="slides/slide90.xml"/><Relationship Id="rId219" Type="http://schemas.openxmlformats.org/officeDocument/2006/relationships/viewProps" Target="viewProps.xml"/><Relationship Id="rId3" Type="http://schemas.openxmlformats.org/officeDocument/2006/relationships/slideMaster" Target="slideMasters/slideMaster3.xml"/><Relationship Id="rId214" Type="http://schemas.openxmlformats.org/officeDocument/2006/relationships/slide" Target="slides/slide115.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 Target="slides/slide17.xml"/><Relationship Id="rId137" Type="http://schemas.openxmlformats.org/officeDocument/2006/relationships/slide" Target="slides/slide38.xml"/><Relationship Id="rId158" Type="http://schemas.openxmlformats.org/officeDocument/2006/relationships/slide" Target="slides/slide59.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 Target="slides/slide12.xml"/><Relationship Id="rId132" Type="http://schemas.openxmlformats.org/officeDocument/2006/relationships/slide" Target="slides/slide33.xml"/><Relationship Id="rId153" Type="http://schemas.openxmlformats.org/officeDocument/2006/relationships/slide" Target="slides/slide54.xml"/><Relationship Id="rId174" Type="http://schemas.openxmlformats.org/officeDocument/2006/relationships/slide" Target="slides/slide75.xml"/><Relationship Id="rId179" Type="http://schemas.openxmlformats.org/officeDocument/2006/relationships/slide" Target="slides/slide80.xml"/><Relationship Id="rId195" Type="http://schemas.openxmlformats.org/officeDocument/2006/relationships/slide" Target="slides/slide96.xml"/><Relationship Id="rId209" Type="http://schemas.openxmlformats.org/officeDocument/2006/relationships/slide" Target="slides/slide110.xml"/><Relationship Id="rId190" Type="http://schemas.openxmlformats.org/officeDocument/2006/relationships/slide" Target="slides/slide91.xml"/><Relationship Id="rId204" Type="http://schemas.openxmlformats.org/officeDocument/2006/relationships/slide" Target="slides/slide105.xml"/><Relationship Id="rId220" Type="http://schemas.openxmlformats.org/officeDocument/2006/relationships/theme" Target="theme/theme1.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 Target="slides/slide7.xml"/><Relationship Id="rId127" Type="http://schemas.openxmlformats.org/officeDocument/2006/relationships/slide" Target="slides/slide28.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 Target="slides/slide2.xml"/><Relationship Id="rId122" Type="http://schemas.openxmlformats.org/officeDocument/2006/relationships/slide" Target="slides/slide23.xml"/><Relationship Id="rId143" Type="http://schemas.openxmlformats.org/officeDocument/2006/relationships/slide" Target="slides/slide44.xml"/><Relationship Id="rId148" Type="http://schemas.openxmlformats.org/officeDocument/2006/relationships/slide" Target="slides/slide49.xml"/><Relationship Id="rId164" Type="http://schemas.openxmlformats.org/officeDocument/2006/relationships/slide" Target="slides/slide65.xml"/><Relationship Id="rId169" Type="http://schemas.openxmlformats.org/officeDocument/2006/relationships/slide" Target="slides/slide70.xml"/><Relationship Id="rId185" Type="http://schemas.openxmlformats.org/officeDocument/2006/relationships/slide" Target="slides/slide86.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81.xml"/><Relationship Id="rId210" Type="http://schemas.openxmlformats.org/officeDocument/2006/relationships/slide" Target="slides/slide111.xml"/><Relationship Id="rId215" Type="http://schemas.openxmlformats.org/officeDocument/2006/relationships/slide" Target="slides/slide116.xml"/><Relationship Id="rId26" Type="http://schemas.openxmlformats.org/officeDocument/2006/relationships/slideMaster" Target="slideMasters/slideMaster26.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Master" Target="slideMasters/slideMaster89.xml"/><Relationship Id="rId112" Type="http://schemas.openxmlformats.org/officeDocument/2006/relationships/slide" Target="slides/slide13.xml"/><Relationship Id="rId133" Type="http://schemas.openxmlformats.org/officeDocument/2006/relationships/slide" Target="slides/slide34.xml"/><Relationship Id="rId154" Type="http://schemas.openxmlformats.org/officeDocument/2006/relationships/slide" Target="slides/slide55.xml"/><Relationship Id="rId175" Type="http://schemas.openxmlformats.org/officeDocument/2006/relationships/slide" Target="slides/slide76.xml"/><Relationship Id="rId196" Type="http://schemas.openxmlformats.org/officeDocument/2006/relationships/slide" Target="slides/slide97.xml"/><Relationship Id="rId200" Type="http://schemas.openxmlformats.org/officeDocument/2006/relationships/slide" Target="slides/slide101.xml"/><Relationship Id="rId16" Type="http://schemas.openxmlformats.org/officeDocument/2006/relationships/slideMaster" Target="slideMasters/slideMaster16.xml"/><Relationship Id="rId221" Type="http://schemas.openxmlformats.org/officeDocument/2006/relationships/tableStyles" Target="tableStyles.xml"/><Relationship Id="rId37" Type="http://schemas.openxmlformats.org/officeDocument/2006/relationships/slideMaster" Target="slideMasters/slideMaster37.xml"/><Relationship Id="rId58" Type="http://schemas.openxmlformats.org/officeDocument/2006/relationships/slideMaster" Target="slideMasters/slideMaster58.xml"/><Relationship Id="rId79" Type="http://schemas.openxmlformats.org/officeDocument/2006/relationships/slideMaster" Target="slideMasters/slideMaster79.xml"/><Relationship Id="rId102" Type="http://schemas.openxmlformats.org/officeDocument/2006/relationships/slide" Target="slides/slide3.xml"/><Relationship Id="rId123" Type="http://schemas.openxmlformats.org/officeDocument/2006/relationships/slide" Target="slides/slide24.xml"/><Relationship Id="rId144" Type="http://schemas.openxmlformats.org/officeDocument/2006/relationships/slide" Target="slides/slide4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90EC58-E921-2746-BC38-3CCE9D8FB9BA}" type="doc">
      <dgm:prSet loTypeId="urn:microsoft.com/office/officeart/2005/8/layout/hChevron3" loCatId="process" qsTypeId="urn:microsoft.com/office/officeart/2005/8/quickstyle/simple5" qsCatId="simple" csTypeId="urn:microsoft.com/office/officeart/2005/8/colors/accent1_2" csCatId="accent1" phldr="1"/>
      <dgm:spPr/>
    </dgm:pt>
    <dgm:pt modelId="{17A4B547-7016-8446-B4E4-FF7F516DB81E}">
      <dgm:prSet phldrT="[Text]"/>
      <dgm:spPr>
        <a:solidFill>
          <a:schemeClr val="tx1">
            <a:lumMod val="85000"/>
            <a:lumOff val="15000"/>
            <a:alpha val="70000"/>
          </a:schemeClr>
        </a:solidFill>
      </dgm:spPr>
      <dgm:t>
        <a:bodyPr/>
        <a:lstStyle/>
        <a:p>
          <a:r>
            <a:rPr lang="en-US" dirty="0" smtClean="0"/>
            <a:t>ensemble methods</a:t>
          </a:r>
          <a:endParaRPr lang="en-US" dirty="0"/>
        </a:p>
      </dgm:t>
    </dgm:pt>
    <dgm:pt modelId="{76932FDF-0346-944F-B291-0025AA393E8B}" type="parTrans" cxnId="{9BA9E428-7485-EE42-ACFA-9E553AE3DE2A}">
      <dgm:prSet/>
      <dgm:spPr/>
      <dgm:t>
        <a:bodyPr/>
        <a:lstStyle/>
        <a:p>
          <a:endParaRPr lang="en-US"/>
        </a:p>
      </dgm:t>
    </dgm:pt>
    <dgm:pt modelId="{74E7E46C-E118-EF4E-AED8-768306F0A917}" type="sibTrans" cxnId="{9BA9E428-7485-EE42-ACFA-9E553AE3DE2A}">
      <dgm:prSet/>
      <dgm:spPr/>
      <dgm:t>
        <a:bodyPr/>
        <a:lstStyle/>
        <a:p>
          <a:endParaRPr lang="en-US"/>
        </a:p>
      </dgm:t>
    </dgm:pt>
    <dgm:pt modelId="{474C37B8-ED83-3B4D-9595-769D0B0454AA}">
      <dgm:prSet phldrT="[Text]"/>
      <dgm:spPr>
        <a:solidFill>
          <a:schemeClr val="tx1">
            <a:lumMod val="85000"/>
            <a:lumOff val="15000"/>
            <a:alpha val="70000"/>
          </a:schemeClr>
        </a:solidFill>
      </dgm:spPr>
      <dgm:t>
        <a:bodyPr/>
        <a:lstStyle/>
        <a:p>
          <a:r>
            <a:rPr lang="en-US" dirty="0" smtClean="0"/>
            <a:t>wisdom of crowds / uses</a:t>
          </a:r>
          <a:endParaRPr lang="en-US" dirty="0"/>
        </a:p>
      </dgm:t>
    </dgm:pt>
    <dgm:pt modelId="{8322C593-7D49-C447-A384-7F08A6633FC2}" type="parTrans" cxnId="{96BE63D6-4978-6E4D-B030-32F7F03CA98F}">
      <dgm:prSet/>
      <dgm:spPr/>
      <dgm:t>
        <a:bodyPr/>
        <a:lstStyle/>
        <a:p>
          <a:endParaRPr lang="en-US"/>
        </a:p>
      </dgm:t>
    </dgm:pt>
    <dgm:pt modelId="{F5A90364-0346-6044-9AE2-B0E6ADE6530B}" type="sibTrans" cxnId="{96BE63D6-4978-6E4D-B030-32F7F03CA98F}">
      <dgm:prSet/>
      <dgm:spPr/>
      <dgm:t>
        <a:bodyPr/>
        <a:lstStyle/>
        <a:p>
          <a:endParaRPr lang="en-US"/>
        </a:p>
      </dgm:t>
    </dgm:pt>
    <dgm:pt modelId="{F713A12B-DC0A-6D47-829D-83D885A90436}">
      <dgm:prSet phldrT="[Text]"/>
      <dgm:spPr>
        <a:solidFill>
          <a:schemeClr val="tx1">
            <a:lumMod val="85000"/>
            <a:lumOff val="15000"/>
            <a:alpha val="70000"/>
          </a:schemeClr>
        </a:solidFill>
      </dgm:spPr>
      <dgm:t>
        <a:bodyPr/>
        <a:lstStyle/>
        <a:p>
          <a:r>
            <a:rPr lang="en-US" dirty="0" smtClean="0"/>
            <a:t>wisdom of crowds failures</a:t>
          </a:r>
          <a:endParaRPr lang="en-US" dirty="0"/>
        </a:p>
      </dgm:t>
    </dgm:pt>
    <dgm:pt modelId="{9F090729-A7E7-C249-B433-EE46618EF013}" type="parTrans" cxnId="{A8EFA23A-980F-5A4C-BA9B-A64EEA754A2D}">
      <dgm:prSet/>
      <dgm:spPr/>
      <dgm:t>
        <a:bodyPr/>
        <a:lstStyle/>
        <a:p>
          <a:endParaRPr lang="en-US"/>
        </a:p>
      </dgm:t>
    </dgm:pt>
    <dgm:pt modelId="{2EE5F32F-34BD-2940-A3D3-47ADEADDC742}" type="sibTrans" cxnId="{A8EFA23A-980F-5A4C-BA9B-A64EEA754A2D}">
      <dgm:prSet/>
      <dgm:spPr/>
      <dgm:t>
        <a:bodyPr/>
        <a:lstStyle/>
        <a:p>
          <a:endParaRPr lang="en-US"/>
        </a:p>
      </dgm:t>
    </dgm:pt>
    <dgm:pt modelId="{E7F0712E-1BE5-4345-9B82-D846B58EFFB5}">
      <dgm:prSet phldrT="[Text]"/>
      <dgm:spPr>
        <a:solidFill>
          <a:schemeClr val="tx1">
            <a:lumMod val="85000"/>
            <a:lumOff val="15000"/>
            <a:alpha val="70000"/>
          </a:schemeClr>
        </a:solidFill>
      </dgm:spPr>
      <dgm:t>
        <a:bodyPr/>
        <a:lstStyle/>
        <a:p>
          <a:r>
            <a:rPr lang="en-US" dirty="0" smtClean="0"/>
            <a:t>conclusion</a:t>
          </a:r>
          <a:endParaRPr lang="en-US" dirty="0"/>
        </a:p>
      </dgm:t>
    </dgm:pt>
    <dgm:pt modelId="{7C8C1243-376C-4748-9F18-C6CBF90F321C}" type="parTrans" cxnId="{CF2D99D0-41EE-944F-8578-18A72D0A6F9E}">
      <dgm:prSet/>
      <dgm:spPr/>
      <dgm:t>
        <a:bodyPr/>
        <a:lstStyle/>
        <a:p>
          <a:endParaRPr lang="en-US"/>
        </a:p>
      </dgm:t>
    </dgm:pt>
    <dgm:pt modelId="{348D162C-614C-564E-824A-727656D6CCF1}" type="sibTrans" cxnId="{CF2D99D0-41EE-944F-8578-18A72D0A6F9E}">
      <dgm:prSet/>
      <dgm:spPr/>
      <dgm:t>
        <a:bodyPr/>
        <a:lstStyle/>
        <a:p>
          <a:endParaRPr lang="en-US"/>
        </a:p>
      </dgm:t>
    </dgm:pt>
    <dgm:pt modelId="{77318532-CC9B-7047-82E2-126C5050DBC3}">
      <dgm:prSet phldrT="[Text]"/>
      <dgm:spPr>
        <a:solidFill>
          <a:schemeClr val="tx1">
            <a:lumMod val="85000"/>
            <a:lumOff val="15000"/>
            <a:alpha val="70000"/>
          </a:schemeClr>
        </a:solidFill>
      </dgm:spPr>
      <dgm:t>
        <a:bodyPr/>
        <a:lstStyle/>
        <a:p>
          <a:r>
            <a:rPr lang="en-US" dirty="0" smtClean="0"/>
            <a:t>introduction</a:t>
          </a:r>
          <a:endParaRPr lang="en-US" dirty="0"/>
        </a:p>
      </dgm:t>
    </dgm:pt>
    <dgm:pt modelId="{69944451-1E8A-CE43-A526-0D9B0C0677D3}" type="parTrans" cxnId="{49CB4F7F-7F0A-B243-9C76-B4EC967852BF}">
      <dgm:prSet/>
      <dgm:spPr/>
      <dgm:t>
        <a:bodyPr/>
        <a:lstStyle/>
        <a:p>
          <a:endParaRPr lang="en-US"/>
        </a:p>
      </dgm:t>
    </dgm:pt>
    <dgm:pt modelId="{2CD807FE-2F57-6A4B-B254-FFAC1CD85AD1}" type="sibTrans" cxnId="{49CB4F7F-7F0A-B243-9C76-B4EC967852BF}">
      <dgm:prSet/>
      <dgm:spPr/>
      <dgm:t>
        <a:bodyPr/>
        <a:lstStyle/>
        <a:p>
          <a:endParaRPr lang="en-US"/>
        </a:p>
      </dgm:t>
    </dgm:pt>
    <dgm:pt modelId="{2FC83703-3F96-C142-9956-E1B04E0440AD}" type="pres">
      <dgm:prSet presAssocID="{BD90EC58-E921-2746-BC38-3CCE9D8FB9BA}" presName="Name0" presStyleCnt="0">
        <dgm:presLayoutVars>
          <dgm:dir/>
          <dgm:resizeHandles val="exact"/>
        </dgm:presLayoutVars>
      </dgm:prSet>
      <dgm:spPr/>
    </dgm:pt>
    <dgm:pt modelId="{63BD6BB8-C43A-584E-B235-AB1AF0465A7B}" type="pres">
      <dgm:prSet presAssocID="{77318532-CC9B-7047-82E2-126C5050DBC3}" presName="parTxOnly" presStyleLbl="node1" presStyleIdx="0" presStyleCnt="5" custLinFactNeighborX="-256" custLinFactNeighborY="0">
        <dgm:presLayoutVars>
          <dgm:bulletEnabled val="1"/>
        </dgm:presLayoutVars>
      </dgm:prSet>
      <dgm:spPr/>
      <dgm:t>
        <a:bodyPr/>
        <a:lstStyle/>
        <a:p>
          <a:endParaRPr lang="en-US"/>
        </a:p>
      </dgm:t>
    </dgm:pt>
    <dgm:pt modelId="{D22AA9BD-495B-3346-B22C-16800186DC1C}" type="pres">
      <dgm:prSet presAssocID="{2CD807FE-2F57-6A4B-B254-FFAC1CD85AD1}" presName="parSpace" presStyleCnt="0"/>
      <dgm:spPr/>
    </dgm:pt>
    <dgm:pt modelId="{F78F97E9-073A-7B47-BD33-499C35690B4E}" type="pres">
      <dgm:prSet presAssocID="{17A4B547-7016-8446-B4E4-FF7F516DB81E}" presName="parTxOnly" presStyleLbl="node1" presStyleIdx="1" presStyleCnt="5" custLinFactNeighborX="3823">
        <dgm:presLayoutVars>
          <dgm:bulletEnabled val="1"/>
        </dgm:presLayoutVars>
      </dgm:prSet>
      <dgm:spPr/>
      <dgm:t>
        <a:bodyPr/>
        <a:lstStyle/>
        <a:p>
          <a:endParaRPr lang="en-US"/>
        </a:p>
      </dgm:t>
    </dgm:pt>
    <dgm:pt modelId="{9651FFF1-D895-4A4B-8950-B2707BFA8E6A}" type="pres">
      <dgm:prSet presAssocID="{74E7E46C-E118-EF4E-AED8-768306F0A917}" presName="parSpace" presStyleCnt="0"/>
      <dgm:spPr/>
    </dgm:pt>
    <dgm:pt modelId="{4EC51ECE-666B-0446-90B5-B1D19C3F8F06}" type="pres">
      <dgm:prSet presAssocID="{474C37B8-ED83-3B4D-9595-769D0B0454AA}" presName="parTxOnly" presStyleLbl="node1" presStyleIdx="2" presStyleCnt="5">
        <dgm:presLayoutVars>
          <dgm:bulletEnabled val="1"/>
        </dgm:presLayoutVars>
      </dgm:prSet>
      <dgm:spPr/>
      <dgm:t>
        <a:bodyPr/>
        <a:lstStyle/>
        <a:p>
          <a:endParaRPr lang="en-US"/>
        </a:p>
      </dgm:t>
    </dgm:pt>
    <dgm:pt modelId="{A7AA3680-731E-A448-A4E6-32AA1BF016DA}" type="pres">
      <dgm:prSet presAssocID="{F5A90364-0346-6044-9AE2-B0E6ADE6530B}" presName="parSpace" presStyleCnt="0"/>
      <dgm:spPr/>
    </dgm:pt>
    <dgm:pt modelId="{E92C9390-82E2-B047-A9FF-E213E35F1FC4}" type="pres">
      <dgm:prSet presAssocID="{F713A12B-DC0A-6D47-829D-83D885A90436}" presName="parTxOnly" presStyleLbl="node1" presStyleIdx="3" presStyleCnt="5">
        <dgm:presLayoutVars>
          <dgm:bulletEnabled val="1"/>
        </dgm:presLayoutVars>
      </dgm:prSet>
      <dgm:spPr/>
      <dgm:t>
        <a:bodyPr/>
        <a:lstStyle/>
        <a:p>
          <a:endParaRPr lang="en-US"/>
        </a:p>
      </dgm:t>
    </dgm:pt>
    <dgm:pt modelId="{82EE7F1F-039F-C642-84B9-A8BB4640011A}" type="pres">
      <dgm:prSet presAssocID="{2EE5F32F-34BD-2940-A3D3-47ADEADDC742}" presName="parSpace" presStyleCnt="0"/>
      <dgm:spPr/>
    </dgm:pt>
    <dgm:pt modelId="{FB735377-EE6F-564B-9140-A49ED6F62AE2}" type="pres">
      <dgm:prSet presAssocID="{E7F0712E-1BE5-4345-9B82-D846B58EFFB5}" presName="parTxOnly" presStyleLbl="node1" presStyleIdx="4" presStyleCnt="5">
        <dgm:presLayoutVars>
          <dgm:bulletEnabled val="1"/>
        </dgm:presLayoutVars>
      </dgm:prSet>
      <dgm:spPr/>
      <dgm:t>
        <a:bodyPr/>
        <a:lstStyle/>
        <a:p>
          <a:endParaRPr lang="en-US"/>
        </a:p>
      </dgm:t>
    </dgm:pt>
  </dgm:ptLst>
  <dgm:cxnLst>
    <dgm:cxn modelId="{18A5D078-0F15-4633-816C-3108882E821C}" type="presOf" srcId="{77318532-CC9B-7047-82E2-126C5050DBC3}" destId="{63BD6BB8-C43A-584E-B235-AB1AF0465A7B}" srcOrd="0" destOrd="0" presId="urn:microsoft.com/office/officeart/2005/8/layout/hChevron3"/>
    <dgm:cxn modelId="{6EEC2667-DB0F-454B-9579-8CF2282A564E}" type="presOf" srcId="{BD90EC58-E921-2746-BC38-3CCE9D8FB9BA}" destId="{2FC83703-3F96-C142-9956-E1B04E0440AD}" srcOrd="0" destOrd="0" presId="urn:microsoft.com/office/officeart/2005/8/layout/hChevron3"/>
    <dgm:cxn modelId="{96BE63D6-4978-6E4D-B030-32F7F03CA98F}" srcId="{BD90EC58-E921-2746-BC38-3CCE9D8FB9BA}" destId="{474C37B8-ED83-3B4D-9595-769D0B0454AA}" srcOrd="2" destOrd="0" parTransId="{8322C593-7D49-C447-A384-7F08A6633FC2}" sibTransId="{F5A90364-0346-6044-9AE2-B0E6ADE6530B}"/>
    <dgm:cxn modelId="{DD5A4BBD-1332-4808-98C9-1A1CC09E93CD}" type="presOf" srcId="{E7F0712E-1BE5-4345-9B82-D846B58EFFB5}" destId="{FB735377-EE6F-564B-9140-A49ED6F62AE2}" srcOrd="0" destOrd="0" presId="urn:microsoft.com/office/officeart/2005/8/layout/hChevron3"/>
    <dgm:cxn modelId="{9BA9E428-7485-EE42-ACFA-9E553AE3DE2A}" srcId="{BD90EC58-E921-2746-BC38-3CCE9D8FB9BA}" destId="{17A4B547-7016-8446-B4E4-FF7F516DB81E}" srcOrd="1" destOrd="0" parTransId="{76932FDF-0346-944F-B291-0025AA393E8B}" sibTransId="{74E7E46C-E118-EF4E-AED8-768306F0A917}"/>
    <dgm:cxn modelId="{3C33F35A-757A-4DF6-9D0A-B3F4CBAF896C}" type="presOf" srcId="{F713A12B-DC0A-6D47-829D-83D885A90436}" destId="{E92C9390-82E2-B047-A9FF-E213E35F1FC4}" srcOrd="0" destOrd="0" presId="urn:microsoft.com/office/officeart/2005/8/layout/hChevron3"/>
    <dgm:cxn modelId="{CF2D99D0-41EE-944F-8578-18A72D0A6F9E}" srcId="{BD90EC58-E921-2746-BC38-3CCE9D8FB9BA}" destId="{E7F0712E-1BE5-4345-9B82-D846B58EFFB5}" srcOrd="4" destOrd="0" parTransId="{7C8C1243-376C-4748-9F18-C6CBF90F321C}" sibTransId="{348D162C-614C-564E-824A-727656D6CCF1}"/>
    <dgm:cxn modelId="{622618BC-FD93-492E-A2D8-7BDCEB25FE75}" type="presOf" srcId="{474C37B8-ED83-3B4D-9595-769D0B0454AA}" destId="{4EC51ECE-666B-0446-90B5-B1D19C3F8F06}" srcOrd="0" destOrd="0" presId="urn:microsoft.com/office/officeart/2005/8/layout/hChevron3"/>
    <dgm:cxn modelId="{49CB4F7F-7F0A-B243-9C76-B4EC967852BF}" srcId="{BD90EC58-E921-2746-BC38-3CCE9D8FB9BA}" destId="{77318532-CC9B-7047-82E2-126C5050DBC3}" srcOrd="0" destOrd="0" parTransId="{69944451-1E8A-CE43-A526-0D9B0C0677D3}" sibTransId="{2CD807FE-2F57-6A4B-B254-FFAC1CD85AD1}"/>
    <dgm:cxn modelId="{502C08FD-E09F-4698-B2E3-BE71B8D6ADB4}" type="presOf" srcId="{17A4B547-7016-8446-B4E4-FF7F516DB81E}" destId="{F78F97E9-073A-7B47-BD33-499C35690B4E}" srcOrd="0" destOrd="0" presId="urn:microsoft.com/office/officeart/2005/8/layout/hChevron3"/>
    <dgm:cxn modelId="{A8EFA23A-980F-5A4C-BA9B-A64EEA754A2D}" srcId="{BD90EC58-E921-2746-BC38-3CCE9D8FB9BA}" destId="{F713A12B-DC0A-6D47-829D-83D885A90436}" srcOrd="3" destOrd="0" parTransId="{9F090729-A7E7-C249-B433-EE46618EF013}" sibTransId="{2EE5F32F-34BD-2940-A3D3-47ADEADDC742}"/>
    <dgm:cxn modelId="{F63C0F25-55B3-44AC-B4D8-2C66B976CE00}" type="presParOf" srcId="{2FC83703-3F96-C142-9956-E1B04E0440AD}" destId="{63BD6BB8-C43A-584E-B235-AB1AF0465A7B}" srcOrd="0" destOrd="0" presId="urn:microsoft.com/office/officeart/2005/8/layout/hChevron3"/>
    <dgm:cxn modelId="{759E78E4-5C40-40E5-B760-874FD77BFC0E}" type="presParOf" srcId="{2FC83703-3F96-C142-9956-E1B04E0440AD}" destId="{D22AA9BD-495B-3346-B22C-16800186DC1C}" srcOrd="1" destOrd="0" presId="urn:microsoft.com/office/officeart/2005/8/layout/hChevron3"/>
    <dgm:cxn modelId="{1ADE4957-F9B8-4817-85E0-FFEEEC825669}" type="presParOf" srcId="{2FC83703-3F96-C142-9956-E1B04E0440AD}" destId="{F78F97E9-073A-7B47-BD33-499C35690B4E}" srcOrd="2" destOrd="0" presId="urn:microsoft.com/office/officeart/2005/8/layout/hChevron3"/>
    <dgm:cxn modelId="{57B356BF-D1B8-4DEE-ABB3-3341D219273C}" type="presParOf" srcId="{2FC83703-3F96-C142-9956-E1B04E0440AD}" destId="{9651FFF1-D895-4A4B-8950-B2707BFA8E6A}" srcOrd="3" destOrd="0" presId="urn:microsoft.com/office/officeart/2005/8/layout/hChevron3"/>
    <dgm:cxn modelId="{1120CD69-F75E-4AD7-9D57-B4A6186272BD}" type="presParOf" srcId="{2FC83703-3F96-C142-9956-E1B04E0440AD}" destId="{4EC51ECE-666B-0446-90B5-B1D19C3F8F06}" srcOrd="4" destOrd="0" presId="urn:microsoft.com/office/officeart/2005/8/layout/hChevron3"/>
    <dgm:cxn modelId="{3F131441-1C0C-4D37-9FD5-11576D32F665}" type="presParOf" srcId="{2FC83703-3F96-C142-9956-E1B04E0440AD}" destId="{A7AA3680-731E-A448-A4E6-32AA1BF016DA}" srcOrd="5" destOrd="0" presId="urn:microsoft.com/office/officeart/2005/8/layout/hChevron3"/>
    <dgm:cxn modelId="{E5A4AF0C-6E68-42EE-9D0B-6CA1C709A757}" type="presParOf" srcId="{2FC83703-3F96-C142-9956-E1B04E0440AD}" destId="{E92C9390-82E2-B047-A9FF-E213E35F1FC4}" srcOrd="6" destOrd="0" presId="urn:microsoft.com/office/officeart/2005/8/layout/hChevron3"/>
    <dgm:cxn modelId="{75396B10-167A-4BAF-9484-337254C5EBCD}" type="presParOf" srcId="{2FC83703-3F96-C142-9956-E1B04E0440AD}" destId="{82EE7F1F-039F-C642-84B9-A8BB4640011A}" srcOrd="7" destOrd="0" presId="urn:microsoft.com/office/officeart/2005/8/layout/hChevron3"/>
    <dgm:cxn modelId="{C3DD8615-674F-4C4A-9C75-7B9FD8AA2B88}" type="presParOf" srcId="{2FC83703-3F96-C142-9956-E1B04E0440AD}" destId="{FB735377-EE6F-564B-9140-A49ED6F62AE2}" srcOrd="8" destOrd="0" presId="urn:microsoft.com/office/officeart/2005/8/layout/hChevron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B9ECA1-8209-4D3F-BB41-CC9E86F883CF}" type="datetimeFigureOut">
              <a:rPr lang="en-US" smtClean="0"/>
              <a:t>11/17/2011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E4C09A-7034-4BE9-9443-2A440327CF5E}" type="slidenum">
              <a:rPr lang="en-US" smtClean="0"/>
              <a:t>‹#›</a:t>
            </a:fld>
            <a:endParaRPr lang="en-US"/>
          </a:p>
        </p:txBody>
      </p:sp>
    </p:spTree>
    <p:extLst>
      <p:ext uri="{BB962C8B-B14F-4D97-AF65-F5344CB8AC3E}">
        <p14:creationId xmlns:p14="http://schemas.microsoft.com/office/powerpoint/2010/main" val="1327258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		P(C|F) = P(F|C)P(C) / P(F)</a:t>
            </a:r>
          </a:p>
          <a:p>
            <a:pPr>
              <a:buNone/>
            </a:pPr>
            <a:r>
              <a:rPr lang="en-US" sz="1200" dirty="0" smtClean="0"/>
              <a:t>	(where F is set of features and C (legitimate, spam) are two classes)</a:t>
            </a:r>
          </a:p>
        </p:txBody>
      </p:sp>
      <p:sp>
        <p:nvSpPr>
          <p:cNvPr id="4" name="Slide Number Placeholder 3"/>
          <p:cNvSpPr>
            <a:spLocks noGrp="1"/>
          </p:cNvSpPr>
          <p:nvPr>
            <p:ph type="sldNum" sz="quarter" idx="10"/>
          </p:nvPr>
        </p:nvSpPr>
        <p:spPr/>
        <p:txBody>
          <a:bodyPr/>
          <a:lstStyle/>
          <a:p>
            <a:fld id="{25898427-3E80-47F8-A273-B13714207C20}" type="slidenum">
              <a:rPr lang="en-US" smtClean="0">
                <a:solidFill>
                  <a:prstClr val="black"/>
                </a:solidFill>
              </a:rPr>
              <a:pPr/>
              <a:t>37</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25s</a:t>
            </a:r>
            <a:endParaRPr lang="en-US" dirty="0"/>
          </a:p>
        </p:txBody>
      </p:sp>
      <p:sp>
        <p:nvSpPr>
          <p:cNvPr id="4" name="Slide Number Placeholder 3"/>
          <p:cNvSpPr>
            <a:spLocks noGrp="1"/>
          </p:cNvSpPr>
          <p:nvPr>
            <p:ph type="sldNum" sz="quarter" idx="10"/>
          </p:nvPr>
        </p:nvSpPr>
        <p:spPr/>
        <p:txBody>
          <a:bodyPr/>
          <a:lstStyle/>
          <a:p>
            <a:fld id="{35326554-3C00-4627-B091-075134B63230}" type="slidenum">
              <a:rPr lang="en-US" smtClean="0">
                <a:solidFill>
                  <a:prstClr val="black"/>
                </a:solidFill>
              </a:rPr>
              <a:pPr/>
              <a:t>71</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20s</a:t>
            </a:r>
            <a:endParaRPr lang="en-US" dirty="0"/>
          </a:p>
        </p:txBody>
      </p:sp>
      <p:sp>
        <p:nvSpPr>
          <p:cNvPr id="4" name="Slide Number Placeholder 3"/>
          <p:cNvSpPr>
            <a:spLocks noGrp="1"/>
          </p:cNvSpPr>
          <p:nvPr>
            <p:ph type="sldNum" sz="quarter" idx="10"/>
          </p:nvPr>
        </p:nvSpPr>
        <p:spPr/>
        <p:txBody>
          <a:bodyPr/>
          <a:lstStyle/>
          <a:p>
            <a:fld id="{35326554-3C00-4627-B091-075134B63230}" type="slidenum">
              <a:rPr lang="en-US" smtClean="0">
                <a:solidFill>
                  <a:prstClr val="black"/>
                </a:solidFill>
              </a:rPr>
              <a:pPr/>
              <a:t>72</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40s</a:t>
            </a:r>
            <a:endParaRPr lang="en-US" dirty="0"/>
          </a:p>
        </p:txBody>
      </p:sp>
      <p:sp>
        <p:nvSpPr>
          <p:cNvPr id="4" name="Slide Number Placeholder 3"/>
          <p:cNvSpPr>
            <a:spLocks noGrp="1"/>
          </p:cNvSpPr>
          <p:nvPr>
            <p:ph type="sldNum" sz="quarter" idx="10"/>
          </p:nvPr>
        </p:nvSpPr>
        <p:spPr/>
        <p:txBody>
          <a:bodyPr/>
          <a:lstStyle/>
          <a:p>
            <a:fld id="{35326554-3C00-4627-B091-075134B63230}" type="slidenum">
              <a:rPr lang="en-US" smtClean="0">
                <a:solidFill>
                  <a:prstClr val="black"/>
                </a:solidFill>
              </a:rPr>
              <a:pPr/>
              <a:t>73</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15s</a:t>
            </a:r>
            <a:endParaRPr lang="en-US" dirty="0"/>
          </a:p>
        </p:txBody>
      </p:sp>
      <p:sp>
        <p:nvSpPr>
          <p:cNvPr id="4" name="Slide Number Placeholder 3"/>
          <p:cNvSpPr>
            <a:spLocks noGrp="1"/>
          </p:cNvSpPr>
          <p:nvPr>
            <p:ph type="sldNum" sz="quarter" idx="10"/>
          </p:nvPr>
        </p:nvSpPr>
        <p:spPr/>
        <p:txBody>
          <a:bodyPr/>
          <a:lstStyle/>
          <a:p>
            <a:fld id="{35326554-3C00-4627-B091-075134B63230}" type="slidenum">
              <a:rPr lang="en-US" smtClean="0">
                <a:solidFill>
                  <a:prstClr val="black"/>
                </a:solidFill>
              </a:rPr>
              <a:pPr/>
              <a:t>74</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15s</a:t>
            </a:r>
            <a:endParaRPr lang="en-US" dirty="0"/>
          </a:p>
        </p:txBody>
      </p:sp>
      <p:sp>
        <p:nvSpPr>
          <p:cNvPr id="4" name="Slide Number Placeholder 3"/>
          <p:cNvSpPr>
            <a:spLocks noGrp="1"/>
          </p:cNvSpPr>
          <p:nvPr>
            <p:ph type="sldNum" sz="quarter" idx="10"/>
          </p:nvPr>
        </p:nvSpPr>
        <p:spPr/>
        <p:txBody>
          <a:bodyPr/>
          <a:lstStyle/>
          <a:p>
            <a:fld id="{35326554-3C00-4627-B091-075134B63230}" type="slidenum">
              <a:rPr lang="en-US" smtClean="0">
                <a:solidFill>
                  <a:prstClr val="black"/>
                </a:solidFill>
              </a:rPr>
              <a:pPr/>
              <a:t>75</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40s</a:t>
            </a:r>
            <a:endParaRPr lang="en-US" dirty="0"/>
          </a:p>
        </p:txBody>
      </p:sp>
      <p:sp>
        <p:nvSpPr>
          <p:cNvPr id="4" name="Slide Number Placeholder 3"/>
          <p:cNvSpPr>
            <a:spLocks noGrp="1"/>
          </p:cNvSpPr>
          <p:nvPr>
            <p:ph type="sldNum" sz="quarter" idx="10"/>
          </p:nvPr>
        </p:nvSpPr>
        <p:spPr/>
        <p:txBody>
          <a:bodyPr/>
          <a:lstStyle/>
          <a:p>
            <a:fld id="{35326554-3C00-4627-B091-075134B63230}" type="slidenum">
              <a:rPr lang="en-US" smtClean="0">
                <a:solidFill>
                  <a:prstClr val="black"/>
                </a:solidFill>
              </a:rPr>
              <a:pPr/>
              <a:t>76</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25s</a:t>
            </a:r>
            <a:endParaRPr lang="en-US" dirty="0"/>
          </a:p>
        </p:txBody>
      </p:sp>
      <p:sp>
        <p:nvSpPr>
          <p:cNvPr id="4" name="Slide Number Placeholder 3"/>
          <p:cNvSpPr>
            <a:spLocks noGrp="1"/>
          </p:cNvSpPr>
          <p:nvPr>
            <p:ph type="sldNum" sz="quarter" idx="10"/>
          </p:nvPr>
        </p:nvSpPr>
        <p:spPr/>
        <p:txBody>
          <a:bodyPr/>
          <a:lstStyle/>
          <a:p>
            <a:fld id="{35326554-3C00-4627-B091-075134B63230}" type="slidenum">
              <a:rPr lang="en-US" smtClean="0">
                <a:solidFill>
                  <a:prstClr val="black"/>
                </a:solidFill>
              </a:rPr>
              <a:pPr/>
              <a:t>77</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30seconds</a:t>
            </a:r>
            <a:endParaRPr lang="en-US" dirty="0"/>
          </a:p>
        </p:txBody>
      </p:sp>
      <p:sp>
        <p:nvSpPr>
          <p:cNvPr id="4" name="Slide Number Placeholder 3"/>
          <p:cNvSpPr>
            <a:spLocks noGrp="1"/>
          </p:cNvSpPr>
          <p:nvPr>
            <p:ph type="sldNum" sz="quarter" idx="10"/>
          </p:nvPr>
        </p:nvSpPr>
        <p:spPr/>
        <p:txBody>
          <a:bodyPr/>
          <a:lstStyle/>
          <a:p>
            <a:fld id="{35326554-3C00-4627-B091-075134B63230}" type="slidenum">
              <a:rPr lang="en-US" smtClean="0">
                <a:solidFill>
                  <a:prstClr val="black"/>
                </a:solidFill>
              </a:rPr>
              <a:pPr/>
              <a:t>78</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45s</a:t>
            </a:r>
            <a:endParaRPr lang="en-US" dirty="0"/>
          </a:p>
        </p:txBody>
      </p:sp>
      <p:sp>
        <p:nvSpPr>
          <p:cNvPr id="4" name="Slide Number Placeholder 3"/>
          <p:cNvSpPr>
            <a:spLocks noGrp="1"/>
          </p:cNvSpPr>
          <p:nvPr>
            <p:ph type="sldNum" sz="quarter" idx="10"/>
          </p:nvPr>
        </p:nvSpPr>
        <p:spPr/>
        <p:txBody>
          <a:bodyPr/>
          <a:lstStyle/>
          <a:p>
            <a:fld id="{35326554-3C00-4627-B091-075134B63230}" type="slidenum">
              <a:rPr lang="en-US" smtClean="0">
                <a:solidFill>
                  <a:prstClr val="black"/>
                </a:solidFill>
              </a:rPr>
              <a:pPr/>
              <a:t>79</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45s</a:t>
            </a:r>
            <a:endParaRPr lang="en-US" dirty="0"/>
          </a:p>
        </p:txBody>
      </p:sp>
      <p:sp>
        <p:nvSpPr>
          <p:cNvPr id="4" name="Slide Number Placeholder 3"/>
          <p:cNvSpPr>
            <a:spLocks noGrp="1"/>
          </p:cNvSpPr>
          <p:nvPr>
            <p:ph type="sldNum" sz="quarter" idx="10"/>
          </p:nvPr>
        </p:nvSpPr>
        <p:spPr/>
        <p:txBody>
          <a:bodyPr/>
          <a:lstStyle/>
          <a:p>
            <a:fld id="{35326554-3C00-4627-B091-075134B63230}" type="slidenum">
              <a:rPr lang="en-US" smtClean="0">
                <a:solidFill>
                  <a:prstClr val="black"/>
                </a:solidFill>
              </a:rPr>
              <a:pPr/>
              <a:t>80</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15s</a:t>
            </a:r>
            <a:endParaRPr lang="en-US" dirty="0"/>
          </a:p>
        </p:txBody>
      </p:sp>
      <p:sp>
        <p:nvSpPr>
          <p:cNvPr id="4" name="Slide Number Placeholder 3"/>
          <p:cNvSpPr>
            <a:spLocks noGrp="1"/>
          </p:cNvSpPr>
          <p:nvPr>
            <p:ph type="sldNum" sz="quarter" idx="10"/>
          </p:nvPr>
        </p:nvSpPr>
        <p:spPr/>
        <p:txBody>
          <a:bodyPr/>
          <a:lstStyle/>
          <a:p>
            <a:fld id="{35326554-3C00-4627-B091-075134B63230}" type="slidenum">
              <a:rPr lang="en-US" smtClean="0">
                <a:solidFill>
                  <a:prstClr val="black"/>
                </a:solidFill>
              </a:rPr>
              <a:pPr/>
              <a:t>63</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min</a:t>
            </a:r>
            <a:endParaRPr lang="en-US" dirty="0"/>
          </a:p>
        </p:txBody>
      </p:sp>
      <p:sp>
        <p:nvSpPr>
          <p:cNvPr id="4" name="Slide Number Placeholder 3"/>
          <p:cNvSpPr>
            <a:spLocks noGrp="1"/>
          </p:cNvSpPr>
          <p:nvPr>
            <p:ph type="sldNum" sz="quarter" idx="10"/>
          </p:nvPr>
        </p:nvSpPr>
        <p:spPr/>
        <p:txBody>
          <a:bodyPr/>
          <a:lstStyle/>
          <a:p>
            <a:fld id="{35326554-3C00-4627-B091-075134B63230}" type="slidenum">
              <a:rPr lang="en-US" smtClean="0">
                <a:solidFill>
                  <a:prstClr val="black"/>
                </a:solidFill>
              </a:rPr>
              <a:pPr/>
              <a:t>81</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D673F2-DD64-4BA9-8552-037935449AFE}" type="slidenum">
              <a:rPr lang="en-US" smtClean="0">
                <a:solidFill>
                  <a:prstClr val="black"/>
                </a:solidFill>
              </a:rPr>
              <a:pPr/>
              <a:t>92</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Affinity</a:t>
            </a:r>
            <a:r>
              <a:rPr lang="en-US" baseline="0" dirty="0" smtClean="0"/>
              <a:t> propagation is also robust when unusual similarity measures are used.</a:t>
            </a:r>
          </a:p>
          <a:p>
            <a:r>
              <a:rPr lang="en-US" baseline="0" dirty="0" smtClean="0"/>
              <a:t>there are situations when similarity from point a to b is different from that of b to a.</a:t>
            </a:r>
          </a:p>
          <a:p>
            <a:r>
              <a:rPr lang="en-US" baseline="0" dirty="0" smtClean="0"/>
              <a:t>As well as similarity do not satisfy the triangle inequality.</a:t>
            </a:r>
          </a:p>
          <a:p>
            <a:r>
              <a:rPr lang="en-US" baseline="0" dirty="0" smtClean="0"/>
              <a:t>While many clustering methods can not handle this, affinity propagation can apply and the forms pretty good clusters as we can see.</a:t>
            </a:r>
            <a:endParaRPr lang="en-US" dirty="0"/>
          </a:p>
        </p:txBody>
      </p:sp>
      <p:sp>
        <p:nvSpPr>
          <p:cNvPr id="4" name="Slide Number Placeholder 3"/>
          <p:cNvSpPr>
            <a:spLocks noGrp="1"/>
          </p:cNvSpPr>
          <p:nvPr>
            <p:ph type="sldNum" sz="quarter" idx="10"/>
          </p:nvPr>
        </p:nvSpPr>
        <p:spPr/>
        <p:txBody>
          <a:bodyPr/>
          <a:lstStyle/>
          <a:p>
            <a:fld id="{90D673F2-DD64-4BA9-8552-037935449AFE}" type="slidenum">
              <a:rPr lang="en-US" smtClean="0">
                <a:solidFill>
                  <a:prstClr val="black"/>
                </a:solidFill>
              </a:rPr>
              <a:pPr/>
              <a:t>93</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9"/>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B6042C-127A-954C-9F73-C07F9521B780}" type="slidenum">
              <a:rPr lang="en-US">
                <a:solidFill>
                  <a:prstClr val="black"/>
                </a:solidFill>
                <a:ea typeface="ＭＳ Ｐゴシック" pitchFamily="-84" charset="-128"/>
                <a:cs typeface="ＭＳ Ｐゴシック" pitchFamily="-84" charset="-128"/>
              </a:rPr>
              <a:pPr fontAlgn="base">
                <a:spcBef>
                  <a:spcPct val="0"/>
                </a:spcBef>
                <a:spcAft>
                  <a:spcPct val="0"/>
                </a:spcAft>
              </a:pPr>
              <a:t>97</a:t>
            </a:fld>
            <a:endParaRPr lang="en-US">
              <a:solidFill>
                <a:prstClr val="black"/>
              </a:solidFill>
              <a:ea typeface="ＭＳ Ｐゴシック" pitchFamily="-84" charset="-128"/>
              <a:cs typeface="ＭＳ Ｐゴシック" pitchFamily="-84" charset="-128"/>
            </a:endParaRPr>
          </a:p>
        </p:txBody>
      </p:sp>
      <p:sp>
        <p:nvSpPr>
          <p:cNvPr id="25603" name="Text Box 1"/>
          <p:cNvSpPr txBox="1">
            <a:spLocks noGrp="1" noRot="1" noChangeAspect="1" noChangeArrowheads="1"/>
          </p:cNvSpPr>
          <p:nvPr>
            <p:ph type="sldImg"/>
          </p:nvPr>
        </p:nvSpPr>
        <p:spPr bwMode="auto">
          <a:xfrm>
            <a:off x="1143000" y="695325"/>
            <a:ext cx="4570413" cy="3427413"/>
          </a:xfrm>
          <a:solidFill>
            <a:srgbClr val="FFFFFF"/>
          </a:solidFill>
          <a:ln>
            <a:solidFill>
              <a:srgbClr val="000000"/>
            </a:solidFill>
            <a:miter lim="800000"/>
            <a:headEnd/>
            <a:tailEnd/>
          </a:ln>
        </p:spPr>
      </p:sp>
      <p:sp>
        <p:nvSpPr>
          <p:cNvPr id="25604" name="Text Box 2"/>
          <p:cNvSpPr txBox="1">
            <a:spLocks noGrp="1" noChangeArrowheads="1"/>
          </p:cNvSpPr>
          <p:nvPr>
            <p:ph type="body" idx="1"/>
          </p:nvPr>
        </p:nvSpPr>
        <p:spPr bwMode="auto">
          <a:noFill/>
        </p:spPr>
        <p:txBody>
          <a:bodyPr wrap="none" numCol="1" anchor="ctr" anchorCtr="0" compatLnSpc="1">
            <a:prstTxWarp prst="textNoShape">
              <a:avLst/>
            </a:prstTxWarp>
          </a:bodyPr>
          <a:lstStyle/>
          <a:p>
            <a:pPr>
              <a:spcBef>
                <a:spcPct val="0"/>
              </a:spcBef>
            </a:pP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9"/>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1E6E3A-D98A-5246-888D-CB26BB155411}" type="slidenum">
              <a:rPr lang="en-US">
                <a:solidFill>
                  <a:prstClr val="black"/>
                </a:solidFill>
                <a:ea typeface="ＭＳ Ｐゴシック" pitchFamily="-84" charset="-128"/>
                <a:cs typeface="ＭＳ Ｐゴシック" pitchFamily="-84" charset="-128"/>
              </a:rPr>
              <a:pPr fontAlgn="base">
                <a:spcBef>
                  <a:spcPct val="0"/>
                </a:spcBef>
                <a:spcAft>
                  <a:spcPct val="0"/>
                </a:spcAft>
              </a:pPr>
              <a:t>98</a:t>
            </a:fld>
            <a:endParaRPr lang="en-US">
              <a:solidFill>
                <a:prstClr val="black"/>
              </a:solidFill>
              <a:ea typeface="ＭＳ Ｐゴシック" pitchFamily="-84" charset="-128"/>
              <a:cs typeface="ＭＳ Ｐゴシック" pitchFamily="-84" charset="-128"/>
            </a:endParaRPr>
          </a:p>
        </p:txBody>
      </p:sp>
      <p:sp>
        <p:nvSpPr>
          <p:cNvPr id="27651" name="Text Box 1"/>
          <p:cNvSpPr txBox="1">
            <a:spLocks noGrp="1" noRot="1" noChangeAspect="1" noChangeArrowheads="1"/>
          </p:cNvSpPr>
          <p:nvPr>
            <p:ph type="sldImg"/>
          </p:nvPr>
        </p:nvSpPr>
        <p:spPr bwMode="auto">
          <a:xfrm>
            <a:off x="1143000" y="695325"/>
            <a:ext cx="4570413" cy="3427413"/>
          </a:xfrm>
          <a:solidFill>
            <a:srgbClr val="FFFFFF"/>
          </a:solidFill>
          <a:ln>
            <a:solidFill>
              <a:srgbClr val="000000"/>
            </a:solidFill>
            <a:miter lim="800000"/>
            <a:headEnd/>
            <a:tailEnd/>
          </a:ln>
        </p:spPr>
      </p:sp>
      <p:sp>
        <p:nvSpPr>
          <p:cNvPr id="27652" name="Text Box 2"/>
          <p:cNvSpPr txBox="1">
            <a:spLocks noGrp="1" noChangeArrowheads="1"/>
          </p:cNvSpPr>
          <p:nvPr>
            <p:ph type="body" idx="1"/>
          </p:nvPr>
        </p:nvSpPr>
        <p:spPr bwMode="auto">
          <a:noFill/>
        </p:spPr>
        <p:txBody>
          <a:bodyPr wrap="none" numCol="1" anchor="ctr" anchorCtr="0" compatLnSpc="1">
            <a:prstTxWarp prst="textNoShape">
              <a:avLst/>
            </a:prstTxWarp>
          </a:bodyPr>
          <a:lstStyle/>
          <a:p>
            <a:pPr>
              <a:spcBef>
                <a:spcPct val="0"/>
              </a:spcBef>
            </a:pP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6"/>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29FABB-9AB6-4E47-9D40-8455CA194674}" type="slidenum">
              <a:rPr lang="en-US">
                <a:solidFill>
                  <a:prstClr val="black"/>
                </a:solidFill>
                <a:ea typeface="ＭＳ Ｐゴシック" pitchFamily="-84" charset="-128"/>
                <a:cs typeface="ＭＳ Ｐゴシック" pitchFamily="-84" charset="-128"/>
              </a:rPr>
              <a:pPr fontAlgn="base">
                <a:spcBef>
                  <a:spcPct val="0"/>
                </a:spcBef>
                <a:spcAft>
                  <a:spcPct val="0"/>
                </a:spcAft>
              </a:pPr>
              <a:t>101</a:t>
            </a:fld>
            <a:endParaRPr lang="en-US">
              <a:solidFill>
                <a:prstClr val="black"/>
              </a:solidFill>
              <a:ea typeface="ＭＳ Ｐゴシック" pitchFamily="-84" charset="-128"/>
              <a:cs typeface="ＭＳ Ｐゴシック" pitchFamily="-84" charset="-128"/>
            </a:endParaRPr>
          </a:p>
        </p:txBody>
      </p:sp>
      <p:sp>
        <p:nvSpPr>
          <p:cNvPr id="31747"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p:spPr>
      </p:sp>
      <p:sp>
        <p:nvSpPr>
          <p:cNvPr id="31748" name="Rectangle 2"/>
          <p:cNvSpPr>
            <a:spLocks noGrp="1" noChangeArrowheads="1"/>
          </p:cNvSpPr>
          <p:nvPr>
            <p:ph type="body" idx="1"/>
          </p:nvPr>
        </p:nvSpPr>
        <p:spPr bwMode="auto">
          <a:noFill/>
        </p:spPr>
        <p:txBody>
          <a:bodyPr wrap="none" numCol="1" anchor="ctr" anchorCtr="0" compatLnSpc="1">
            <a:prstTxWarp prst="textNoShape">
              <a:avLst/>
            </a:prstTxWarp>
          </a:bodyPr>
          <a:lstStyle/>
          <a:p>
            <a:pPr>
              <a:spcBef>
                <a:spcPct val="0"/>
              </a:spcBef>
            </a:pPr>
            <a:endParaRPr lang="en-US">
              <a:latin typeface="Times New Roman" pitchFamily="-8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AC9BBF-A729-4DAE-BDD3-D3E676A82B52}" type="slidenum">
              <a:rPr lang="en-US">
                <a:solidFill>
                  <a:srgbClr val="000000"/>
                </a:solidFill>
              </a:rPr>
              <a:pPr/>
              <a:t>117</a:t>
            </a:fld>
            <a:endParaRPr lang="en-US">
              <a:solidFill>
                <a:srgbClr val="000000"/>
              </a:solidFill>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30s</a:t>
            </a:r>
            <a:endParaRPr lang="en-US" dirty="0"/>
          </a:p>
        </p:txBody>
      </p:sp>
      <p:sp>
        <p:nvSpPr>
          <p:cNvPr id="4" name="Slide Number Placeholder 3"/>
          <p:cNvSpPr>
            <a:spLocks noGrp="1"/>
          </p:cNvSpPr>
          <p:nvPr>
            <p:ph type="sldNum" sz="quarter" idx="10"/>
          </p:nvPr>
        </p:nvSpPr>
        <p:spPr/>
        <p:txBody>
          <a:bodyPr/>
          <a:lstStyle/>
          <a:p>
            <a:fld id="{35326554-3C00-4627-B091-075134B63230}" type="slidenum">
              <a:rPr lang="en-US" smtClean="0">
                <a:solidFill>
                  <a:prstClr val="black"/>
                </a:solidFill>
              </a:rPr>
              <a:pPr/>
              <a:t>64</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25s</a:t>
            </a:r>
            <a:endParaRPr lang="en-US" dirty="0"/>
          </a:p>
        </p:txBody>
      </p:sp>
      <p:sp>
        <p:nvSpPr>
          <p:cNvPr id="4" name="Slide Number Placeholder 3"/>
          <p:cNvSpPr>
            <a:spLocks noGrp="1"/>
          </p:cNvSpPr>
          <p:nvPr>
            <p:ph type="sldNum" sz="quarter" idx="10"/>
          </p:nvPr>
        </p:nvSpPr>
        <p:spPr/>
        <p:txBody>
          <a:bodyPr/>
          <a:lstStyle/>
          <a:p>
            <a:fld id="{35326554-3C00-4627-B091-075134B63230}" type="slidenum">
              <a:rPr lang="en-US" smtClean="0">
                <a:solidFill>
                  <a:prstClr val="black"/>
                </a:solidFill>
              </a:rPr>
              <a:pPr/>
              <a:t>65</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15s</a:t>
            </a:r>
            <a:endParaRPr lang="en-US" dirty="0"/>
          </a:p>
        </p:txBody>
      </p:sp>
      <p:sp>
        <p:nvSpPr>
          <p:cNvPr id="4" name="Slide Number Placeholder 3"/>
          <p:cNvSpPr>
            <a:spLocks noGrp="1"/>
          </p:cNvSpPr>
          <p:nvPr>
            <p:ph type="sldNum" sz="quarter" idx="10"/>
          </p:nvPr>
        </p:nvSpPr>
        <p:spPr/>
        <p:txBody>
          <a:bodyPr/>
          <a:lstStyle/>
          <a:p>
            <a:fld id="{35326554-3C00-4627-B091-075134B63230}" type="slidenum">
              <a:rPr lang="en-US" smtClean="0">
                <a:solidFill>
                  <a:prstClr val="black"/>
                </a:solidFill>
              </a:rPr>
              <a:pPr/>
              <a:t>66</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20s</a:t>
            </a:r>
            <a:endParaRPr lang="en-US" dirty="0"/>
          </a:p>
        </p:txBody>
      </p:sp>
      <p:sp>
        <p:nvSpPr>
          <p:cNvPr id="4" name="Slide Number Placeholder 3"/>
          <p:cNvSpPr>
            <a:spLocks noGrp="1"/>
          </p:cNvSpPr>
          <p:nvPr>
            <p:ph type="sldNum" sz="quarter" idx="10"/>
          </p:nvPr>
        </p:nvSpPr>
        <p:spPr/>
        <p:txBody>
          <a:bodyPr/>
          <a:lstStyle/>
          <a:p>
            <a:fld id="{35326554-3C00-4627-B091-075134B63230}" type="slidenum">
              <a:rPr lang="en-US" smtClean="0">
                <a:solidFill>
                  <a:prstClr val="black"/>
                </a:solidFill>
              </a:rPr>
              <a:pPr/>
              <a:t>67</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6"/>
          <p:cNvSpPr>
            <a:spLocks noGrp="1" noChangeArrowheads="1"/>
          </p:cNvSpPr>
          <p:nvPr>
            <p:ph type="sldNum" sz="quarter"/>
          </p:nvPr>
        </p:nvSpPr>
        <p:spPr>
          <a:noFill/>
        </p:spPr>
        <p:txBody>
          <a:bodyPr/>
          <a:lstStyle/>
          <a:p>
            <a:fld id="{D8552F09-72FF-4AEE-91F2-6EB5700FABC7}" type="slidenum">
              <a:rPr lang="fi-FI">
                <a:solidFill>
                  <a:prstClr val="black"/>
                </a:solidFill>
              </a:rPr>
              <a:pPr/>
              <a:t>68</a:t>
            </a:fld>
            <a:endParaRPr lang="fi-FI">
              <a:solidFill>
                <a:prstClr val="black"/>
              </a:solidFill>
            </a:endParaRPr>
          </a:p>
        </p:txBody>
      </p:sp>
      <p:sp>
        <p:nvSpPr>
          <p:cNvPr id="8195"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8196" name="Rectangle 2"/>
          <p:cNvSpPr txBox="1">
            <a:spLocks noGrp="1" noChangeArrowheads="1"/>
          </p:cNvSpPr>
          <p:nvPr>
            <p:ph type="body" idx="1"/>
          </p:nvPr>
        </p:nvSpPr>
        <p:spPr>
          <a:xfrm>
            <a:off x="685512" y="4343231"/>
            <a:ext cx="5486976" cy="4037751"/>
          </a:xfrm>
          <a:noFill/>
          <a:ln/>
        </p:spPr>
        <p:txBody>
          <a:bodyPr wrap="none" anchor="ctr"/>
          <a:lstStyle/>
          <a:p>
            <a:r>
              <a:rPr lang="en-US" dirty="0" smtClean="0"/>
              <a:t>20s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6"/>
          <p:cNvSpPr>
            <a:spLocks noGrp="1" noChangeArrowheads="1"/>
          </p:cNvSpPr>
          <p:nvPr>
            <p:ph type="sldNum" sz="quarter"/>
          </p:nvPr>
        </p:nvSpPr>
        <p:spPr>
          <a:noFill/>
        </p:spPr>
        <p:txBody>
          <a:bodyPr/>
          <a:lstStyle/>
          <a:p>
            <a:fld id="{1DE44A4A-2607-48DC-A99B-9C9464693FAD}" type="slidenum">
              <a:rPr lang="fi-FI">
                <a:solidFill>
                  <a:prstClr val="black"/>
                </a:solidFill>
              </a:rPr>
              <a:pPr/>
              <a:t>69</a:t>
            </a:fld>
            <a:endParaRPr lang="fi-FI">
              <a:solidFill>
                <a:prstClr val="black"/>
              </a:solidFill>
            </a:endParaRPr>
          </a:p>
        </p:txBody>
      </p:sp>
      <p:sp>
        <p:nvSpPr>
          <p:cNvPr id="9219"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9220" name="Text Box 2"/>
          <p:cNvSpPr txBox="1">
            <a:spLocks noGrp="1" noChangeArrowheads="1"/>
          </p:cNvSpPr>
          <p:nvPr>
            <p:ph type="body" idx="1"/>
          </p:nvPr>
        </p:nvSpPr>
        <p:spPr>
          <a:xfrm>
            <a:off x="685512" y="4343231"/>
            <a:ext cx="5486976" cy="4037751"/>
          </a:xfrm>
          <a:noFill/>
          <a:ln/>
        </p:spPr>
        <p:txBody>
          <a:bodyPr tIns="15465"/>
          <a:lstStyle/>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1800" dirty="0" smtClean="0">
                <a:latin typeface="Arial" charset="0"/>
                <a:cs typeface="DejaVu Sans" charset="0"/>
              </a:rPr>
              <a:t>30s</a:t>
            </a:r>
          </a:p>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1800" dirty="0" smtClean="0">
                <a:latin typeface="Arial" charset="0"/>
                <a:cs typeface="DejaVu Sans" charset="0"/>
              </a:rPr>
              <a:t>Introduction        </a:t>
            </a:r>
            <a:endParaRPr lang="fi-FI" sz="1800" dirty="0">
              <a:latin typeface="Arial" charset="0"/>
              <a:cs typeface="DejaVu Sans" charset="0"/>
            </a:endParaRPr>
          </a:p>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1800" dirty="0">
                <a:latin typeface="Arial" charset="0"/>
                <a:cs typeface="DejaVu Sans" charset="0"/>
              </a:rPr>
              <a:t>What is emotion mining? -  three</a:t>
            </a:r>
          </a:p>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1800" dirty="0">
                <a:latin typeface="Arial" charset="0"/>
                <a:cs typeface="DejaVu Sans" charset="0"/>
              </a:rPr>
              <a:t>categories of emotion mining</a:t>
            </a:r>
          </a:p>
          <a:p>
            <a:pPr>
              <a:lnSpc>
                <a:spcPct val="93000"/>
              </a:lnSpc>
              <a:spcBef>
                <a:spcPct val="0"/>
              </a:spcBef>
              <a:tabLst>
                <a:tab pos="634643" algn="l"/>
                <a:tab pos="1269286" algn="l"/>
                <a:tab pos="1903929" algn="l"/>
                <a:tab pos="2538573" algn="l"/>
                <a:tab pos="3173216" algn="l"/>
                <a:tab pos="3807859" algn="l"/>
                <a:tab pos="4442502" algn="l"/>
                <a:tab pos="5077145" algn="l"/>
              </a:tabLst>
            </a:pPr>
            <a:endParaRPr lang="fi-FI" sz="1800" dirty="0">
              <a:latin typeface="Arial" charset="0"/>
              <a:cs typeface="DejaVu Sans" charset="0"/>
            </a:endParaRPr>
          </a:p>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1800" dirty="0">
                <a:latin typeface="Arial" charset="0"/>
                <a:cs typeface="DejaVu Sans" charset="0"/>
              </a:rPr>
              <a:t>3.  Factors affecting emotion mining</a:t>
            </a:r>
          </a:p>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1800" dirty="0">
                <a:latin typeface="Arial" charset="0"/>
                <a:cs typeface="DejaVu Sans" charset="0"/>
              </a:rPr>
              <a:t>Challenges faced – </a:t>
            </a:r>
            <a:r>
              <a:rPr lang="fi-FI" sz="1800" dirty="0" smtClean="0">
                <a:latin typeface="Arial" charset="0"/>
                <a:cs typeface="DejaVu Sans" charset="0"/>
              </a:rPr>
              <a:t>explain</a:t>
            </a:r>
          </a:p>
          <a:p>
            <a:pPr>
              <a:lnSpc>
                <a:spcPct val="93000"/>
              </a:lnSpc>
              <a:spcBef>
                <a:spcPct val="0"/>
              </a:spcBef>
              <a:tabLst>
                <a:tab pos="634643" algn="l"/>
                <a:tab pos="1269286" algn="l"/>
                <a:tab pos="1903929" algn="l"/>
                <a:tab pos="2538573" algn="l"/>
                <a:tab pos="3173216" algn="l"/>
                <a:tab pos="3807859" algn="l"/>
                <a:tab pos="4442502" algn="l"/>
                <a:tab pos="5077145" algn="l"/>
              </a:tabLst>
            </a:pPr>
            <a:endParaRPr lang="fi-FI" sz="1800" dirty="0" smtClean="0">
              <a:latin typeface="Arial" charset="0"/>
              <a:cs typeface="DejaVu Sans" charset="0"/>
            </a:endParaRPr>
          </a:p>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1800" dirty="0" smtClean="0">
                <a:latin typeface="Arial" charset="0"/>
                <a:cs typeface="DejaVu Sans" charset="0"/>
              </a:rPr>
              <a:t>40s</a:t>
            </a:r>
            <a:endParaRPr lang="fi-FI" sz="1800" dirty="0">
              <a:latin typeface="Arial" charset="0"/>
              <a:cs typeface="DejaVu San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20s</a:t>
            </a:r>
            <a:endParaRPr lang="en-US" dirty="0"/>
          </a:p>
        </p:txBody>
      </p:sp>
      <p:sp>
        <p:nvSpPr>
          <p:cNvPr id="4" name="Slide Number Placeholder 3"/>
          <p:cNvSpPr>
            <a:spLocks noGrp="1"/>
          </p:cNvSpPr>
          <p:nvPr>
            <p:ph type="sldNum" sz="quarter" idx="10"/>
          </p:nvPr>
        </p:nvSpPr>
        <p:spPr/>
        <p:txBody>
          <a:bodyPr/>
          <a:lstStyle/>
          <a:p>
            <a:fld id="{35326554-3C00-4627-B091-075134B63230}" type="slidenum">
              <a:rPr lang="en-US" smtClean="0">
                <a:solidFill>
                  <a:prstClr val="black"/>
                </a:solidFill>
              </a:rPr>
              <a:pPr/>
              <a:t>70</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41807EC-00D1-4C45-AC6C-1142A31789AD}" type="datetime1">
              <a:rPr lang="en-US"/>
              <a:pPr/>
              <a:t>11/17/2011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A75FA00-6B81-45BC-A4FB-1A3DF6446F4F}" type="slidenum">
              <a:rPr lang="en-US"/>
              <a:pPr/>
              <a:t>‹#›</a:t>
            </a:fld>
            <a:endParaRPr lang="en-US"/>
          </a:p>
        </p:txBody>
      </p:sp>
    </p:spTree>
    <p:extLst>
      <p:ext uri="{BB962C8B-B14F-4D97-AF65-F5344CB8AC3E}">
        <p14:creationId xmlns:p14="http://schemas.microsoft.com/office/powerpoint/2010/main" val="1037822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1F84C86-2DEE-4611-8683-CB3BCC6CE3D1}" type="datetimeFigureOut">
              <a:rPr lang="en-US" smtClean="0">
                <a:solidFill>
                  <a:srgbClr val="F0A22E">
                    <a:shade val="75000"/>
                  </a:srgbClr>
                </a:solidFill>
              </a:rPr>
              <a:pPr/>
              <a:t>11/17/2011</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E9DB2B98-90A3-45FD-BA06-8100FE7F969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30EF60E-5792-4028-9507-3A5D9BB05C20}" type="datetime1">
              <a:rPr lang="en-US">
                <a:solidFill>
                  <a:srgbClr val="000000"/>
                </a:solidFill>
              </a:rPr>
              <a:pPr/>
              <a:t>11/17/2011</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234E3-CAC5-48C9-A815-D89E3BA7BE6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41151696"/>
      </p:ext>
    </p:extLst>
  </p:cSld>
  <p:clrMapOvr>
    <a:masterClrMapping/>
  </p:clrMapOvr>
  <p:transition advClick="0" advTm="60000"/>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1F84C86-2DEE-4611-8683-CB3BCC6CE3D1}" type="datetimeFigureOut">
              <a:rPr lang="en-US" smtClean="0">
                <a:solidFill>
                  <a:srgbClr val="F0A22E">
                    <a:shade val="75000"/>
                  </a:srgbClr>
                </a:solidFill>
              </a:rPr>
              <a:pPr/>
              <a:t>11/17/2011</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E9DB2B98-90A3-45FD-BA06-8100FE7F969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1F84C86-2DEE-4611-8683-CB3BCC6CE3D1}" type="datetimeFigureOut">
              <a:rPr lang="en-US" smtClean="0">
                <a:solidFill>
                  <a:srgbClr val="F0A22E">
                    <a:shade val="75000"/>
                  </a:srgbClr>
                </a:solidFill>
              </a:rPr>
              <a:pPr/>
              <a:t>11/17/2011</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E9DB2B98-90A3-45FD-BA06-8100FE7F969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1F84C86-2DEE-4611-8683-CB3BCC6CE3D1}" type="datetimeFigureOut">
              <a:rPr lang="en-US" smtClean="0">
                <a:solidFill>
                  <a:srgbClr val="F0A22E">
                    <a:shade val="75000"/>
                  </a:srgbClr>
                </a:solidFill>
              </a:rPr>
              <a:pPr/>
              <a:t>11/17/2011</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E9DB2B98-90A3-45FD-BA06-8100FE7F969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1F84C86-2DEE-4611-8683-CB3BCC6CE3D1}" type="datetimeFigureOut">
              <a:rPr lang="en-US" smtClean="0">
                <a:solidFill>
                  <a:srgbClr val="F0A22E">
                    <a:shade val="75000"/>
                  </a:srgbClr>
                </a:solidFill>
              </a:rPr>
              <a:pPr/>
              <a:t>11/17/2011</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E9DB2B98-90A3-45FD-BA06-8100FE7F969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1F84C86-2DEE-4611-8683-CB3BCC6CE3D1}" type="datetimeFigureOut">
              <a:rPr lang="en-US" smtClean="0">
                <a:solidFill>
                  <a:srgbClr val="F0A22E">
                    <a:shade val="75000"/>
                  </a:srgbClr>
                </a:solidFill>
              </a:rPr>
              <a:pPr/>
              <a:t>11/17/2011</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E9DB2B98-90A3-45FD-BA06-8100FE7F969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1F84C86-2DEE-4611-8683-CB3BCC6CE3D1}" type="datetimeFigureOut">
              <a:rPr lang="en-US" smtClean="0">
                <a:solidFill>
                  <a:srgbClr val="F0A22E">
                    <a:shade val="75000"/>
                  </a:srgbClr>
                </a:solidFill>
              </a:rPr>
              <a:pPr/>
              <a:t>11/17/2011</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E9DB2B98-90A3-45FD-BA06-8100FE7F969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solidFill>
                  <a:srgbClr val="DBF5F9">
                    <a:shade val="90000"/>
                  </a:srgbClr>
                </a:solidFill>
              </a:rPr>
              <a:pPr/>
              <a:t>11/17/2011</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11/17/2011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11/17/2011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277001D-1D12-4D07-9CBB-B901BB3A2093}" type="datetime1">
              <a:rPr lang="en-US"/>
              <a:pPr/>
              <a:t>11/17/2011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F8A8CDF-5B1C-4E8B-9EC3-94D4701B95B5}" type="slidenum">
              <a:rPr lang="en-US"/>
              <a:pPr/>
              <a:t>‹#›</a:t>
            </a:fld>
            <a:endParaRPr lang="en-US"/>
          </a:p>
        </p:txBody>
      </p:sp>
    </p:spTree>
    <p:extLst>
      <p:ext uri="{BB962C8B-B14F-4D97-AF65-F5344CB8AC3E}">
        <p14:creationId xmlns:p14="http://schemas.microsoft.com/office/powerpoint/2010/main" val="26086646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11/17/2011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11/17/2011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11/17/2011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11/17/2011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04617B">
                    <a:shade val="90000"/>
                  </a:srgbClr>
                </a:solidFill>
              </a:rPr>
              <a:pPr/>
              <a:t>11/17/2011</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04617B">
                    <a:shade val="90000"/>
                  </a:srgbClr>
                </a:solidFill>
              </a:rPr>
              <a:pPr/>
              <a:t>11/17/2011</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11/17/2011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11/17/2011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11/17/2011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11/17/2011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81F84C86-2DEE-4611-8683-CB3BCC6CE3D1}" type="datetimeFigureOut">
              <a:rPr lang="en-US" smtClean="0">
                <a:solidFill>
                  <a:srgbClr val="F0A22E">
                    <a:shade val="75000"/>
                  </a:srgbClr>
                </a:solidFill>
              </a:rPr>
              <a:pPr/>
              <a:t>11/17/2011</a:t>
            </a:fld>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E9DB2B98-90A3-45FD-BA06-8100FE7F969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solidFill>
                  <a:srgbClr val="DBF5F9">
                    <a:shade val="90000"/>
                  </a:srgbClr>
                </a:solidFill>
              </a:rPr>
              <a:pPr/>
              <a:t>11/17/2011</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gd name="T0" fmla="*/ 2147483647 w 3985"/>
              <a:gd name="T1" fmla="*/ 0 h 3619"/>
              <a:gd name="T2" fmla="*/ 0 w 3985"/>
              <a:gd name="T3" fmla="*/ 2147483647 h 3619"/>
              <a:gd name="T4" fmla="*/ 2147483647 w 3985"/>
              <a:gd name="T5" fmla="*/ 2147483647 h 3619"/>
              <a:gd name="T6" fmla="*/ 2147483647 w 3985"/>
              <a:gd name="T7" fmla="*/ 2147483647 h 3619"/>
              <a:gd name="T8" fmla="*/ 2147483647 w 3985"/>
              <a:gd name="T9" fmla="*/ 0 h 3619"/>
              <a:gd name="T10" fmla="*/ 2147483647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gd name="T0" fmla="*/ 18068 w 794"/>
                <a:gd name="T1" fmla="*/ 5854 h 414"/>
                <a:gd name="T2" fmla="*/ 16158 w 794"/>
                <a:gd name="T3" fmla="*/ 4714 h 414"/>
                <a:gd name="T4" fmla="*/ 12656 w 794"/>
                <a:gd name="T5" fmla="*/ 3115 h 414"/>
                <a:gd name="T6" fmla="*/ 1615 w 794"/>
                <a:gd name="T7" fmla="*/ 0 h 414"/>
                <a:gd name="T8" fmla="*/ 521 w 794"/>
                <a:gd name="T9" fmla="*/ 295 h 414"/>
                <a:gd name="T10" fmla="*/ 0 w 794"/>
                <a:gd name="T11" fmla="*/ 1231 h 414"/>
                <a:gd name="T12" fmla="*/ 635 w 794"/>
                <a:gd name="T13" fmla="*/ 2299 h 414"/>
                <a:gd name="T14" fmla="*/ 12970 w 794"/>
                <a:gd name="T15" fmla="*/ 6065 h 414"/>
                <a:gd name="T16" fmla="*/ 15673 w 794"/>
                <a:gd name="T17" fmla="*/ 5824 h 414"/>
                <a:gd name="T18" fmla="*/ 17858 w 794"/>
                <a:gd name="T19" fmla="*/ 6136 h 414"/>
                <a:gd name="T20" fmla="*/ 18068 w 794"/>
                <a:gd name="T21" fmla="*/ 5854 h 414"/>
                <a:gd name="T22" fmla="*/ 18068 w 794"/>
                <a:gd name="T23" fmla="*/ 5854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7" name="Freeform 10"/>
            <p:cNvSpPr>
              <a:spLocks/>
            </p:cNvSpPr>
            <p:nvPr userDrawn="1"/>
          </p:nvSpPr>
          <p:spPr bwMode="auto">
            <a:xfrm>
              <a:off x="166" y="261"/>
              <a:ext cx="2244" cy="1007"/>
            </a:xfrm>
            <a:custGeom>
              <a:avLst/>
              <a:gdLst>
                <a:gd name="T0" fmla="*/ 388 w 1586"/>
                <a:gd name="T1" fmla="*/ 0 h 821"/>
                <a:gd name="T2" fmla="*/ 3769 w 1586"/>
                <a:gd name="T3" fmla="*/ 958 h 821"/>
                <a:gd name="T4" fmla="*/ 4044 w 1586"/>
                <a:gd name="T5" fmla="*/ 1177 h 821"/>
                <a:gd name="T6" fmla="*/ 4492 w 1586"/>
                <a:gd name="T7" fmla="*/ 1461 h 821"/>
                <a:gd name="T8" fmla="*/ 4433 w 1586"/>
                <a:gd name="T9" fmla="*/ 1515 h 821"/>
                <a:gd name="T10" fmla="*/ 3823 w 1586"/>
                <a:gd name="T11" fmla="*/ 1452 h 821"/>
                <a:gd name="T12" fmla="*/ 3243 w 1586"/>
                <a:gd name="T13" fmla="*/ 1496 h 821"/>
                <a:gd name="T14" fmla="*/ 117 w 1586"/>
                <a:gd name="T15" fmla="*/ 551 h 821"/>
                <a:gd name="T16" fmla="*/ 0 w 1586"/>
                <a:gd name="T17" fmla="*/ 277 h 821"/>
                <a:gd name="T18" fmla="*/ 130 w 1586"/>
                <a:gd name="T19" fmla="*/ 59 h 821"/>
                <a:gd name="T20" fmla="*/ 388 w 1586"/>
                <a:gd name="T21" fmla="*/ 0 h 821"/>
                <a:gd name="T22" fmla="*/ 388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8" name="Freeform 11"/>
            <p:cNvSpPr>
              <a:spLocks/>
            </p:cNvSpPr>
            <p:nvPr userDrawn="1"/>
          </p:nvSpPr>
          <p:spPr bwMode="auto">
            <a:xfrm>
              <a:off x="474" y="344"/>
              <a:ext cx="1488" cy="919"/>
            </a:xfrm>
            <a:custGeom>
              <a:avLst/>
              <a:gdLst>
                <a:gd name="T0" fmla="*/ 0 w 1049"/>
                <a:gd name="T1" fmla="*/ 605 h 747"/>
                <a:gd name="T2" fmla="*/ 2631 w 1049"/>
                <a:gd name="T3" fmla="*/ 1391 h 747"/>
                <a:gd name="T4" fmla="*/ 2680 w 1049"/>
                <a:gd name="T5" fmla="*/ 994 h 747"/>
                <a:gd name="T6" fmla="*/ 2994 w 1049"/>
                <a:gd name="T7" fmla="*/ 786 h 747"/>
                <a:gd name="T8" fmla="*/ 223 w 1049"/>
                <a:gd name="T9" fmla="*/ 0 h 747"/>
                <a:gd name="T10" fmla="*/ 0 w 1049"/>
                <a:gd name="T11" fmla="*/ 236 h 747"/>
                <a:gd name="T12" fmla="*/ 0 w 1049"/>
                <a:gd name="T13" fmla="*/ 605 h 747"/>
                <a:gd name="T14" fmla="*/ 0 w 1049"/>
                <a:gd name="T15" fmla="*/ 60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gd name="T0" fmla="*/ 310 w 150"/>
                  <a:gd name="T1" fmla="*/ 0 h 173"/>
                  <a:gd name="T2" fmla="*/ 114 w 150"/>
                  <a:gd name="T3" fmla="*/ 125 h 173"/>
                  <a:gd name="T4" fmla="*/ 0 w 150"/>
                  <a:gd name="T5" fmla="*/ 328 h 173"/>
                  <a:gd name="T6" fmla="*/ 226 w 150"/>
                  <a:gd name="T7" fmla="*/ 303 h 173"/>
                  <a:gd name="T8" fmla="*/ 291 w 150"/>
                  <a:gd name="T9" fmla="*/ 160 h 173"/>
                  <a:gd name="T10" fmla="*/ 424 w 150"/>
                  <a:gd name="T11" fmla="*/ 51 h 173"/>
                  <a:gd name="T12" fmla="*/ 310 w 150"/>
                  <a:gd name="T13" fmla="*/ 0 h 173"/>
                  <a:gd name="T14" fmla="*/ 31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1" name="Freeform 14"/>
              <p:cNvSpPr>
                <a:spLocks/>
              </p:cNvSpPr>
              <p:nvPr userDrawn="1"/>
            </p:nvSpPr>
            <p:spPr bwMode="auto">
              <a:xfrm>
                <a:off x="123" y="148"/>
                <a:ext cx="2386" cy="1081"/>
              </a:xfrm>
              <a:custGeom>
                <a:avLst/>
                <a:gdLst>
                  <a:gd name="T0" fmla="*/ 443 w 1684"/>
                  <a:gd name="T1" fmla="*/ 0 h 880"/>
                  <a:gd name="T2" fmla="*/ 179 w 1684"/>
                  <a:gd name="T3" fmla="*/ 97 h 880"/>
                  <a:gd name="T4" fmla="*/ 0 w 1684"/>
                  <a:gd name="T5" fmla="*/ 386 h 880"/>
                  <a:gd name="T6" fmla="*/ 191 w 1684"/>
                  <a:gd name="T7" fmla="*/ 665 h 880"/>
                  <a:gd name="T8" fmla="*/ 3362 w 1684"/>
                  <a:gd name="T9" fmla="*/ 1607 h 880"/>
                  <a:gd name="T10" fmla="*/ 4045 w 1684"/>
                  <a:gd name="T11" fmla="*/ 1548 h 880"/>
                  <a:gd name="T12" fmla="*/ 4598 w 1684"/>
                  <a:gd name="T13" fmla="*/ 1631 h 880"/>
                  <a:gd name="T14" fmla="*/ 4790 w 1684"/>
                  <a:gd name="T15" fmla="*/ 1499 h 880"/>
                  <a:gd name="T16" fmla="*/ 4272 w 1684"/>
                  <a:gd name="T17" fmla="*/ 1231 h 880"/>
                  <a:gd name="T18" fmla="*/ 4061 w 1684"/>
                  <a:gd name="T19" fmla="*/ 950 h 880"/>
                  <a:gd name="T20" fmla="*/ 3895 w 1684"/>
                  <a:gd name="T21" fmla="*/ 977 h 880"/>
                  <a:gd name="T22" fmla="*/ 4093 w 1684"/>
                  <a:gd name="T23" fmla="*/ 1231 h 880"/>
                  <a:gd name="T24" fmla="*/ 4489 w 1684"/>
                  <a:gd name="T25" fmla="*/ 1501 h 880"/>
                  <a:gd name="T26" fmla="*/ 4020 w 1684"/>
                  <a:gd name="T27" fmla="*/ 1459 h 880"/>
                  <a:gd name="T28" fmla="*/ 3467 w 1684"/>
                  <a:gd name="T29" fmla="*/ 1508 h 880"/>
                  <a:gd name="T30" fmla="*/ 3569 w 1684"/>
                  <a:gd name="T31" fmla="*/ 1204 h 880"/>
                  <a:gd name="T32" fmla="*/ 3806 w 1684"/>
                  <a:gd name="T33" fmla="*/ 997 h 880"/>
                  <a:gd name="T34" fmla="*/ 3529 w 1684"/>
                  <a:gd name="T35" fmla="*/ 1023 h 880"/>
                  <a:gd name="T36" fmla="*/ 3314 w 1684"/>
                  <a:gd name="T37" fmla="*/ 1220 h 880"/>
                  <a:gd name="T38" fmla="*/ 3240 w 1684"/>
                  <a:gd name="T39" fmla="*/ 1467 h 880"/>
                  <a:gd name="T40" fmla="*/ 305 w 1684"/>
                  <a:gd name="T41" fmla="*/ 575 h 880"/>
                  <a:gd name="T42" fmla="*/ 227 w 1684"/>
                  <a:gd name="T43" fmla="*/ 398 h 880"/>
                  <a:gd name="T44" fmla="*/ 293 w 1684"/>
                  <a:gd name="T45" fmla="*/ 177 h 880"/>
                  <a:gd name="T46" fmla="*/ 616 w 1684"/>
                  <a:gd name="T47" fmla="*/ 0 h 880"/>
                  <a:gd name="T48" fmla="*/ 443 w 1684"/>
                  <a:gd name="T49" fmla="*/ 0 h 880"/>
                  <a:gd name="T50" fmla="*/ 443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2" name="Freeform 15"/>
              <p:cNvSpPr>
                <a:spLocks/>
              </p:cNvSpPr>
              <p:nvPr userDrawn="1"/>
            </p:nvSpPr>
            <p:spPr bwMode="auto">
              <a:xfrm>
                <a:off x="324" y="158"/>
                <a:ext cx="1686" cy="614"/>
              </a:xfrm>
              <a:custGeom>
                <a:avLst/>
                <a:gdLst>
                  <a:gd name="T0" fmla="*/ 285 w 1190"/>
                  <a:gd name="T1" fmla="*/ 0 h 500"/>
                  <a:gd name="T2" fmla="*/ 3385 w 1190"/>
                  <a:gd name="T3" fmla="*/ 907 h 500"/>
                  <a:gd name="T4" fmla="*/ 3059 w 1190"/>
                  <a:gd name="T5" fmla="*/ 926 h 500"/>
                  <a:gd name="T6" fmla="*/ 0 w 1190"/>
                  <a:gd name="T7" fmla="*/ 50 h 500"/>
                  <a:gd name="T8" fmla="*/ 285 w 1190"/>
                  <a:gd name="T9" fmla="*/ 0 h 500"/>
                  <a:gd name="T10" fmla="*/ 285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3" name="Freeform 16"/>
              <p:cNvSpPr>
                <a:spLocks/>
              </p:cNvSpPr>
              <p:nvPr userDrawn="1"/>
            </p:nvSpPr>
            <p:spPr bwMode="auto">
              <a:xfrm>
                <a:off x="409" y="251"/>
                <a:ext cx="227" cy="410"/>
              </a:xfrm>
              <a:custGeom>
                <a:avLst/>
                <a:gdLst>
                  <a:gd name="T0" fmla="*/ 332 w 160"/>
                  <a:gd name="T1" fmla="*/ 0 h 335"/>
                  <a:gd name="T2" fmla="*/ 54 w 160"/>
                  <a:gd name="T3" fmla="*/ 195 h 335"/>
                  <a:gd name="T4" fmla="*/ 0 w 160"/>
                  <a:gd name="T5" fmla="*/ 421 h 335"/>
                  <a:gd name="T6" fmla="*/ 95 w 160"/>
                  <a:gd name="T7" fmla="*/ 575 h 335"/>
                  <a:gd name="T8" fmla="*/ 268 w 160"/>
                  <a:gd name="T9" fmla="*/ 614 h 335"/>
                  <a:gd name="T10" fmla="*/ 217 w 160"/>
                  <a:gd name="T11" fmla="*/ 281 h 335"/>
                  <a:gd name="T12" fmla="*/ 457 w 160"/>
                  <a:gd name="T13" fmla="*/ 32 h 335"/>
                  <a:gd name="T14" fmla="*/ 332 w 160"/>
                  <a:gd name="T15" fmla="*/ 0 h 335"/>
                  <a:gd name="T16" fmla="*/ 332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4" name="Freeform 17"/>
              <p:cNvSpPr>
                <a:spLocks/>
              </p:cNvSpPr>
              <p:nvPr userDrawn="1"/>
            </p:nvSpPr>
            <p:spPr bwMode="auto">
              <a:xfrm>
                <a:off x="846" y="536"/>
                <a:ext cx="691" cy="364"/>
              </a:xfrm>
              <a:custGeom>
                <a:avLst/>
                <a:gdLst>
                  <a:gd name="T0" fmla="*/ 40 w 489"/>
                  <a:gd name="T1" fmla="*/ 64 h 296"/>
                  <a:gd name="T2" fmla="*/ 451 w 489"/>
                  <a:gd name="T3" fmla="*/ 123 h 296"/>
                  <a:gd name="T4" fmla="*/ 914 w 489"/>
                  <a:gd name="T5" fmla="*/ 255 h 296"/>
                  <a:gd name="T6" fmla="*/ 1242 w 489"/>
                  <a:gd name="T7" fmla="*/ 453 h 296"/>
                  <a:gd name="T8" fmla="*/ 920 w 489"/>
                  <a:gd name="T9" fmla="*/ 428 h 296"/>
                  <a:gd name="T10" fmla="*/ 391 w 489"/>
                  <a:gd name="T11" fmla="*/ 272 h 296"/>
                  <a:gd name="T12" fmla="*/ 141 w 489"/>
                  <a:gd name="T13" fmla="*/ 149 h 296"/>
                  <a:gd name="T14" fmla="*/ 301 w 489"/>
                  <a:gd name="T15" fmla="*/ 303 h 296"/>
                  <a:gd name="T16" fmla="*/ 767 w 489"/>
                  <a:gd name="T17" fmla="*/ 502 h 296"/>
                  <a:gd name="T18" fmla="*/ 1314 w 489"/>
                  <a:gd name="T19" fmla="*/ 551 h 296"/>
                  <a:gd name="T20" fmla="*/ 1379 w 489"/>
                  <a:gd name="T21" fmla="*/ 416 h 296"/>
                  <a:gd name="T22" fmla="*/ 1112 w 489"/>
                  <a:gd name="T23" fmla="*/ 224 h 296"/>
                  <a:gd name="T24" fmla="*/ 479 w 489"/>
                  <a:gd name="T25" fmla="*/ 32 h 296"/>
                  <a:gd name="T26" fmla="*/ 0 w 489"/>
                  <a:gd name="T27" fmla="*/ 0 h 296"/>
                  <a:gd name="T28" fmla="*/ 40 w 489"/>
                  <a:gd name="T29" fmla="*/ 64 h 296"/>
                  <a:gd name="T30" fmla="*/ 40 w 489"/>
                  <a:gd name="T31" fmla="*/ 6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gd name="T0" fmla="*/ 395 w 794"/>
                <a:gd name="T1" fmla="*/ 140 h 414"/>
                <a:gd name="T2" fmla="*/ 353 w 794"/>
                <a:gd name="T3" fmla="*/ 113 h 414"/>
                <a:gd name="T4" fmla="*/ 276 w 794"/>
                <a:gd name="T5" fmla="*/ 74 h 414"/>
                <a:gd name="T6" fmla="*/ 35 w 794"/>
                <a:gd name="T7" fmla="*/ 0 h 414"/>
                <a:gd name="T8" fmla="*/ 11 w 794"/>
                <a:gd name="T9" fmla="*/ 7 h 414"/>
                <a:gd name="T10" fmla="*/ 0 w 794"/>
                <a:gd name="T11" fmla="*/ 30 h 414"/>
                <a:gd name="T12" fmla="*/ 13 w 794"/>
                <a:gd name="T13" fmla="*/ 55 h 414"/>
                <a:gd name="T14" fmla="*/ 284 w 794"/>
                <a:gd name="T15" fmla="*/ 145 h 414"/>
                <a:gd name="T16" fmla="*/ 343 w 794"/>
                <a:gd name="T17" fmla="*/ 139 h 414"/>
                <a:gd name="T18" fmla="*/ 391 w 794"/>
                <a:gd name="T19" fmla="*/ 147 h 414"/>
                <a:gd name="T20" fmla="*/ 395 w 794"/>
                <a:gd name="T21" fmla="*/ 140 h 414"/>
                <a:gd name="T22" fmla="*/ 395 w 794"/>
                <a:gd name="T23" fmla="*/ 140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7" name="Freeform 20"/>
            <p:cNvSpPr>
              <a:spLocks/>
            </p:cNvSpPr>
            <p:nvPr userDrawn="1"/>
          </p:nvSpPr>
          <p:spPr bwMode="auto">
            <a:xfrm rot="7320404">
              <a:off x="4893" y="2923"/>
              <a:ext cx="627" cy="290"/>
            </a:xfrm>
            <a:custGeom>
              <a:avLst/>
              <a:gdLst>
                <a:gd name="T0" fmla="*/ 8 w 1586"/>
                <a:gd name="T1" fmla="*/ 0 h 821"/>
                <a:gd name="T2" fmla="*/ 82 w 1586"/>
                <a:gd name="T3" fmla="*/ 23 h 821"/>
                <a:gd name="T4" fmla="*/ 88 w 1586"/>
                <a:gd name="T5" fmla="*/ 28 h 821"/>
                <a:gd name="T6" fmla="*/ 98 w 1586"/>
                <a:gd name="T7" fmla="*/ 35 h 821"/>
                <a:gd name="T8" fmla="*/ 97 w 1586"/>
                <a:gd name="T9" fmla="*/ 36 h 821"/>
                <a:gd name="T10" fmla="*/ 83 w 1586"/>
                <a:gd name="T11" fmla="*/ 35 h 821"/>
                <a:gd name="T12" fmla="*/ 71 w 1586"/>
                <a:gd name="T13" fmla="*/ 36 h 821"/>
                <a:gd name="T14" fmla="*/ 3 w 1586"/>
                <a:gd name="T15" fmla="*/ 13 h 821"/>
                <a:gd name="T16" fmla="*/ 0 w 1586"/>
                <a:gd name="T17" fmla="*/ 7 h 821"/>
                <a:gd name="T18" fmla="*/ 3 w 1586"/>
                <a:gd name="T19" fmla="*/ 1 h 821"/>
                <a:gd name="T20" fmla="*/ 8 w 1586"/>
                <a:gd name="T21" fmla="*/ 0 h 821"/>
                <a:gd name="T22" fmla="*/ 8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8" name="Freeform 21"/>
            <p:cNvSpPr>
              <a:spLocks/>
            </p:cNvSpPr>
            <p:nvPr userDrawn="1"/>
          </p:nvSpPr>
          <p:spPr bwMode="auto">
            <a:xfrm rot="7320404">
              <a:off x="5000" y="2912"/>
              <a:ext cx="416" cy="265"/>
            </a:xfrm>
            <a:custGeom>
              <a:avLst/>
              <a:gdLst>
                <a:gd name="T0" fmla="*/ 0 w 1049"/>
                <a:gd name="T1" fmla="*/ 15 h 747"/>
                <a:gd name="T2" fmla="*/ 58 w 1049"/>
                <a:gd name="T3" fmla="*/ 33 h 747"/>
                <a:gd name="T4" fmla="*/ 59 w 1049"/>
                <a:gd name="T5" fmla="*/ 24 h 747"/>
                <a:gd name="T6" fmla="*/ 65 w 1049"/>
                <a:gd name="T7" fmla="*/ 19 h 747"/>
                <a:gd name="T8" fmla="*/ 5 w 1049"/>
                <a:gd name="T9" fmla="*/ 0 h 747"/>
                <a:gd name="T10" fmla="*/ 0 w 1049"/>
                <a:gd name="T11" fmla="*/ 6 h 747"/>
                <a:gd name="T12" fmla="*/ 0 w 1049"/>
                <a:gd name="T13" fmla="*/ 15 h 747"/>
                <a:gd name="T14" fmla="*/ 0 w 1049"/>
                <a:gd name="T15" fmla="*/ 1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nvGrpSpPr>
            <p:cNvPr id="19" name="Group 22"/>
            <p:cNvGrpSpPr>
              <a:grpSpLocks/>
            </p:cNvGrpSpPr>
            <p:nvPr userDrawn="1"/>
          </p:nvGrpSpPr>
          <p:grpSpPr bwMode="auto">
            <a:xfrm>
              <a:off x="4986" y="2752"/>
              <a:ext cx="468" cy="667"/>
              <a:chOff x="4986" y="2752"/>
              <a:chExt cx="468" cy="667"/>
            </a:xfrm>
          </p:grpSpPr>
          <p:sp>
            <p:nvSpPr>
              <p:cNvPr id="20" name="Freeform 23"/>
              <p:cNvSpPr>
                <a:spLocks/>
              </p:cNvSpPr>
              <p:nvPr userDrawn="1"/>
            </p:nvSpPr>
            <p:spPr bwMode="auto">
              <a:xfrm rot="7320404">
                <a:off x="4987" y="3190"/>
                <a:ext cx="59" cy="61"/>
              </a:xfrm>
              <a:custGeom>
                <a:avLst/>
                <a:gdLst>
                  <a:gd name="T0" fmla="*/ 7 w 150"/>
                  <a:gd name="T1" fmla="*/ 0 h 173"/>
                  <a:gd name="T2" fmla="*/ 2 w 150"/>
                  <a:gd name="T3" fmla="*/ 3 h 173"/>
                  <a:gd name="T4" fmla="*/ 0 w 150"/>
                  <a:gd name="T5" fmla="*/ 8 h 173"/>
                  <a:gd name="T6" fmla="*/ 5 w 150"/>
                  <a:gd name="T7" fmla="*/ 7 h 173"/>
                  <a:gd name="T8" fmla="*/ 6 w 150"/>
                  <a:gd name="T9" fmla="*/ 4 h 173"/>
                  <a:gd name="T10" fmla="*/ 9 w 150"/>
                  <a:gd name="T11" fmla="*/ 1 h 173"/>
                  <a:gd name="T12" fmla="*/ 7 w 150"/>
                  <a:gd name="T13" fmla="*/ 0 h 173"/>
                  <a:gd name="T14" fmla="*/ 7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21" name="Freeform 24"/>
              <p:cNvSpPr>
                <a:spLocks/>
              </p:cNvSpPr>
              <p:nvPr userDrawn="1"/>
            </p:nvSpPr>
            <p:spPr bwMode="auto">
              <a:xfrm rot="7320404">
                <a:off x="4887" y="2930"/>
                <a:ext cx="667" cy="311"/>
              </a:xfrm>
              <a:custGeom>
                <a:avLst/>
                <a:gdLst>
                  <a:gd name="T0" fmla="*/ 10 w 1684"/>
                  <a:gd name="T1" fmla="*/ 0 h 880"/>
                  <a:gd name="T2" fmla="*/ 4 w 1684"/>
                  <a:gd name="T3" fmla="*/ 2 h 880"/>
                  <a:gd name="T4" fmla="*/ 0 w 1684"/>
                  <a:gd name="T5" fmla="*/ 9 h 880"/>
                  <a:gd name="T6" fmla="*/ 4 w 1684"/>
                  <a:gd name="T7" fmla="*/ 16 h 880"/>
                  <a:gd name="T8" fmla="*/ 73 w 1684"/>
                  <a:gd name="T9" fmla="*/ 38 h 880"/>
                  <a:gd name="T10" fmla="*/ 88 w 1684"/>
                  <a:gd name="T11" fmla="*/ 37 h 880"/>
                  <a:gd name="T12" fmla="*/ 100 w 1684"/>
                  <a:gd name="T13" fmla="*/ 39 h 880"/>
                  <a:gd name="T14" fmla="*/ 105 w 1684"/>
                  <a:gd name="T15" fmla="*/ 36 h 880"/>
                  <a:gd name="T16" fmla="*/ 93 w 1684"/>
                  <a:gd name="T17" fmla="*/ 29 h 880"/>
                  <a:gd name="T18" fmla="*/ 89 w 1684"/>
                  <a:gd name="T19" fmla="*/ 23 h 880"/>
                  <a:gd name="T20" fmla="*/ 85 w 1684"/>
                  <a:gd name="T21" fmla="*/ 23 h 880"/>
                  <a:gd name="T22" fmla="*/ 90 w 1684"/>
                  <a:gd name="T23" fmla="*/ 29 h 880"/>
                  <a:gd name="T24" fmla="*/ 98 w 1684"/>
                  <a:gd name="T25" fmla="*/ 36 h 880"/>
                  <a:gd name="T26" fmla="*/ 88 w 1684"/>
                  <a:gd name="T27" fmla="*/ 35 h 880"/>
                  <a:gd name="T28" fmla="*/ 76 w 1684"/>
                  <a:gd name="T29" fmla="*/ 36 h 880"/>
                  <a:gd name="T30" fmla="*/ 78 w 1684"/>
                  <a:gd name="T31" fmla="*/ 29 h 880"/>
                  <a:gd name="T32" fmla="*/ 83 w 1684"/>
                  <a:gd name="T33" fmla="*/ 24 h 880"/>
                  <a:gd name="T34" fmla="*/ 77 w 1684"/>
                  <a:gd name="T35" fmla="*/ 24 h 880"/>
                  <a:gd name="T36" fmla="*/ 72 w 1684"/>
                  <a:gd name="T37" fmla="*/ 29 h 880"/>
                  <a:gd name="T38" fmla="*/ 71 w 1684"/>
                  <a:gd name="T39" fmla="*/ 35 h 880"/>
                  <a:gd name="T40" fmla="*/ 7 w 1684"/>
                  <a:gd name="T41" fmla="*/ 14 h 880"/>
                  <a:gd name="T42" fmla="*/ 5 w 1684"/>
                  <a:gd name="T43" fmla="*/ 10 h 880"/>
                  <a:gd name="T44" fmla="*/ 6 w 1684"/>
                  <a:gd name="T45" fmla="*/ 4 h 880"/>
                  <a:gd name="T46" fmla="*/ 13 w 1684"/>
                  <a:gd name="T47" fmla="*/ 0 h 880"/>
                  <a:gd name="T48" fmla="*/ 10 w 1684"/>
                  <a:gd name="T49" fmla="*/ 0 h 880"/>
                  <a:gd name="T50" fmla="*/ 1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22" name="Freeform 25"/>
              <p:cNvSpPr>
                <a:spLocks/>
              </p:cNvSpPr>
              <p:nvPr userDrawn="1"/>
            </p:nvSpPr>
            <p:spPr bwMode="auto">
              <a:xfrm rot="7320404">
                <a:off x="5062" y="2997"/>
                <a:ext cx="472" cy="176"/>
              </a:xfrm>
              <a:custGeom>
                <a:avLst/>
                <a:gdLst>
                  <a:gd name="T0" fmla="*/ 6 w 1190"/>
                  <a:gd name="T1" fmla="*/ 0 h 500"/>
                  <a:gd name="T2" fmla="*/ 74 w 1190"/>
                  <a:gd name="T3" fmla="*/ 21 h 500"/>
                  <a:gd name="T4" fmla="*/ 67 w 1190"/>
                  <a:gd name="T5" fmla="*/ 22 h 500"/>
                  <a:gd name="T6" fmla="*/ 0 w 1190"/>
                  <a:gd name="T7" fmla="*/ 1 h 500"/>
                  <a:gd name="T8" fmla="*/ 6 w 1190"/>
                  <a:gd name="T9" fmla="*/ 0 h 500"/>
                  <a:gd name="T10" fmla="*/ 6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23" name="Freeform 26"/>
              <p:cNvSpPr>
                <a:spLocks/>
              </p:cNvSpPr>
              <p:nvPr userDrawn="1"/>
            </p:nvSpPr>
            <p:spPr bwMode="auto">
              <a:xfrm rot="7320404">
                <a:off x="5363" y="2874"/>
                <a:ext cx="63" cy="118"/>
              </a:xfrm>
              <a:custGeom>
                <a:avLst/>
                <a:gdLst>
                  <a:gd name="T0" fmla="*/ 7 w 160"/>
                  <a:gd name="T1" fmla="*/ 0 h 335"/>
                  <a:gd name="T2" fmla="*/ 1 w 160"/>
                  <a:gd name="T3" fmla="*/ 5 h 335"/>
                  <a:gd name="T4" fmla="*/ 0 w 160"/>
                  <a:gd name="T5" fmla="*/ 10 h 335"/>
                  <a:gd name="T6" fmla="*/ 2 w 160"/>
                  <a:gd name="T7" fmla="*/ 14 h 335"/>
                  <a:gd name="T8" fmla="*/ 6 w 160"/>
                  <a:gd name="T9" fmla="*/ 15 h 335"/>
                  <a:gd name="T10" fmla="*/ 5 w 160"/>
                  <a:gd name="T11" fmla="*/ 7 h 335"/>
                  <a:gd name="T12" fmla="*/ 10 w 160"/>
                  <a:gd name="T13" fmla="*/ 1 h 335"/>
                  <a:gd name="T14" fmla="*/ 7 w 160"/>
                  <a:gd name="T15" fmla="*/ 0 h 335"/>
                  <a:gd name="T16" fmla="*/ 7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24" name="Freeform 27"/>
              <p:cNvSpPr>
                <a:spLocks/>
              </p:cNvSpPr>
              <p:nvPr userDrawn="1"/>
            </p:nvSpPr>
            <p:spPr bwMode="auto">
              <a:xfrm rot="7320404">
                <a:off x="5136" y="3000"/>
                <a:ext cx="193" cy="104"/>
              </a:xfrm>
              <a:custGeom>
                <a:avLst/>
                <a:gdLst>
                  <a:gd name="T0" fmla="*/ 1 w 489"/>
                  <a:gd name="T1" fmla="*/ 1 h 296"/>
                  <a:gd name="T2" fmla="*/ 10 w 489"/>
                  <a:gd name="T3" fmla="*/ 3 h 296"/>
                  <a:gd name="T4" fmla="*/ 20 w 489"/>
                  <a:gd name="T5" fmla="*/ 6 h 296"/>
                  <a:gd name="T6" fmla="*/ 27 w 489"/>
                  <a:gd name="T7" fmla="*/ 11 h 296"/>
                  <a:gd name="T8" fmla="*/ 20 w 489"/>
                  <a:gd name="T9" fmla="*/ 10 h 296"/>
                  <a:gd name="T10" fmla="*/ 9 w 489"/>
                  <a:gd name="T11" fmla="*/ 6 h 296"/>
                  <a:gd name="T12" fmla="*/ 3 w 489"/>
                  <a:gd name="T13" fmla="*/ 4 h 296"/>
                  <a:gd name="T14" fmla="*/ 7 w 489"/>
                  <a:gd name="T15" fmla="*/ 7 h 296"/>
                  <a:gd name="T16" fmla="*/ 17 w 489"/>
                  <a:gd name="T17" fmla="*/ 12 h 296"/>
                  <a:gd name="T18" fmla="*/ 29 w 489"/>
                  <a:gd name="T19" fmla="*/ 13 h 296"/>
                  <a:gd name="T20" fmla="*/ 30 w 489"/>
                  <a:gd name="T21" fmla="*/ 10 h 296"/>
                  <a:gd name="T22" fmla="*/ 24 w 489"/>
                  <a:gd name="T23" fmla="*/ 5 h 296"/>
                  <a:gd name="T24" fmla="*/ 10 w 489"/>
                  <a:gd name="T25" fmla="*/ 1 h 296"/>
                  <a:gd name="T26" fmla="*/ 0 w 489"/>
                  <a:gd name="T27" fmla="*/ 0 h 296"/>
                  <a:gd name="T28" fmla="*/ 1 w 489"/>
                  <a:gd name="T29" fmla="*/ 1 h 296"/>
                  <a:gd name="T30" fmla="*/ 1 w 489"/>
                  <a:gd name="T31" fmla="*/ 1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grpSp>
      <p:sp>
        <p:nvSpPr>
          <p:cNvPr id="25" name="Freeform 28"/>
          <p:cNvSpPr>
            <a:spLocks/>
          </p:cNvSpPr>
          <p:nvPr/>
        </p:nvSpPr>
        <p:spPr bwMode="auto">
          <a:xfrm>
            <a:off x="901700" y="5054600"/>
            <a:ext cx="6807200" cy="728663"/>
          </a:xfrm>
          <a:custGeom>
            <a:avLst/>
            <a:gdLst>
              <a:gd name="T0" fmla="*/ 0 w 4288"/>
              <a:gd name="T1" fmla="*/ 0 h 459"/>
              <a:gd name="T2" fmla="*/ 2147483647 w 4288"/>
              <a:gd name="T3" fmla="*/ 2147483647 h 459"/>
              <a:gd name="T4" fmla="*/ 2147483647 w 4288"/>
              <a:gd name="T5" fmla="*/ 2147483647 h 459"/>
              <a:gd name="T6" fmla="*/ 2147483647 w 4288"/>
              <a:gd name="T7" fmla="*/ 2147483647 h 459"/>
              <a:gd name="T8" fmla="*/ 2147483647 w 4288"/>
              <a:gd name="T9" fmla="*/ 2147483647 h 459"/>
              <a:gd name="T10" fmla="*/ 2147483647 w 4288"/>
              <a:gd name="T11" fmla="*/ 2147483647 h 459"/>
              <a:gd name="T12" fmla="*/ 2147483647 w 4288"/>
              <a:gd name="T13" fmla="*/ 2147483647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26" name="Freeform 29"/>
          <p:cNvSpPr>
            <a:spLocks/>
          </p:cNvSpPr>
          <p:nvPr/>
        </p:nvSpPr>
        <p:spPr bwMode="auto">
          <a:xfrm>
            <a:off x="4076700" y="1930400"/>
            <a:ext cx="889000" cy="381000"/>
          </a:xfrm>
          <a:custGeom>
            <a:avLst/>
            <a:gdLst>
              <a:gd name="T0" fmla="*/ 0 w 560"/>
              <a:gd name="T1" fmla="*/ 2147483647 h 240"/>
              <a:gd name="T2" fmla="*/ 2147483647 w 560"/>
              <a:gd name="T3" fmla="*/ 2147483647 h 240"/>
              <a:gd name="T4" fmla="*/ 2147483647 w 560"/>
              <a:gd name="T5" fmla="*/ 2147483647 h 240"/>
              <a:gd name="T6" fmla="*/ 2147483647 w 560"/>
              <a:gd name="T7" fmla="*/ 2147483647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44035" name="Rectangle 3"/>
          <p:cNvSpPr>
            <a:spLocks noGrp="1" noChangeArrowheads="1"/>
          </p:cNvSpPr>
          <p:nvPr>
            <p:ph type="ctrTitle"/>
          </p:nvPr>
        </p:nvSpPr>
        <p:spPr>
          <a:xfrm>
            <a:off x="1371600" y="1511300"/>
            <a:ext cx="6400800" cy="2273300"/>
          </a:xfrm>
          <a:effectLst>
            <a:outerShdw dist="45791" dir="2021404" algn="ctr" rotWithShape="0">
              <a:schemeClr val="bg2"/>
            </a:outerShdw>
          </a:effectLst>
          <a:extLst>
            <a:ext uri="{909E8E84-426E-40DD-AFC4-6F175D3DCCD1}">
              <a14:hiddenFill xmlns:a14="http://schemas.microsoft.com/office/drawing/2010/main">
                <a:solidFill>
                  <a:srgbClr val="FF3300"/>
                </a:solidFill>
              </a14:hiddenFill>
            </a:ext>
          </a:extLst>
        </p:spPr>
        <p:txBody>
          <a:bodyPr/>
          <a:lstStyle>
            <a:lvl1pPr>
              <a:defRPr>
                <a:solidFill>
                  <a:schemeClr val="tx2"/>
                </a:solidFill>
                <a:effectLst>
                  <a:outerShdw blurRad="38100" dist="38100" dir="2700000" algn="tl">
                    <a:srgbClr val="C0C0C0"/>
                  </a:outerShdw>
                </a:effectLst>
              </a:defRPr>
            </a:lvl1pPr>
          </a:lstStyle>
          <a:p>
            <a:pPr lvl="0"/>
            <a:r>
              <a:rPr lang="zh-CN" altLang="en-US" noProof="0" smtClean="0"/>
              <a:t>单击此处编辑母版标题样式</a:t>
            </a:r>
          </a:p>
        </p:txBody>
      </p:sp>
      <p:sp>
        <p:nvSpPr>
          <p:cNvPr id="44036"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pPr lvl="0"/>
            <a:r>
              <a:rPr lang="zh-CN" altLang="en-US" noProof="0" smtClean="0"/>
              <a:t>单击此处编辑母版副标题样式</a:t>
            </a:r>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endParaRPr lang="en-US" altLang="zh-CN">
              <a:solidFill>
                <a:srgbClr val="000000"/>
              </a:solidFill>
            </a:endParaRPr>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endParaRPr lang="en-US" altLang="zh-CN">
              <a:solidFill>
                <a:srgbClr val="000000"/>
              </a:solidFill>
            </a:endParaRPr>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fld id="{C4058290-1BF9-490F-9D67-1F163E5A3B6C}"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464304385"/>
      </p:ext>
    </p:extLst>
  </p:cSld>
  <p:clrMapOvr>
    <a:masterClrMapping/>
  </p:clrMapOvr>
  <p:transition spd="slow">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fld id="{37D0D074-7CB3-4091-854F-0B9275EC0A0C}"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134035961"/>
      </p:ext>
    </p:extLst>
  </p:cSld>
  <p:clrMapOvr>
    <a:masterClrMapping/>
  </p:clrMapOvr>
  <p:transition spd="slow">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fld id="{37D0D074-7CB3-4091-854F-0B9275EC0A0C}"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134035961"/>
      </p:ext>
    </p:extLst>
  </p:cSld>
  <p:clrMapOvr>
    <a:masterClrMapping/>
  </p:clrMapOvr>
  <p:transition spd="slow">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fld id="{37D0D074-7CB3-4091-854F-0B9275EC0A0C}"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134035961"/>
      </p:ext>
    </p:extLst>
  </p:cSld>
  <p:clrMapOvr>
    <a:masterClrMapping/>
  </p:clrMapOvr>
  <p:transition spd="slow">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fld id="{37D0D074-7CB3-4091-854F-0B9275EC0A0C}"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134035961"/>
      </p:ext>
    </p:extLst>
  </p:cSld>
  <p:clrMapOvr>
    <a:masterClrMapping/>
  </p:clrMapOvr>
  <p:transition spd="slow">
    <p:randomBar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fld id="{0E7D2DE3-AF98-4660-A363-93B9005D9C3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717514077"/>
      </p:ext>
    </p:extLst>
  </p:cSld>
  <p:clrMapOvr>
    <a:masterClrMapping/>
  </p:clrMapOvr>
  <p:transition spd="slow">
    <p:randomBar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fld id="{004B5B18-82C0-4688-8FFC-187198628AE5}"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00389196"/>
      </p:ext>
    </p:extLst>
  </p:cSld>
  <p:clrMapOvr>
    <a:masterClrMapping/>
  </p:clrMapOvr>
  <p:transition spd="slow">
    <p:randomBar dir="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fld id="{BB1314E1-D646-471A-BC16-0D506A2F4421}"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716411801"/>
      </p:ext>
    </p:extLst>
  </p:cSld>
  <p:clrMapOvr>
    <a:masterClrMapping/>
  </p:clrMapOvr>
  <p:transition spd="slow">
    <p:randomBar dir="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fld id="{37D0D074-7CB3-4091-854F-0B9275EC0A0C}"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134035961"/>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1F84C86-2DEE-4611-8683-CB3BCC6CE3D1}" type="datetimeFigureOut">
              <a:rPr lang="en-US" smtClean="0">
                <a:solidFill>
                  <a:srgbClr val="F0A22E">
                    <a:shade val="75000"/>
                  </a:srgbClr>
                </a:solidFill>
              </a:rPr>
              <a:pPr/>
              <a:t>11/17/2011</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E9DB2B98-90A3-45FD-BA06-8100FE7F969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fld id="{37D0D074-7CB3-4091-854F-0B9275EC0A0C}"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134035961"/>
      </p:ext>
    </p:extLst>
  </p:cSld>
  <p:clrMapOvr>
    <a:masterClrMapping/>
  </p:clrMapOvr>
  <p:transition spd="slow">
    <p:randomBar dir="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fld id="{37D0D074-7CB3-4091-854F-0B9275EC0A0C}"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134035961"/>
      </p:ext>
    </p:extLst>
  </p:cSld>
  <p:clrMapOvr>
    <a:masterClrMapping/>
  </p:clrMapOvr>
  <p:transition spd="slow">
    <p:randomBar dir="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fld id="{37D0D074-7CB3-4091-854F-0B9275EC0A0C}"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134035961"/>
      </p:ext>
    </p:extLst>
  </p:cSld>
  <p:clrMapOvr>
    <a:masterClrMapping/>
  </p:clrMapOvr>
  <p:transition spd="slow">
    <p:randomBar dir="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fld id="{37D0D074-7CB3-4091-854F-0B9275EC0A0C}"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134035961"/>
      </p:ext>
    </p:extLst>
  </p:cSld>
  <p:clrMapOvr>
    <a:masterClrMapping/>
  </p:clrMapOvr>
  <p:transition spd="slow">
    <p:randomBar dir="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fld id="{37D0D074-7CB3-4091-854F-0B9275EC0A0C}"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134035961"/>
      </p:ext>
    </p:extLst>
  </p:cSld>
  <p:clrMapOvr>
    <a:masterClrMapping/>
  </p:clrMapOvr>
  <p:transition spd="slow">
    <p:randomBar dir="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fld id="{37D0D074-7CB3-4091-854F-0B9275EC0A0C}"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134035961"/>
      </p:ext>
    </p:extLst>
  </p:cSld>
  <p:clrMapOvr>
    <a:masterClrMapping/>
  </p:clrMapOvr>
  <p:transition spd="slow">
    <p:randomBar dir="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65EDD7F-25E0-480A-9936-3D3B18B2283B}" type="datetimeFigureOut">
              <a:rPr lang="en-US" smtClean="0"/>
              <a:pPr/>
              <a:t>11/17/2011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0F6FC6">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0DF6377-874C-4C0B-A8AF-921BDB9DF9F0}"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65EDD7F-25E0-480A-9936-3D3B18B2283B}" type="datetimeFigureOut">
              <a:rPr lang="en-US" smtClean="0">
                <a:solidFill>
                  <a:prstClr val="black"/>
                </a:solidFill>
              </a:rPr>
              <a:pPr/>
              <a:t>11/17/2011</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E0DF6377-874C-4C0B-A8AF-921BDB9DF9F0}"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65EDD7F-25E0-480A-9936-3D3B18B2283B}" type="datetimeFigureOut">
              <a:rPr lang="en-US" smtClean="0">
                <a:solidFill>
                  <a:prstClr val="black"/>
                </a:solidFill>
              </a:rPr>
              <a:pPr/>
              <a:t>11/17/2011</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E0DF6377-874C-4C0B-A8AF-921BDB9DF9F0}"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65EDD7F-25E0-480A-9936-3D3B18B2283B}" type="datetimeFigureOut">
              <a:rPr lang="en-US" smtClean="0">
                <a:solidFill>
                  <a:prstClr val="black"/>
                </a:solidFill>
              </a:rPr>
              <a:pPr/>
              <a:t>11/17/2011</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E0DF6377-874C-4C0B-A8AF-921BDB9DF9F0}"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1F84C86-2DEE-4611-8683-CB3BCC6CE3D1}" type="datetimeFigureOut">
              <a:rPr lang="en-US" smtClean="0">
                <a:solidFill>
                  <a:srgbClr val="F0A22E">
                    <a:shade val="75000"/>
                  </a:srgbClr>
                </a:solidFill>
              </a:rPr>
              <a:pPr/>
              <a:t>11/17/2011</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E9DB2B98-90A3-45FD-BA06-8100FE7F969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65EDD7F-25E0-480A-9936-3D3B18B2283B}" type="datetimeFigureOut">
              <a:rPr lang="en-US" smtClean="0">
                <a:solidFill>
                  <a:prstClr val="black"/>
                </a:solidFill>
              </a:rPr>
              <a:pPr/>
              <a:t>11/17/2011</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E0DF6377-874C-4C0B-A8AF-921BDB9DF9F0}"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65EDD7F-25E0-480A-9936-3D3B18B2283B}" type="datetimeFigureOut">
              <a:rPr lang="en-US" smtClean="0">
                <a:solidFill>
                  <a:prstClr val="black"/>
                </a:solidFill>
              </a:rPr>
              <a:pPr/>
              <a:t>11/17/2011</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E0DF6377-874C-4C0B-A8AF-921BDB9DF9F0}"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65EDD7F-25E0-480A-9936-3D3B18B2283B}" type="datetimeFigureOut">
              <a:rPr lang="en-US" smtClean="0">
                <a:solidFill>
                  <a:prstClr val="black"/>
                </a:solidFill>
              </a:rPr>
              <a:pPr/>
              <a:t>11/17/2011</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E0DF6377-874C-4C0B-A8AF-921BDB9DF9F0}"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65EDD7F-25E0-480A-9936-3D3B18B2283B}" type="datetimeFigureOut">
              <a:rPr lang="en-US" smtClean="0">
                <a:solidFill>
                  <a:prstClr val="black"/>
                </a:solidFill>
              </a:rPr>
              <a:pPr/>
              <a:t>11/17/2011</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E0DF6377-874C-4C0B-A8AF-921BDB9DF9F0}"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65EDD7F-25E0-480A-9936-3D3B18B2283B}" type="datetimeFigureOut">
              <a:rPr lang="en-US" smtClean="0">
                <a:solidFill>
                  <a:prstClr val="black"/>
                </a:solidFill>
              </a:rPr>
              <a:pPr/>
              <a:t>11/17/2011</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E0DF6377-874C-4C0B-A8AF-921BDB9DF9F0}"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65EDD7F-25E0-480A-9936-3D3B18B2283B}" type="datetimeFigureOut">
              <a:rPr lang="en-US" smtClean="0">
                <a:solidFill>
                  <a:prstClr val="black"/>
                </a:solidFill>
              </a:rPr>
              <a:pPr/>
              <a:t>11/17/2011</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E0DF6377-874C-4C0B-A8AF-921BDB9DF9F0}"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65EDD7F-25E0-480A-9936-3D3B18B2283B}" type="datetimeFigureOut">
              <a:rPr lang="en-US" smtClean="0">
                <a:solidFill>
                  <a:prstClr val="black"/>
                </a:solidFill>
              </a:rPr>
              <a:pPr/>
              <a:t>11/17/2011</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E0DF6377-874C-4C0B-A8AF-921BDB9DF9F0}"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65EDD7F-25E0-480A-9936-3D3B18B2283B}" type="datetimeFigureOut">
              <a:rPr lang="en-US" smtClean="0">
                <a:solidFill>
                  <a:prstClr val="black"/>
                </a:solidFill>
              </a:rPr>
              <a:pPr/>
              <a:t>11/17/2011</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E0DF6377-874C-4C0B-A8AF-921BDB9DF9F0}"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65EDD7F-25E0-480A-9936-3D3B18B2283B}" type="datetimeFigureOut">
              <a:rPr lang="en-US" smtClean="0">
                <a:solidFill>
                  <a:prstClr val="black"/>
                </a:solidFill>
              </a:rPr>
              <a:pPr/>
              <a:t>11/17/2011</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E0DF6377-874C-4C0B-A8AF-921BDB9DF9F0}"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65EDD7F-25E0-480A-9936-3D3B18B2283B}" type="datetimeFigureOut">
              <a:rPr lang="en-US" smtClean="0">
                <a:solidFill>
                  <a:prstClr val="black"/>
                </a:solidFill>
              </a:rPr>
              <a:pPr/>
              <a:t>11/17/2011</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E0DF6377-874C-4C0B-A8AF-921BDB9DF9F0}"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1F84C86-2DEE-4611-8683-CB3BCC6CE3D1}" type="datetimeFigureOut">
              <a:rPr lang="en-US" smtClean="0">
                <a:solidFill>
                  <a:srgbClr val="F0A22E">
                    <a:shade val="75000"/>
                  </a:srgbClr>
                </a:solidFill>
              </a:rPr>
              <a:pPr/>
              <a:t>11/17/2011</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E9DB2B98-90A3-45FD-BA06-8100FE7F969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65EDD7F-25E0-480A-9936-3D3B18B2283B}" type="datetimeFigureOut">
              <a:rPr lang="en-US" smtClean="0">
                <a:solidFill>
                  <a:prstClr val="black"/>
                </a:solidFill>
              </a:rPr>
              <a:pPr/>
              <a:t>11/17/2011</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E0DF6377-874C-4C0B-A8AF-921BDB9DF9F0}"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65EDD7F-25E0-480A-9936-3D3B18B2283B}" type="datetimeFigureOut">
              <a:rPr lang="en-US" smtClean="0">
                <a:solidFill>
                  <a:prstClr val="black"/>
                </a:solidFill>
              </a:rPr>
              <a:pPr/>
              <a:t>11/17/2011</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E0DF6377-874C-4C0B-A8AF-921BDB9DF9F0}"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65EDD7F-25E0-480A-9936-3D3B18B2283B}" type="datetimeFigureOut">
              <a:rPr lang="en-US" smtClean="0">
                <a:solidFill>
                  <a:prstClr val="black"/>
                </a:solidFill>
              </a:rPr>
              <a:pPr/>
              <a:t>11/17/2011</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E0DF6377-874C-4C0B-A8AF-921BDB9DF9F0}"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65EDD7F-25E0-480A-9936-3D3B18B2283B}" type="datetimeFigureOut">
              <a:rPr lang="en-US" smtClean="0">
                <a:solidFill>
                  <a:prstClr val="black"/>
                </a:solidFill>
              </a:rPr>
              <a:pPr/>
              <a:t>11/17/2011</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E0DF6377-874C-4C0B-A8AF-921BDB9DF9F0}"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65EDD7F-25E0-480A-9936-3D3B18B2283B}" type="datetimeFigureOut">
              <a:rPr lang="en-US" smtClean="0">
                <a:solidFill>
                  <a:prstClr val="black"/>
                </a:solidFill>
              </a:rPr>
              <a:pPr/>
              <a:t>11/17/2011</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E0DF6377-874C-4C0B-A8AF-921BDB9DF9F0}"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65EDD7F-25E0-480A-9936-3D3B18B2283B}" type="datetimeFigureOut">
              <a:rPr lang="en-US" smtClean="0">
                <a:solidFill>
                  <a:prstClr val="black"/>
                </a:solidFill>
              </a:rPr>
              <a:pPr/>
              <a:t>11/17/2011</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E0DF6377-874C-4C0B-A8AF-921BDB9DF9F0}"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65EDD7F-25E0-480A-9936-3D3B18B2283B}" type="datetimeFigureOut">
              <a:rPr lang="en-US" smtClean="0">
                <a:solidFill>
                  <a:prstClr val="black"/>
                </a:solidFill>
              </a:rPr>
              <a:pPr/>
              <a:t>11/17/2011</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E0DF6377-874C-4C0B-A8AF-921BDB9DF9F0}"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11/17/2011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11/17/2011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11/17/2011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1F84C86-2DEE-4611-8683-CB3BCC6CE3D1}" type="datetimeFigureOut">
              <a:rPr lang="en-US" smtClean="0">
                <a:solidFill>
                  <a:srgbClr val="F0A22E">
                    <a:shade val="75000"/>
                  </a:srgbClr>
                </a:solidFill>
              </a:rPr>
              <a:pPr/>
              <a:t>11/17/2011</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E9DB2B98-90A3-45FD-BA06-8100FE7F969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11/17/2011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11/17/2011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11/17/2011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11/17/2011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11/17/2011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11/17/2011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11/17/2011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11/17/2011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11/17/2011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lIns="45720" tIns="0" rIns="45720" bIns="0" rtlCol="0" anchor="b">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788"/>
            <a:ext cx="1984375" cy="273050"/>
          </a:xfrm>
        </p:spPr>
        <p:txBody>
          <a:bodyPr wrap="square" numCol="1" anchorCtr="0" compatLnSpc="1">
            <a:prstTxWarp prst="textNoShape">
              <a:avLst/>
            </a:prstTxWarp>
          </a:bodyPr>
          <a:lstStyle>
            <a:lvl1pPr algn="l" fontAlgn="base">
              <a:spcBef>
                <a:spcPct val="0"/>
              </a:spcBef>
              <a:spcAft>
                <a:spcPct val="0"/>
              </a:spcAft>
              <a:defRPr>
                <a:latin typeface="Rockwell" pitchFamily="-84" charset="0"/>
                <a:ea typeface="ＭＳ Ｐゴシック" pitchFamily="-84" charset="-128"/>
                <a:cs typeface="ＭＳ Ｐゴシック" pitchFamily="-84" charset="-128"/>
              </a:defRPr>
            </a:lvl1pPr>
          </a:lstStyle>
          <a:p>
            <a:fld id="{017C4C34-A32F-8548-971B-C3046E6FCF9D}" type="datetime1">
              <a:rPr lang="en-US">
                <a:solidFill>
                  <a:prstClr val="black"/>
                </a:solidFill>
              </a:rPr>
              <a:pPr/>
              <a:t>11/17/2011</a:t>
            </a:fld>
            <a:endParaRPr lang="en-US">
              <a:solidFill>
                <a:prstClr val="black"/>
              </a:solidFill>
            </a:endParaRPr>
          </a:p>
        </p:txBody>
      </p:sp>
      <p:sp>
        <p:nvSpPr>
          <p:cNvPr id="5" name="Footer Placeholder 4"/>
          <p:cNvSpPr>
            <a:spLocks noGrp="1"/>
          </p:cNvSpPr>
          <p:nvPr>
            <p:ph type="ftr" sz="quarter" idx="11"/>
          </p:nvPr>
        </p:nvSpPr>
        <p:spPr>
          <a:xfrm>
            <a:off x="3959225" y="6300788"/>
            <a:ext cx="3813175" cy="273050"/>
          </a:xfrm>
        </p:spPr>
        <p:txBody>
          <a:bodyPr wrap="square" numCol="1" anchorCtr="0" compatLnSpc="1">
            <a:prstTxWarp prst="textNoShape">
              <a:avLst/>
            </a:prstTxWarp>
          </a:bodyPr>
          <a:lstStyle>
            <a:lvl1pPr algn="l" fontAlgn="base">
              <a:spcBef>
                <a:spcPct val="0"/>
              </a:spcBef>
              <a:spcAft>
                <a:spcPct val="0"/>
              </a:spcAft>
              <a:defRPr>
                <a:latin typeface="Rockwell" pitchFamily="-84" charset="0"/>
                <a:ea typeface="ＭＳ Ｐゴシック" pitchFamily="-84" charset="-128"/>
                <a:cs typeface="ＭＳ Ｐゴシック" pitchFamily="-84" charset="-128"/>
              </a:defRPr>
            </a:lvl1pPr>
          </a:lstStyle>
          <a:p>
            <a:endParaRPr lang="en-US">
              <a:solidFill>
                <a:prstClr val="black"/>
              </a:solidFill>
            </a:endParaRPr>
          </a:p>
        </p:txBody>
      </p:sp>
      <p:sp>
        <p:nvSpPr>
          <p:cNvPr id="6" name="Slide Number Placeholder 5"/>
          <p:cNvSpPr>
            <a:spLocks noGrp="1"/>
          </p:cNvSpPr>
          <p:nvPr>
            <p:ph type="sldNum" sz="quarter" idx="12"/>
          </p:nvPr>
        </p:nvSpPr>
        <p:spPr>
          <a:xfrm>
            <a:off x="8275638" y="6300788"/>
            <a:ext cx="685800" cy="273050"/>
          </a:xfrm>
        </p:spPr>
        <p:txBody>
          <a:bodyPr wrap="square" numCol="1" anchorCtr="0" compatLnSpc="1">
            <a:prstTxWarp prst="textNoShape">
              <a:avLst/>
            </a:prstTxWarp>
          </a:bodyPr>
          <a:lstStyle>
            <a:lvl1pPr fontAlgn="base">
              <a:spcBef>
                <a:spcPct val="0"/>
              </a:spcBef>
              <a:spcAft>
                <a:spcPct val="0"/>
              </a:spcAft>
              <a:defRPr sz="1100">
                <a:solidFill>
                  <a:schemeClr val="tx1"/>
                </a:solidFill>
                <a:latin typeface="Rockwell" pitchFamily="-84" charset="0"/>
                <a:ea typeface="ＭＳ Ｐゴシック" pitchFamily="-84" charset="-128"/>
                <a:cs typeface="ＭＳ Ｐゴシック" pitchFamily="-84" charset="-128"/>
              </a:defRPr>
            </a:lvl1pPr>
          </a:lstStyle>
          <a:p>
            <a:fld id="{8CF5EC3D-9355-0F43-A48E-A399E4CAEF6D}" type="slidenum">
              <a:rPr lang="en-US">
                <a:solidFill>
                  <a:prstClr val="black"/>
                </a:solidFill>
              </a:rPr>
              <a:pPr/>
              <a:t>‹#›</a:t>
            </a:fld>
            <a:endParaRPr lang="en-US">
              <a:solidFill>
                <a:prstClr val="black"/>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1F84C86-2DEE-4611-8683-CB3BCC6CE3D1}" type="datetimeFigureOut">
              <a:rPr lang="en-US" smtClean="0">
                <a:solidFill>
                  <a:srgbClr val="F0A22E">
                    <a:shade val="75000"/>
                  </a:srgbClr>
                </a:solidFill>
              </a:rPr>
              <a:pPr/>
              <a:t>11/17/2011</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E9DB2B98-90A3-45FD-BA06-8100FE7F969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7EDEA4F1-3D25-704D-9547-84E057C4456B}" type="datetime1">
              <a:rPr lang="en-US">
                <a:solidFill>
                  <a:prstClr val="black"/>
                </a:solidFill>
              </a:rPr>
              <a:pPr>
                <a:defRPr/>
              </a:pPr>
              <a:t>11/17/2011</a:t>
            </a:fld>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389A7D22-88C6-594E-83FD-80E41C5800D6}" type="slidenum">
              <a:rPr lang="en-US">
                <a:gradFill>
                  <a:gsLst>
                    <a:gs pos="0">
                      <a:prstClr val="black">
                        <a:alpha val="10000"/>
                      </a:prstClr>
                    </a:gs>
                    <a:gs pos="100000">
                      <a:prstClr val="black">
                        <a:alpha val="10000"/>
                      </a:prstClr>
                    </a:gs>
                  </a:gsLst>
                  <a:lin ang="5400000" scaled="0"/>
                </a:gradFill>
              </a:rPr>
              <a:pPr>
                <a:defRPr/>
              </a:pPr>
              <a:t>‹#›</a:t>
            </a:fld>
            <a:endParaRPr lang="en-US">
              <a:gradFill>
                <a:gsLst>
                  <a:gs pos="0">
                    <a:prstClr val="black">
                      <a:alpha val="10000"/>
                    </a:prstClr>
                  </a:gs>
                  <a:gs pos="100000">
                    <a:prstClr val="black">
                      <a:alpha val="10000"/>
                    </a:prstClr>
                  </a:gs>
                </a:gsLst>
                <a:lin ang="5400000" scaled="0"/>
              </a:gra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7EDEA4F1-3D25-704D-9547-84E057C4456B}" type="datetime1">
              <a:rPr lang="en-US">
                <a:solidFill>
                  <a:prstClr val="black"/>
                </a:solidFill>
              </a:rPr>
              <a:pPr>
                <a:defRPr/>
              </a:pPr>
              <a:t>11/17/2011</a:t>
            </a:fld>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389A7D22-88C6-594E-83FD-80E41C5800D6}" type="slidenum">
              <a:rPr lang="en-US">
                <a:gradFill>
                  <a:gsLst>
                    <a:gs pos="0">
                      <a:prstClr val="black">
                        <a:alpha val="10000"/>
                      </a:prstClr>
                    </a:gs>
                    <a:gs pos="100000">
                      <a:prstClr val="black">
                        <a:alpha val="10000"/>
                      </a:prstClr>
                    </a:gs>
                  </a:gsLst>
                  <a:lin ang="5400000" scaled="0"/>
                </a:gradFill>
              </a:rPr>
              <a:pPr>
                <a:defRPr/>
              </a:pPr>
              <a:t>‹#›</a:t>
            </a:fld>
            <a:endParaRPr lang="en-US">
              <a:gradFill>
                <a:gsLst>
                  <a:gs pos="0">
                    <a:prstClr val="black">
                      <a:alpha val="10000"/>
                    </a:prstClr>
                  </a:gs>
                  <a:gs pos="100000">
                    <a:prstClr val="black">
                      <a:alpha val="10000"/>
                    </a:prstClr>
                  </a:gs>
                </a:gsLst>
                <a:lin ang="5400000" scaled="0"/>
              </a:gra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7EDEA4F1-3D25-704D-9547-84E057C4456B}" type="datetime1">
              <a:rPr lang="en-US">
                <a:solidFill>
                  <a:prstClr val="black"/>
                </a:solidFill>
              </a:rPr>
              <a:pPr>
                <a:defRPr/>
              </a:pPr>
              <a:t>11/17/2011</a:t>
            </a:fld>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389A7D22-88C6-594E-83FD-80E41C5800D6}" type="slidenum">
              <a:rPr lang="en-US">
                <a:gradFill>
                  <a:gsLst>
                    <a:gs pos="0">
                      <a:prstClr val="black">
                        <a:alpha val="10000"/>
                      </a:prstClr>
                    </a:gs>
                    <a:gs pos="100000">
                      <a:prstClr val="black">
                        <a:alpha val="10000"/>
                      </a:prstClr>
                    </a:gs>
                  </a:gsLst>
                  <a:lin ang="5400000" scaled="0"/>
                </a:gradFill>
              </a:rPr>
              <a:pPr>
                <a:defRPr/>
              </a:pPr>
              <a:t>‹#›</a:t>
            </a:fld>
            <a:endParaRPr lang="en-US">
              <a:gradFill>
                <a:gsLst>
                  <a:gs pos="0">
                    <a:prstClr val="black">
                      <a:alpha val="10000"/>
                    </a:prstClr>
                  </a:gs>
                  <a:gs pos="100000">
                    <a:prstClr val="black">
                      <a:alpha val="10000"/>
                    </a:prstClr>
                  </a:gs>
                </a:gsLst>
                <a:lin ang="5400000" scaled="0"/>
              </a:gra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F4D7BE31-8DC7-1147-8C8F-82D9C2FA59DC}" type="datetime1">
              <a:rPr lang="en-US">
                <a:solidFill>
                  <a:prstClr val="black"/>
                </a:solidFill>
              </a:rPr>
              <a:pPr>
                <a:defRPr/>
              </a:pPr>
              <a:t>11/17/2011</a:t>
            </a:fld>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6BFACFFB-65C0-B54B-8562-F22E7C813BDB}" type="slidenum">
              <a:rPr lang="en-US">
                <a:gradFill>
                  <a:gsLst>
                    <a:gs pos="0">
                      <a:prstClr val="black">
                        <a:alpha val="10000"/>
                      </a:prstClr>
                    </a:gs>
                    <a:gs pos="100000">
                      <a:prstClr val="black">
                        <a:alpha val="10000"/>
                      </a:prstClr>
                    </a:gs>
                  </a:gsLst>
                  <a:lin ang="5400000" scaled="0"/>
                </a:gradFill>
              </a:rPr>
              <a:pPr>
                <a:defRPr/>
              </a:pPr>
              <a:t>‹#›</a:t>
            </a:fld>
            <a:endParaRPr lang="en-US">
              <a:gradFill>
                <a:gsLst>
                  <a:gs pos="0">
                    <a:prstClr val="black">
                      <a:alpha val="10000"/>
                    </a:prstClr>
                  </a:gs>
                  <a:gs pos="100000">
                    <a:prstClr val="black">
                      <a:alpha val="10000"/>
                    </a:prstClr>
                  </a:gs>
                </a:gsLst>
                <a:lin ang="5400000" scaled="0"/>
              </a:gra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F4D7BE31-8DC7-1147-8C8F-82D9C2FA59DC}" type="datetime1">
              <a:rPr lang="en-US">
                <a:solidFill>
                  <a:prstClr val="black"/>
                </a:solidFill>
              </a:rPr>
              <a:pPr>
                <a:defRPr/>
              </a:pPr>
              <a:t>11/17/2011</a:t>
            </a:fld>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6BFACFFB-65C0-B54B-8562-F22E7C813BDB}" type="slidenum">
              <a:rPr lang="en-US">
                <a:gradFill>
                  <a:gsLst>
                    <a:gs pos="0">
                      <a:prstClr val="black">
                        <a:alpha val="10000"/>
                      </a:prstClr>
                    </a:gs>
                    <a:gs pos="100000">
                      <a:prstClr val="black">
                        <a:alpha val="10000"/>
                      </a:prstClr>
                    </a:gs>
                  </a:gsLst>
                  <a:lin ang="5400000" scaled="0"/>
                </a:gradFill>
              </a:rPr>
              <a:pPr>
                <a:defRPr/>
              </a:pPr>
              <a:t>‹#›</a:t>
            </a:fld>
            <a:endParaRPr lang="en-US">
              <a:gradFill>
                <a:gsLst>
                  <a:gs pos="0">
                    <a:prstClr val="black">
                      <a:alpha val="10000"/>
                    </a:prstClr>
                  </a:gs>
                  <a:gs pos="100000">
                    <a:prstClr val="black">
                      <a:alpha val="10000"/>
                    </a:prstClr>
                  </a:gs>
                </a:gsLst>
                <a:lin ang="5400000" scaled="0"/>
              </a:gra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F4D7BE31-8DC7-1147-8C8F-82D9C2FA59DC}" type="datetime1">
              <a:rPr lang="en-US">
                <a:solidFill>
                  <a:prstClr val="black"/>
                </a:solidFill>
              </a:rPr>
              <a:pPr>
                <a:defRPr/>
              </a:pPr>
              <a:t>11/17/2011</a:t>
            </a:fld>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6BFACFFB-65C0-B54B-8562-F22E7C813BDB}" type="slidenum">
              <a:rPr lang="en-US">
                <a:gradFill>
                  <a:gsLst>
                    <a:gs pos="0">
                      <a:prstClr val="black">
                        <a:alpha val="10000"/>
                      </a:prstClr>
                    </a:gs>
                    <a:gs pos="100000">
                      <a:prstClr val="black">
                        <a:alpha val="10000"/>
                      </a:prstClr>
                    </a:gs>
                  </a:gsLst>
                  <a:lin ang="5400000" scaled="0"/>
                </a:gradFill>
              </a:rPr>
              <a:pPr>
                <a:defRPr/>
              </a:pPr>
              <a:t>‹#›</a:t>
            </a:fld>
            <a:endParaRPr lang="en-US">
              <a:gradFill>
                <a:gsLst>
                  <a:gs pos="0">
                    <a:prstClr val="black">
                      <a:alpha val="10000"/>
                    </a:prstClr>
                  </a:gs>
                  <a:gs pos="100000">
                    <a:prstClr val="black">
                      <a:alpha val="10000"/>
                    </a:prstClr>
                  </a:gs>
                </a:gsLst>
                <a:lin ang="5400000" scaled="0"/>
              </a:gra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F4D7BE31-8DC7-1147-8C8F-82D9C2FA59DC}" type="datetime1">
              <a:rPr lang="en-US">
                <a:solidFill>
                  <a:prstClr val="black"/>
                </a:solidFill>
              </a:rPr>
              <a:pPr>
                <a:defRPr/>
              </a:pPr>
              <a:t>11/17/2011</a:t>
            </a:fld>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6BFACFFB-65C0-B54B-8562-F22E7C813BDB}" type="slidenum">
              <a:rPr lang="en-US">
                <a:gradFill>
                  <a:gsLst>
                    <a:gs pos="0">
                      <a:prstClr val="black">
                        <a:alpha val="10000"/>
                      </a:prstClr>
                    </a:gs>
                    <a:gs pos="100000">
                      <a:prstClr val="black">
                        <a:alpha val="10000"/>
                      </a:prstClr>
                    </a:gs>
                  </a:gsLst>
                  <a:lin ang="5400000" scaled="0"/>
                </a:gradFill>
              </a:rPr>
              <a:pPr>
                <a:defRPr/>
              </a:pPr>
              <a:t>‹#›</a:t>
            </a:fld>
            <a:endParaRPr lang="en-US">
              <a:gradFill>
                <a:gsLst>
                  <a:gs pos="0">
                    <a:prstClr val="black">
                      <a:alpha val="10000"/>
                    </a:prstClr>
                  </a:gs>
                  <a:gs pos="100000">
                    <a:prstClr val="black">
                      <a:alpha val="10000"/>
                    </a:prstClr>
                  </a:gs>
                </a:gsLst>
                <a:lin ang="5400000" scaled="0"/>
              </a:gra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F4D7BE31-8DC7-1147-8C8F-82D9C2FA59DC}" type="datetime1">
              <a:rPr lang="en-US">
                <a:solidFill>
                  <a:prstClr val="black"/>
                </a:solidFill>
              </a:rPr>
              <a:pPr>
                <a:defRPr/>
              </a:pPr>
              <a:t>11/17/2011</a:t>
            </a:fld>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6BFACFFB-65C0-B54B-8562-F22E7C813BDB}" type="slidenum">
              <a:rPr lang="en-US">
                <a:gradFill>
                  <a:gsLst>
                    <a:gs pos="0">
                      <a:prstClr val="black">
                        <a:alpha val="10000"/>
                      </a:prstClr>
                    </a:gs>
                    <a:gs pos="100000">
                      <a:prstClr val="black">
                        <a:alpha val="10000"/>
                      </a:prstClr>
                    </a:gs>
                  </a:gsLst>
                  <a:lin ang="5400000" scaled="0"/>
                </a:gradFill>
              </a:rPr>
              <a:pPr>
                <a:defRPr/>
              </a:pPr>
              <a:t>‹#›</a:t>
            </a:fld>
            <a:endParaRPr lang="en-US">
              <a:gradFill>
                <a:gsLst>
                  <a:gs pos="0">
                    <a:prstClr val="black">
                      <a:alpha val="10000"/>
                    </a:prstClr>
                  </a:gs>
                  <a:gs pos="100000">
                    <a:prstClr val="black">
                      <a:alpha val="10000"/>
                    </a:prstClr>
                  </a:gs>
                </a:gsLst>
                <a:lin ang="5400000" scaled="0"/>
              </a:gra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7EDEA4F1-3D25-704D-9547-84E057C4456B}" type="datetime1">
              <a:rPr lang="en-US">
                <a:solidFill>
                  <a:prstClr val="black"/>
                </a:solidFill>
              </a:rPr>
              <a:pPr>
                <a:defRPr/>
              </a:pPr>
              <a:t>11/17/2011</a:t>
            </a:fld>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389A7D22-88C6-594E-83FD-80E41C5800D6}" type="slidenum">
              <a:rPr lang="en-US">
                <a:gradFill>
                  <a:gsLst>
                    <a:gs pos="0">
                      <a:prstClr val="black">
                        <a:alpha val="10000"/>
                      </a:prstClr>
                    </a:gs>
                    <a:gs pos="100000">
                      <a:prstClr val="black">
                        <a:alpha val="10000"/>
                      </a:prstClr>
                    </a:gs>
                  </a:gsLst>
                  <a:lin ang="5400000" scaled="0"/>
                </a:gradFill>
              </a:rPr>
              <a:pPr>
                <a:defRPr/>
              </a:pPr>
              <a:t>‹#›</a:t>
            </a:fld>
            <a:endParaRPr lang="en-US">
              <a:gradFill>
                <a:gsLst>
                  <a:gs pos="0">
                    <a:prstClr val="black">
                      <a:alpha val="10000"/>
                    </a:prstClr>
                  </a:gs>
                  <a:gs pos="100000">
                    <a:prstClr val="black">
                      <a:alpha val="10000"/>
                    </a:prstClr>
                  </a:gs>
                </a:gsLst>
                <a:lin ang="5400000" scaled="0"/>
              </a:gra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69637CBC-3369-4165-B798-71DE78593563}" type="datetime1">
              <a:rPr lang="en-US">
                <a:solidFill>
                  <a:srgbClr val="000000"/>
                </a:solidFill>
              </a:rPr>
              <a:pPr/>
              <a:t>11/17/2011</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77D99F0-D908-45D2-82D3-82316170CC4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43251722"/>
      </p:ext>
    </p:extLst>
  </p:cSld>
  <p:clrMapOvr>
    <a:masterClrMapping/>
  </p:clrMapOvr>
  <p:transition advClick="0" advTm="60000"/>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1F84C86-2DEE-4611-8683-CB3BCC6CE3D1}" type="datetimeFigureOut">
              <a:rPr lang="en-US" smtClean="0">
                <a:solidFill>
                  <a:srgbClr val="F0A22E">
                    <a:shade val="75000"/>
                  </a:srgbClr>
                </a:solidFill>
              </a:rPr>
              <a:pPr/>
              <a:t>11/17/2011</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E9DB2B98-90A3-45FD-BA06-8100FE7F969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30EF60E-5792-4028-9507-3A5D9BB05C20}" type="datetime1">
              <a:rPr lang="en-US">
                <a:solidFill>
                  <a:srgbClr val="000000"/>
                </a:solidFill>
              </a:rPr>
              <a:pPr/>
              <a:t>11/17/2011</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234E3-CAC5-48C9-A815-D89E3BA7BE6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41151696"/>
      </p:ext>
    </p:extLst>
  </p:cSld>
  <p:clrMapOvr>
    <a:masterClrMapping/>
  </p:clrMapOvr>
  <p:transition advClick="0" advTm="60000"/>
</p:sldLayout>
</file>

<file path=ppt/slideLayouts/slideLayout9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30EF60E-5792-4028-9507-3A5D9BB05C20}" type="datetime1">
              <a:rPr lang="en-US">
                <a:solidFill>
                  <a:srgbClr val="000000"/>
                </a:solidFill>
              </a:rPr>
              <a:pPr/>
              <a:t>11/17/2011</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234E3-CAC5-48C9-A815-D89E3BA7BE6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41151696"/>
      </p:ext>
    </p:extLst>
  </p:cSld>
  <p:clrMapOvr>
    <a:masterClrMapping/>
  </p:clrMapOvr>
  <p:transition advClick="0" advTm="60000"/>
</p:sldLayout>
</file>

<file path=ppt/slideLayouts/slideLayout9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30EF60E-5792-4028-9507-3A5D9BB05C20}" type="datetime1">
              <a:rPr lang="en-US">
                <a:solidFill>
                  <a:srgbClr val="000000"/>
                </a:solidFill>
              </a:rPr>
              <a:pPr/>
              <a:t>11/17/2011</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234E3-CAC5-48C9-A815-D89E3BA7BE6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41151696"/>
      </p:ext>
    </p:extLst>
  </p:cSld>
  <p:clrMapOvr>
    <a:masterClrMapping/>
  </p:clrMapOvr>
  <p:transition advClick="0" advTm="60000"/>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D2CA602-3525-4D5C-9A23-5988636B1063}" type="datetime1">
              <a:rPr lang="en-US">
                <a:solidFill>
                  <a:srgbClr val="000000"/>
                </a:solidFill>
              </a:rPr>
              <a:pPr/>
              <a:t>11/17/2011</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B2D436A-BD3E-493A-BD0E-7EA9BA3691A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44910850"/>
      </p:ext>
    </p:extLst>
  </p:cSld>
  <p:clrMapOvr>
    <a:masterClrMapping/>
  </p:clrMapOvr>
  <p:transition advClick="0" advTm="60000"/>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D2CA602-3525-4D5C-9A23-5988636B1063}" type="datetime1">
              <a:rPr lang="en-US">
                <a:solidFill>
                  <a:srgbClr val="000000"/>
                </a:solidFill>
              </a:rPr>
              <a:pPr/>
              <a:t>11/17/2011</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B2D436A-BD3E-493A-BD0E-7EA9BA3691A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44910850"/>
      </p:ext>
    </p:extLst>
  </p:cSld>
  <p:clrMapOvr>
    <a:masterClrMapping/>
  </p:clrMapOvr>
  <p:transition advClick="0" advTm="60000"/>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D2CA602-3525-4D5C-9A23-5988636B1063}" type="datetime1">
              <a:rPr lang="en-US">
                <a:solidFill>
                  <a:srgbClr val="000000"/>
                </a:solidFill>
              </a:rPr>
              <a:pPr/>
              <a:t>11/17/2011</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B2D436A-BD3E-493A-BD0E-7EA9BA3691A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44910850"/>
      </p:ext>
    </p:extLst>
  </p:cSld>
  <p:clrMapOvr>
    <a:masterClrMapping/>
  </p:clrMapOvr>
  <p:transition advClick="0" advTm="60000"/>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D2CA602-3525-4D5C-9A23-5988636B1063}" type="datetime1">
              <a:rPr lang="en-US">
                <a:solidFill>
                  <a:srgbClr val="000000"/>
                </a:solidFill>
              </a:rPr>
              <a:pPr/>
              <a:t>11/17/2011</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B2D436A-BD3E-493A-BD0E-7EA9BA3691A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44910850"/>
      </p:ext>
    </p:extLst>
  </p:cSld>
  <p:clrMapOvr>
    <a:masterClrMapping/>
  </p:clrMapOvr>
  <p:transition advClick="0" advTm="60000"/>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D2CA602-3525-4D5C-9A23-5988636B1063}" type="datetime1">
              <a:rPr lang="en-US">
                <a:solidFill>
                  <a:srgbClr val="000000"/>
                </a:solidFill>
              </a:rPr>
              <a:pPr/>
              <a:t>11/17/2011</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B2D436A-BD3E-493A-BD0E-7EA9BA3691A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44910850"/>
      </p:ext>
    </p:extLst>
  </p:cSld>
  <p:clrMapOvr>
    <a:masterClrMapping/>
  </p:clrMapOvr>
  <p:transition advClick="0" advTm="60000"/>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D2CA602-3525-4D5C-9A23-5988636B1063}" type="datetime1">
              <a:rPr lang="en-US">
                <a:solidFill>
                  <a:srgbClr val="000000"/>
                </a:solidFill>
              </a:rPr>
              <a:pPr/>
              <a:t>11/17/2011</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B2D436A-BD3E-493A-BD0E-7EA9BA3691A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44910850"/>
      </p:ext>
    </p:extLst>
  </p:cSld>
  <p:clrMapOvr>
    <a:masterClrMapping/>
  </p:clrMapOvr>
  <p:transition advClick="0" advTm="60000"/>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D2CA602-3525-4D5C-9A23-5988636B1063}" type="datetime1">
              <a:rPr lang="en-US">
                <a:solidFill>
                  <a:srgbClr val="000000"/>
                </a:solidFill>
              </a:rPr>
              <a:pPr/>
              <a:t>11/17/2011</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B2D436A-BD3E-493A-BD0E-7EA9BA3691A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44910850"/>
      </p:ext>
    </p:extLst>
  </p:cSld>
  <p:clrMapOvr>
    <a:masterClrMapping/>
  </p:clrMapOvr>
  <p:transition advClick="0" advTm="6000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1.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2.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3.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4.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5.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6.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7.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18.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19.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20.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21.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22.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23.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24.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25.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26.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27.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28.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29.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31.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32.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33.xml"/></Relationships>
</file>

<file path=ppt/slideMasters/_rels/slideMaster33.xml.rels><?xml version="1.0" encoding="UTF-8" standalone="yes"?>
<Relationships xmlns="http://schemas.openxmlformats.org/package/2006/relationships"><Relationship Id="rId2" Type="http://schemas.openxmlformats.org/officeDocument/2006/relationships/theme" Target="../theme/theme33.xml"/><Relationship Id="rId1" Type="http://schemas.openxmlformats.org/officeDocument/2006/relationships/slideLayout" Target="../slideLayouts/slideLayout34.xml"/></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35.xml"/></Relationships>
</file>

<file path=ppt/slideMasters/_rels/slideMaster35.xml.rels><?xml version="1.0" encoding="UTF-8" standalone="yes"?>
<Relationships xmlns="http://schemas.openxmlformats.org/package/2006/relationships"><Relationship Id="rId2" Type="http://schemas.openxmlformats.org/officeDocument/2006/relationships/theme" Target="../theme/theme35.xml"/><Relationship Id="rId1" Type="http://schemas.openxmlformats.org/officeDocument/2006/relationships/slideLayout" Target="../slideLayouts/slideLayout36.xml"/></Relationships>
</file>

<file path=ppt/slideMasters/_rels/slideMaster36.xml.rels><?xml version="1.0" encoding="UTF-8" standalone="yes"?>
<Relationships xmlns="http://schemas.openxmlformats.org/package/2006/relationships"><Relationship Id="rId2" Type="http://schemas.openxmlformats.org/officeDocument/2006/relationships/theme" Target="../theme/theme36.xml"/><Relationship Id="rId1" Type="http://schemas.openxmlformats.org/officeDocument/2006/relationships/slideLayout" Target="../slideLayouts/slideLayout37.xml"/></Relationships>
</file>

<file path=ppt/slideMasters/_rels/slideMaster37.xml.rels><?xml version="1.0" encoding="UTF-8" standalone="yes"?>
<Relationships xmlns="http://schemas.openxmlformats.org/package/2006/relationships"><Relationship Id="rId2" Type="http://schemas.openxmlformats.org/officeDocument/2006/relationships/theme" Target="../theme/theme37.xml"/><Relationship Id="rId1" Type="http://schemas.openxmlformats.org/officeDocument/2006/relationships/slideLayout" Target="../slideLayouts/slideLayout38.xml"/></Relationships>
</file>

<file path=ppt/slideMasters/_rels/slideMaster38.xml.rels><?xml version="1.0" encoding="UTF-8" standalone="yes"?>
<Relationships xmlns="http://schemas.openxmlformats.org/package/2006/relationships"><Relationship Id="rId2" Type="http://schemas.openxmlformats.org/officeDocument/2006/relationships/theme" Target="../theme/theme38.xml"/><Relationship Id="rId1" Type="http://schemas.openxmlformats.org/officeDocument/2006/relationships/slideLayout" Target="../slideLayouts/slideLayout39.xml"/></Relationships>
</file>

<file path=ppt/slideMasters/_rels/slideMaster39.xml.rels><?xml version="1.0" encoding="UTF-8" standalone="yes"?>
<Relationships xmlns="http://schemas.openxmlformats.org/package/2006/relationships"><Relationship Id="rId2" Type="http://schemas.openxmlformats.org/officeDocument/2006/relationships/theme" Target="../theme/theme39.xml"/><Relationship Id="rId1"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40.xml.rels><?xml version="1.0" encoding="UTF-8" standalone="yes"?>
<Relationships xmlns="http://schemas.openxmlformats.org/package/2006/relationships"><Relationship Id="rId2" Type="http://schemas.openxmlformats.org/officeDocument/2006/relationships/theme" Target="../theme/theme40.xml"/><Relationship Id="rId1" Type="http://schemas.openxmlformats.org/officeDocument/2006/relationships/slideLayout" Target="../slideLayouts/slideLayout41.xml"/></Relationships>
</file>

<file path=ppt/slideMasters/_rels/slideMaster41.xml.rels><?xml version="1.0" encoding="UTF-8" standalone="yes"?>
<Relationships xmlns="http://schemas.openxmlformats.org/package/2006/relationships"><Relationship Id="rId2" Type="http://schemas.openxmlformats.org/officeDocument/2006/relationships/theme" Target="../theme/theme41.xml"/><Relationship Id="rId1" Type="http://schemas.openxmlformats.org/officeDocument/2006/relationships/slideLayout" Target="../slideLayouts/slideLayout42.xml"/></Relationships>
</file>

<file path=ppt/slideMasters/_rels/slideMaster42.xml.rels><?xml version="1.0" encoding="UTF-8" standalone="yes"?>
<Relationships xmlns="http://schemas.openxmlformats.org/package/2006/relationships"><Relationship Id="rId2" Type="http://schemas.openxmlformats.org/officeDocument/2006/relationships/theme" Target="../theme/theme42.xml"/><Relationship Id="rId1" Type="http://schemas.openxmlformats.org/officeDocument/2006/relationships/slideLayout" Target="../slideLayouts/slideLayout43.xml"/></Relationships>
</file>

<file path=ppt/slideMasters/_rels/slideMaster43.xml.rels><?xml version="1.0" encoding="UTF-8" standalone="yes"?>
<Relationships xmlns="http://schemas.openxmlformats.org/package/2006/relationships"><Relationship Id="rId2" Type="http://schemas.openxmlformats.org/officeDocument/2006/relationships/theme" Target="../theme/theme43.xml"/><Relationship Id="rId1" Type="http://schemas.openxmlformats.org/officeDocument/2006/relationships/slideLayout" Target="../slideLayouts/slideLayout44.xml"/></Relationships>
</file>

<file path=ppt/slideMasters/_rels/slideMaster44.xml.rels><?xml version="1.0" encoding="UTF-8" standalone="yes"?>
<Relationships xmlns="http://schemas.openxmlformats.org/package/2006/relationships"><Relationship Id="rId2" Type="http://schemas.openxmlformats.org/officeDocument/2006/relationships/theme" Target="../theme/theme44.xml"/><Relationship Id="rId1" Type="http://schemas.openxmlformats.org/officeDocument/2006/relationships/slideLayout" Target="../slideLayouts/slideLayout45.xml"/></Relationships>
</file>

<file path=ppt/slideMasters/_rels/slideMaster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45.xml"/><Relationship Id="rId1" Type="http://schemas.openxmlformats.org/officeDocument/2006/relationships/slideLayout" Target="../slideLayouts/slideLayout46.xml"/></Relationships>
</file>

<file path=ppt/slideMasters/_rels/slideMaster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46.xml"/><Relationship Id="rId1" Type="http://schemas.openxmlformats.org/officeDocument/2006/relationships/slideLayout" Target="../slideLayouts/slideLayout47.xml"/></Relationships>
</file>

<file path=ppt/slideMasters/_rels/slideMaster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47.xml"/><Relationship Id="rId1" Type="http://schemas.openxmlformats.org/officeDocument/2006/relationships/slideLayout" Target="../slideLayouts/slideLayout48.xml"/></Relationships>
</file>

<file path=ppt/slideMasters/_rels/slideMaster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48.xml"/><Relationship Id="rId1" Type="http://schemas.openxmlformats.org/officeDocument/2006/relationships/slideLayout" Target="../slideLayouts/slideLayout49.xml"/></Relationships>
</file>

<file path=ppt/slideMasters/_rels/slideMaster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49.xml"/><Relationship Id="rId1"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0.xml"/><Relationship Id="rId1" Type="http://schemas.openxmlformats.org/officeDocument/2006/relationships/slideLayout" Target="../slideLayouts/slideLayout51.xml"/></Relationships>
</file>

<file path=ppt/slideMasters/_rels/slideMaster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1.xml"/><Relationship Id="rId1" Type="http://schemas.openxmlformats.org/officeDocument/2006/relationships/slideLayout" Target="../slideLayouts/slideLayout52.xml"/></Relationships>
</file>

<file path=ppt/slideMasters/_rels/slideMaster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2.xml"/><Relationship Id="rId1" Type="http://schemas.openxmlformats.org/officeDocument/2006/relationships/slideLayout" Target="../slideLayouts/slideLayout53.xml"/></Relationships>
</file>

<file path=ppt/slideMasters/_rels/slideMaster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3.xml"/><Relationship Id="rId1" Type="http://schemas.openxmlformats.org/officeDocument/2006/relationships/slideLayout" Target="../slideLayouts/slideLayout54.xml"/></Relationships>
</file>

<file path=ppt/slideMasters/_rels/slideMaster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4.xml"/><Relationship Id="rId1" Type="http://schemas.openxmlformats.org/officeDocument/2006/relationships/slideLayout" Target="../slideLayouts/slideLayout55.xml"/></Relationships>
</file>

<file path=ppt/slideMasters/_rels/slideMaster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5.xml"/><Relationship Id="rId1" Type="http://schemas.openxmlformats.org/officeDocument/2006/relationships/slideLayout" Target="../slideLayouts/slideLayout56.xml"/></Relationships>
</file>

<file path=ppt/slideMasters/_rels/slideMaster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6.xml"/><Relationship Id="rId1" Type="http://schemas.openxmlformats.org/officeDocument/2006/relationships/slideLayout" Target="../slideLayouts/slideLayout57.xml"/></Relationships>
</file>

<file path=ppt/slideMasters/_rels/slideMaster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7.xml"/><Relationship Id="rId1" Type="http://schemas.openxmlformats.org/officeDocument/2006/relationships/slideLayout" Target="../slideLayouts/slideLayout58.xml"/></Relationships>
</file>

<file path=ppt/slideMasters/_rels/slideMaster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8.xml"/><Relationship Id="rId1" Type="http://schemas.openxmlformats.org/officeDocument/2006/relationships/slideLayout" Target="../slideLayouts/slideLayout59.xml"/></Relationships>
</file>

<file path=ppt/slideMasters/_rels/slideMaster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9.xml"/><Relationship Id="rId1"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6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60.xml"/><Relationship Id="rId1" Type="http://schemas.openxmlformats.org/officeDocument/2006/relationships/slideLayout" Target="../slideLayouts/slideLayout61.xml"/></Relationships>
</file>

<file path=ppt/slideMasters/_rels/slideMaster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61.xml"/><Relationship Id="rId1" Type="http://schemas.openxmlformats.org/officeDocument/2006/relationships/slideLayout" Target="../slideLayouts/slideLayout62.xml"/></Relationships>
</file>

<file path=ppt/slideMasters/_rels/slideMaster6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62.xml"/><Relationship Id="rId1" Type="http://schemas.openxmlformats.org/officeDocument/2006/relationships/slideLayout" Target="../slideLayouts/slideLayout63.xml"/></Relationships>
</file>

<file path=ppt/slideMasters/_rels/slideMaster6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63.xml"/><Relationship Id="rId1" Type="http://schemas.openxmlformats.org/officeDocument/2006/relationships/slideLayout" Target="../slideLayouts/slideLayout64.xml"/></Relationships>
</file>

<file path=ppt/slideMasters/_rels/slideMaster6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64.xml"/><Relationship Id="rId1" Type="http://schemas.openxmlformats.org/officeDocument/2006/relationships/slideLayout" Target="../slideLayouts/slideLayout65.xml"/></Relationships>
</file>

<file path=ppt/slideMasters/_rels/slideMaster6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65.xml"/><Relationship Id="rId1" Type="http://schemas.openxmlformats.org/officeDocument/2006/relationships/slideLayout" Target="../slideLayouts/slideLayout66.xml"/></Relationships>
</file>

<file path=ppt/slideMasters/_rels/slideMaster66.xml.rels><?xml version="1.0" encoding="UTF-8" standalone="yes"?>
<Relationships xmlns="http://schemas.openxmlformats.org/package/2006/relationships"><Relationship Id="rId2" Type="http://schemas.openxmlformats.org/officeDocument/2006/relationships/theme" Target="../theme/theme66.xml"/><Relationship Id="rId1" Type="http://schemas.openxmlformats.org/officeDocument/2006/relationships/slideLayout" Target="../slideLayouts/slideLayout67.xml"/></Relationships>
</file>

<file path=ppt/slideMasters/_rels/slideMaster67.xml.rels><?xml version="1.0" encoding="UTF-8" standalone="yes"?>
<Relationships xmlns="http://schemas.openxmlformats.org/package/2006/relationships"><Relationship Id="rId2" Type="http://schemas.openxmlformats.org/officeDocument/2006/relationships/theme" Target="../theme/theme67.xml"/><Relationship Id="rId1" Type="http://schemas.openxmlformats.org/officeDocument/2006/relationships/slideLayout" Target="../slideLayouts/slideLayout68.xml"/></Relationships>
</file>

<file path=ppt/slideMasters/_rels/slideMaster68.xml.rels><?xml version="1.0" encoding="UTF-8" standalone="yes"?>
<Relationships xmlns="http://schemas.openxmlformats.org/package/2006/relationships"><Relationship Id="rId2" Type="http://schemas.openxmlformats.org/officeDocument/2006/relationships/theme" Target="../theme/theme68.xml"/><Relationship Id="rId1" Type="http://schemas.openxmlformats.org/officeDocument/2006/relationships/slideLayout" Target="../slideLayouts/slideLayout69.xml"/></Relationships>
</file>

<file path=ppt/slideMasters/_rels/slideMaster69.xml.rels><?xml version="1.0" encoding="UTF-8" standalone="yes"?>
<Relationships xmlns="http://schemas.openxmlformats.org/package/2006/relationships"><Relationship Id="rId2" Type="http://schemas.openxmlformats.org/officeDocument/2006/relationships/theme" Target="../theme/theme69.xml"/><Relationship Id="rId1"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8.xml"/></Relationships>
</file>

<file path=ppt/slideMasters/_rels/slideMaster70.xml.rels><?xml version="1.0" encoding="UTF-8" standalone="yes"?>
<Relationships xmlns="http://schemas.openxmlformats.org/package/2006/relationships"><Relationship Id="rId2" Type="http://schemas.openxmlformats.org/officeDocument/2006/relationships/theme" Target="../theme/theme70.xml"/><Relationship Id="rId1" Type="http://schemas.openxmlformats.org/officeDocument/2006/relationships/slideLayout" Target="../slideLayouts/slideLayout71.xml"/></Relationships>
</file>

<file path=ppt/slideMasters/_rels/slideMaster71.xml.rels><?xml version="1.0" encoding="UTF-8" standalone="yes"?>
<Relationships xmlns="http://schemas.openxmlformats.org/package/2006/relationships"><Relationship Id="rId2" Type="http://schemas.openxmlformats.org/officeDocument/2006/relationships/theme" Target="../theme/theme71.xml"/><Relationship Id="rId1" Type="http://schemas.openxmlformats.org/officeDocument/2006/relationships/slideLayout" Target="../slideLayouts/slideLayout72.xml"/></Relationships>
</file>

<file path=ppt/slideMasters/_rels/slideMaster72.xml.rels><?xml version="1.0" encoding="UTF-8" standalone="yes"?>
<Relationships xmlns="http://schemas.openxmlformats.org/package/2006/relationships"><Relationship Id="rId2" Type="http://schemas.openxmlformats.org/officeDocument/2006/relationships/theme" Target="../theme/theme72.xml"/><Relationship Id="rId1" Type="http://schemas.openxmlformats.org/officeDocument/2006/relationships/slideLayout" Target="../slideLayouts/slideLayout73.xml"/></Relationships>
</file>

<file path=ppt/slideMasters/_rels/slideMaster73.xml.rels><?xml version="1.0" encoding="UTF-8" standalone="yes"?>
<Relationships xmlns="http://schemas.openxmlformats.org/package/2006/relationships"><Relationship Id="rId2" Type="http://schemas.openxmlformats.org/officeDocument/2006/relationships/theme" Target="../theme/theme73.xml"/><Relationship Id="rId1" Type="http://schemas.openxmlformats.org/officeDocument/2006/relationships/slideLayout" Target="../slideLayouts/slideLayout74.xml"/></Relationships>
</file>

<file path=ppt/slideMasters/_rels/slideMaster74.xml.rels><?xml version="1.0" encoding="UTF-8" standalone="yes"?>
<Relationships xmlns="http://schemas.openxmlformats.org/package/2006/relationships"><Relationship Id="rId2" Type="http://schemas.openxmlformats.org/officeDocument/2006/relationships/theme" Target="../theme/theme74.xml"/><Relationship Id="rId1" Type="http://schemas.openxmlformats.org/officeDocument/2006/relationships/slideLayout" Target="../slideLayouts/slideLayout75.xml"/></Relationships>
</file>

<file path=ppt/slideMasters/_rels/slideMaster75.xml.rels><?xml version="1.0" encoding="UTF-8" standalone="yes"?>
<Relationships xmlns="http://schemas.openxmlformats.org/package/2006/relationships"><Relationship Id="rId2" Type="http://schemas.openxmlformats.org/officeDocument/2006/relationships/theme" Target="../theme/theme75.xml"/><Relationship Id="rId1" Type="http://schemas.openxmlformats.org/officeDocument/2006/relationships/slideLayout" Target="../slideLayouts/slideLayout76.xml"/></Relationships>
</file>

<file path=ppt/slideMasters/_rels/slideMaster76.xml.rels><?xml version="1.0" encoding="UTF-8" standalone="yes"?>
<Relationships xmlns="http://schemas.openxmlformats.org/package/2006/relationships"><Relationship Id="rId2" Type="http://schemas.openxmlformats.org/officeDocument/2006/relationships/theme" Target="../theme/theme76.xml"/><Relationship Id="rId1" Type="http://schemas.openxmlformats.org/officeDocument/2006/relationships/slideLayout" Target="../slideLayouts/slideLayout77.xml"/></Relationships>
</file>

<file path=ppt/slideMasters/_rels/slideMaster77.xml.rels><?xml version="1.0" encoding="UTF-8" standalone="yes"?>
<Relationships xmlns="http://schemas.openxmlformats.org/package/2006/relationships"><Relationship Id="rId2" Type="http://schemas.openxmlformats.org/officeDocument/2006/relationships/theme" Target="../theme/theme77.xml"/><Relationship Id="rId1" Type="http://schemas.openxmlformats.org/officeDocument/2006/relationships/slideLayout" Target="../slideLayouts/slideLayout78.xml"/></Relationships>
</file>

<file path=ppt/slideMasters/_rels/slideMaster7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78.xml"/><Relationship Id="rId1" Type="http://schemas.openxmlformats.org/officeDocument/2006/relationships/slideLayout" Target="../slideLayouts/slideLayout79.xml"/><Relationship Id="rId5" Type="http://schemas.openxmlformats.org/officeDocument/2006/relationships/image" Target="../media/image13.png"/><Relationship Id="rId4" Type="http://schemas.openxmlformats.org/officeDocument/2006/relationships/image" Target="../media/image12.png"/></Relationships>
</file>

<file path=ppt/slideMasters/_rels/slideMaster7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79.xml"/><Relationship Id="rId1" Type="http://schemas.openxmlformats.org/officeDocument/2006/relationships/slideLayout" Target="../slideLayouts/slideLayout80.xml"/><Relationship Id="rId5" Type="http://schemas.openxmlformats.org/officeDocument/2006/relationships/image" Target="../media/image13.png"/><Relationship Id="rId4" Type="http://schemas.openxmlformats.org/officeDocument/2006/relationships/image" Target="../media/image12.png"/></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9.xml"/></Relationships>
</file>

<file path=ppt/slideMasters/_rels/slideMaster8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80.xml"/><Relationship Id="rId1" Type="http://schemas.openxmlformats.org/officeDocument/2006/relationships/slideLayout" Target="../slideLayouts/slideLayout81.xml"/><Relationship Id="rId5" Type="http://schemas.openxmlformats.org/officeDocument/2006/relationships/image" Target="../media/image13.png"/><Relationship Id="rId4" Type="http://schemas.openxmlformats.org/officeDocument/2006/relationships/image" Target="../media/image12.png"/></Relationships>
</file>

<file path=ppt/slideMasters/_rels/slideMaster8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81.xml"/><Relationship Id="rId1" Type="http://schemas.openxmlformats.org/officeDocument/2006/relationships/slideLayout" Target="../slideLayouts/slideLayout82.xml"/><Relationship Id="rId5" Type="http://schemas.openxmlformats.org/officeDocument/2006/relationships/image" Target="../media/image13.png"/><Relationship Id="rId4" Type="http://schemas.openxmlformats.org/officeDocument/2006/relationships/image" Target="../media/image12.png"/></Relationships>
</file>

<file path=ppt/slideMasters/_rels/slideMaster8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82.xml"/><Relationship Id="rId1" Type="http://schemas.openxmlformats.org/officeDocument/2006/relationships/slideLayout" Target="../slideLayouts/slideLayout83.xml"/><Relationship Id="rId5" Type="http://schemas.openxmlformats.org/officeDocument/2006/relationships/image" Target="../media/image13.png"/><Relationship Id="rId4" Type="http://schemas.openxmlformats.org/officeDocument/2006/relationships/image" Target="../media/image12.png"/></Relationships>
</file>

<file path=ppt/slideMasters/_rels/slideMaster8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83.xml"/><Relationship Id="rId1" Type="http://schemas.openxmlformats.org/officeDocument/2006/relationships/slideLayout" Target="../slideLayouts/slideLayout84.xml"/><Relationship Id="rId5" Type="http://schemas.openxmlformats.org/officeDocument/2006/relationships/image" Target="../media/image13.png"/><Relationship Id="rId4" Type="http://schemas.openxmlformats.org/officeDocument/2006/relationships/image" Target="../media/image12.png"/></Relationships>
</file>

<file path=ppt/slideMasters/_rels/slideMaster8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84.xml"/><Relationship Id="rId1" Type="http://schemas.openxmlformats.org/officeDocument/2006/relationships/slideLayout" Target="../slideLayouts/slideLayout85.xml"/><Relationship Id="rId5" Type="http://schemas.openxmlformats.org/officeDocument/2006/relationships/image" Target="../media/image13.png"/><Relationship Id="rId4" Type="http://schemas.openxmlformats.org/officeDocument/2006/relationships/image" Target="../media/image12.png"/></Relationships>
</file>

<file path=ppt/slideMasters/_rels/slideMaster8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85.xml"/><Relationship Id="rId1" Type="http://schemas.openxmlformats.org/officeDocument/2006/relationships/slideLayout" Target="../slideLayouts/slideLayout86.xml"/><Relationship Id="rId5" Type="http://schemas.openxmlformats.org/officeDocument/2006/relationships/image" Target="../media/image13.png"/><Relationship Id="rId4" Type="http://schemas.openxmlformats.org/officeDocument/2006/relationships/image" Target="../media/image12.png"/></Relationships>
</file>

<file path=ppt/slideMasters/_rels/slideMaster8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86.xml"/><Relationship Id="rId1" Type="http://schemas.openxmlformats.org/officeDocument/2006/relationships/slideLayout" Target="../slideLayouts/slideLayout87.xml"/><Relationship Id="rId5" Type="http://schemas.openxmlformats.org/officeDocument/2006/relationships/image" Target="../media/image13.png"/><Relationship Id="rId4" Type="http://schemas.openxmlformats.org/officeDocument/2006/relationships/image" Target="../media/image12.png"/></Relationships>
</file>

<file path=ppt/slideMasters/_rels/slideMaster8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87.xml"/><Relationship Id="rId1" Type="http://schemas.openxmlformats.org/officeDocument/2006/relationships/slideLayout" Target="../slideLayouts/slideLayout88.xml"/><Relationship Id="rId5" Type="http://schemas.openxmlformats.org/officeDocument/2006/relationships/image" Target="../media/image13.png"/><Relationship Id="rId4" Type="http://schemas.openxmlformats.org/officeDocument/2006/relationships/image" Target="../media/image12.png"/></Relationships>
</file>

<file path=ppt/slideMasters/_rels/slideMaster88.xml.rels><?xml version="1.0" encoding="UTF-8" standalone="yes"?>
<Relationships xmlns="http://schemas.openxmlformats.org/package/2006/relationships"><Relationship Id="rId2" Type="http://schemas.openxmlformats.org/officeDocument/2006/relationships/theme" Target="../theme/theme88.xml"/><Relationship Id="rId1" Type="http://schemas.openxmlformats.org/officeDocument/2006/relationships/slideLayout" Target="../slideLayouts/slideLayout89.xml"/></Relationships>
</file>

<file path=ppt/slideMasters/_rels/slideMaster89.xml.rels><?xml version="1.0" encoding="UTF-8" standalone="yes"?>
<Relationships xmlns="http://schemas.openxmlformats.org/package/2006/relationships"><Relationship Id="rId2" Type="http://schemas.openxmlformats.org/officeDocument/2006/relationships/theme" Target="../theme/theme89.xml"/><Relationship Id="rId1"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0.xml"/></Relationships>
</file>

<file path=ppt/slideMasters/_rels/slideMaster90.xml.rels><?xml version="1.0" encoding="UTF-8" standalone="yes"?>
<Relationships xmlns="http://schemas.openxmlformats.org/package/2006/relationships"><Relationship Id="rId2" Type="http://schemas.openxmlformats.org/officeDocument/2006/relationships/theme" Target="../theme/theme90.xml"/><Relationship Id="rId1" Type="http://schemas.openxmlformats.org/officeDocument/2006/relationships/slideLayout" Target="../slideLayouts/slideLayout91.xml"/></Relationships>
</file>

<file path=ppt/slideMasters/_rels/slideMaster91.xml.rels><?xml version="1.0" encoding="UTF-8" standalone="yes"?>
<Relationships xmlns="http://schemas.openxmlformats.org/package/2006/relationships"><Relationship Id="rId2" Type="http://schemas.openxmlformats.org/officeDocument/2006/relationships/theme" Target="../theme/theme91.xml"/><Relationship Id="rId1" Type="http://schemas.openxmlformats.org/officeDocument/2006/relationships/slideLayout" Target="../slideLayouts/slideLayout92.xml"/></Relationships>
</file>

<file path=ppt/slideMasters/_rels/slideMaster92.xml.rels><?xml version="1.0" encoding="UTF-8" standalone="yes"?>
<Relationships xmlns="http://schemas.openxmlformats.org/package/2006/relationships"><Relationship Id="rId2" Type="http://schemas.openxmlformats.org/officeDocument/2006/relationships/theme" Target="../theme/theme92.xml"/><Relationship Id="rId1" Type="http://schemas.openxmlformats.org/officeDocument/2006/relationships/slideLayout" Target="../slideLayouts/slideLayout93.xml"/></Relationships>
</file>

<file path=ppt/slideMasters/_rels/slideMaster93.xml.rels><?xml version="1.0" encoding="UTF-8" standalone="yes"?>
<Relationships xmlns="http://schemas.openxmlformats.org/package/2006/relationships"><Relationship Id="rId2" Type="http://schemas.openxmlformats.org/officeDocument/2006/relationships/theme" Target="../theme/theme93.xml"/><Relationship Id="rId1" Type="http://schemas.openxmlformats.org/officeDocument/2006/relationships/slideLayout" Target="../slideLayouts/slideLayout94.xml"/></Relationships>
</file>

<file path=ppt/slideMasters/_rels/slideMaster94.xml.rels><?xml version="1.0" encoding="UTF-8" standalone="yes"?>
<Relationships xmlns="http://schemas.openxmlformats.org/package/2006/relationships"><Relationship Id="rId2" Type="http://schemas.openxmlformats.org/officeDocument/2006/relationships/theme" Target="../theme/theme94.xml"/><Relationship Id="rId1" Type="http://schemas.openxmlformats.org/officeDocument/2006/relationships/slideLayout" Target="../slideLayouts/slideLayout95.xml"/></Relationships>
</file>

<file path=ppt/slideMasters/_rels/slideMaster95.xml.rels><?xml version="1.0" encoding="UTF-8" standalone="yes"?>
<Relationships xmlns="http://schemas.openxmlformats.org/package/2006/relationships"><Relationship Id="rId2" Type="http://schemas.openxmlformats.org/officeDocument/2006/relationships/theme" Target="../theme/theme95.xml"/><Relationship Id="rId1" Type="http://schemas.openxmlformats.org/officeDocument/2006/relationships/slideLayout" Target="../slideLayouts/slideLayout96.xml"/></Relationships>
</file>

<file path=ppt/slideMasters/_rels/slideMaster96.xml.rels><?xml version="1.0" encoding="UTF-8" standalone="yes"?>
<Relationships xmlns="http://schemas.openxmlformats.org/package/2006/relationships"><Relationship Id="rId2" Type="http://schemas.openxmlformats.org/officeDocument/2006/relationships/theme" Target="../theme/theme96.xml"/><Relationship Id="rId1" Type="http://schemas.openxmlformats.org/officeDocument/2006/relationships/slideLayout" Target="../slideLayouts/slideLayout97.xml"/></Relationships>
</file>

<file path=ppt/slideMasters/_rels/slideMaster97.xml.rels><?xml version="1.0" encoding="UTF-8" standalone="yes"?>
<Relationships xmlns="http://schemas.openxmlformats.org/package/2006/relationships"><Relationship Id="rId2" Type="http://schemas.openxmlformats.org/officeDocument/2006/relationships/theme" Target="../theme/theme97.xml"/><Relationship Id="rId1" Type="http://schemas.openxmlformats.org/officeDocument/2006/relationships/slideLayout" Target="../slideLayouts/slideLayout98.xml"/></Relationships>
</file>

<file path=ppt/slideMasters/_rels/slideMaster98.xml.rels><?xml version="1.0" encoding="UTF-8" standalone="yes"?>
<Relationships xmlns="http://schemas.openxmlformats.org/package/2006/relationships"><Relationship Id="rId2" Type="http://schemas.openxmlformats.org/officeDocument/2006/relationships/theme" Target="../theme/theme98.xml"/><Relationship Id="rId1" Type="http://schemas.openxmlformats.org/officeDocument/2006/relationships/slideLayout" Target="../slideLayouts/slideLayout99.xml"/></Relationships>
</file>

<file path=ppt/slideMasters/_rels/slideMaster99.xml.rels><?xml version="1.0" encoding="UTF-8" standalone="yes"?>
<Relationships xmlns="http://schemas.openxmlformats.org/package/2006/relationships"><Relationship Id="rId2" Type="http://schemas.openxmlformats.org/officeDocument/2006/relationships/theme" Target="../theme/theme99.xml"/><Relationship Id="rId1"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a:spcBef>
                <a:spcPct val="0"/>
              </a:spcBef>
              <a:spcAft>
                <a:spcPct val="0"/>
              </a:spcAft>
            </a:pPr>
            <a:fld id="{8C737D06-4120-4A30-BE66-28F854521A95}" type="datetime1">
              <a:rPr lang="en-US" smtClean="0">
                <a:cs typeface="Arial" charset="0"/>
              </a:rPr>
              <a:pPr fontAlgn="base">
                <a:spcBef>
                  <a:spcPct val="0"/>
                </a:spcBef>
                <a:spcAft>
                  <a:spcPct val="0"/>
                </a:spcAft>
              </a:pPr>
              <a:t>11/17/2011</a:t>
            </a:fld>
            <a:endParaRPr lang="en-US" smtClean="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fontAlgn="base">
              <a:spcBef>
                <a:spcPct val="0"/>
              </a:spcBef>
              <a:spcAft>
                <a:spcPct val="0"/>
              </a:spcAft>
            </a:pPr>
            <a:endParaRPr lang="en-US" smtClean="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a:spcBef>
                <a:spcPct val="0"/>
              </a:spcBef>
              <a:spcAft>
                <a:spcPct val="0"/>
              </a:spcAft>
            </a:pPr>
            <a:fld id="{27A0B804-8BD8-401D-8467-BA74F3709DB5}" type="slidenum">
              <a:rPr lang="en-US" smtClean="0">
                <a:cs typeface="Arial" charset="0"/>
              </a:rPr>
              <a:pPr fontAlgn="base">
                <a:spcBef>
                  <a:spcPct val="0"/>
                </a:spcBef>
                <a:spcAft>
                  <a:spcPct val="0"/>
                </a:spcAft>
              </a:pPr>
              <a:t>‹#›</a:t>
            </a:fld>
            <a:endParaRPr lang="en-US" smtClean="0">
              <a:cs typeface="Arial"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81F84C86-2DEE-4611-8683-CB3BCC6CE3D1}" type="datetimeFigureOut">
              <a:rPr lang="en-US" smtClean="0">
                <a:solidFill>
                  <a:srgbClr val="F0A22E">
                    <a:shade val="75000"/>
                  </a:srgbClr>
                </a:solidFill>
              </a:rPr>
              <a:pPr/>
              <a:t>11/17/2011</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9DB2B98-90A3-45FD-BA06-8100FE7F9699}"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680" r:id="rId1"/>
  </p:sldLayoutIdLst>
  <mc:AlternateContent xmlns:mc="http://schemas.openxmlformats.org/markup-compatibility/2006" xmlns:p14="http://schemas.microsoft.com/office/powerpoint/2010/main">
    <mc:Choice Requires="p14">
      <p:transition spd="slow" p14:dur="59000"/>
    </mc:Choice>
    <mc:Fallback xmlns="">
      <p:transition spd="slow"/>
    </mc:Fallback>
  </mc:AlternateConten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81F84C86-2DEE-4611-8683-CB3BCC6CE3D1}" type="datetimeFigureOut">
              <a:rPr lang="en-US" smtClean="0">
                <a:solidFill>
                  <a:srgbClr val="F0A22E">
                    <a:shade val="75000"/>
                  </a:srgbClr>
                </a:solidFill>
              </a:rPr>
              <a:pPr/>
              <a:t>11/17/2011</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9DB2B98-90A3-45FD-BA06-8100FE7F9699}"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682" r:id="rId1"/>
  </p:sldLayoutIdLst>
  <mc:AlternateContent xmlns:mc="http://schemas.openxmlformats.org/markup-compatibility/2006" xmlns:p14="http://schemas.microsoft.com/office/powerpoint/2010/main">
    <mc:Choice Requires="p14">
      <p:transition spd="slow" p14:dur="59000"/>
    </mc:Choice>
    <mc:Fallback xmlns="">
      <p:transition spd="slow"/>
    </mc:Fallback>
  </mc:AlternateConten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81F84C86-2DEE-4611-8683-CB3BCC6CE3D1}" type="datetimeFigureOut">
              <a:rPr lang="en-US" smtClean="0">
                <a:solidFill>
                  <a:srgbClr val="F0A22E">
                    <a:shade val="75000"/>
                  </a:srgbClr>
                </a:solidFill>
              </a:rPr>
              <a:pPr/>
              <a:t>11/17/2011</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9DB2B98-90A3-45FD-BA06-8100FE7F9699}"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684" r:id="rId1"/>
  </p:sldLayoutIdLst>
  <mc:AlternateContent xmlns:mc="http://schemas.openxmlformats.org/markup-compatibility/2006" xmlns:p14="http://schemas.microsoft.com/office/powerpoint/2010/main">
    <mc:Choice Requires="p14">
      <p:transition spd="slow" p14:dur="59000"/>
    </mc:Choice>
    <mc:Fallback xmlns="">
      <p:transition spd="slow"/>
    </mc:Fallback>
  </mc:AlternateConten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81F84C86-2DEE-4611-8683-CB3BCC6CE3D1}" type="datetimeFigureOut">
              <a:rPr lang="en-US" smtClean="0">
                <a:solidFill>
                  <a:srgbClr val="F0A22E">
                    <a:shade val="75000"/>
                  </a:srgbClr>
                </a:solidFill>
              </a:rPr>
              <a:pPr/>
              <a:t>11/17/2011</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9DB2B98-90A3-45FD-BA06-8100FE7F9699}"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686" r:id="rId1"/>
  </p:sldLayoutIdLst>
  <mc:AlternateContent xmlns:mc="http://schemas.openxmlformats.org/markup-compatibility/2006" xmlns:p14="http://schemas.microsoft.com/office/powerpoint/2010/main">
    <mc:Choice Requires="p14">
      <p:transition spd="slow" p14:dur="59000"/>
    </mc:Choice>
    <mc:Fallback xmlns="">
      <p:transition spd="slow"/>
    </mc:Fallback>
  </mc:AlternateConten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81F84C86-2DEE-4611-8683-CB3BCC6CE3D1}" type="datetimeFigureOut">
              <a:rPr lang="en-US" smtClean="0">
                <a:solidFill>
                  <a:srgbClr val="F0A22E">
                    <a:shade val="75000"/>
                  </a:srgbClr>
                </a:solidFill>
              </a:rPr>
              <a:pPr/>
              <a:t>11/17/2011</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9DB2B98-90A3-45FD-BA06-8100FE7F9699}"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688" r:id="rId1"/>
  </p:sldLayoutIdLst>
  <mc:AlternateContent xmlns:mc="http://schemas.openxmlformats.org/markup-compatibility/2006" xmlns:p14="http://schemas.microsoft.com/office/powerpoint/2010/main">
    <mc:Choice Requires="p14">
      <p:transition spd="slow" p14:dur="59000"/>
    </mc:Choice>
    <mc:Fallback xmlns="">
      <p:transition spd="slow"/>
    </mc:Fallback>
  </mc:AlternateConten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81F84C86-2DEE-4611-8683-CB3BCC6CE3D1}" type="datetimeFigureOut">
              <a:rPr lang="en-US" smtClean="0">
                <a:solidFill>
                  <a:srgbClr val="F0A22E">
                    <a:shade val="75000"/>
                  </a:srgbClr>
                </a:solidFill>
              </a:rPr>
              <a:pPr/>
              <a:t>11/17/2011</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9DB2B98-90A3-45FD-BA06-8100FE7F9699}"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690" r:id="rId1"/>
  </p:sldLayoutIdLst>
  <mc:AlternateContent xmlns:mc="http://schemas.openxmlformats.org/markup-compatibility/2006" xmlns:p14="http://schemas.microsoft.com/office/powerpoint/2010/main">
    <mc:Choice Requires="p14">
      <p:transition spd="slow" p14:dur="59000"/>
    </mc:Choice>
    <mc:Fallback xmlns="">
      <p:transition spd="slow"/>
    </mc:Fallback>
  </mc:AlternateConten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solidFill>
                  <a:srgbClr val="04617B">
                    <a:shade val="90000"/>
                  </a:srgbClr>
                </a:solidFill>
              </a:rPr>
              <a:pPr/>
              <a:t>11/17/2011</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692" r:id="rId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solidFill>
                  <a:srgbClr val="04617B">
                    <a:shade val="90000"/>
                  </a:srgbClr>
                </a:solidFill>
              </a:rPr>
              <a:pPr/>
              <a:t>11/17/2011</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694" r:id="rId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solidFill>
                  <a:srgbClr val="04617B">
                    <a:shade val="90000"/>
                  </a:srgbClr>
                </a:solidFill>
              </a:rPr>
              <a:pPr/>
              <a:t>11/17/2011</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696" r:id="rId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solidFill>
                  <a:srgbClr val="04617B">
                    <a:shade val="90000"/>
                  </a:srgbClr>
                </a:solidFill>
              </a:rPr>
              <a:pPr/>
              <a:t>11/17/2011</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698" r:id="rId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81F84C86-2DEE-4611-8683-CB3BCC6CE3D1}" type="datetimeFigureOut">
              <a:rPr lang="en-US" smtClean="0">
                <a:solidFill>
                  <a:srgbClr val="F0A22E">
                    <a:shade val="75000"/>
                  </a:srgbClr>
                </a:solidFill>
              </a:rPr>
              <a:pPr/>
              <a:t>11/17/2011</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9DB2B98-90A3-45FD-BA06-8100FE7F9699}"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664" r:id="rId1"/>
  </p:sldLayoutIdLst>
  <mc:AlternateContent xmlns:mc="http://schemas.openxmlformats.org/markup-compatibility/2006" xmlns:p14="http://schemas.microsoft.com/office/powerpoint/2010/main">
    <mc:Choice Requires="p14">
      <p:transition spd="slow" p14:dur="59000"/>
    </mc:Choice>
    <mc:Fallback xmlns="">
      <p:transition spd="slow"/>
    </mc:Fallback>
  </mc:AlternateConten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solidFill>
                  <a:srgbClr val="04617B">
                    <a:shade val="90000"/>
                  </a:srgbClr>
                </a:solidFill>
              </a:rPr>
              <a:pPr/>
              <a:t>11/17/2011</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700" r:id="rId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solidFill>
                  <a:srgbClr val="04617B">
                    <a:shade val="90000"/>
                  </a:srgbClr>
                </a:solidFill>
              </a:rPr>
              <a:pPr/>
              <a:t>11/17/2011</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702" r:id="rId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solidFill>
                  <a:srgbClr val="04617B">
                    <a:shade val="90000"/>
                  </a:srgbClr>
                </a:solidFill>
              </a:rPr>
              <a:pPr/>
              <a:t>11/17/2011</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704" r:id="rId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solidFill>
                  <a:srgbClr val="04617B">
                    <a:shade val="90000"/>
                  </a:srgbClr>
                </a:solidFill>
              </a:rPr>
              <a:pPr/>
              <a:t>11/17/2011</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706" r:id="rId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solidFill>
                  <a:srgbClr val="04617B">
                    <a:shade val="90000"/>
                  </a:srgbClr>
                </a:solidFill>
              </a:rPr>
              <a:pPr/>
              <a:t>11/17/2011</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708" r:id="rId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solidFill>
                  <a:srgbClr val="04617B">
                    <a:shade val="90000"/>
                  </a:srgbClr>
                </a:solidFill>
              </a:rPr>
              <a:pPr/>
              <a:t>11/17/2011</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710" r:id="rId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solidFill>
                  <a:srgbClr val="04617B">
                    <a:shade val="90000"/>
                  </a:srgbClr>
                </a:solidFill>
              </a:rPr>
              <a:pPr/>
              <a:t>11/17/2011</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712" r:id="rId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solidFill>
                  <a:srgbClr val="04617B">
                    <a:shade val="90000"/>
                  </a:srgbClr>
                </a:solidFill>
              </a:rPr>
              <a:pPr/>
              <a:t>11/17/2011</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714" r:id="rId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solidFill>
                  <a:srgbClr val="04617B">
                    <a:shade val="90000"/>
                  </a:srgbClr>
                </a:solidFill>
              </a:rPr>
              <a:pPr/>
              <a:t>11/17/2011</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716" r:id="rId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solidFill>
                  <a:srgbClr val="04617B">
                    <a:shade val="90000"/>
                  </a:srgbClr>
                </a:solidFill>
              </a:rPr>
              <a:pPr/>
              <a:t>11/17/2011</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718" r:id="rId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81F84C86-2DEE-4611-8683-CB3BCC6CE3D1}" type="datetimeFigureOut">
              <a:rPr lang="en-US" smtClean="0">
                <a:solidFill>
                  <a:srgbClr val="F0A22E">
                    <a:shade val="75000"/>
                  </a:srgbClr>
                </a:solidFill>
              </a:rPr>
              <a:pPr/>
              <a:t>11/17/2011</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9DB2B98-90A3-45FD-BA06-8100FE7F9699}"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666" r:id="rId1"/>
  </p:sldLayoutIdLst>
  <mc:AlternateContent xmlns:mc="http://schemas.openxmlformats.org/markup-compatibility/2006" xmlns:p14="http://schemas.microsoft.com/office/powerpoint/2010/main">
    <mc:Choice Requires="p14">
      <p:transition spd="slow" p14:dur="59000"/>
    </mc:Choice>
    <mc:Fallback xmlns="">
      <p:transition spd="slow"/>
    </mc:Fallback>
  </mc:AlternateConten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2"/>
          <p:cNvSpPr>
            <a:spLocks/>
          </p:cNvSpPr>
          <p:nvPr/>
        </p:nvSpPr>
        <p:spPr bwMode="auto">
          <a:xfrm rot="-3172564">
            <a:off x="7777957" y="-15081"/>
            <a:ext cx="1162050" cy="2084387"/>
          </a:xfrm>
          <a:custGeom>
            <a:avLst/>
            <a:gdLst>
              <a:gd name="T0" fmla="*/ 2147483647 w 2903"/>
              <a:gd name="T1" fmla="*/ 2147483647 h 3686"/>
              <a:gd name="T2" fmla="*/ 2147483647 w 2903"/>
              <a:gd name="T3" fmla="*/ 2147483647 h 3686"/>
              <a:gd name="T4" fmla="*/ 2147483647 w 2903"/>
              <a:gd name="T5" fmla="*/ 0 h 3686"/>
              <a:gd name="T6" fmla="*/ 2147483647 w 2903"/>
              <a:gd name="T7" fmla="*/ 2147483647 h 3686"/>
              <a:gd name="T8" fmla="*/ 2147483647 w 2903"/>
              <a:gd name="T9" fmla="*/ 2147483647 h 3686"/>
              <a:gd name="T10" fmla="*/ 0 w 2903"/>
              <a:gd name="T11" fmla="*/ 2147483647 h 3686"/>
              <a:gd name="T12" fmla="*/ 2147483647 w 2903"/>
              <a:gd name="T13" fmla="*/ 2147483647 h 3686"/>
              <a:gd name="T14" fmla="*/ 2147483647 w 2903"/>
              <a:gd name="T15" fmla="*/ 2147483647 h 3686"/>
              <a:gd name="T16" fmla="*/ 2147483647 w 2903"/>
              <a:gd name="T17" fmla="*/ 2147483647 h 3686"/>
              <a:gd name="T18" fmla="*/ 2147483647 w 2903"/>
              <a:gd name="T19" fmla="*/ 2147483647 h 3686"/>
              <a:gd name="T20" fmla="*/ 2147483647 w 2903"/>
              <a:gd name="T21" fmla="*/ 2147483647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27"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1028"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3013" name="Rectangle 5"/>
          <p:cNvSpPr>
            <a:spLocks noGrp="1" noChangeArrowheads="1"/>
          </p:cNvSpPr>
          <p:nvPr>
            <p:ph type="dt" sz="half" idx="2"/>
          </p:nvPr>
        </p:nvSpPr>
        <p:spPr bwMode="auto">
          <a:xfrm>
            <a:off x="1371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zh-CN" smtClean="0">
              <a:solidFill>
                <a:srgbClr val="000000"/>
              </a:solidFill>
            </a:endParaRPr>
          </a:p>
        </p:txBody>
      </p:sp>
      <p:sp>
        <p:nvSpPr>
          <p:cNvPr id="43014" name="Rectangle 6"/>
          <p:cNvSpPr>
            <a:spLocks noGrp="1" noChangeArrowheads="1"/>
          </p:cNvSpPr>
          <p:nvPr>
            <p:ph type="ftr" sz="quarter" idx="3"/>
          </p:nvPr>
        </p:nvSpPr>
        <p:spPr bwMode="auto">
          <a:xfrm>
            <a:off x="35560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zh-CN" smtClean="0">
              <a:solidFill>
                <a:srgbClr val="000000"/>
              </a:solidFill>
            </a:endParaRPr>
          </a:p>
        </p:txBody>
      </p:sp>
      <p:sp>
        <p:nvSpPr>
          <p:cNvPr id="43015" name="Rectangle 7"/>
          <p:cNvSpPr>
            <a:spLocks noGrp="1" noChangeArrowheads="1"/>
          </p:cNvSpPr>
          <p:nvPr>
            <p:ph type="sldNum" sz="quarter" idx="4"/>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8AC72882-9BE8-4D2B-860B-EC7B780DB586}" type="slidenum">
              <a:rPr lang="en-US" altLang="zh-CN" smtClean="0">
                <a:solidFill>
                  <a:srgbClr val="000000"/>
                </a:solidFill>
              </a:rPr>
              <a:pPr fontAlgn="base">
                <a:spcBef>
                  <a:spcPct val="0"/>
                </a:spcBef>
                <a:spcAft>
                  <a:spcPct val="0"/>
                </a:spcAft>
              </a:pPr>
              <a:t>‹#›</a:t>
            </a:fld>
            <a:endParaRPr lang="en-US" altLang="zh-CN" smtClean="0">
              <a:solidFill>
                <a:srgbClr val="000000"/>
              </a:solidFill>
            </a:endParaRPr>
          </a:p>
        </p:txBody>
      </p:sp>
      <p:sp>
        <p:nvSpPr>
          <p:cNvPr id="1032" name="Freeform 8"/>
          <p:cNvSpPr>
            <a:spLocks/>
          </p:cNvSpPr>
          <p:nvPr/>
        </p:nvSpPr>
        <p:spPr bwMode="auto">
          <a:xfrm rot="-3172564">
            <a:off x="7865269" y="24607"/>
            <a:ext cx="1165225" cy="2097087"/>
          </a:xfrm>
          <a:custGeom>
            <a:avLst/>
            <a:gdLst>
              <a:gd name="T0" fmla="*/ 2147483647 w 2911"/>
              <a:gd name="T1" fmla="*/ 0 h 3703"/>
              <a:gd name="T2" fmla="*/ 2147483647 w 2911"/>
              <a:gd name="T3" fmla="*/ 2147483647 h 3703"/>
              <a:gd name="T4" fmla="*/ 2147483647 w 2911"/>
              <a:gd name="T5" fmla="*/ 2147483647 h 3703"/>
              <a:gd name="T6" fmla="*/ 0 w 2911"/>
              <a:gd name="T7" fmla="*/ 2147483647 h 3703"/>
              <a:gd name="T8" fmla="*/ 2147483647 w 2911"/>
              <a:gd name="T9" fmla="*/ 2147483647 h 3703"/>
              <a:gd name="T10" fmla="*/ 2147483647 w 2911"/>
              <a:gd name="T11" fmla="*/ 2147483647 h 3703"/>
              <a:gd name="T12" fmla="*/ 2147483647 w 2911"/>
              <a:gd name="T13" fmla="*/ 2147483647 h 3703"/>
              <a:gd name="T14" fmla="*/ 2147483647 w 2911"/>
              <a:gd name="T15" fmla="*/ 2147483647 h 3703"/>
              <a:gd name="T16" fmla="*/ 2147483647 w 2911"/>
              <a:gd name="T17" fmla="*/ 2147483647 h 3703"/>
              <a:gd name="T18" fmla="*/ 2147483647 w 2911"/>
              <a:gd name="T19" fmla="*/ 0 h 3703"/>
              <a:gd name="T20" fmla="*/ 2147483647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33" name="Freeform 9"/>
          <p:cNvSpPr>
            <a:spLocks/>
          </p:cNvSpPr>
          <p:nvPr/>
        </p:nvSpPr>
        <p:spPr bwMode="auto">
          <a:xfrm rot="-3172564">
            <a:off x="7831138" y="192088"/>
            <a:ext cx="1025525" cy="1571625"/>
          </a:xfrm>
          <a:custGeom>
            <a:avLst/>
            <a:gdLst>
              <a:gd name="T0" fmla="*/ 0 w 2561"/>
              <a:gd name="T1" fmla="*/ 2147483647 h 2777"/>
              <a:gd name="T2" fmla="*/ 2147483647 w 2561"/>
              <a:gd name="T3" fmla="*/ 2147483647 h 2777"/>
              <a:gd name="T4" fmla="*/ 2147483647 w 2561"/>
              <a:gd name="T5" fmla="*/ 2147483647 h 2777"/>
              <a:gd name="T6" fmla="*/ 2147483647 w 2561"/>
              <a:gd name="T7" fmla="*/ 2147483647 h 2777"/>
              <a:gd name="T8" fmla="*/ 2147483647 w 2561"/>
              <a:gd name="T9" fmla="*/ 2147483647 h 2777"/>
              <a:gd name="T10" fmla="*/ 2147483647 w 2561"/>
              <a:gd name="T11" fmla="*/ 0 h 2777"/>
              <a:gd name="T12" fmla="*/ 0 w 2561"/>
              <a:gd name="T13" fmla="*/ 2147483647 h 2777"/>
              <a:gd name="T14" fmla="*/ 0 w 2561"/>
              <a:gd name="T15" fmla="*/ 2147483647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nvGrpSpPr>
          <p:cNvPr id="1034" name="Group 10"/>
          <p:cNvGrpSpPr>
            <a:grpSpLocks/>
          </p:cNvGrpSpPr>
          <p:nvPr/>
        </p:nvGrpSpPr>
        <p:grpSpPr bwMode="auto">
          <a:xfrm>
            <a:off x="7938" y="5540375"/>
            <a:ext cx="1784350" cy="1246188"/>
            <a:chOff x="5" y="3490"/>
            <a:chExt cx="1124" cy="785"/>
          </a:xfrm>
        </p:grpSpPr>
        <p:sp>
          <p:nvSpPr>
            <p:cNvPr id="1051" name="Freeform 11"/>
            <p:cNvSpPr>
              <a:spLocks/>
            </p:cNvSpPr>
            <p:nvPr userDrawn="1"/>
          </p:nvSpPr>
          <p:spPr bwMode="auto">
            <a:xfrm>
              <a:off x="24" y="3505"/>
              <a:ext cx="1089" cy="649"/>
            </a:xfrm>
            <a:custGeom>
              <a:avLst/>
              <a:gdLst>
                <a:gd name="T0" fmla="*/ 199 w 2177"/>
                <a:gd name="T1" fmla="*/ 158 h 1298"/>
                <a:gd name="T2" fmla="*/ 178 w 2177"/>
                <a:gd name="T3" fmla="*/ 139 h 1298"/>
                <a:gd name="T4" fmla="*/ 167 w 2177"/>
                <a:gd name="T5" fmla="*/ 60 h 1298"/>
                <a:gd name="T6" fmla="*/ 268 w 2177"/>
                <a:gd name="T7" fmla="*/ 42 h 1298"/>
                <a:gd name="T8" fmla="*/ 273 w 2177"/>
                <a:gd name="T9" fmla="*/ 26 h 1298"/>
                <a:gd name="T10" fmla="*/ 263 w 2177"/>
                <a:gd name="T11" fmla="*/ 13 h 1298"/>
                <a:gd name="T12" fmla="*/ 160 w 2177"/>
                <a:gd name="T13" fmla="*/ 27 h 1298"/>
                <a:gd name="T14" fmla="*/ 153 w 2177"/>
                <a:gd name="T15" fmla="*/ 4 h 1298"/>
                <a:gd name="T16" fmla="*/ 136 w 2177"/>
                <a:gd name="T17" fmla="*/ 0 h 1298"/>
                <a:gd name="T18" fmla="*/ 120 w 2177"/>
                <a:gd name="T19" fmla="*/ 4 h 1298"/>
                <a:gd name="T20" fmla="*/ 111 w 2177"/>
                <a:gd name="T21" fmla="*/ 14 h 1298"/>
                <a:gd name="T22" fmla="*/ 118 w 2177"/>
                <a:gd name="T23" fmla="*/ 36 h 1298"/>
                <a:gd name="T24" fmla="*/ 83 w 2177"/>
                <a:gd name="T25" fmla="*/ 56 h 1298"/>
                <a:gd name="T26" fmla="*/ 123 w 2177"/>
                <a:gd name="T27" fmla="*/ 60 h 1298"/>
                <a:gd name="T28" fmla="*/ 139 w 2177"/>
                <a:gd name="T29" fmla="*/ 112 h 1298"/>
                <a:gd name="T30" fmla="*/ 18 w 2177"/>
                <a:gd name="T31" fmla="*/ 59 h 1298"/>
                <a:gd name="T32" fmla="*/ 6 w 2177"/>
                <a:gd name="T33" fmla="*/ 64 h 1298"/>
                <a:gd name="T34" fmla="*/ 0 w 2177"/>
                <a:gd name="T35" fmla="*/ 80 h 1298"/>
                <a:gd name="T36" fmla="*/ 7 w 2177"/>
                <a:gd name="T37" fmla="*/ 98 h 1298"/>
                <a:gd name="T38" fmla="*/ 143 w 2177"/>
                <a:gd name="T39" fmla="*/ 161 h 1298"/>
                <a:gd name="T40" fmla="*/ 173 w 2177"/>
                <a:gd name="T41" fmla="*/ 157 h 1298"/>
                <a:gd name="T42" fmla="*/ 197 w 2177"/>
                <a:gd name="T43" fmla="*/ 163 h 1298"/>
                <a:gd name="T44" fmla="*/ 199 w 2177"/>
                <a:gd name="T45" fmla="*/ 158 h 1298"/>
                <a:gd name="T46" fmla="*/ 199 w 2177"/>
                <a:gd name="T47" fmla="*/ 158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2" name="Freeform 12"/>
            <p:cNvSpPr>
              <a:spLocks/>
            </p:cNvSpPr>
            <p:nvPr userDrawn="1"/>
          </p:nvSpPr>
          <p:spPr bwMode="auto">
            <a:xfrm>
              <a:off x="1022" y="3582"/>
              <a:ext cx="71" cy="129"/>
            </a:xfrm>
            <a:custGeom>
              <a:avLst/>
              <a:gdLst>
                <a:gd name="T0" fmla="*/ 0 w 143"/>
                <a:gd name="T1" fmla="*/ 1 h 258"/>
                <a:gd name="T2" fmla="*/ 15 w 143"/>
                <a:gd name="T3" fmla="*/ 0 h 258"/>
                <a:gd name="T4" fmla="*/ 17 w 143"/>
                <a:gd name="T5" fmla="*/ 30 h 258"/>
                <a:gd name="T6" fmla="*/ 1 w 143"/>
                <a:gd name="T7" fmla="*/ 33 h 258"/>
                <a:gd name="T8" fmla="*/ 0 w 143"/>
                <a:gd name="T9" fmla="*/ 1 h 258"/>
                <a:gd name="T10" fmla="*/ 0 w 143"/>
                <a:gd name="T11" fmla="*/ 1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3" name="Freeform 13"/>
            <p:cNvSpPr>
              <a:spLocks/>
            </p:cNvSpPr>
            <p:nvPr userDrawn="1"/>
          </p:nvSpPr>
          <p:spPr bwMode="auto">
            <a:xfrm>
              <a:off x="20" y="3774"/>
              <a:ext cx="792" cy="410"/>
            </a:xfrm>
            <a:custGeom>
              <a:avLst/>
              <a:gdLst>
                <a:gd name="T0" fmla="*/ 17 w 1586"/>
                <a:gd name="T1" fmla="*/ 0 h 821"/>
                <a:gd name="T2" fmla="*/ 166 w 1586"/>
                <a:gd name="T3" fmla="*/ 64 h 821"/>
                <a:gd name="T4" fmla="*/ 178 w 1586"/>
                <a:gd name="T5" fmla="*/ 79 h 821"/>
                <a:gd name="T6" fmla="*/ 198 w 1586"/>
                <a:gd name="T7" fmla="*/ 99 h 821"/>
                <a:gd name="T8" fmla="*/ 195 w 1586"/>
                <a:gd name="T9" fmla="*/ 102 h 821"/>
                <a:gd name="T10" fmla="*/ 168 w 1586"/>
                <a:gd name="T11" fmla="*/ 98 h 821"/>
                <a:gd name="T12" fmla="*/ 143 w 1586"/>
                <a:gd name="T13" fmla="*/ 101 h 821"/>
                <a:gd name="T14" fmla="*/ 5 w 1586"/>
                <a:gd name="T15" fmla="*/ 37 h 821"/>
                <a:gd name="T16" fmla="*/ 0 w 1586"/>
                <a:gd name="T17" fmla="*/ 18 h 821"/>
                <a:gd name="T18" fmla="*/ 5 w 1586"/>
                <a:gd name="T19" fmla="*/ 4 h 821"/>
                <a:gd name="T20" fmla="*/ 17 w 1586"/>
                <a:gd name="T21" fmla="*/ 0 h 821"/>
                <a:gd name="T22" fmla="*/ 1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4" name="Freeform 14"/>
            <p:cNvSpPr>
              <a:spLocks/>
            </p:cNvSpPr>
            <p:nvPr userDrawn="1"/>
          </p:nvSpPr>
          <p:spPr bwMode="auto">
            <a:xfrm>
              <a:off x="129" y="3808"/>
              <a:ext cx="525" cy="374"/>
            </a:xfrm>
            <a:custGeom>
              <a:avLst/>
              <a:gdLst>
                <a:gd name="T0" fmla="*/ 0 w 1049"/>
                <a:gd name="T1" fmla="*/ 41 h 747"/>
                <a:gd name="T2" fmla="*/ 116 w 1049"/>
                <a:gd name="T3" fmla="*/ 94 h 747"/>
                <a:gd name="T4" fmla="*/ 118 w 1049"/>
                <a:gd name="T5" fmla="*/ 67 h 747"/>
                <a:gd name="T6" fmla="*/ 132 w 1049"/>
                <a:gd name="T7" fmla="*/ 53 h 747"/>
                <a:gd name="T8" fmla="*/ 10 w 1049"/>
                <a:gd name="T9" fmla="*/ 0 h 747"/>
                <a:gd name="T10" fmla="*/ 0 w 1049"/>
                <a:gd name="T11" fmla="*/ 16 h 747"/>
                <a:gd name="T12" fmla="*/ 0 w 1049"/>
                <a:gd name="T13" fmla="*/ 41 h 747"/>
                <a:gd name="T14" fmla="*/ 0 w 1049"/>
                <a:gd name="T15" fmla="*/ 4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5" name="Freeform 15"/>
            <p:cNvSpPr>
              <a:spLocks/>
            </p:cNvSpPr>
            <p:nvPr userDrawn="1"/>
          </p:nvSpPr>
          <p:spPr bwMode="auto">
            <a:xfrm>
              <a:off x="485" y="3532"/>
              <a:ext cx="135" cy="121"/>
            </a:xfrm>
            <a:custGeom>
              <a:avLst/>
              <a:gdLst>
                <a:gd name="T0" fmla="*/ 0 w 272"/>
                <a:gd name="T1" fmla="*/ 4 h 241"/>
                <a:gd name="T2" fmla="*/ 19 w 272"/>
                <a:gd name="T3" fmla="*/ 0 h 241"/>
                <a:gd name="T4" fmla="*/ 31 w 272"/>
                <a:gd name="T5" fmla="*/ 5 h 241"/>
                <a:gd name="T6" fmla="*/ 33 w 272"/>
                <a:gd name="T7" fmla="*/ 18 h 241"/>
                <a:gd name="T8" fmla="*/ 20 w 272"/>
                <a:gd name="T9" fmla="*/ 19 h 241"/>
                <a:gd name="T10" fmla="*/ 4 w 272"/>
                <a:gd name="T11" fmla="*/ 31 h 241"/>
                <a:gd name="T12" fmla="*/ 0 w 272"/>
                <a:gd name="T13" fmla="*/ 4 h 241"/>
                <a:gd name="T14" fmla="*/ 0 w 272"/>
                <a:gd name="T15" fmla="*/ 4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6" name="Freeform 16"/>
            <p:cNvSpPr>
              <a:spLocks/>
            </p:cNvSpPr>
            <p:nvPr userDrawn="1"/>
          </p:nvSpPr>
          <p:spPr bwMode="auto">
            <a:xfrm>
              <a:off x="641" y="4163"/>
              <a:ext cx="76" cy="112"/>
            </a:xfrm>
            <a:custGeom>
              <a:avLst/>
              <a:gdLst>
                <a:gd name="T0" fmla="*/ 19 w 152"/>
                <a:gd name="T1" fmla="*/ 1 h 224"/>
                <a:gd name="T2" fmla="*/ 19 w 152"/>
                <a:gd name="T3" fmla="*/ 28 h 224"/>
                <a:gd name="T4" fmla="*/ 0 w 152"/>
                <a:gd name="T5" fmla="*/ 1 h 224"/>
                <a:gd name="T6" fmla="*/ 9 w 152"/>
                <a:gd name="T7" fmla="*/ 0 h 224"/>
                <a:gd name="T8" fmla="*/ 19 w 152"/>
                <a:gd name="T9" fmla="*/ 1 h 224"/>
                <a:gd name="T10" fmla="*/ 19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7" name="Freeform 17"/>
            <p:cNvSpPr>
              <a:spLocks/>
            </p:cNvSpPr>
            <p:nvPr userDrawn="1"/>
          </p:nvSpPr>
          <p:spPr bwMode="auto">
            <a:xfrm>
              <a:off x="504" y="3607"/>
              <a:ext cx="193" cy="383"/>
            </a:xfrm>
            <a:custGeom>
              <a:avLst/>
              <a:gdLst>
                <a:gd name="T0" fmla="*/ 0 w 386"/>
                <a:gd name="T1" fmla="*/ 10 h 764"/>
                <a:gd name="T2" fmla="*/ 11 w 386"/>
                <a:gd name="T3" fmla="*/ 0 h 764"/>
                <a:gd name="T4" fmla="*/ 29 w 386"/>
                <a:gd name="T5" fmla="*/ 1 h 764"/>
                <a:gd name="T6" fmla="*/ 49 w 386"/>
                <a:gd name="T7" fmla="*/ 96 h 764"/>
                <a:gd name="T8" fmla="*/ 35 w 386"/>
                <a:gd name="T9" fmla="*/ 91 h 764"/>
                <a:gd name="T10" fmla="*/ 19 w 386"/>
                <a:gd name="T11" fmla="*/ 85 h 764"/>
                <a:gd name="T12" fmla="*/ 0 w 386"/>
                <a:gd name="T13" fmla="*/ 10 h 764"/>
                <a:gd name="T14" fmla="*/ 0 w 386"/>
                <a:gd name="T15" fmla="*/ 10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8" name="Freeform 18"/>
            <p:cNvSpPr>
              <a:spLocks/>
            </p:cNvSpPr>
            <p:nvPr userDrawn="1"/>
          </p:nvSpPr>
          <p:spPr bwMode="auto">
            <a:xfrm>
              <a:off x="668" y="3590"/>
              <a:ext cx="364" cy="174"/>
            </a:xfrm>
            <a:custGeom>
              <a:avLst/>
              <a:gdLst>
                <a:gd name="T0" fmla="*/ 87 w 728"/>
                <a:gd name="T1" fmla="*/ 0 h 348"/>
                <a:gd name="T2" fmla="*/ 0 w 728"/>
                <a:gd name="T3" fmla="*/ 14 h 348"/>
                <a:gd name="T4" fmla="*/ 4 w 728"/>
                <a:gd name="T5" fmla="*/ 44 h 348"/>
                <a:gd name="T6" fmla="*/ 90 w 728"/>
                <a:gd name="T7" fmla="*/ 30 h 348"/>
                <a:gd name="T8" fmla="*/ 91 w 728"/>
                <a:gd name="T9" fmla="*/ 6 h 348"/>
                <a:gd name="T10" fmla="*/ 87 w 728"/>
                <a:gd name="T11" fmla="*/ 0 h 348"/>
                <a:gd name="T12" fmla="*/ 87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9" name="Freeform 19"/>
            <p:cNvSpPr>
              <a:spLocks/>
            </p:cNvSpPr>
            <p:nvPr userDrawn="1"/>
          </p:nvSpPr>
          <p:spPr bwMode="auto">
            <a:xfrm>
              <a:off x="347" y="3693"/>
              <a:ext cx="156" cy="67"/>
            </a:xfrm>
            <a:custGeom>
              <a:avLst/>
              <a:gdLst>
                <a:gd name="T0" fmla="*/ 34 w 312"/>
                <a:gd name="T1" fmla="*/ 0 h 135"/>
                <a:gd name="T2" fmla="*/ 0 w 312"/>
                <a:gd name="T3" fmla="*/ 9 h 135"/>
                <a:gd name="T4" fmla="*/ 39 w 312"/>
                <a:gd name="T5" fmla="*/ 16 h 135"/>
                <a:gd name="T6" fmla="*/ 34 w 312"/>
                <a:gd name="T7" fmla="*/ 0 h 135"/>
                <a:gd name="T8" fmla="*/ 34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nvGrpSpPr>
            <p:cNvPr id="1060" name="Group 20"/>
            <p:cNvGrpSpPr>
              <a:grpSpLocks/>
            </p:cNvGrpSpPr>
            <p:nvPr userDrawn="1"/>
          </p:nvGrpSpPr>
          <p:grpSpPr bwMode="auto">
            <a:xfrm>
              <a:off x="5" y="3490"/>
              <a:ext cx="1124" cy="780"/>
              <a:chOff x="5" y="3490"/>
              <a:chExt cx="1124" cy="780"/>
            </a:xfrm>
          </p:grpSpPr>
          <p:grpSp>
            <p:nvGrpSpPr>
              <p:cNvPr id="1061" name="Group 21"/>
              <p:cNvGrpSpPr>
                <a:grpSpLocks/>
              </p:cNvGrpSpPr>
              <p:nvPr userDrawn="1"/>
            </p:nvGrpSpPr>
            <p:grpSpPr bwMode="auto">
              <a:xfrm>
                <a:off x="499" y="3562"/>
                <a:ext cx="548" cy="708"/>
                <a:chOff x="499" y="3562"/>
                <a:chExt cx="548" cy="708"/>
              </a:xfrm>
            </p:grpSpPr>
            <p:sp>
              <p:nvSpPr>
                <p:cNvPr id="1074" name="Freeform 22"/>
                <p:cNvSpPr>
                  <a:spLocks/>
                </p:cNvSpPr>
                <p:nvPr userDrawn="1"/>
              </p:nvSpPr>
              <p:spPr bwMode="auto">
                <a:xfrm>
                  <a:off x="499" y="3587"/>
                  <a:ext cx="157" cy="87"/>
                </a:xfrm>
                <a:custGeom>
                  <a:avLst/>
                  <a:gdLst>
                    <a:gd name="T0" fmla="*/ 0 w 313"/>
                    <a:gd name="T1" fmla="*/ 13 h 175"/>
                    <a:gd name="T2" fmla="*/ 15 w 313"/>
                    <a:gd name="T3" fmla="*/ 1 h 175"/>
                    <a:gd name="T4" fmla="*/ 27 w 313"/>
                    <a:gd name="T5" fmla="*/ 0 h 175"/>
                    <a:gd name="T6" fmla="*/ 37 w 313"/>
                    <a:gd name="T7" fmla="*/ 3 h 175"/>
                    <a:gd name="T8" fmla="*/ 40 w 313"/>
                    <a:gd name="T9" fmla="*/ 11 h 175"/>
                    <a:gd name="T10" fmla="*/ 21 w 313"/>
                    <a:gd name="T11" fmla="*/ 8 h 175"/>
                    <a:gd name="T12" fmla="*/ 10 w 313"/>
                    <a:gd name="T13" fmla="*/ 12 h 175"/>
                    <a:gd name="T14" fmla="*/ 2 w 313"/>
                    <a:gd name="T15" fmla="*/ 21 h 175"/>
                    <a:gd name="T16" fmla="*/ 0 w 313"/>
                    <a:gd name="T17" fmla="*/ 13 h 175"/>
                    <a:gd name="T18" fmla="*/ 0 w 313"/>
                    <a:gd name="T19" fmla="*/ 13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5" name="Freeform 23"/>
                <p:cNvSpPr>
                  <a:spLocks/>
                </p:cNvSpPr>
                <p:nvPr userDrawn="1"/>
              </p:nvSpPr>
              <p:spPr bwMode="auto">
                <a:xfrm>
                  <a:off x="636" y="4137"/>
                  <a:ext cx="115" cy="133"/>
                </a:xfrm>
                <a:custGeom>
                  <a:avLst/>
                  <a:gdLst>
                    <a:gd name="T0" fmla="*/ 0 w 230"/>
                    <a:gd name="T1" fmla="*/ 5 h 266"/>
                    <a:gd name="T2" fmla="*/ 20 w 230"/>
                    <a:gd name="T3" fmla="*/ 34 h 266"/>
                    <a:gd name="T4" fmla="*/ 29 w 230"/>
                    <a:gd name="T5" fmla="*/ 32 h 266"/>
                    <a:gd name="T6" fmla="*/ 28 w 230"/>
                    <a:gd name="T7" fmla="*/ 3 h 266"/>
                    <a:gd name="T8" fmla="*/ 21 w 230"/>
                    <a:gd name="T9" fmla="*/ 0 h 266"/>
                    <a:gd name="T10" fmla="*/ 23 w 230"/>
                    <a:gd name="T11" fmla="*/ 25 h 266"/>
                    <a:gd name="T12" fmla="*/ 9 w 230"/>
                    <a:gd name="T13" fmla="*/ 1 h 266"/>
                    <a:gd name="T14" fmla="*/ 0 w 230"/>
                    <a:gd name="T15" fmla="*/ 5 h 266"/>
                    <a:gd name="T16" fmla="*/ 0 w 230"/>
                    <a:gd name="T17" fmla="*/ 5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6" name="Freeform 24"/>
                <p:cNvSpPr>
                  <a:spLocks/>
                </p:cNvSpPr>
                <p:nvPr userDrawn="1"/>
              </p:nvSpPr>
              <p:spPr bwMode="auto">
                <a:xfrm>
                  <a:off x="1004" y="3562"/>
                  <a:ext cx="43" cy="117"/>
                </a:xfrm>
                <a:custGeom>
                  <a:avLst/>
                  <a:gdLst>
                    <a:gd name="T0" fmla="*/ 0 w 87"/>
                    <a:gd name="T1" fmla="*/ 3 h 234"/>
                    <a:gd name="T2" fmla="*/ 4 w 87"/>
                    <a:gd name="T3" fmla="*/ 12 h 234"/>
                    <a:gd name="T4" fmla="*/ 5 w 87"/>
                    <a:gd name="T5" fmla="*/ 20 h 234"/>
                    <a:gd name="T6" fmla="*/ 3 w 87"/>
                    <a:gd name="T7" fmla="*/ 30 h 234"/>
                    <a:gd name="T8" fmla="*/ 10 w 87"/>
                    <a:gd name="T9" fmla="*/ 28 h 234"/>
                    <a:gd name="T10" fmla="*/ 10 w 87"/>
                    <a:gd name="T11" fmla="*/ 15 h 234"/>
                    <a:gd name="T12" fmla="*/ 5 w 87"/>
                    <a:gd name="T13" fmla="*/ 0 h 234"/>
                    <a:gd name="T14" fmla="*/ 0 w 87"/>
                    <a:gd name="T15" fmla="*/ 3 h 234"/>
                    <a:gd name="T16" fmla="*/ 0 w 87"/>
                    <a:gd name="T17" fmla="*/ 3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sp>
            <p:nvSpPr>
              <p:cNvPr id="1062" name="Freeform 25"/>
              <p:cNvSpPr>
                <a:spLocks/>
              </p:cNvSpPr>
              <p:nvPr userDrawn="1"/>
            </p:nvSpPr>
            <p:spPr bwMode="auto">
              <a:xfrm>
                <a:off x="76" y="3732"/>
                <a:ext cx="595" cy="250"/>
              </a:xfrm>
              <a:custGeom>
                <a:avLst/>
                <a:gdLst>
                  <a:gd name="T0" fmla="*/ 13 w 1190"/>
                  <a:gd name="T1" fmla="*/ 0 h 500"/>
                  <a:gd name="T2" fmla="*/ 149 w 1190"/>
                  <a:gd name="T3" fmla="*/ 62 h 500"/>
                  <a:gd name="T4" fmla="*/ 135 w 1190"/>
                  <a:gd name="T5" fmla="*/ 63 h 500"/>
                  <a:gd name="T6" fmla="*/ 0 w 1190"/>
                  <a:gd name="T7" fmla="*/ 4 h 500"/>
                  <a:gd name="T8" fmla="*/ 13 w 1190"/>
                  <a:gd name="T9" fmla="*/ 0 h 500"/>
                  <a:gd name="T10" fmla="*/ 13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3" name="Freeform 26"/>
              <p:cNvSpPr>
                <a:spLocks/>
              </p:cNvSpPr>
              <p:nvPr userDrawn="1"/>
            </p:nvSpPr>
            <p:spPr bwMode="auto">
              <a:xfrm>
                <a:off x="260" y="3886"/>
                <a:ext cx="244" cy="148"/>
              </a:xfrm>
              <a:custGeom>
                <a:avLst/>
                <a:gdLst>
                  <a:gd name="T0" fmla="*/ 1 w 489"/>
                  <a:gd name="T1" fmla="*/ 5 h 296"/>
                  <a:gd name="T2" fmla="*/ 20 w 489"/>
                  <a:gd name="T3" fmla="*/ 9 h 296"/>
                  <a:gd name="T4" fmla="*/ 40 w 489"/>
                  <a:gd name="T5" fmla="*/ 18 h 296"/>
                  <a:gd name="T6" fmla="*/ 55 w 489"/>
                  <a:gd name="T7" fmla="*/ 31 h 296"/>
                  <a:gd name="T8" fmla="*/ 40 w 489"/>
                  <a:gd name="T9" fmla="*/ 29 h 296"/>
                  <a:gd name="T10" fmla="*/ 17 w 489"/>
                  <a:gd name="T11" fmla="*/ 19 h 296"/>
                  <a:gd name="T12" fmla="*/ 6 w 489"/>
                  <a:gd name="T13" fmla="*/ 10 h 296"/>
                  <a:gd name="T14" fmla="*/ 13 w 489"/>
                  <a:gd name="T15" fmla="*/ 21 h 296"/>
                  <a:gd name="T16" fmla="*/ 34 w 489"/>
                  <a:gd name="T17" fmla="*/ 34 h 296"/>
                  <a:gd name="T18" fmla="*/ 58 w 489"/>
                  <a:gd name="T19" fmla="*/ 37 h 296"/>
                  <a:gd name="T20" fmla="*/ 61 w 489"/>
                  <a:gd name="T21" fmla="*/ 28 h 296"/>
                  <a:gd name="T22" fmla="*/ 49 w 489"/>
                  <a:gd name="T23" fmla="*/ 15 h 296"/>
                  <a:gd name="T24" fmla="*/ 21 w 489"/>
                  <a:gd name="T25" fmla="*/ 3 h 296"/>
                  <a:gd name="T26" fmla="*/ 0 w 489"/>
                  <a:gd name="T27" fmla="*/ 0 h 296"/>
                  <a:gd name="T28" fmla="*/ 1 w 489"/>
                  <a:gd name="T29" fmla="*/ 5 h 296"/>
                  <a:gd name="T30" fmla="*/ 1 w 489"/>
                  <a:gd name="T31" fmla="*/ 5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4" name="Freeform 27"/>
              <p:cNvSpPr>
                <a:spLocks/>
              </p:cNvSpPr>
              <p:nvPr userDrawn="1"/>
            </p:nvSpPr>
            <p:spPr bwMode="auto">
              <a:xfrm>
                <a:off x="565" y="3680"/>
                <a:ext cx="107" cy="238"/>
              </a:xfrm>
              <a:custGeom>
                <a:avLst/>
                <a:gdLst>
                  <a:gd name="T0" fmla="*/ 3 w 213"/>
                  <a:gd name="T1" fmla="*/ 0 h 478"/>
                  <a:gd name="T2" fmla="*/ 12 w 213"/>
                  <a:gd name="T3" fmla="*/ 3 h 478"/>
                  <a:gd name="T4" fmla="*/ 10 w 213"/>
                  <a:gd name="T5" fmla="*/ 24 h 478"/>
                  <a:gd name="T6" fmla="*/ 14 w 213"/>
                  <a:gd name="T7" fmla="*/ 40 h 478"/>
                  <a:gd name="T8" fmla="*/ 27 w 213"/>
                  <a:gd name="T9" fmla="*/ 56 h 478"/>
                  <a:gd name="T10" fmla="*/ 13 w 213"/>
                  <a:gd name="T11" fmla="*/ 59 h 478"/>
                  <a:gd name="T12" fmla="*/ 4 w 213"/>
                  <a:gd name="T13" fmla="*/ 42 h 478"/>
                  <a:gd name="T14" fmla="*/ 0 w 213"/>
                  <a:gd name="T15" fmla="*/ 7 h 478"/>
                  <a:gd name="T16" fmla="*/ 3 w 213"/>
                  <a:gd name="T17" fmla="*/ 0 h 478"/>
                  <a:gd name="T18" fmla="*/ 3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nvGrpSpPr>
              <p:cNvPr id="1065" name="Group 28"/>
              <p:cNvGrpSpPr>
                <a:grpSpLocks/>
              </p:cNvGrpSpPr>
              <p:nvPr userDrawn="1"/>
            </p:nvGrpSpPr>
            <p:grpSpPr bwMode="auto">
              <a:xfrm>
                <a:off x="5" y="3490"/>
                <a:ext cx="1124" cy="678"/>
                <a:chOff x="5" y="3490"/>
                <a:chExt cx="1124" cy="678"/>
              </a:xfrm>
            </p:grpSpPr>
            <p:sp>
              <p:nvSpPr>
                <p:cNvPr id="1066" name="Freeform 29"/>
                <p:cNvSpPr>
                  <a:spLocks/>
                </p:cNvSpPr>
                <p:nvPr userDrawn="1"/>
              </p:nvSpPr>
              <p:spPr bwMode="auto">
                <a:xfrm>
                  <a:off x="669" y="4048"/>
                  <a:ext cx="75" cy="87"/>
                </a:xfrm>
                <a:custGeom>
                  <a:avLst/>
                  <a:gdLst>
                    <a:gd name="T0" fmla="*/ 14 w 150"/>
                    <a:gd name="T1" fmla="*/ 0 h 173"/>
                    <a:gd name="T2" fmla="*/ 5 w 150"/>
                    <a:gd name="T3" fmla="*/ 9 h 173"/>
                    <a:gd name="T4" fmla="*/ 0 w 150"/>
                    <a:gd name="T5" fmla="*/ 22 h 173"/>
                    <a:gd name="T6" fmla="*/ 10 w 150"/>
                    <a:gd name="T7" fmla="*/ 20 h 173"/>
                    <a:gd name="T8" fmla="*/ 13 w 150"/>
                    <a:gd name="T9" fmla="*/ 11 h 173"/>
                    <a:gd name="T10" fmla="*/ 19 w 150"/>
                    <a:gd name="T11" fmla="*/ 4 h 173"/>
                    <a:gd name="T12" fmla="*/ 14 w 150"/>
                    <a:gd name="T13" fmla="*/ 0 h 173"/>
                    <a:gd name="T14" fmla="*/ 14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7" name="Freeform 30"/>
                <p:cNvSpPr>
                  <a:spLocks/>
                </p:cNvSpPr>
                <p:nvPr userDrawn="1"/>
              </p:nvSpPr>
              <p:spPr bwMode="auto">
                <a:xfrm>
                  <a:off x="5" y="3728"/>
                  <a:ext cx="842" cy="440"/>
                </a:xfrm>
                <a:custGeom>
                  <a:avLst/>
                  <a:gdLst>
                    <a:gd name="T0" fmla="*/ 20 w 1684"/>
                    <a:gd name="T1" fmla="*/ 0 h 880"/>
                    <a:gd name="T2" fmla="*/ 8 w 1684"/>
                    <a:gd name="T3" fmla="*/ 7 h 880"/>
                    <a:gd name="T4" fmla="*/ 0 w 1684"/>
                    <a:gd name="T5" fmla="*/ 26 h 880"/>
                    <a:gd name="T6" fmla="*/ 9 w 1684"/>
                    <a:gd name="T7" fmla="*/ 45 h 880"/>
                    <a:gd name="T8" fmla="*/ 148 w 1684"/>
                    <a:gd name="T9" fmla="*/ 109 h 880"/>
                    <a:gd name="T10" fmla="*/ 178 w 1684"/>
                    <a:gd name="T11" fmla="*/ 105 h 880"/>
                    <a:gd name="T12" fmla="*/ 202 w 1684"/>
                    <a:gd name="T13" fmla="*/ 110 h 880"/>
                    <a:gd name="T14" fmla="*/ 211 w 1684"/>
                    <a:gd name="T15" fmla="*/ 101 h 880"/>
                    <a:gd name="T16" fmla="*/ 188 w 1684"/>
                    <a:gd name="T17" fmla="*/ 83 h 880"/>
                    <a:gd name="T18" fmla="*/ 179 w 1684"/>
                    <a:gd name="T19" fmla="*/ 64 h 880"/>
                    <a:gd name="T20" fmla="*/ 172 w 1684"/>
                    <a:gd name="T21" fmla="*/ 66 h 880"/>
                    <a:gd name="T22" fmla="*/ 180 w 1684"/>
                    <a:gd name="T23" fmla="*/ 83 h 880"/>
                    <a:gd name="T24" fmla="*/ 198 w 1684"/>
                    <a:gd name="T25" fmla="*/ 102 h 880"/>
                    <a:gd name="T26" fmla="*/ 177 w 1684"/>
                    <a:gd name="T27" fmla="*/ 99 h 880"/>
                    <a:gd name="T28" fmla="*/ 153 w 1684"/>
                    <a:gd name="T29" fmla="*/ 102 h 880"/>
                    <a:gd name="T30" fmla="*/ 157 w 1684"/>
                    <a:gd name="T31" fmla="*/ 82 h 880"/>
                    <a:gd name="T32" fmla="*/ 168 w 1684"/>
                    <a:gd name="T33" fmla="*/ 68 h 880"/>
                    <a:gd name="T34" fmla="*/ 156 w 1684"/>
                    <a:gd name="T35" fmla="*/ 69 h 880"/>
                    <a:gd name="T36" fmla="*/ 146 w 1684"/>
                    <a:gd name="T37" fmla="*/ 83 h 880"/>
                    <a:gd name="T38" fmla="*/ 143 w 1684"/>
                    <a:gd name="T39" fmla="*/ 99 h 880"/>
                    <a:gd name="T40" fmla="*/ 14 w 1684"/>
                    <a:gd name="T41" fmla="*/ 39 h 880"/>
                    <a:gd name="T42" fmla="*/ 10 w 1684"/>
                    <a:gd name="T43" fmla="*/ 27 h 880"/>
                    <a:gd name="T44" fmla="*/ 13 w 1684"/>
                    <a:gd name="T45" fmla="*/ 12 h 880"/>
                    <a:gd name="T46" fmla="*/ 28 w 1684"/>
                    <a:gd name="T47" fmla="*/ 0 h 880"/>
                    <a:gd name="T48" fmla="*/ 20 w 1684"/>
                    <a:gd name="T49" fmla="*/ 0 h 880"/>
                    <a:gd name="T50" fmla="*/ 2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8" name="Freeform 31"/>
                <p:cNvSpPr>
                  <a:spLocks/>
                </p:cNvSpPr>
                <p:nvPr userDrawn="1"/>
              </p:nvSpPr>
              <p:spPr bwMode="auto">
                <a:xfrm>
                  <a:off x="106" y="3770"/>
                  <a:ext cx="80" cy="167"/>
                </a:xfrm>
                <a:custGeom>
                  <a:avLst/>
                  <a:gdLst>
                    <a:gd name="T0" fmla="*/ 15 w 160"/>
                    <a:gd name="T1" fmla="*/ 0 h 335"/>
                    <a:gd name="T2" fmla="*/ 3 w 160"/>
                    <a:gd name="T3" fmla="*/ 13 h 335"/>
                    <a:gd name="T4" fmla="*/ 0 w 160"/>
                    <a:gd name="T5" fmla="*/ 28 h 335"/>
                    <a:gd name="T6" fmla="*/ 5 w 160"/>
                    <a:gd name="T7" fmla="*/ 39 h 335"/>
                    <a:gd name="T8" fmla="*/ 12 w 160"/>
                    <a:gd name="T9" fmla="*/ 41 h 335"/>
                    <a:gd name="T10" fmla="*/ 10 w 160"/>
                    <a:gd name="T11" fmla="*/ 19 h 335"/>
                    <a:gd name="T12" fmla="*/ 20 w 160"/>
                    <a:gd name="T13" fmla="*/ 2 h 335"/>
                    <a:gd name="T14" fmla="*/ 15 w 160"/>
                    <a:gd name="T15" fmla="*/ 0 h 335"/>
                    <a:gd name="T16" fmla="*/ 15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9" name="Freeform 32"/>
                <p:cNvSpPr>
                  <a:spLocks/>
                </p:cNvSpPr>
                <p:nvPr userDrawn="1"/>
              </p:nvSpPr>
              <p:spPr bwMode="auto">
                <a:xfrm>
                  <a:off x="449" y="3490"/>
                  <a:ext cx="322" cy="594"/>
                </a:xfrm>
                <a:custGeom>
                  <a:avLst/>
                  <a:gdLst>
                    <a:gd name="T0" fmla="*/ 28 w 642"/>
                    <a:gd name="T1" fmla="*/ 112 h 1188"/>
                    <a:gd name="T2" fmla="*/ 0 w 642"/>
                    <a:gd name="T3" fmla="*/ 16 h 1188"/>
                    <a:gd name="T4" fmla="*/ 11 w 642"/>
                    <a:gd name="T5" fmla="*/ 5 h 1188"/>
                    <a:gd name="T6" fmla="*/ 33 w 642"/>
                    <a:gd name="T7" fmla="*/ 0 h 1188"/>
                    <a:gd name="T8" fmla="*/ 50 w 642"/>
                    <a:gd name="T9" fmla="*/ 8 h 1188"/>
                    <a:gd name="T10" fmla="*/ 81 w 642"/>
                    <a:gd name="T11" fmla="*/ 149 h 1188"/>
                    <a:gd name="T12" fmla="*/ 70 w 642"/>
                    <a:gd name="T13" fmla="*/ 137 h 1188"/>
                    <a:gd name="T14" fmla="*/ 45 w 642"/>
                    <a:gd name="T15" fmla="*/ 13 h 1188"/>
                    <a:gd name="T16" fmla="*/ 29 w 642"/>
                    <a:gd name="T17" fmla="*/ 8 h 1188"/>
                    <a:gd name="T18" fmla="*/ 15 w 642"/>
                    <a:gd name="T19" fmla="*/ 10 h 1188"/>
                    <a:gd name="T20" fmla="*/ 10 w 642"/>
                    <a:gd name="T21" fmla="*/ 18 h 1188"/>
                    <a:gd name="T22" fmla="*/ 39 w 642"/>
                    <a:gd name="T23" fmla="*/ 116 h 1188"/>
                    <a:gd name="T24" fmla="*/ 28 w 642"/>
                    <a:gd name="T25" fmla="*/ 112 h 1188"/>
                    <a:gd name="T26" fmla="*/ 28 w 642"/>
                    <a:gd name="T27" fmla="*/ 112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0" name="Freeform 33"/>
                <p:cNvSpPr>
                  <a:spLocks/>
                </p:cNvSpPr>
                <p:nvPr userDrawn="1"/>
              </p:nvSpPr>
              <p:spPr bwMode="auto">
                <a:xfrm>
                  <a:off x="578" y="3650"/>
                  <a:ext cx="96" cy="252"/>
                </a:xfrm>
                <a:custGeom>
                  <a:avLst/>
                  <a:gdLst>
                    <a:gd name="T0" fmla="*/ 0 w 192"/>
                    <a:gd name="T1" fmla="*/ 4 h 504"/>
                    <a:gd name="T2" fmla="*/ 10 w 192"/>
                    <a:gd name="T3" fmla="*/ 25 h 504"/>
                    <a:gd name="T4" fmla="*/ 15 w 192"/>
                    <a:gd name="T5" fmla="*/ 40 h 504"/>
                    <a:gd name="T6" fmla="*/ 15 w 192"/>
                    <a:gd name="T7" fmla="*/ 63 h 504"/>
                    <a:gd name="T8" fmla="*/ 24 w 192"/>
                    <a:gd name="T9" fmla="*/ 63 h 504"/>
                    <a:gd name="T10" fmla="*/ 24 w 192"/>
                    <a:gd name="T11" fmla="*/ 45 h 504"/>
                    <a:gd name="T12" fmla="*/ 21 w 192"/>
                    <a:gd name="T13" fmla="*/ 26 h 504"/>
                    <a:gd name="T14" fmla="*/ 13 w 192"/>
                    <a:gd name="T15" fmla="*/ 8 h 504"/>
                    <a:gd name="T16" fmla="*/ 8 w 192"/>
                    <a:gd name="T17" fmla="*/ 0 h 504"/>
                    <a:gd name="T18" fmla="*/ 0 w 192"/>
                    <a:gd name="T19" fmla="*/ 4 h 504"/>
                    <a:gd name="T20" fmla="*/ 0 w 192"/>
                    <a:gd name="T21" fmla="*/ 4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1" name="Freeform 34"/>
                <p:cNvSpPr>
                  <a:spLocks/>
                </p:cNvSpPr>
                <p:nvPr userDrawn="1"/>
              </p:nvSpPr>
              <p:spPr bwMode="auto">
                <a:xfrm>
                  <a:off x="328" y="3630"/>
                  <a:ext cx="195" cy="135"/>
                </a:xfrm>
                <a:custGeom>
                  <a:avLst/>
                  <a:gdLst>
                    <a:gd name="T0" fmla="*/ 38 w 390"/>
                    <a:gd name="T1" fmla="*/ 0 h 269"/>
                    <a:gd name="T2" fmla="*/ 33 w 390"/>
                    <a:gd name="T3" fmla="*/ 3 h 269"/>
                    <a:gd name="T4" fmla="*/ 32 w 390"/>
                    <a:gd name="T5" fmla="*/ 9 h 269"/>
                    <a:gd name="T6" fmla="*/ 0 w 390"/>
                    <a:gd name="T7" fmla="*/ 22 h 269"/>
                    <a:gd name="T8" fmla="*/ 0 w 390"/>
                    <a:gd name="T9" fmla="*/ 28 h 269"/>
                    <a:gd name="T10" fmla="*/ 36 w 390"/>
                    <a:gd name="T11" fmla="*/ 29 h 269"/>
                    <a:gd name="T12" fmla="*/ 40 w 390"/>
                    <a:gd name="T13" fmla="*/ 34 h 269"/>
                    <a:gd name="T14" fmla="*/ 49 w 390"/>
                    <a:gd name="T15" fmla="*/ 34 h 269"/>
                    <a:gd name="T16" fmla="*/ 48 w 390"/>
                    <a:gd name="T17" fmla="*/ 24 h 269"/>
                    <a:gd name="T18" fmla="*/ 15 w 390"/>
                    <a:gd name="T19" fmla="*/ 22 h 269"/>
                    <a:gd name="T20" fmla="*/ 42 w 390"/>
                    <a:gd name="T21" fmla="*/ 12 h 269"/>
                    <a:gd name="T22" fmla="*/ 38 w 390"/>
                    <a:gd name="T23" fmla="*/ 0 h 269"/>
                    <a:gd name="T24" fmla="*/ 38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2" name="Freeform 35"/>
                <p:cNvSpPr>
                  <a:spLocks/>
                </p:cNvSpPr>
                <p:nvPr userDrawn="1"/>
              </p:nvSpPr>
              <p:spPr bwMode="auto">
                <a:xfrm>
                  <a:off x="658" y="3538"/>
                  <a:ext cx="471" cy="212"/>
                </a:xfrm>
                <a:custGeom>
                  <a:avLst/>
                  <a:gdLst>
                    <a:gd name="T0" fmla="*/ 0 w 941"/>
                    <a:gd name="T1" fmla="*/ 17 h 424"/>
                    <a:gd name="T2" fmla="*/ 108 w 941"/>
                    <a:gd name="T3" fmla="*/ 0 h 424"/>
                    <a:gd name="T4" fmla="*/ 116 w 941"/>
                    <a:gd name="T5" fmla="*/ 10 h 424"/>
                    <a:gd name="T6" fmla="*/ 118 w 941"/>
                    <a:gd name="T7" fmla="*/ 23 h 424"/>
                    <a:gd name="T8" fmla="*/ 113 w 941"/>
                    <a:gd name="T9" fmla="*/ 36 h 424"/>
                    <a:gd name="T10" fmla="*/ 8 w 941"/>
                    <a:gd name="T11" fmla="*/ 53 h 424"/>
                    <a:gd name="T12" fmla="*/ 7 w 941"/>
                    <a:gd name="T13" fmla="*/ 48 h 424"/>
                    <a:gd name="T14" fmla="*/ 108 w 941"/>
                    <a:gd name="T15" fmla="*/ 31 h 424"/>
                    <a:gd name="T16" fmla="*/ 112 w 941"/>
                    <a:gd name="T17" fmla="*/ 19 h 424"/>
                    <a:gd name="T18" fmla="*/ 105 w 941"/>
                    <a:gd name="T19" fmla="*/ 8 h 424"/>
                    <a:gd name="T20" fmla="*/ 0 w 941"/>
                    <a:gd name="T21" fmla="*/ 24 h 424"/>
                    <a:gd name="T22" fmla="*/ 0 w 941"/>
                    <a:gd name="T23" fmla="*/ 17 h 424"/>
                    <a:gd name="T24" fmla="*/ 0 w 941"/>
                    <a:gd name="T25" fmla="*/ 17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3" name="Freeform 36"/>
                <p:cNvSpPr>
                  <a:spLocks/>
                </p:cNvSpPr>
                <p:nvPr userDrawn="1"/>
              </p:nvSpPr>
              <p:spPr bwMode="auto">
                <a:xfrm>
                  <a:off x="717" y="3606"/>
                  <a:ext cx="245" cy="86"/>
                </a:xfrm>
                <a:custGeom>
                  <a:avLst/>
                  <a:gdLst>
                    <a:gd name="T0" fmla="*/ 0 w 488"/>
                    <a:gd name="T1" fmla="*/ 15 h 173"/>
                    <a:gd name="T2" fmla="*/ 9 w 488"/>
                    <a:gd name="T3" fmla="*/ 21 h 173"/>
                    <a:gd name="T4" fmla="*/ 28 w 488"/>
                    <a:gd name="T5" fmla="*/ 20 h 173"/>
                    <a:gd name="T6" fmla="*/ 53 w 488"/>
                    <a:gd name="T7" fmla="*/ 14 h 173"/>
                    <a:gd name="T8" fmla="*/ 62 w 488"/>
                    <a:gd name="T9" fmla="*/ 5 h 173"/>
                    <a:gd name="T10" fmla="*/ 56 w 488"/>
                    <a:gd name="T11" fmla="*/ 0 h 173"/>
                    <a:gd name="T12" fmla="*/ 32 w 488"/>
                    <a:gd name="T13" fmla="*/ 0 h 173"/>
                    <a:gd name="T14" fmla="*/ 14 w 488"/>
                    <a:gd name="T15" fmla="*/ 1 h 173"/>
                    <a:gd name="T16" fmla="*/ 2 w 488"/>
                    <a:gd name="T17" fmla="*/ 9 h 173"/>
                    <a:gd name="T18" fmla="*/ 14 w 488"/>
                    <a:gd name="T19" fmla="*/ 11 h 173"/>
                    <a:gd name="T20" fmla="*/ 35 w 488"/>
                    <a:gd name="T21" fmla="*/ 6 h 173"/>
                    <a:gd name="T22" fmla="*/ 53 w 488"/>
                    <a:gd name="T23" fmla="*/ 6 h 173"/>
                    <a:gd name="T24" fmla="*/ 34 w 488"/>
                    <a:gd name="T25" fmla="*/ 13 h 173"/>
                    <a:gd name="T26" fmla="*/ 18 w 488"/>
                    <a:gd name="T27" fmla="*/ 15 h 173"/>
                    <a:gd name="T28" fmla="*/ 0 w 488"/>
                    <a:gd name="T29" fmla="*/ 15 h 173"/>
                    <a:gd name="T30" fmla="*/ 0 w 488"/>
                    <a:gd name="T31" fmla="*/ 15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grpSp>
      </p:grpSp>
      <p:grpSp>
        <p:nvGrpSpPr>
          <p:cNvPr id="1035" name="Group 37"/>
          <p:cNvGrpSpPr>
            <a:grpSpLocks/>
          </p:cNvGrpSpPr>
          <p:nvPr/>
        </p:nvGrpSpPr>
        <p:grpSpPr bwMode="auto">
          <a:xfrm>
            <a:off x="8680450" y="2116138"/>
            <a:ext cx="385763" cy="4308475"/>
            <a:chOff x="5468" y="1333"/>
            <a:chExt cx="243" cy="2714"/>
          </a:xfrm>
        </p:grpSpPr>
        <p:sp>
          <p:nvSpPr>
            <p:cNvPr id="1049" name="Freeform 38"/>
            <p:cNvSpPr>
              <a:spLocks/>
            </p:cNvSpPr>
            <p:nvPr userDrawn="1"/>
          </p:nvSpPr>
          <p:spPr bwMode="auto">
            <a:xfrm flipH="1">
              <a:off x="5468" y="2620"/>
              <a:ext cx="205" cy="1427"/>
            </a:xfrm>
            <a:custGeom>
              <a:avLst/>
              <a:gdLst>
                <a:gd name="T0" fmla="*/ 13 w 772"/>
                <a:gd name="T1" fmla="*/ 263 h 3266"/>
                <a:gd name="T2" fmla="*/ 7 w 772"/>
                <a:gd name="T3" fmla="*/ 246 h 3266"/>
                <a:gd name="T4" fmla="*/ 6 w 772"/>
                <a:gd name="T5" fmla="*/ 232 h 3266"/>
                <a:gd name="T6" fmla="*/ 7 w 772"/>
                <a:gd name="T7" fmla="*/ 212 h 3266"/>
                <a:gd name="T8" fmla="*/ 11 w 772"/>
                <a:gd name="T9" fmla="*/ 188 h 3266"/>
                <a:gd name="T10" fmla="*/ 12 w 772"/>
                <a:gd name="T11" fmla="*/ 173 h 3266"/>
                <a:gd name="T12" fmla="*/ 11 w 772"/>
                <a:gd name="T13" fmla="*/ 163 h 3266"/>
                <a:gd name="T14" fmla="*/ 7 w 772"/>
                <a:gd name="T15" fmla="*/ 155 h 3266"/>
                <a:gd name="T16" fmla="*/ 7 w 772"/>
                <a:gd name="T17" fmla="*/ 145 h 3266"/>
                <a:gd name="T18" fmla="*/ 8 w 772"/>
                <a:gd name="T19" fmla="*/ 132 h 3266"/>
                <a:gd name="T20" fmla="*/ 14 w 772"/>
                <a:gd name="T21" fmla="*/ 97 h 3266"/>
                <a:gd name="T22" fmla="*/ 14 w 772"/>
                <a:gd name="T23" fmla="*/ 79 h 3266"/>
                <a:gd name="T24" fmla="*/ 13 w 772"/>
                <a:gd name="T25" fmla="*/ 59 h 3266"/>
                <a:gd name="T26" fmla="*/ 8 w 772"/>
                <a:gd name="T27" fmla="*/ 50 h 3266"/>
                <a:gd name="T28" fmla="*/ 4 w 772"/>
                <a:gd name="T29" fmla="*/ 35 h 3266"/>
                <a:gd name="T30" fmla="*/ 0 w 772"/>
                <a:gd name="T31" fmla="*/ 0 h 3266"/>
                <a:gd name="T32" fmla="*/ 1 w 772"/>
                <a:gd name="T33" fmla="*/ 32 h 3266"/>
                <a:gd name="T34" fmla="*/ 3 w 772"/>
                <a:gd name="T35" fmla="*/ 51 h 3266"/>
                <a:gd name="T36" fmla="*/ 7 w 772"/>
                <a:gd name="T37" fmla="*/ 63 h 3266"/>
                <a:gd name="T38" fmla="*/ 11 w 772"/>
                <a:gd name="T39" fmla="*/ 69 h 3266"/>
                <a:gd name="T40" fmla="*/ 11 w 772"/>
                <a:gd name="T41" fmla="*/ 87 h 3266"/>
                <a:gd name="T42" fmla="*/ 9 w 772"/>
                <a:gd name="T43" fmla="*/ 106 h 3266"/>
                <a:gd name="T44" fmla="*/ 5 w 772"/>
                <a:gd name="T45" fmla="*/ 138 h 3266"/>
                <a:gd name="T46" fmla="*/ 4 w 772"/>
                <a:gd name="T47" fmla="*/ 159 h 3266"/>
                <a:gd name="T48" fmla="*/ 9 w 772"/>
                <a:gd name="T49" fmla="*/ 171 h 3266"/>
                <a:gd name="T50" fmla="*/ 8 w 772"/>
                <a:gd name="T51" fmla="*/ 182 h 3266"/>
                <a:gd name="T52" fmla="*/ 5 w 772"/>
                <a:gd name="T53" fmla="*/ 204 h 3266"/>
                <a:gd name="T54" fmla="*/ 3 w 772"/>
                <a:gd name="T55" fmla="*/ 226 h 3266"/>
                <a:gd name="T56" fmla="*/ 5 w 772"/>
                <a:gd name="T57" fmla="*/ 249 h 3266"/>
                <a:gd name="T58" fmla="*/ 8 w 772"/>
                <a:gd name="T59" fmla="*/ 262 h 3266"/>
                <a:gd name="T60" fmla="*/ 12 w 772"/>
                <a:gd name="T61" fmla="*/ 272 h 3266"/>
                <a:gd name="T62" fmla="*/ 13 w 772"/>
                <a:gd name="T63" fmla="*/ 263 h 3266"/>
                <a:gd name="T64" fmla="*/ 13 w 772"/>
                <a:gd name="T65" fmla="*/ 263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0" name="Freeform 39"/>
            <p:cNvSpPr>
              <a:spLocks/>
            </p:cNvSpPr>
            <p:nvPr userDrawn="1"/>
          </p:nvSpPr>
          <p:spPr bwMode="auto">
            <a:xfrm flipH="1">
              <a:off x="5506" y="1333"/>
              <a:ext cx="205" cy="1633"/>
            </a:xfrm>
            <a:custGeom>
              <a:avLst/>
              <a:gdLst>
                <a:gd name="T0" fmla="*/ 13 w 772"/>
                <a:gd name="T1" fmla="*/ 395 h 3266"/>
                <a:gd name="T2" fmla="*/ 7 w 772"/>
                <a:gd name="T3" fmla="*/ 369 h 3266"/>
                <a:gd name="T4" fmla="*/ 6 w 772"/>
                <a:gd name="T5" fmla="*/ 348 h 3266"/>
                <a:gd name="T6" fmla="*/ 7 w 772"/>
                <a:gd name="T7" fmla="*/ 318 h 3266"/>
                <a:gd name="T8" fmla="*/ 11 w 772"/>
                <a:gd name="T9" fmla="*/ 282 h 3266"/>
                <a:gd name="T10" fmla="*/ 12 w 772"/>
                <a:gd name="T11" fmla="*/ 259 h 3266"/>
                <a:gd name="T12" fmla="*/ 11 w 772"/>
                <a:gd name="T13" fmla="*/ 244 h 3266"/>
                <a:gd name="T14" fmla="*/ 7 w 772"/>
                <a:gd name="T15" fmla="*/ 233 h 3266"/>
                <a:gd name="T16" fmla="*/ 7 w 772"/>
                <a:gd name="T17" fmla="*/ 219 h 3266"/>
                <a:gd name="T18" fmla="*/ 8 w 772"/>
                <a:gd name="T19" fmla="*/ 199 h 3266"/>
                <a:gd name="T20" fmla="*/ 14 w 772"/>
                <a:gd name="T21" fmla="*/ 145 h 3266"/>
                <a:gd name="T22" fmla="*/ 14 w 772"/>
                <a:gd name="T23" fmla="*/ 119 h 3266"/>
                <a:gd name="T24" fmla="*/ 13 w 772"/>
                <a:gd name="T25" fmla="*/ 90 h 3266"/>
                <a:gd name="T26" fmla="*/ 8 w 772"/>
                <a:gd name="T27" fmla="*/ 76 h 3266"/>
                <a:gd name="T28" fmla="*/ 4 w 772"/>
                <a:gd name="T29" fmla="*/ 53 h 3266"/>
                <a:gd name="T30" fmla="*/ 0 w 772"/>
                <a:gd name="T31" fmla="*/ 0 h 3266"/>
                <a:gd name="T32" fmla="*/ 1 w 772"/>
                <a:gd name="T33" fmla="*/ 48 h 3266"/>
                <a:gd name="T34" fmla="*/ 3 w 772"/>
                <a:gd name="T35" fmla="*/ 77 h 3266"/>
                <a:gd name="T36" fmla="*/ 7 w 772"/>
                <a:gd name="T37" fmla="*/ 95 h 3266"/>
                <a:gd name="T38" fmla="*/ 11 w 772"/>
                <a:gd name="T39" fmla="*/ 105 h 3266"/>
                <a:gd name="T40" fmla="*/ 11 w 772"/>
                <a:gd name="T41" fmla="*/ 131 h 3266"/>
                <a:gd name="T42" fmla="*/ 9 w 772"/>
                <a:gd name="T43" fmla="*/ 159 h 3266"/>
                <a:gd name="T44" fmla="*/ 5 w 772"/>
                <a:gd name="T45" fmla="*/ 208 h 3266"/>
                <a:gd name="T46" fmla="*/ 4 w 772"/>
                <a:gd name="T47" fmla="*/ 239 h 3266"/>
                <a:gd name="T48" fmla="*/ 9 w 772"/>
                <a:gd name="T49" fmla="*/ 257 h 3266"/>
                <a:gd name="T50" fmla="*/ 8 w 772"/>
                <a:gd name="T51" fmla="*/ 273 h 3266"/>
                <a:gd name="T52" fmla="*/ 5 w 772"/>
                <a:gd name="T53" fmla="*/ 307 h 3266"/>
                <a:gd name="T54" fmla="*/ 3 w 772"/>
                <a:gd name="T55" fmla="*/ 340 h 3266"/>
                <a:gd name="T56" fmla="*/ 5 w 772"/>
                <a:gd name="T57" fmla="*/ 375 h 3266"/>
                <a:gd name="T58" fmla="*/ 8 w 772"/>
                <a:gd name="T59" fmla="*/ 393 h 3266"/>
                <a:gd name="T60" fmla="*/ 12 w 772"/>
                <a:gd name="T61" fmla="*/ 409 h 3266"/>
                <a:gd name="T62" fmla="*/ 13 w 772"/>
                <a:gd name="T63" fmla="*/ 395 h 3266"/>
                <a:gd name="T64" fmla="*/ 13 w 772"/>
                <a:gd name="T65" fmla="*/ 395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grpSp>
        <p:nvGrpSpPr>
          <p:cNvPr id="1036" name="Group 40"/>
          <p:cNvGrpSpPr>
            <a:grpSpLocks/>
          </p:cNvGrpSpPr>
          <p:nvPr/>
        </p:nvGrpSpPr>
        <p:grpSpPr bwMode="auto">
          <a:xfrm>
            <a:off x="7318375" y="90488"/>
            <a:ext cx="2133600" cy="1911350"/>
            <a:chOff x="4610" y="57"/>
            <a:chExt cx="1344" cy="1204"/>
          </a:xfrm>
        </p:grpSpPr>
        <p:grpSp>
          <p:nvGrpSpPr>
            <p:cNvPr id="1037" name="Group 41"/>
            <p:cNvGrpSpPr>
              <a:grpSpLocks/>
            </p:cNvGrpSpPr>
            <p:nvPr userDrawn="1"/>
          </p:nvGrpSpPr>
          <p:grpSpPr bwMode="auto">
            <a:xfrm>
              <a:off x="4610" y="57"/>
              <a:ext cx="1344" cy="1204"/>
              <a:chOff x="4610" y="57"/>
              <a:chExt cx="1344" cy="1204"/>
            </a:xfrm>
          </p:grpSpPr>
          <p:sp>
            <p:nvSpPr>
              <p:cNvPr id="1039" name="Freeform 42"/>
              <p:cNvSpPr>
                <a:spLocks/>
              </p:cNvSpPr>
              <p:nvPr userDrawn="1"/>
            </p:nvSpPr>
            <p:spPr bwMode="auto">
              <a:xfrm rot="-3172564">
                <a:off x="5430" y="1086"/>
                <a:ext cx="62" cy="288"/>
              </a:xfrm>
              <a:custGeom>
                <a:avLst/>
                <a:gdLst>
                  <a:gd name="T0" fmla="*/ 2 w 245"/>
                  <a:gd name="T1" fmla="*/ 0 h 806"/>
                  <a:gd name="T2" fmla="*/ 2 w 245"/>
                  <a:gd name="T3" fmla="*/ 16 h 806"/>
                  <a:gd name="T4" fmla="*/ 0 w 245"/>
                  <a:gd name="T5" fmla="*/ 37 h 806"/>
                  <a:gd name="T6" fmla="*/ 1 w 245"/>
                  <a:gd name="T7" fmla="*/ 36 h 806"/>
                  <a:gd name="T8" fmla="*/ 4 w 245"/>
                  <a:gd name="T9" fmla="*/ 17 h 806"/>
                  <a:gd name="T10" fmla="*/ 4 w 245"/>
                  <a:gd name="T11" fmla="*/ 0 h 806"/>
                  <a:gd name="T12" fmla="*/ 2 w 245"/>
                  <a:gd name="T13" fmla="*/ 0 h 806"/>
                  <a:gd name="T14" fmla="*/ 2 w 245"/>
                  <a:gd name="T15" fmla="*/ 0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nvGrpSpPr>
              <p:cNvPr id="1040" name="Group 43"/>
              <p:cNvGrpSpPr>
                <a:grpSpLocks/>
              </p:cNvGrpSpPr>
              <p:nvPr userDrawn="1"/>
            </p:nvGrpSpPr>
            <p:grpSpPr bwMode="auto">
              <a:xfrm>
                <a:off x="4610" y="57"/>
                <a:ext cx="1344" cy="985"/>
                <a:chOff x="4610" y="57"/>
                <a:chExt cx="1344" cy="985"/>
              </a:xfrm>
            </p:grpSpPr>
            <p:sp>
              <p:nvSpPr>
                <p:cNvPr id="1041" name="Freeform 44"/>
                <p:cNvSpPr>
                  <a:spLocks/>
                </p:cNvSpPr>
                <p:nvPr userDrawn="1"/>
              </p:nvSpPr>
              <p:spPr bwMode="auto">
                <a:xfrm rot="-3172564">
                  <a:off x="4966" y="71"/>
                  <a:ext cx="153" cy="125"/>
                </a:xfrm>
                <a:custGeom>
                  <a:avLst/>
                  <a:gdLst>
                    <a:gd name="T0" fmla="*/ 0 w 604"/>
                    <a:gd name="T1" fmla="*/ 0 h 349"/>
                    <a:gd name="T2" fmla="*/ 5 w 604"/>
                    <a:gd name="T3" fmla="*/ 9 h 349"/>
                    <a:gd name="T4" fmla="*/ 8 w 604"/>
                    <a:gd name="T5" fmla="*/ 16 h 349"/>
                    <a:gd name="T6" fmla="*/ 10 w 604"/>
                    <a:gd name="T7" fmla="*/ 6 h 349"/>
                    <a:gd name="T8" fmla="*/ 6 w 604"/>
                    <a:gd name="T9" fmla="*/ 0 h 349"/>
                    <a:gd name="T10" fmla="*/ 8 w 604"/>
                    <a:gd name="T11" fmla="*/ 9 h 349"/>
                    <a:gd name="T12" fmla="*/ 2 w 604"/>
                    <a:gd name="T13" fmla="*/ 1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2" name="Freeform 45"/>
                <p:cNvSpPr>
                  <a:spLocks/>
                </p:cNvSpPr>
                <p:nvPr userDrawn="1"/>
              </p:nvSpPr>
              <p:spPr bwMode="auto">
                <a:xfrm rot="-3172564">
                  <a:off x="5048" y="332"/>
                  <a:ext cx="269" cy="438"/>
                </a:xfrm>
                <a:custGeom>
                  <a:avLst/>
                  <a:gdLst>
                    <a:gd name="T0" fmla="*/ 12 w 1064"/>
                    <a:gd name="T1" fmla="*/ 6 h 1230"/>
                    <a:gd name="T2" fmla="*/ 8 w 1064"/>
                    <a:gd name="T3" fmla="*/ 16 h 1230"/>
                    <a:gd name="T4" fmla="*/ 3 w 1064"/>
                    <a:gd name="T5" fmla="*/ 35 h 1230"/>
                    <a:gd name="T6" fmla="*/ 0 w 1064"/>
                    <a:gd name="T7" fmla="*/ 50 h 1230"/>
                    <a:gd name="T8" fmla="*/ 1 w 1064"/>
                    <a:gd name="T9" fmla="*/ 56 h 1230"/>
                    <a:gd name="T10" fmla="*/ 4 w 1064"/>
                    <a:gd name="T11" fmla="*/ 54 h 1230"/>
                    <a:gd name="T12" fmla="*/ 9 w 1064"/>
                    <a:gd name="T13" fmla="*/ 41 h 1230"/>
                    <a:gd name="T14" fmla="*/ 14 w 1064"/>
                    <a:gd name="T15" fmla="*/ 24 h 1230"/>
                    <a:gd name="T16" fmla="*/ 17 w 1064"/>
                    <a:gd name="T17" fmla="*/ 12 h 1230"/>
                    <a:gd name="T18" fmla="*/ 17 w 1064"/>
                    <a:gd name="T19" fmla="*/ 4 h 1230"/>
                    <a:gd name="T20" fmla="*/ 16 w 1064"/>
                    <a:gd name="T21" fmla="*/ 0 h 1230"/>
                    <a:gd name="T22" fmla="*/ 13 w 1064"/>
                    <a:gd name="T23" fmla="*/ 3 h 1230"/>
                    <a:gd name="T24" fmla="*/ 16 w 1064"/>
                    <a:gd name="T25" fmla="*/ 5 h 1230"/>
                    <a:gd name="T26" fmla="*/ 14 w 1064"/>
                    <a:gd name="T27" fmla="*/ 16 h 1230"/>
                    <a:gd name="T28" fmla="*/ 11 w 1064"/>
                    <a:gd name="T29" fmla="*/ 30 h 1230"/>
                    <a:gd name="T30" fmla="*/ 6 w 1064"/>
                    <a:gd name="T31" fmla="*/ 46 h 1230"/>
                    <a:gd name="T32" fmla="*/ 2 w 1064"/>
                    <a:gd name="T33" fmla="*/ 50 h 1230"/>
                    <a:gd name="T34" fmla="*/ 2 w 1064"/>
                    <a:gd name="T35" fmla="*/ 43 h 1230"/>
                    <a:gd name="T36" fmla="*/ 7 w 1064"/>
                    <a:gd name="T37" fmla="*/ 23 h 1230"/>
                    <a:gd name="T38" fmla="*/ 13 w 1064"/>
                    <a:gd name="T39" fmla="*/ 5 h 1230"/>
                    <a:gd name="T40" fmla="*/ 12 w 1064"/>
                    <a:gd name="T41" fmla="*/ 6 h 1230"/>
                    <a:gd name="T42" fmla="*/ 12 w 1064"/>
                    <a:gd name="T43" fmla="*/ 6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3" name="Freeform 46"/>
                <p:cNvSpPr>
                  <a:spLocks/>
                </p:cNvSpPr>
                <p:nvPr userDrawn="1"/>
              </p:nvSpPr>
              <p:spPr bwMode="auto">
                <a:xfrm rot="-3172564">
                  <a:off x="4858" y="182"/>
                  <a:ext cx="505" cy="898"/>
                </a:xfrm>
                <a:custGeom>
                  <a:avLst/>
                  <a:gdLst>
                    <a:gd name="T0" fmla="*/ 31 w 2002"/>
                    <a:gd name="T1" fmla="*/ 0 h 2521"/>
                    <a:gd name="T2" fmla="*/ 0 w 2002"/>
                    <a:gd name="T3" fmla="*/ 114 h 2521"/>
                    <a:gd name="T4" fmla="*/ 3 w 2002"/>
                    <a:gd name="T5" fmla="*/ 111 h 2521"/>
                    <a:gd name="T6" fmla="*/ 32 w 2002"/>
                    <a:gd name="T7" fmla="*/ 3 h 2521"/>
                    <a:gd name="T8" fmla="*/ 31 w 2002"/>
                    <a:gd name="T9" fmla="*/ 0 h 2521"/>
                    <a:gd name="T10" fmla="*/ 31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4" name="Freeform 47"/>
                <p:cNvSpPr>
                  <a:spLocks/>
                </p:cNvSpPr>
                <p:nvPr userDrawn="1"/>
              </p:nvSpPr>
              <p:spPr bwMode="auto">
                <a:xfrm rot="-3172564">
                  <a:off x="4903" y="-19"/>
                  <a:ext cx="758" cy="1344"/>
                </a:xfrm>
                <a:custGeom>
                  <a:avLst/>
                  <a:gdLst>
                    <a:gd name="T0" fmla="*/ 2 w 3007"/>
                    <a:gd name="T1" fmla="*/ 129 h 3771"/>
                    <a:gd name="T2" fmla="*/ 6 w 3007"/>
                    <a:gd name="T3" fmla="*/ 128 h 3771"/>
                    <a:gd name="T4" fmla="*/ 13 w 3007"/>
                    <a:gd name="T5" fmla="*/ 136 h 3771"/>
                    <a:gd name="T6" fmla="*/ 11 w 3007"/>
                    <a:gd name="T7" fmla="*/ 128 h 3771"/>
                    <a:gd name="T8" fmla="*/ 6 w 3007"/>
                    <a:gd name="T9" fmla="*/ 122 h 3771"/>
                    <a:gd name="T10" fmla="*/ 10 w 3007"/>
                    <a:gd name="T11" fmla="*/ 123 h 3771"/>
                    <a:gd name="T12" fmla="*/ 16 w 3007"/>
                    <a:gd name="T13" fmla="*/ 130 h 3771"/>
                    <a:gd name="T14" fmla="*/ 46 w 3007"/>
                    <a:gd name="T15" fmla="*/ 19 h 3771"/>
                    <a:gd name="T16" fmla="*/ 41 w 3007"/>
                    <a:gd name="T17" fmla="*/ 7 h 3771"/>
                    <a:gd name="T18" fmla="*/ 37 w 3007"/>
                    <a:gd name="T19" fmla="*/ 0 h 3771"/>
                    <a:gd name="T20" fmla="*/ 43 w 3007"/>
                    <a:gd name="T21" fmla="*/ 4 h 3771"/>
                    <a:gd name="T22" fmla="*/ 48 w 3007"/>
                    <a:gd name="T23" fmla="*/ 20 h 3771"/>
                    <a:gd name="T24" fmla="*/ 13 w 3007"/>
                    <a:gd name="T25" fmla="*/ 148 h 3771"/>
                    <a:gd name="T26" fmla="*/ 8 w 3007"/>
                    <a:gd name="T27" fmla="*/ 154 h 3771"/>
                    <a:gd name="T28" fmla="*/ 2 w 3007"/>
                    <a:gd name="T29" fmla="*/ 171 h 3771"/>
                    <a:gd name="T30" fmla="*/ 0 w 3007"/>
                    <a:gd name="T31" fmla="*/ 166 h 3771"/>
                    <a:gd name="T32" fmla="*/ 2 w 3007"/>
                    <a:gd name="T33" fmla="*/ 164 h 3771"/>
                    <a:gd name="T34" fmla="*/ 6 w 3007"/>
                    <a:gd name="T35" fmla="*/ 153 h 3771"/>
                    <a:gd name="T36" fmla="*/ 3 w 3007"/>
                    <a:gd name="T37" fmla="*/ 148 h 3771"/>
                    <a:gd name="T38" fmla="*/ 3 w 3007"/>
                    <a:gd name="T39" fmla="*/ 144 h 3771"/>
                    <a:gd name="T40" fmla="*/ 7 w 3007"/>
                    <a:gd name="T41" fmla="*/ 149 h 3771"/>
                    <a:gd name="T42" fmla="*/ 7 w 3007"/>
                    <a:gd name="T43" fmla="*/ 144 h 3771"/>
                    <a:gd name="T44" fmla="*/ 10 w 3007"/>
                    <a:gd name="T45" fmla="*/ 146 h 3771"/>
                    <a:gd name="T46" fmla="*/ 7 w 3007"/>
                    <a:gd name="T47" fmla="*/ 139 h 3771"/>
                    <a:gd name="T48" fmla="*/ 10 w 3007"/>
                    <a:gd name="T49" fmla="*/ 139 h 3771"/>
                    <a:gd name="T50" fmla="*/ 2 w 3007"/>
                    <a:gd name="T51" fmla="*/ 129 h 3771"/>
                    <a:gd name="T52" fmla="*/ 2 w 3007"/>
                    <a:gd name="T53" fmla="*/ 129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5" name="Freeform 48"/>
                <p:cNvSpPr>
                  <a:spLocks/>
                </p:cNvSpPr>
                <p:nvPr userDrawn="1"/>
              </p:nvSpPr>
              <p:spPr bwMode="auto">
                <a:xfrm rot="-3172564">
                  <a:off x="5297" y="897"/>
                  <a:ext cx="169" cy="122"/>
                </a:xfrm>
                <a:custGeom>
                  <a:avLst/>
                  <a:gdLst>
                    <a:gd name="T0" fmla="*/ 0 w 673"/>
                    <a:gd name="T1" fmla="*/ 4 h 342"/>
                    <a:gd name="T2" fmla="*/ 4 w 673"/>
                    <a:gd name="T3" fmla="*/ 5 h 342"/>
                    <a:gd name="T4" fmla="*/ 10 w 673"/>
                    <a:gd name="T5" fmla="*/ 16 h 342"/>
                    <a:gd name="T6" fmla="*/ 11 w 673"/>
                    <a:gd name="T7" fmla="*/ 13 h 342"/>
                    <a:gd name="T8" fmla="*/ 7 w 673"/>
                    <a:gd name="T9" fmla="*/ 5 h 342"/>
                    <a:gd name="T10" fmla="*/ 1 w 673"/>
                    <a:gd name="T11" fmla="*/ 0 h 342"/>
                    <a:gd name="T12" fmla="*/ 0 w 673"/>
                    <a:gd name="T13" fmla="*/ 4 h 342"/>
                    <a:gd name="T14" fmla="*/ 0 w 673"/>
                    <a:gd name="T15" fmla="*/ 4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6" name="Freeform 49"/>
                <p:cNvSpPr>
                  <a:spLocks/>
                </p:cNvSpPr>
                <p:nvPr userDrawn="1"/>
              </p:nvSpPr>
              <p:spPr bwMode="auto">
                <a:xfrm rot="-3172564">
                  <a:off x="5253" y="806"/>
                  <a:ext cx="181" cy="144"/>
                </a:xfrm>
                <a:custGeom>
                  <a:avLst/>
                  <a:gdLst>
                    <a:gd name="T0" fmla="*/ 0 w 716"/>
                    <a:gd name="T1" fmla="*/ 4 h 403"/>
                    <a:gd name="T2" fmla="*/ 6 w 716"/>
                    <a:gd name="T3" fmla="*/ 7 h 403"/>
                    <a:gd name="T4" fmla="*/ 10 w 716"/>
                    <a:gd name="T5" fmla="*/ 18 h 403"/>
                    <a:gd name="T6" fmla="*/ 12 w 716"/>
                    <a:gd name="T7" fmla="*/ 14 h 403"/>
                    <a:gd name="T8" fmla="*/ 7 w 716"/>
                    <a:gd name="T9" fmla="*/ 5 h 403"/>
                    <a:gd name="T10" fmla="*/ 1 w 716"/>
                    <a:gd name="T11" fmla="*/ 0 h 403"/>
                    <a:gd name="T12" fmla="*/ 0 w 716"/>
                    <a:gd name="T13" fmla="*/ 4 h 403"/>
                    <a:gd name="T14" fmla="*/ 0 w 716"/>
                    <a:gd name="T15" fmla="*/ 4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7" name="Freeform 50"/>
                <p:cNvSpPr>
                  <a:spLocks/>
                </p:cNvSpPr>
                <p:nvPr userDrawn="1"/>
              </p:nvSpPr>
              <p:spPr bwMode="auto">
                <a:xfrm rot="-3172564">
                  <a:off x="4985" y="210"/>
                  <a:ext cx="181" cy="147"/>
                </a:xfrm>
                <a:custGeom>
                  <a:avLst/>
                  <a:gdLst>
                    <a:gd name="T0" fmla="*/ 0 w 717"/>
                    <a:gd name="T1" fmla="*/ 4 h 411"/>
                    <a:gd name="T2" fmla="*/ 5 w 717"/>
                    <a:gd name="T3" fmla="*/ 6 h 411"/>
                    <a:gd name="T4" fmla="*/ 10 w 717"/>
                    <a:gd name="T5" fmla="*/ 19 h 411"/>
                    <a:gd name="T6" fmla="*/ 12 w 717"/>
                    <a:gd name="T7" fmla="*/ 14 h 411"/>
                    <a:gd name="T8" fmla="*/ 6 w 717"/>
                    <a:gd name="T9" fmla="*/ 4 h 411"/>
                    <a:gd name="T10" fmla="*/ 1 w 717"/>
                    <a:gd name="T11" fmla="*/ 0 h 411"/>
                    <a:gd name="T12" fmla="*/ 0 w 717"/>
                    <a:gd name="T13" fmla="*/ 4 h 411"/>
                    <a:gd name="T14" fmla="*/ 0 w 717"/>
                    <a:gd name="T15" fmla="*/ 4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8" name="Freeform 51"/>
                <p:cNvSpPr>
                  <a:spLocks/>
                </p:cNvSpPr>
                <p:nvPr userDrawn="1"/>
              </p:nvSpPr>
              <p:spPr bwMode="auto">
                <a:xfrm rot="-3172564">
                  <a:off x="4948" y="142"/>
                  <a:ext cx="179" cy="138"/>
                </a:xfrm>
                <a:custGeom>
                  <a:avLst/>
                  <a:gdLst>
                    <a:gd name="T0" fmla="*/ 0 w 709"/>
                    <a:gd name="T1" fmla="*/ 4 h 386"/>
                    <a:gd name="T2" fmla="*/ 4 w 709"/>
                    <a:gd name="T3" fmla="*/ 6 h 386"/>
                    <a:gd name="T4" fmla="*/ 11 w 709"/>
                    <a:gd name="T5" fmla="*/ 18 h 386"/>
                    <a:gd name="T6" fmla="*/ 11 w 709"/>
                    <a:gd name="T7" fmla="*/ 14 h 386"/>
                    <a:gd name="T8" fmla="*/ 5 w 709"/>
                    <a:gd name="T9" fmla="*/ 3 h 386"/>
                    <a:gd name="T10" fmla="*/ 1 w 709"/>
                    <a:gd name="T11" fmla="*/ 0 h 386"/>
                    <a:gd name="T12" fmla="*/ 0 w 709"/>
                    <a:gd name="T13" fmla="*/ 4 h 386"/>
                    <a:gd name="T14" fmla="*/ 0 w 709"/>
                    <a:gd name="T15" fmla="*/ 4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grpSp>
        <p:sp>
          <p:nvSpPr>
            <p:cNvPr id="1038"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3720" r:id="rId1"/>
  </p:sldLayoutIdLst>
  <p:transition spd="slow">
    <p:randomBar dir="ver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ea typeface="宋体" pitchFamily="2" charset="-122"/>
        </a:defRPr>
      </a:lvl2pPr>
      <a:lvl3pPr algn="ctr" rtl="0" eaLnBrk="0" fontAlgn="base" hangingPunct="0">
        <a:spcBef>
          <a:spcPct val="0"/>
        </a:spcBef>
        <a:spcAft>
          <a:spcPct val="0"/>
        </a:spcAft>
        <a:defRPr sz="4400">
          <a:solidFill>
            <a:schemeClr val="tx1"/>
          </a:solidFill>
          <a:latin typeface="Comic Sans MS" pitchFamily="66" charset="0"/>
          <a:ea typeface="宋体" pitchFamily="2" charset="-122"/>
        </a:defRPr>
      </a:lvl3pPr>
      <a:lvl4pPr algn="ctr" rtl="0" eaLnBrk="0" fontAlgn="base" hangingPunct="0">
        <a:spcBef>
          <a:spcPct val="0"/>
        </a:spcBef>
        <a:spcAft>
          <a:spcPct val="0"/>
        </a:spcAft>
        <a:defRPr sz="4400">
          <a:solidFill>
            <a:schemeClr val="tx1"/>
          </a:solidFill>
          <a:latin typeface="Comic Sans MS" pitchFamily="66" charset="0"/>
          <a:ea typeface="宋体" pitchFamily="2" charset="-122"/>
        </a:defRPr>
      </a:lvl4pPr>
      <a:lvl5pPr algn="ctr" rtl="0" eaLnBrk="0" fontAlgn="base" hangingPunct="0">
        <a:spcBef>
          <a:spcPct val="0"/>
        </a:spcBef>
        <a:spcAft>
          <a:spcPct val="0"/>
        </a:spcAft>
        <a:defRPr sz="4400">
          <a:solidFill>
            <a:schemeClr val="tx1"/>
          </a:solidFill>
          <a:latin typeface="Comic Sans MS" pitchFamily="66" charset="0"/>
          <a:ea typeface="宋体" pitchFamily="2" charset="-122"/>
        </a:defRPr>
      </a:lvl5pPr>
      <a:lvl6pPr marL="457200" algn="ctr" rtl="0" fontAlgn="base">
        <a:spcBef>
          <a:spcPct val="0"/>
        </a:spcBef>
        <a:spcAft>
          <a:spcPct val="0"/>
        </a:spcAft>
        <a:defRPr sz="4400">
          <a:solidFill>
            <a:schemeClr val="tx1"/>
          </a:solidFill>
          <a:latin typeface="Comic Sans MS" pitchFamily="66" charset="0"/>
          <a:ea typeface="宋体" pitchFamily="2" charset="-122"/>
        </a:defRPr>
      </a:lvl6pPr>
      <a:lvl7pPr marL="914400" algn="ctr" rtl="0" fontAlgn="base">
        <a:spcBef>
          <a:spcPct val="0"/>
        </a:spcBef>
        <a:spcAft>
          <a:spcPct val="0"/>
        </a:spcAft>
        <a:defRPr sz="4400">
          <a:solidFill>
            <a:schemeClr val="tx1"/>
          </a:solidFill>
          <a:latin typeface="Comic Sans MS" pitchFamily="66" charset="0"/>
          <a:ea typeface="宋体" pitchFamily="2" charset="-122"/>
        </a:defRPr>
      </a:lvl7pPr>
      <a:lvl8pPr marL="1371600" algn="ctr" rtl="0" fontAlgn="base">
        <a:spcBef>
          <a:spcPct val="0"/>
        </a:spcBef>
        <a:spcAft>
          <a:spcPct val="0"/>
        </a:spcAft>
        <a:defRPr sz="4400">
          <a:solidFill>
            <a:schemeClr val="tx1"/>
          </a:solidFill>
          <a:latin typeface="Comic Sans MS" pitchFamily="66" charset="0"/>
          <a:ea typeface="宋体" pitchFamily="2" charset="-122"/>
        </a:defRPr>
      </a:lvl8pPr>
      <a:lvl9pPr marL="1828800" algn="ctr" rtl="0" fontAlgn="base">
        <a:spcBef>
          <a:spcPct val="0"/>
        </a:spcBef>
        <a:spcAft>
          <a:spcPct val="0"/>
        </a:spcAft>
        <a:defRPr sz="4400">
          <a:solidFill>
            <a:schemeClr val="tx1"/>
          </a:solidFill>
          <a:latin typeface="Comic Sans MS" pitchFamily="66"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2"/>
          <p:cNvSpPr>
            <a:spLocks/>
          </p:cNvSpPr>
          <p:nvPr/>
        </p:nvSpPr>
        <p:spPr bwMode="auto">
          <a:xfrm rot="-3172564">
            <a:off x="7777957" y="-15081"/>
            <a:ext cx="1162050" cy="2084387"/>
          </a:xfrm>
          <a:custGeom>
            <a:avLst/>
            <a:gdLst>
              <a:gd name="T0" fmla="*/ 2147483647 w 2903"/>
              <a:gd name="T1" fmla="*/ 2147483647 h 3686"/>
              <a:gd name="T2" fmla="*/ 2147483647 w 2903"/>
              <a:gd name="T3" fmla="*/ 2147483647 h 3686"/>
              <a:gd name="T4" fmla="*/ 2147483647 w 2903"/>
              <a:gd name="T5" fmla="*/ 0 h 3686"/>
              <a:gd name="T6" fmla="*/ 2147483647 w 2903"/>
              <a:gd name="T7" fmla="*/ 2147483647 h 3686"/>
              <a:gd name="T8" fmla="*/ 2147483647 w 2903"/>
              <a:gd name="T9" fmla="*/ 2147483647 h 3686"/>
              <a:gd name="T10" fmla="*/ 0 w 2903"/>
              <a:gd name="T11" fmla="*/ 2147483647 h 3686"/>
              <a:gd name="T12" fmla="*/ 2147483647 w 2903"/>
              <a:gd name="T13" fmla="*/ 2147483647 h 3686"/>
              <a:gd name="T14" fmla="*/ 2147483647 w 2903"/>
              <a:gd name="T15" fmla="*/ 2147483647 h 3686"/>
              <a:gd name="T16" fmla="*/ 2147483647 w 2903"/>
              <a:gd name="T17" fmla="*/ 2147483647 h 3686"/>
              <a:gd name="T18" fmla="*/ 2147483647 w 2903"/>
              <a:gd name="T19" fmla="*/ 2147483647 h 3686"/>
              <a:gd name="T20" fmla="*/ 2147483647 w 2903"/>
              <a:gd name="T21" fmla="*/ 2147483647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27"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1028"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3013" name="Rectangle 5"/>
          <p:cNvSpPr>
            <a:spLocks noGrp="1" noChangeArrowheads="1"/>
          </p:cNvSpPr>
          <p:nvPr>
            <p:ph type="dt" sz="half" idx="2"/>
          </p:nvPr>
        </p:nvSpPr>
        <p:spPr bwMode="auto">
          <a:xfrm>
            <a:off x="1371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zh-CN" smtClean="0">
              <a:solidFill>
                <a:srgbClr val="000000"/>
              </a:solidFill>
            </a:endParaRPr>
          </a:p>
        </p:txBody>
      </p:sp>
      <p:sp>
        <p:nvSpPr>
          <p:cNvPr id="43014" name="Rectangle 6"/>
          <p:cNvSpPr>
            <a:spLocks noGrp="1" noChangeArrowheads="1"/>
          </p:cNvSpPr>
          <p:nvPr>
            <p:ph type="ftr" sz="quarter" idx="3"/>
          </p:nvPr>
        </p:nvSpPr>
        <p:spPr bwMode="auto">
          <a:xfrm>
            <a:off x="35560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zh-CN" smtClean="0">
              <a:solidFill>
                <a:srgbClr val="000000"/>
              </a:solidFill>
            </a:endParaRPr>
          </a:p>
        </p:txBody>
      </p:sp>
      <p:sp>
        <p:nvSpPr>
          <p:cNvPr id="43015" name="Rectangle 7"/>
          <p:cNvSpPr>
            <a:spLocks noGrp="1" noChangeArrowheads="1"/>
          </p:cNvSpPr>
          <p:nvPr>
            <p:ph type="sldNum" sz="quarter" idx="4"/>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8AC72882-9BE8-4D2B-860B-EC7B780DB586}" type="slidenum">
              <a:rPr lang="en-US" altLang="zh-CN" smtClean="0">
                <a:solidFill>
                  <a:srgbClr val="000000"/>
                </a:solidFill>
              </a:rPr>
              <a:pPr fontAlgn="base">
                <a:spcBef>
                  <a:spcPct val="0"/>
                </a:spcBef>
                <a:spcAft>
                  <a:spcPct val="0"/>
                </a:spcAft>
              </a:pPr>
              <a:t>‹#›</a:t>
            </a:fld>
            <a:endParaRPr lang="en-US" altLang="zh-CN" smtClean="0">
              <a:solidFill>
                <a:srgbClr val="000000"/>
              </a:solidFill>
            </a:endParaRPr>
          </a:p>
        </p:txBody>
      </p:sp>
      <p:sp>
        <p:nvSpPr>
          <p:cNvPr id="1032" name="Freeform 8"/>
          <p:cNvSpPr>
            <a:spLocks/>
          </p:cNvSpPr>
          <p:nvPr/>
        </p:nvSpPr>
        <p:spPr bwMode="auto">
          <a:xfrm rot="-3172564">
            <a:off x="7865269" y="24607"/>
            <a:ext cx="1165225" cy="2097087"/>
          </a:xfrm>
          <a:custGeom>
            <a:avLst/>
            <a:gdLst>
              <a:gd name="T0" fmla="*/ 2147483647 w 2911"/>
              <a:gd name="T1" fmla="*/ 0 h 3703"/>
              <a:gd name="T2" fmla="*/ 2147483647 w 2911"/>
              <a:gd name="T3" fmla="*/ 2147483647 h 3703"/>
              <a:gd name="T4" fmla="*/ 2147483647 w 2911"/>
              <a:gd name="T5" fmla="*/ 2147483647 h 3703"/>
              <a:gd name="T6" fmla="*/ 0 w 2911"/>
              <a:gd name="T7" fmla="*/ 2147483647 h 3703"/>
              <a:gd name="T8" fmla="*/ 2147483647 w 2911"/>
              <a:gd name="T9" fmla="*/ 2147483647 h 3703"/>
              <a:gd name="T10" fmla="*/ 2147483647 w 2911"/>
              <a:gd name="T11" fmla="*/ 2147483647 h 3703"/>
              <a:gd name="T12" fmla="*/ 2147483647 w 2911"/>
              <a:gd name="T13" fmla="*/ 2147483647 h 3703"/>
              <a:gd name="T14" fmla="*/ 2147483647 w 2911"/>
              <a:gd name="T15" fmla="*/ 2147483647 h 3703"/>
              <a:gd name="T16" fmla="*/ 2147483647 w 2911"/>
              <a:gd name="T17" fmla="*/ 2147483647 h 3703"/>
              <a:gd name="T18" fmla="*/ 2147483647 w 2911"/>
              <a:gd name="T19" fmla="*/ 0 h 3703"/>
              <a:gd name="T20" fmla="*/ 2147483647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33" name="Freeform 9"/>
          <p:cNvSpPr>
            <a:spLocks/>
          </p:cNvSpPr>
          <p:nvPr/>
        </p:nvSpPr>
        <p:spPr bwMode="auto">
          <a:xfrm rot="-3172564">
            <a:off x="7831138" y="192088"/>
            <a:ext cx="1025525" cy="1571625"/>
          </a:xfrm>
          <a:custGeom>
            <a:avLst/>
            <a:gdLst>
              <a:gd name="T0" fmla="*/ 0 w 2561"/>
              <a:gd name="T1" fmla="*/ 2147483647 h 2777"/>
              <a:gd name="T2" fmla="*/ 2147483647 w 2561"/>
              <a:gd name="T3" fmla="*/ 2147483647 h 2777"/>
              <a:gd name="T4" fmla="*/ 2147483647 w 2561"/>
              <a:gd name="T5" fmla="*/ 2147483647 h 2777"/>
              <a:gd name="T6" fmla="*/ 2147483647 w 2561"/>
              <a:gd name="T7" fmla="*/ 2147483647 h 2777"/>
              <a:gd name="T8" fmla="*/ 2147483647 w 2561"/>
              <a:gd name="T9" fmla="*/ 2147483647 h 2777"/>
              <a:gd name="T10" fmla="*/ 2147483647 w 2561"/>
              <a:gd name="T11" fmla="*/ 0 h 2777"/>
              <a:gd name="T12" fmla="*/ 0 w 2561"/>
              <a:gd name="T13" fmla="*/ 2147483647 h 2777"/>
              <a:gd name="T14" fmla="*/ 0 w 2561"/>
              <a:gd name="T15" fmla="*/ 2147483647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nvGrpSpPr>
          <p:cNvPr id="1034" name="Group 10"/>
          <p:cNvGrpSpPr>
            <a:grpSpLocks/>
          </p:cNvGrpSpPr>
          <p:nvPr/>
        </p:nvGrpSpPr>
        <p:grpSpPr bwMode="auto">
          <a:xfrm>
            <a:off x="7938" y="5540375"/>
            <a:ext cx="1784350" cy="1246188"/>
            <a:chOff x="5" y="3490"/>
            <a:chExt cx="1124" cy="785"/>
          </a:xfrm>
        </p:grpSpPr>
        <p:sp>
          <p:nvSpPr>
            <p:cNvPr id="1051" name="Freeform 11"/>
            <p:cNvSpPr>
              <a:spLocks/>
            </p:cNvSpPr>
            <p:nvPr userDrawn="1"/>
          </p:nvSpPr>
          <p:spPr bwMode="auto">
            <a:xfrm>
              <a:off x="24" y="3505"/>
              <a:ext cx="1089" cy="649"/>
            </a:xfrm>
            <a:custGeom>
              <a:avLst/>
              <a:gdLst>
                <a:gd name="T0" fmla="*/ 199 w 2177"/>
                <a:gd name="T1" fmla="*/ 158 h 1298"/>
                <a:gd name="T2" fmla="*/ 178 w 2177"/>
                <a:gd name="T3" fmla="*/ 139 h 1298"/>
                <a:gd name="T4" fmla="*/ 167 w 2177"/>
                <a:gd name="T5" fmla="*/ 60 h 1298"/>
                <a:gd name="T6" fmla="*/ 268 w 2177"/>
                <a:gd name="T7" fmla="*/ 42 h 1298"/>
                <a:gd name="T8" fmla="*/ 273 w 2177"/>
                <a:gd name="T9" fmla="*/ 26 h 1298"/>
                <a:gd name="T10" fmla="*/ 263 w 2177"/>
                <a:gd name="T11" fmla="*/ 13 h 1298"/>
                <a:gd name="T12" fmla="*/ 160 w 2177"/>
                <a:gd name="T13" fmla="*/ 27 h 1298"/>
                <a:gd name="T14" fmla="*/ 153 w 2177"/>
                <a:gd name="T15" fmla="*/ 4 h 1298"/>
                <a:gd name="T16" fmla="*/ 136 w 2177"/>
                <a:gd name="T17" fmla="*/ 0 h 1298"/>
                <a:gd name="T18" fmla="*/ 120 w 2177"/>
                <a:gd name="T19" fmla="*/ 4 h 1298"/>
                <a:gd name="T20" fmla="*/ 111 w 2177"/>
                <a:gd name="T21" fmla="*/ 14 h 1298"/>
                <a:gd name="T22" fmla="*/ 118 w 2177"/>
                <a:gd name="T23" fmla="*/ 36 h 1298"/>
                <a:gd name="T24" fmla="*/ 83 w 2177"/>
                <a:gd name="T25" fmla="*/ 56 h 1298"/>
                <a:gd name="T26" fmla="*/ 123 w 2177"/>
                <a:gd name="T27" fmla="*/ 60 h 1298"/>
                <a:gd name="T28" fmla="*/ 139 w 2177"/>
                <a:gd name="T29" fmla="*/ 112 h 1298"/>
                <a:gd name="T30" fmla="*/ 18 w 2177"/>
                <a:gd name="T31" fmla="*/ 59 h 1298"/>
                <a:gd name="T32" fmla="*/ 6 w 2177"/>
                <a:gd name="T33" fmla="*/ 64 h 1298"/>
                <a:gd name="T34" fmla="*/ 0 w 2177"/>
                <a:gd name="T35" fmla="*/ 80 h 1298"/>
                <a:gd name="T36" fmla="*/ 7 w 2177"/>
                <a:gd name="T37" fmla="*/ 98 h 1298"/>
                <a:gd name="T38" fmla="*/ 143 w 2177"/>
                <a:gd name="T39" fmla="*/ 161 h 1298"/>
                <a:gd name="T40" fmla="*/ 173 w 2177"/>
                <a:gd name="T41" fmla="*/ 157 h 1298"/>
                <a:gd name="T42" fmla="*/ 197 w 2177"/>
                <a:gd name="T43" fmla="*/ 163 h 1298"/>
                <a:gd name="T44" fmla="*/ 199 w 2177"/>
                <a:gd name="T45" fmla="*/ 158 h 1298"/>
                <a:gd name="T46" fmla="*/ 199 w 2177"/>
                <a:gd name="T47" fmla="*/ 158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2" name="Freeform 12"/>
            <p:cNvSpPr>
              <a:spLocks/>
            </p:cNvSpPr>
            <p:nvPr userDrawn="1"/>
          </p:nvSpPr>
          <p:spPr bwMode="auto">
            <a:xfrm>
              <a:off x="1022" y="3582"/>
              <a:ext cx="71" cy="129"/>
            </a:xfrm>
            <a:custGeom>
              <a:avLst/>
              <a:gdLst>
                <a:gd name="T0" fmla="*/ 0 w 143"/>
                <a:gd name="T1" fmla="*/ 1 h 258"/>
                <a:gd name="T2" fmla="*/ 15 w 143"/>
                <a:gd name="T3" fmla="*/ 0 h 258"/>
                <a:gd name="T4" fmla="*/ 17 w 143"/>
                <a:gd name="T5" fmla="*/ 30 h 258"/>
                <a:gd name="T6" fmla="*/ 1 w 143"/>
                <a:gd name="T7" fmla="*/ 33 h 258"/>
                <a:gd name="T8" fmla="*/ 0 w 143"/>
                <a:gd name="T9" fmla="*/ 1 h 258"/>
                <a:gd name="T10" fmla="*/ 0 w 143"/>
                <a:gd name="T11" fmla="*/ 1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3" name="Freeform 13"/>
            <p:cNvSpPr>
              <a:spLocks/>
            </p:cNvSpPr>
            <p:nvPr userDrawn="1"/>
          </p:nvSpPr>
          <p:spPr bwMode="auto">
            <a:xfrm>
              <a:off x="20" y="3774"/>
              <a:ext cx="792" cy="410"/>
            </a:xfrm>
            <a:custGeom>
              <a:avLst/>
              <a:gdLst>
                <a:gd name="T0" fmla="*/ 17 w 1586"/>
                <a:gd name="T1" fmla="*/ 0 h 821"/>
                <a:gd name="T2" fmla="*/ 166 w 1586"/>
                <a:gd name="T3" fmla="*/ 64 h 821"/>
                <a:gd name="T4" fmla="*/ 178 w 1586"/>
                <a:gd name="T5" fmla="*/ 79 h 821"/>
                <a:gd name="T6" fmla="*/ 198 w 1586"/>
                <a:gd name="T7" fmla="*/ 99 h 821"/>
                <a:gd name="T8" fmla="*/ 195 w 1586"/>
                <a:gd name="T9" fmla="*/ 102 h 821"/>
                <a:gd name="T10" fmla="*/ 168 w 1586"/>
                <a:gd name="T11" fmla="*/ 98 h 821"/>
                <a:gd name="T12" fmla="*/ 143 w 1586"/>
                <a:gd name="T13" fmla="*/ 101 h 821"/>
                <a:gd name="T14" fmla="*/ 5 w 1586"/>
                <a:gd name="T15" fmla="*/ 37 h 821"/>
                <a:gd name="T16" fmla="*/ 0 w 1586"/>
                <a:gd name="T17" fmla="*/ 18 h 821"/>
                <a:gd name="T18" fmla="*/ 5 w 1586"/>
                <a:gd name="T19" fmla="*/ 4 h 821"/>
                <a:gd name="T20" fmla="*/ 17 w 1586"/>
                <a:gd name="T21" fmla="*/ 0 h 821"/>
                <a:gd name="T22" fmla="*/ 1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4" name="Freeform 14"/>
            <p:cNvSpPr>
              <a:spLocks/>
            </p:cNvSpPr>
            <p:nvPr userDrawn="1"/>
          </p:nvSpPr>
          <p:spPr bwMode="auto">
            <a:xfrm>
              <a:off x="129" y="3808"/>
              <a:ext cx="525" cy="374"/>
            </a:xfrm>
            <a:custGeom>
              <a:avLst/>
              <a:gdLst>
                <a:gd name="T0" fmla="*/ 0 w 1049"/>
                <a:gd name="T1" fmla="*/ 41 h 747"/>
                <a:gd name="T2" fmla="*/ 116 w 1049"/>
                <a:gd name="T3" fmla="*/ 94 h 747"/>
                <a:gd name="T4" fmla="*/ 118 w 1049"/>
                <a:gd name="T5" fmla="*/ 67 h 747"/>
                <a:gd name="T6" fmla="*/ 132 w 1049"/>
                <a:gd name="T7" fmla="*/ 53 h 747"/>
                <a:gd name="T8" fmla="*/ 10 w 1049"/>
                <a:gd name="T9" fmla="*/ 0 h 747"/>
                <a:gd name="T10" fmla="*/ 0 w 1049"/>
                <a:gd name="T11" fmla="*/ 16 h 747"/>
                <a:gd name="T12" fmla="*/ 0 w 1049"/>
                <a:gd name="T13" fmla="*/ 41 h 747"/>
                <a:gd name="T14" fmla="*/ 0 w 1049"/>
                <a:gd name="T15" fmla="*/ 4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5" name="Freeform 15"/>
            <p:cNvSpPr>
              <a:spLocks/>
            </p:cNvSpPr>
            <p:nvPr userDrawn="1"/>
          </p:nvSpPr>
          <p:spPr bwMode="auto">
            <a:xfrm>
              <a:off x="485" y="3532"/>
              <a:ext cx="135" cy="121"/>
            </a:xfrm>
            <a:custGeom>
              <a:avLst/>
              <a:gdLst>
                <a:gd name="T0" fmla="*/ 0 w 272"/>
                <a:gd name="T1" fmla="*/ 4 h 241"/>
                <a:gd name="T2" fmla="*/ 19 w 272"/>
                <a:gd name="T3" fmla="*/ 0 h 241"/>
                <a:gd name="T4" fmla="*/ 31 w 272"/>
                <a:gd name="T5" fmla="*/ 5 h 241"/>
                <a:gd name="T6" fmla="*/ 33 w 272"/>
                <a:gd name="T7" fmla="*/ 18 h 241"/>
                <a:gd name="T8" fmla="*/ 20 w 272"/>
                <a:gd name="T9" fmla="*/ 19 h 241"/>
                <a:gd name="T10" fmla="*/ 4 w 272"/>
                <a:gd name="T11" fmla="*/ 31 h 241"/>
                <a:gd name="T12" fmla="*/ 0 w 272"/>
                <a:gd name="T13" fmla="*/ 4 h 241"/>
                <a:gd name="T14" fmla="*/ 0 w 272"/>
                <a:gd name="T15" fmla="*/ 4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6" name="Freeform 16"/>
            <p:cNvSpPr>
              <a:spLocks/>
            </p:cNvSpPr>
            <p:nvPr userDrawn="1"/>
          </p:nvSpPr>
          <p:spPr bwMode="auto">
            <a:xfrm>
              <a:off x="641" y="4163"/>
              <a:ext cx="76" cy="112"/>
            </a:xfrm>
            <a:custGeom>
              <a:avLst/>
              <a:gdLst>
                <a:gd name="T0" fmla="*/ 19 w 152"/>
                <a:gd name="T1" fmla="*/ 1 h 224"/>
                <a:gd name="T2" fmla="*/ 19 w 152"/>
                <a:gd name="T3" fmla="*/ 28 h 224"/>
                <a:gd name="T4" fmla="*/ 0 w 152"/>
                <a:gd name="T5" fmla="*/ 1 h 224"/>
                <a:gd name="T6" fmla="*/ 9 w 152"/>
                <a:gd name="T7" fmla="*/ 0 h 224"/>
                <a:gd name="T8" fmla="*/ 19 w 152"/>
                <a:gd name="T9" fmla="*/ 1 h 224"/>
                <a:gd name="T10" fmla="*/ 19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7" name="Freeform 17"/>
            <p:cNvSpPr>
              <a:spLocks/>
            </p:cNvSpPr>
            <p:nvPr userDrawn="1"/>
          </p:nvSpPr>
          <p:spPr bwMode="auto">
            <a:xfrm>
              <a:off x="504" y="3607"/>
              <a:ext cx="193" cy="383"/>
            </a:xfrm>
            <a:custGeom>
              <a:avLst/>
              <a:gdLst>
                <a:gd name="T0" fmla="*/ 0 w 386"/>
                <a:gd name="T1" fmla="*/ 10 h 764"/>
                <a:gd name="T2" fmla="*/ 11 w 386"/>
                <a:gd name="T3" fmla="*/ 0 h 764"/>
                <a:gd name="T4" fmla="*/ 29 w 386"/>
                <a:gd name="T5" fmla="*/ 1 h 764"/>
                <a:gd name="T6" fmla="*/ 49 w 386"/>
                <a:gd name="T7" fmla="*/ 96 h 764"/>
                <a:gd name="T8" fmla="*/ 35 w 386"/>
                <a:gd name="T9" fmla="*/ 91 h 764"/>
                <a:gd name="T10" fmla="*/ 19 w 386"/>
                <a:gd name="T11" fmla="*/ 85 h 764"/>
                <a:gd name="T12" fmla="*/ 0 w 386"/>
                <a:gd name="T13" fmla="*/ 10 h 764"/>
                <a:gd name="T14" fmla="*/ 0 w 386"/>
                <a:gd name="T15" fmla="*/ 10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8" name="Freeform 18"/>
            <p:cNvSpPr>
              <a:spLocks/>
            </p:cNvSpPr>
            <p:nvPr userDrawn="1"/>
          </p:nvSpPr>
          <p:spPr bwMode="auto">
            <a:xfrm>
              <a:off x="668" y="3590"/>
              <a:ext cx="364" cy="174"/>
            </a:xfrm>
            <a:custGeom>
              <a:avLst/>
              <a:gdLst>
                <a:gd name="T0" fmla="*/ 87 w 728"/>
                <a:gd name="T1" fmla="*/ 0 h 348"/>
                <a:gd name="T2" fmla="*/ 0 w 728"/>
                <a:gd name="T3" fmla="*/ 14 h 348"/>
                <a:gd name="T4" fmla="*/ 4 w 728"/>
                <a:gd name="T5" fmla="*/ 44 h 348"/>
                <a:gd name="T6" fmla="*/ 90 w 728"/>
                <a:gd name="T7" fmla="*/ 30 h 348"/>
                <a:gd name="T8" fmla="*/ 91 w 728"/>
                <a:gd name="T9" fmla="*/ 6 h 348"/>
                <a:gd name="T10" fmla="*/ 87 w 728"/>
                <a:gd name="T11" fmla="*/ 0 h 348"/>
                <a:gd name="T12" fmla="*/ 87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9" name="Freeform 19"/>
            <p:cNvSpPr>
              <a:spLocks/>
            </p:cNvSpPr>
            <p:nvPr userDrawn="1"/>
          </p:nvSpPr>
          <p:spPr bwMode="auto">
            <a:xfrm>
              <a:off x="347" y="3693"/>
              <a:ext cx="156" cy="67"/>
            </a:xfrm>
            <a:custGeom>
              <a:avLst/>
              <a:gdLst>
                <a:gd name="T0" fmla="*/ 34 w 312"/>
                <a:gd name="T1" fmla="*/ 0 h 135"/>
                <a:gd name="T2" fmla="*/ 0 w 312"/>
                <a:gd name="T3" fmla="*/ 9 h 135"/>
                <a:gd name="T4" fmla="*/ 39 w 312"/>
                <a:gd name="T5" fmla="*/ 16 h 135"/>
                <a:gd name="T6" fmla="*/ 34 w 312"/>
                <a:gd name="T7" fmla="*/ 0 h 135"/>
                <a:gd name="T8" fmla="*/ 34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nvGrpSpPr>
            <p:cNvPr id="1060" name="Group 20"/>
            <p:cNvGrpSpPr>
              <a:grpSpLocks/>
            </p:cNvGrpSpPr>
            <p:nvPr userDrawn="1"/>
          </p:nvGrpSpPr>
          <p:grpSpPr bwMode="auto">
            <a:xfrm>
              <a:off x="5" y="3490"/>
              <a:ext cx="1124" cy="780"/>
              <a:chOff x="5" y="3490"/>
              <a:chExt cx="1124" cy="780"/>
            </a:xfrm>
          </p:grpSpPr>
          <p:grpSp>
            <p:nvGrpSpPr>
              <p:cNvPr id="1061" name="Group 21"/>
              <p:cNvGrpSpPr>
                <a:grpSpLocks/>
              </p:cNvGrpSpPr>
              <p:nvPr userDrawn="1"/>
            </p:nvGrpSpPr>
            <p:grpSpPr bwMode="auto">
              <a:xfrm>
                <a:off x="499" y="3562"/>
                <a:ext cx="548" cy="708"/>
                <a:chOff x="499" y="3562"/>
                <a:chExt cx="548" cy="708"/>
              </a:xfrm>
            </p:grpSpPr>
            <p:sp>
              <p:nvSpPr>
                <p:cNvPr id="1074" name="Freeform 22"/>
                <p:cNvSpPr>
                  <a:spLocks/>
                </p:cNvSpPr>
                <p:nvPr userDrawn="1"/>
              </p:nvSpPr>
              <p:spPr bwMode="auto">
                <a:xfrm>
                  <a:off x="499" y="3587"/>
                  <a:ext cx="157" cy="87"/>
                </a:xfrm>
                <a:custGeom>
                  <a:avLst/>
                  <a:gdLst>
                    <a:gd name="T0" fmla="*/ 0 w 313"/>
                    <a:gd name="T1" fmla="*/ 13 h 175"/>
                    <a:gd name="T2" fmla="*/ 15 w 313"/>
                    <a:gd name="T3" fmla="*/ 1 h 175"/>
                    <a:gd name="T4" fmla="*/ 27 w 313"/>
                    <a:gd name="T5" fmla="*/ 0 h 175"/>
                    <a:gd name="T6" fmla="*/ 37 w 313"/>
                    <a:gd name="T7" fmla="*/ 3 h 175"/>
                    <a:gd name="T8" fmla="*/ 40 w 313"/>
                    <a:gd name="T9" fmla="*/ 11 h 175"/>
                    <a:gd name="T10" fmla="*/ 21 w 313"/>
                    <a:gd name="T11" fmla="*/ 8 h 175"/>
                    <a:gd name="T12" fmla="*/ 10 w 313"/>
                    <a:gd name="T13" fmla="*/ 12 h 175"/>
                    <a:gd name="T14" fmla="*/ 2 w 313"/>
                    <a:gd name="T15" fmla="*/ 21 h 175"/>
                    <a:gd name="T16" fmla="*/ 0 w 313"/>
                    <a:gd name="T17" fmla="*/ 13 h 175"/>
                    <a:gd name="T18" fmla="*/ 0 w 313"/>
                    <a:gd name="T19" fmla="*/ 13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5" name="Freeform 23"/>
                <p:cNvSpPr>
                  <a:spLocks/>
                </p:cNvSpPr>
                <p:nvPr userDrawn="1"/>
              </p:nvSpPr>
              <p:spPr bwMode="auto">
                <a:xfrm>
                  <a:off x="636" y="4137"/>
                  <a:ext cx="115" cy="133"/>
                </a:xfrm>
                <a:custGeom>
                  <a:avLst/>
                  <a:gdLst>
                    <a:gd name="T0" fmla="*/ 0 w 230"/>
                    <a:gd name="T1" fmla="*/ 5 h 266"/>
                    <a:gd name="T2" fmla="*/ 20 w 230"/>
                    <a:gd name="T3" fmla="*/ 34 h 266"/>
                    <a:gd name="T4" fmla="*/ 29 w 230"/>
                    <a:gd name="T5" fmla="*/ 32 h 266"/>
                    <a:gd name="T6" fmla="*/ 28 w 230"/>
                    <a:gd name="T7" fmla="*/ 3 h 266"/>
                    <a:gd name="T8" fmla="*/ 21 w 230"/>
                    <a:gd name="T9" fmla="*/ 0 h 266"/>
                    <a:gd name="T10" fmla="*/ 23 w 230"/>
                    <a:gd name="T11" fmla="*/ 25 h 266"/>
                    <a:gd name="T12" fmla="*/ 9 w 230"/>
                    <a:gd name="T13" fmla="*/ 1 h 266"/>
                    <a:gd name="T14" fmla="*/ 0 w 230"/>
                    <a:gd name="T15" fmla="*/ 5 h 266"/>
                    <a:gd name="T16" fmla="*/ 0 w 230"/>
                    <a:gd name="T17" fmla="*/ 5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6" name="Freeform 24"/>
                <p:cNvSpPr>
                  <a:spLocks/>
                </p:cNvSpPr>
                <p:nvPr userDrawn="1"/>
              </p:nvSpPr>
              <p:spPr bwMode="auto">
                <a:xfrm>
                  <a:off x="1004" y="3562"/>
                  <a:ext cx="43" cy="117"/>
                </a:xfrm>
                <a:custGeom>
                  <a:avLst/>
                  <a:gdLst>
                    <a:gd name="T0" fmla="*/ 0 w 87"/>
                    <a:gd name="T1" fmla="*/ 3 h 234"/>
                    <a:gd name="T2" fmla="*/ 4 w 87"/>
                    <a:gd name="T3" fmla="*/ 12 h 234"/>
                    <a:gd name="T4" fmla="*/ 5 w 87"/>
                    <a:gd name="T5" fmla="*/ 20 h 234"/>
                    <a:gd name="T6" fmla="*/ 3 w 87"/>
                    <a:gd name="T7" fmla="*/ 30 h 234"/>
                    <a:gd name="T8" fmla="*/ 10 w 87"/>
                    <a:gd name="T9" fmla="*/ 28 h 234"/>
                    <a:gd name="T10" fmla="*/ 10 w 87"/>
                    <a:gd name="T11" fmla="*/ 15 h 234"/>
                    <a:gd name="T12" fmla="*/ 5 w 87"/>
                    <a:gd name="T13" fmla="*/ 0 h 234"/>
                    <a:gd name="T14" fmla="*/ 0 w 87"/>
                    <a:gd name="T15" fmla="*/ 3 h 234"/>
                    <a:gd name="T16" fmla="*/ 0 w 87"/>
                    <a:gd name="T17" fmla="*/ 3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sp>
            <p:nvSpPr>
              <p:cNvPr id="1062" name="Freeform 25"/>
              <p:cNvSpPr>
                <a:spLocks/>
              </p:cNvSpPr>
              <p:nvPr userDrawn="1"/>
            </p:nvSpPr>
            <p:spPr bwMode="auto">
              <a:xfrm>
                <a:off x="76" y="3732"/>
                <a:ext cx="595" cy="250"/>
              </a:xfrm>
              <a:custGeom>
                <a:avLst/>
                <a:gdLst>
                  <a:gd name="T0" fmla="*/ 13 w 1190"/>
                  <a:gd name="T1" fmla="*/ 0 h 500"/>
                  <a:gd name="T2" fmla="*/ 149 w 1190"/>
                  <a:gd name="T3" fmla="*/ 62 h 500"/>
                  <a:gd name="T4" fmla="*/ 135 w 1190"/>
                  <a:gd name="T5" fmla="*/ 63 h 500"/>
                  <a:gd name="T6" fmla="*/ 0 w 1190"/>
                  <a:gd name="T7" fmla="*/ 4 h 500"/>
                  <a:gd name="T8" fmla="*/ 13 w 1190"/>
                  <a:gd name="T9" fmla="*/ 0 h 500"/>
                  <a:gd name="T10" fmla="*/ 13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3" name="Freeform 26"/>
              <p:cNvSpPr>
                <a:spLocks/>
              </p:cNvSpPr>
              <p:nvPr userDrawn="1"/>
            </p:nvSpPr>
            <p:spPr bwMode="auto">
              <a:xfrm>
                <a:off x="260" y="3886"/>
                <a:ext cx="244" cy="148"/>
              </a:xfrm>
              <a:custGeom>
                <a:avLst/>
                <a:gdLst>
                  <a:gd name="T0" fmla="*/ 1 w 489"/>
                  <a:gd name="T1" fmla="*/ 5 h 296"/>
                  <a:gd name="T2" fmla="*/ 20 w 489"/>
                  <a:gd name="T3" fmla="*/ 9 h 296"/>
                  <a:gd name="T4" fmla="*/ 40 w 489"/>
                  <a:gd name="T5" fmla="*/ 18 h 296"/>
                  <a:gd name="T6" fmla="*/ 55 w 489"/>
                  <a:gd name="T7" fmla="*/ 31 h 296"/>
                  <a:gd name="T8" fmla="*/ 40 w 489"/>
                  <a:gd name="T9" fmla="*/ 29 h 296"/>
                  <a:gd name="T10" fmla="*/ 17 w 489"/>
                  <a:gd name="T11" fmla="*/ 19 h 296"/>
                  <a:gd name="T12" fmla="*/ 6 w 489"/>
                  <a:gd name="T13" fmla="*/ 10 h 296"/>
                  <a:gd name="T14" fmla="*/ 13 w 489"/>
                  <a:gd name="T15" fmla="*/ 21 h 296"/>
                  <a:gd name="T16" fmla="*/ 34 w 489"/>
                  <a:gd name="T17" fmla="*/ 34 h 296"/>
                  <a:gd name="T18" fmla="*/ 58 w 489"/>
                  <a:gd name="T19" fmla="*/ 37 h 296"/>
                  <a:gd name="T20" fmla="*/ 61 w 489"/>
                  <a:gd name="T21" fmla="*/ 28 h 296"/>
                  <a:gd name="T22" fmla="*/ 49 w 489"/>
                  <a:gd name="T23" fmla="*/ 15 h 296"/>
                  <a:gd name="T24" fmla="*/ 21 w 489"/>
                  <a:gd name="T25" fmla="*/ 3 h 296"/>
                  <a:gd name="T26" fmla="*/ 0 w 489"/>
                  <a:gd name="T27" fmla="*/ 0 h 296"/>
                  <a:gd name="T28" fmla="*/ 1 w 489"/>
                  <a:gd name="T29" fmla="*/ 5 h 296"/>
                  <a:gd name="T30" fmla="*/ 1 w 489"/>
                  <a:gd name="T31" fmla="*/ 5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4" name="Freeform 27"/>
              <p:cNvSpPr>
                <a:spLocks/>
              </p:cNvSpPr>
              <p:nvPr userDrawn="1"/>
            </p:nvSpPr>
            <p:spPr bwMode="auto">
              <a:xfrm>
                <a:off x="565" y="3680"/>
                <a:ext cx="107" cy="238"/>
              </a:xfrm>
              <a:custGeom>
                <a:avLst/>
                <a:gdLst>
                  <a:gd name="T0" fmla="*/ 3 w 213"/>
                  <a:gd name="T1" fmla="*/ 0 h 478"/>
                  <a:gd name="T2" fmla="*/ 12 w 213"/>
                  <a:gd name="T3" fmla="*/ 3 h 478"/>
                  <a:gd name="T4" fmla="*/ 10 w 213"/>
                  <a:gd name="T5" fmla="*/ 24 h 478"/>
                  <a:gd name="T6" fmla="*/ 14 w 213"/>
                  <a:gd name="T7" fmla="*/ 40 h 478"/>
                  <a:gd name="T8" fmla="*/ 27 w 213"/>
                  <a:gd name="T9" fmla="*/ 56 h 478"/>
                  <a:gd name="T10" fmla="*/ 13 w 213"/>
                  <a:gd name="T11" fmla="*/ 59 h 478"/>
                  <a:gd name="T12" fmla="*/ 4 w 213"/>
                  <a:gd name="T13" fmla="*/ 42 h 478"/>
                  <a:gd name="T14" fmla="*/ 0 w 213"/>
                  <a:gd name="T15" fmla="*/ 7 h 478"/>
                  <a:gd name="T16" fmla="*/ 3 w 213"/>
                  <a:gd name="T17" fmla="*/ 0 h 478"/>
                  <a:gd name="T18" fmla="*/ 3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nvGrpSpPr>
              <p:cNvPr id="1065" name="Group 28"/>
              <p:cNvGrpSpPr>
                <a:grpSpLocks/>
              </p:cNvGrpSpPr>
              <p:nvPr userDrawn="1"/>
            </p:nvGrpSpPr>
            <p:grpSpPr bwMode="auto">
              <a:xfrm>
                <a:off x="5" y="3490"/>
                <a:ext cx="1124" cy="678"/>
                <a:chOff x="5" y="3490"/>
                <a:chExt cx="1124" cy="678"/>
              </a:xfrm>
            </p:grpSpPr>
            <p:sp>
              <p:nvSpPr>
                <p:cNvPr id="1066" name="Freeform 29"/>
                <p:cNvSpPr>
                  <a:spLocks/>
                </p:cNvSpPr>
                <p:nvPr userDrawn="1"/>
              </p:nvSpPr>
              <p:spPr bwMode="auto">
                <a:xfrm>
                  <a:off x="669" y="4048"/>
                  <a:ext cx="75" cy="87"/>
                </a:xfrm>
                <a:custGeom>
                  <a:avLst/>
                  <a:gdLst>
                    <a:gd name="T0" fmla="*/ 14 w 150"/>
                    <a:gd name="T1" fmla="*/ 0 h 173"/>
                    <a:gd name="T2" fmla="*/ 5 w 150"/>
                    <a:gd name="T3" fmla="*/ 9 h 173"/>
                    <a:gd name="T4" fmla="*/ 0 w 150"/>
                    <a:gd name="T5" fmla="*/ 22 h 173"/>
                    <a:gd name="T6" fmla="*/ 10 w 150"/>
                    <a:gd name="T7" fmla="*/ 20 h 173"/>
                    <a:gd name="T8" fmla="*/ 13 w 150"/>
                    <a:gd name="T9" fmla="*/ 11 h 173"/>
                    <a:gd name="T10" fmla="*/ 19 w 150"/>
                    <a:gd name="T11" fmla="*/ 4 h 173"/>
                    <a:gd name="T12" fmla="*/ 14 w 150"/>
                    <a:gd name="T13" fmla="*/ 0 h 173"/>
                    <a:gd name="T14" fmla="*/ 14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7" name="Freeform 30"/>
                <p:cNvSpPr>
                  <a:spLocks/>
                </p:cNvSpPr>
                <p:nvPr userDrawn="1"/>
              </p:nvSpPr>
              <p:spPr bwMode="auto">
                <a:xfrm>
                  <a:off x="5" y="3728"/>
                  <a:ext cx="842" cy="440"/>
                </a:xfrm>
                <a:custGeom>
                  <a:avLst/>
                  <a:gdLst>
                    <a:gd name="T0" fmla="*/ 20 w 1684"/>
                    <a:gd name="T1" fmla="*/ 0 h 880"/>
                    <a:gd name="T2" fmla="*/ 8 w 1684"/>
                    <a:gd name="T3" fmla="*/ 7 h 880"/>
                    <a:gd name="T4" fmla="*/ 0 w 1684"/>
                    <a:gd name="T5" fmla="*/ 26 h 880"/>
                    <a:gd name="T6" fmla="*/ 9 w 1684"/>
                    <a:gd name="T7" fmla="*/ 45 h 880"/>
                    <a:gd name="T8" fmla="*/ 148 w 1684"/>
                    <a:gd name="T9" fmla="*/ 109 h 880"/>
                    <a:gd name="T10" fmla="*/ 178 w 1684"/>
                    <a:gd name="T11" fmla="*/ 105 h 880"/>
                    <a:gd name="T12" fmla="*/ 202 w 1684"/>
                    <a:gd name="T13" fmla="*/ 110 h 880"/>
                    <a:gd name="T14" fmla="*/ 211 w 1684"/>
                    <a:gd name="T15" fmla="*/ 101 h 880"/>
                    <a:gd name="T16" fmla="*/ 188 w 1684"/>
                    <a:gd name="T17" fmla="*/ 83 h 880"/>
                    <a:gd name="T18" fmla="*/ 179 w 1684"/>
                    <a:gd name="T19" fmla="*/ 64 h 880"/>
                    <a:gd name="T20" fmla="*/ 172 w 1684"/>
                    <a:gd name="T21" fmla="*/ 66 h 880"/>
                    <a:gd name="T22" fmla="*/ 180 w 1684"/>
                    <a:gd name="T23" fmla="*/ 83 h 880"/>
                    <a:gd name="T24" fmla="*/ 198 w 1684"/>
                    <a:gd name="T25" fmla="*/ 102 h 880"/>
                    <a:gd name="T26" fmla="*/ 177 w 1684"/>
                    <a:gd name="T27" fmla="*/ 99 h 880"/>
                    <a:gd name="T28" fmla="*/ 153 w 1684"/>
                    <a:gd name="T29" fmla="*/ 102 h 880"/>
                    <a:gd name="T30" fmla="*/ 157 w 1684"/>
                    <a:gd name="T31" fmla="*/ 82 h 880"/>
                    <a:gd name="T32" fmla="*/ 168 w 1684"/>
                    <a:gd name="T33" fmla="*/ 68 h 880"/>
                    <a:gd name="T34" fmla="*/ 156 w 1684"/>
                    <a:gd name="T35" fmla="*/ 69 h 880"/>
                    <a:gd name="T36" fmla="*/ 146 w 1684"/>
                    <a:gd name="T37" fmla="*/ 83 h 880"/>
                    <a:gd name="T38" fmla="*/ 143 w 1684"/>
                    <a:gd name="T39" fmla="*/ 99 h 880"/>
                    <a:gd name="T40" fmla="*/ 14 w 1684"/>
                    <a:gd name="T41" fmla="*/ 39 h 880"/>
                    <a:gd name="T42" fmla="*/ 10 w 1684"/>
                    <a:gd name="T43" fmla="*/ 27 h 880"/>
                    <a:gd name="T44" fmla="*/ 13 w 1684"/>
                    <a:gd name="T45" fmla="*/ 12 h 880"/>
                    <a:gd name="T46" fmla="*/ 28 w 1684"/>
                    <a:gd name="T47" fmla="*/ 0 h 880"/>
                    <a:gd name="T48" fmla="*/ 20 w 1684"/>
                    <a:gd name="T49" fmla="*/ 0 h 880"/>
                    <a:gd name="T50" fmla="*/ 2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8" name="Freeform 31"/>
                <p:cNvSpPr>
                  <a:spLocks/>
                </p:cNvSpPr>
                <p:nvPr userDrawn="1"/>
              </p:nvSpPr>
              <p:spPr bwMode="auto">
                <a:xfrm>
                  <a:off x="106" y="3770"/>
                  <a:ext cx="80" cy="167"/>
                </a:xfrm>
                <a:custGeom>
                  <a:avLst/>
                  <a:gdLst>
                    <a:gd name="T0" fmla="*/ 15 w 160"/>
                    <a:gd name="T1" fmla="*/ 0 h 335"/>
                    <a:gd name="T2" fmla="*/ 3 w 160"/>
                    <a:gd name="T3" fmla="*/ 13 h 335"/>
                    <a:gd name="T4" fmla="*/ 0 w 160"/>
                    <a:gd name="T5" fmla="*/ 28 h 335"/>
                    <a:gd name="T6" fmla="*/ 5 w 160"/>
                    <a:gd name="T7" fmla="*/ 39 h 335"/>
                    <a:gd name="T8" fmla="*/ 12 w 160"/>
                    <a:gd name="T9" fmla="*/ 41 h 335"/>
                    <a:gd name="T10" fmla="*/ 10 w 160"/>
                    <a:gd name="T11" fmla="*/ 19 h 335"/>
                    <a:gd name="T12" fmla="*/ 20 w 160"/>
                    <a:gd name="T13" fmla="*/ 2 h 335"/>
                    <a:gd name="T14" fmla="*/ 15 w 160"/>
                    <a:gd name="T15" fmla="*/ 0 h 335"/>
                    <a:gd name="T16" fmla="*/ 15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9" name="Freeform 32"/>
                <p:cNvSpPr>
                  <a:spLocks/>
                </p:cNvSpPr>
                <p:nvPr userDrawn="1"/>
              </p:nvSpPr>
              <p:spPr bwMode="auto">
                <a:xfrm>
                  <a:off x="449" y="3490"/>
                  <a:ext cx="322" cy="594"/>
                </a:xfrm>
                <a:custGeom>
                  <a:avLst/>
                  <a:gdLst>
                    <a:gd name="T0" fmla="*/ 28 w 642"/>
                    <a:gd name="T1" fmla="*/ 112 h 1188"/>
                    <a:gd name="T2" fmla="*/ 0 w 642"/>
                    <a:gd name="T3" fmla="*/ 16 h 1188"/>
                    <a:gd name="T4" fmla="*/ 11 w 642"/>
                    <a:gd name="T5" fmla="*/ 5 h 1188"/>
                    <a:gd name="T6" fmla="*/ 33 w 642"/>
                    <a:gd name="T7" fmla="*/ 0 h 1188"/>
                    <a:gd name="T8" fmla="*/ 50 w 642"/>
                    <a:gd name="T9" fmla="*/ 8 h 1188"/>
                    <a:gd name="T10" fmla="*/ 81 w 642"/>
                    <a:gd name="T11" fmla="*/ 149 h 1188"/>
                    <a:gd name="T12" fmla="*/ 70 w 642"/>
                    <a:gd name="T13" fmla="*/ 137 h 1188"/>
                    <a:gd name="T14" fmla="*/ 45 w 642"/>
                    <a:gd name="T15" fmla="*/ 13 h 1188"/>
                    <a:gd name="T16" fmla="*/ 29 w 642"/>
                    <a:gd name="T17" fmla="*/ 8 h 1188"/>
                    <a:gd name="T18" fmla="*/ 15 w 642"/>
                    <a:gd name="T19" fmla="*/ 10 h 1188"/>
                    <a:gd name="T20" fmla="*/ 10 w 642"/>
                    <a:gd name="T21" fmla="*/ 18 h 1188"/>
                    <a:gd name="T22" fmla="*/ 39 w 642"/>
                    <a:gd name="T23" fmla="*/ 116 h 1188"/>
                    <a:gd name="T24" fmla="*/ 28 w 642"/>
                    <a:gd name="T25" fmla="*/ 112 h 1188"/>
                    <a:gd name="T26" fmla="*/ 28 w 642"/>
                    <a:gd name="T27" fmla="*/ 112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0" name="Freeform 33"/>
                <p:cNvSpPr>
                  <a:spLocks/>
                </p:cNvSpPr>
                <p:nvPr userDrawn="1"/>
              </p:nvSpPr>
              <p:spPr bwMode="auto">
                <a:xfrm>
                  <a:off x="578" y="3650"/>
                  <a:ext cx="96" cy="252"/>
                </a:xfrm>
                <a:custGeom>
                  <a:avLst/>
                  <a:gdLst>
                    <a:gd name="T0" fmla="*/ 0 w 192"/>
                    <a:gd name="T1" fmla="*/ 4 h 504"/>
                    <a:gd name="T2" fmla="*/ 10 w 192"/>
                    <a:gd name="T3" fmla="*/ 25 h 504"/>
                    <a:gd name="T4" fmla="*/ 15 w 192"/>
                    <a:gd name="T5" fmla="*/ 40 h 504"/>
                    <a:gd name="T6" fmla="*/ 15 w 192"/>
                    <a:gd name="T7" fmla="*/ 63 h 504"/>
                    <a:gd name="T8" fmla="*/ 24 w 192"/>
                    <a:gd name="T9" fmla="*/ 63 h 504"/>
                    <a:gd name="T10" fmla="*/ 24 w 192"/>
                    <a:gd name="T11" fmla="*/ 45 h 504"/>
                    <a:gd name="T12" fmla="*/ 21 w 192"/>
                    <a:gd name="T13" fmla="*/ 26 h 504"/>
                    <a:gd name="T14" fmla="*/ 13 w 192"/>
                    <a:gd name="T15" fmla="*/ 8 h 504"/>
                    <a:gd name="T16" fmla="*/ 8 w 192"/>
                    <a:gd name="T17" fmla="*/ 0 h 504"/>
                    <a:gd name="T18" fmla="*/ 0 w 192"/>
                    <a:gd name="T19" fmla="*/ 4 h 504"/>
                    <a:gd name="T20" fmla="*/ 0 w 192"/>
                    <a:gd name="T21" fmla="*/ 4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1" name="Freeform 34"/>
                <p:cNvSpPr>
                  <a:spLocks/>
                </p:cNvSpPr>
                <p:nvPr userDrawn="1"/>
              </p:nvSpPr>
              <p:spPr bwMode="auto">
                <a:xfrm>
                  <a:off x="328" y="3630"/>
                  <a:ext cx="195" cy="135"/>
                </a:xfrm>
                <a:custGeom>
                  <a:avLst/>
                  <a:gdLst>
                    <a:gd name="T0" fmla="*/ 38 w 390"/>
                    <a:gd name="T1" fmla="*/ 0 h 269"/>
                    <a:gd name="T2" fmla="*/ 33 w 390"/>
                    <a:gd name="T3" fmla="*/ 3 h 269"/>
                    <a:gd name="T4" fmla="*/ 32 w 390"/>
                    <a:gd name="T5" fmla="*/ 9 h 269"/>
                    <a:gd name="T6" fmla="*/ 0 w 390"/>
                    <a:gd name="T7" fmla="*/ 22 h 269"/>
                    <a:gd name="T8" fmla="*/ 0 w 390"/>
                    <a:gd name="T9" fmla="*/ 28 h 269"/>
                    <a:gd name="T10" fmla="*/ 36 w 390"/>
                    <a:gd name="T11" fmla="*/ 29 h 269"/>
                    <a:gd name="T12" fmla="*/ 40 w 390"/>
                    <a:gd name="T13" fmla="*/ 34 h 269"/>
                    <a:gd name="T14" fmla="*/ 49 w 390"/>
                    <a:gd name="T15" fmla="*/ 34 h 269"/>
                    <a:gd name="T16" fmla="*/ 48 w 390"/>
                    <a:gd name="T17" fmla="*/ 24 h 269"/>
                    <a:gd name="T18" fmla="*/ 15 w 390"/>
                    <a:gd name="T19" fmla="*/ 22 h 269"/>
                    <a:gd name="T20" fmla="*/ 42 w 390"/>
                    <a:gd name="T21" fmla="*/ 12 h 269"/>
                    <a:gd name="T22" fmla="*/ 38 w 390"/>
                    <a:gd name="T23" fmla="*/ 0 h 269"/>
                    <a:gd name="T24" fmla="*/ 38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2" name="Freeform 35"/>
                <p:cNvSpPr>
                  <a:spLocks/>
                </p:cNvSpPr>
                <p:nvPr userDrawn="1"/>
              </p:nvSpPr>
              <p:spPr bwMode="auto">
                <a:xfrm>
                  <a:off x="658" y="3538"/>
                  <a:ext cx="471" cy="212"/>
                </a:xfrm>
                <a:custGeom>
                  <a:avLst/>
                  <a:gdLst>
                    <a:gd name="T0" fmla="*/ 0 w 941"/>
                    <a:gd name="T1" fmla="*/ 17 h 424"/>
                    <a:gd name="T2" fmla="*/ 108 w 941"/>
                    <a:gd name="T3" fmla="*/ 0 h 424"/>
                    <a:gd name="T4" fmla="*/ 116 w 941"/>
                    <a:gd name="T5" fmla="*/ 10 h 424"/>
                    <a:gd name="T6" fmla="*/ 118 w 941"/>
                    <a:gd name="T7" fmla="*/ 23 h 424"/>
                    <a:gd name="T8" fmla="*/ 113 w 941"/>
                    <a:gd name="T9" fmla="*/ 36 h 424"/>
                    <a:gd name="T10" fmla="*/ 8 w 941"/>
                    <a:gd name="T11" fmla="*/ 53 h 424"/>
                    <a:gd name="T12" fmla="*/ 7 w 941"/>
                    <a:gd name="T13" fmla="*/ 48 h 424"/>
                    <a:gd name="T14" fmla="*/ 108 w 941"/>
                    <a:gd name="T15" fmla="*/ 31 h 424"/>
                    <a:gd name="T16" fmla="*/ 112 w 941"/>
                    <a:gd name="T17" fmla="*/ 19 h 424"/>
                    <a:gd name="T18" fmla="*/ 105 w 941"/>
                    <a:gd name="T19" fmla="*/ 8 h 424"/>
                    <a:gd name="T20" fmla="*/ 0 w 941"/>
                    <a:gd name="T21" fmla="*/ 24 h 424"/>
                    <a:gd name="T22" fmla="*/ 0 w 941"/>
                    <a:gd name="T23" fmla="*/ 17 h 424"/>
                    <a:gd name="T24" fmla="*/ 0 w 941"/>
                    <a:gd name="T25" fmla="*/ 17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3" name="Freeform 36"/>
                <p:cNvSpPr>
                  <a:spLocks/>
                </p:cNvSpPr>
                <p:nvPr userDrawn="1"/>
              </p:nvSpPr>
              <p:spPr bwMode="auto">
                <a:xfrm>
                  <a:off x="717" y="3606"/>
                  <a:ext cx="245" cy="86"/>
                </a:xfrm>
                <a:custGeom>
                  <a:avLst/>
                  <a:gdLst>
                    <a:gd name="T0" fmla="*/ 0 w 488"/>
                    <a:gd name="T1" fmla="*/ 15 h 173"/>
                    <a:gd name="T2" fmla="*/ 9 w 488"/>
                    <a:gd name="T3" fmla="*/ 21 h 173"/>
                    <a:gd name="T4" fmla="*/ 28 w 488"/>
                    <a:gd name="T5" fmla="*/ 20 h 173"/>
                    <a:gd name="T6" fmla="*/ 53 w 488"/>
                    <a:gd name="T7" fmla="*/ 14 h 173"/>
                    <a:gd name="T8" fmla="*/ 62 w 488"/>
                    <a:gd name="T9" fmla="*/ 5 h 173"/>
                    <a:gd name="T10" fmla="*/ 56 w 488"/>
                    <a:gd name="T11" fmla="*/ 0 h 173"/>
                    <a:gd name="T12" fmla="*/ 32 w 488"/>
                    <a:gd name="T13" fmla="*/ 0 h 173"/>
                    <a:gd name="T14" fmla="*/ 14 w 488"/>
                    <a:gd name="T15" fmla="*/ 1 h 173"/>
                    <a:gd name="T16" fmla="*/ 2 w 488"/>
                    <a:gd name="T17" fmla="*/ 9 h 173"/>
                    <a:gd name="T18" fmla="*/ 14 w 488"/>
                    <a:gd name="T19" fmla="*/ 11 h 173"/>
                    <a:gd name="T20" fmla="*/ 35 w 488"/>
                    <a:gd name="T21" fmla="*/ 6 h 173"/>
                    <a:gd name="T22" fmla="*/ 53 w 488"/>
                    <a:gd name="T23" fmla="*/ 6 h 173"/>
                    <a:gd name="T24" fmla="*/ 34 w 488"/>
                    <a:gd name="T25" fmla="*/ 13 h 173"/>
                    <a:gd name="T26" fmla="*/ 18 w 488"/>
                    <a:gd name="T27" fmla="*/ 15 h 173"/>
                    <a:gd name="T28" fmla="*/ 0 w 488"/>
                    <a:gd name="T29" fmla="*/ 15 h 173"/>
                    <a:gd name="T30" fmla="*/ 0 w 488"/>
                    <a:gd name="T31" fmla="*/ 15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grpSp>
      </p:grpSp>
      <p:grpSp>
        <p:nvGrpSpPr>
          <p:cNvPr id="1035" name="Group 37"/>
          <p:cNvGrpSpPr>
            <a:grpSpLocks/>
          </p:cNvGrpSpPr>
          <p:nvPr/>
        </p:nvGrpSpPr>
        <p:grpSpPr bwMode="auto">
          <a:xfrm>
            <a:off x="8680450" y="2116138"/>
            <a:ext cx="385763" cy="4308475"/>
            <a:chOff x="5468" y="1333"/>
            <a:chExt cx="243" cy="2714"/>
          </a:xfrm>
        </p:grpSpPr>
        <p:sp>
          <p:nvSpPr>
            <p:cNvPr id="1049" name="Freeform 38"/>
            <p:cNvSpPr>
              <a:spLocks/>
            </p:cNvSpPr>
            <p:nvPr userDrawn="1"/>
          </p:nvSpPr>
          <p:spPr bwMode="auto">
            <a:xfrm flipH="1">
              <a:off x="5468" y="2620"/>
              <a:ext cx="205" cy="1427"/>
            </a:xfrm>
            <a:custGeom>
              <a:avLst/>
              <a:gdLst>
                <a:gd name="T0" fmla="*/ 13 w 772"/>
                <a:gd name="T1" fmla="*/ 263 h 3266"/>
                <a:gd name="T2" fmla="*/ 7 w 772"/>
                <a:gd name="T3" fmla="*/ 246 h 3266"/>
                <a:gd name="T4" fmla="*/ 6 w 772"/>
                <a:gd name="T5" fmla="*/ 232 h 3266"/>
                <a:gd name="T6" fmla="*/ 7 w 772"/>
                <a:gd name="T7" fmla="*/ 212 h 3266"/>
                <a:gd name="T8" fmla="*/ 11 w 772"/>
                <a:gd name="T9" fmla="*/ 188 h 3266"/>
                <a:gd name="T10" fmla="*/ 12 w 772"/>
                <a:gd name="T11" fmla="*/ 173 h 3266"/>
                <a:gd name="T12" fmla="*/ 11 w 772"/>
                <a:gd name="T13" fmla="*/ 163 h 3266"/>
                <a:gd name="T14" fmla="*/ 7 w 772"/>
                <a:gd name="T15" fmla="*/ 155 h 3266"/>
                <a:gd name="T16" fmla="*/ 7 w 772"/>
                <a:gd name="T17" fmla="*/ 145 h 3266"/>
                <a:gd name="T18" fmla="*/ 8 w 772"/>
                <a:gd name="T19" fmla="*/ 132 h 3266"/>
                <a:gd name="T20" fmla="*/ 14 w 772"/>
                <a:gd name="T21" fmla="*/ 97 h 3266"/>
                <a:gd name="T22" fmla="*/ 14 w 772"/>
                <a:gd name="T23" fmla="*/ 79 h 3266"/>
                <a:gd name="T24" fmla="*/ 13 w 772"/>
                <a:gd name="T25" fmla="*/ 59 h 3266"/>
                <a:gd name="T26" fmla="*/ 8 w 772"/>
                <a:gd name="T27" fmla="*/ 50 h 3266"/>
                <a:gd name="T28" fmla="*/ 4 w 772"/>
                <a:gd name="T29" fmla="*/ 35 h 3266"/>
                <a:gd name="T30" fmla="*/ 0 w 772"/>
                <a:gd name="T31" fmla="*/ 0 h 3266"/>
                <a:gd name="T32" fmla="*/ 1 w 772"/>
                <a:gd name="T33" fmla="*/ 32 h 3266"/>
                <a:gd name="T34" fmla="*/ 3 w 772"/>
                <a:gd name="T35" fmla="*/ 51 h 3266"/>
                <a:gd name="T36" fmla="*/ 7 w 772"/>
                <a:gd name="T37" fmla="*/ 63 h 3266"/>
                <a:gd name="T38" fmla="*/ 11 w 772"/>
                <a:gd name="T39" fmla="*/ 69 h 3266"/>
                <a:gd name="T40" fmla="*/ 11 w 772"/>
                <a:gd name="T41" fmla="*/ 87 h 3266"/>
                <a:gd name="T42" fmla="*/ 9 w 772"/>
                <a:gd name="T43" fmla="*/ 106 h 3266"/>
                <a:gd name="T44" fmla="*/ 5 w 772"/>
                <a:gd name="T45" fmla="*/ 138 h 3266"/>
                <a:gd name="T46" fmla="*/ 4 w 772"/>
                <a:gd name="T47" fmla="*/ 159 h 3266"/>
                <a:gd name="T48" fmla="*/ 9 w 772"/>
                <a:gd name="T49" fmla="*/ 171 h 3266"/>
                <a:gd name="T50" fmla="*/ 8 w 772"/>
                <a:gd name="T51" fmla="*/ 182 h 3266"/>
                <a:gd name="T52" fmla="*/ 5 w 772"/>
                <a:gd name="T53" fmla="*/ 204 h 3266"/>
                <a:gd name="T54" fmla="*/ 3 w 772"/>
                <a:gd name="T55" fmla="*/ 226 h 3266"/>
                <a:gd name="T56" fmla="*/ 5 w 772"/>
                <a:gd name="T57" fmla="*/ 249 h 3266"/>
                <a:gd name="T58" fmla="*/ 8 w 772"/>
                <a:gd name="T59" fmla="*/ 262 h 3266"/>
                <a:gd name="T60" fmla="*/ 12 w 772"/>
                <a:gd name="T61" fmla="*/ 272 h 3266"/>
                <a:gd name="T62" fmla="*/ 13 w 772"/>
                <a:gd name="T63" fmla="*/ 263 h 3266"/>
                <a:gd name="T64" fmla="*/ 13 w 772"/>
                <a:gd name="T65" fmla="*/ 263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0" name="Freeform 39"/>
            <p:cNvSpPr>
              <a:spLocks/>
            </p:cNvSpPr>
            <p:nvPr userDrawn="1"/>
          </p:nvSpPr>
          <p:spPr bwMode="auto">
            <a:xfrm flipH="1">
              <a:off x="5506" y="1333"/>
              <a:ext cx="205" cy="1633"/>
            </a:xfrm>
            <a:custGeom>
              <a:avLst/>
              <a:gdLst>
                <a:gd name="T0" fmla="*/ 13 w 772"/>
                <a:gd name="T1" fmla="*/ 395 h 3266"/>
                <a:gd name="T2" fmla="*/ 7 w 772"/>
                <a:gd name="T3" fmla="*/ 369 h 3266"/>
                <a:gd name="T4" fmla="*/ 6 w 772"/>
                <a:gd name="T5" fmla="*/ 348 h 3266"/>
                <a:gd name="T6" fmla="*/ 7 w 772"/>
                <a:gd name="T7" fmla="*/ 318 h 3266"/>
                <a:gd name="T8" fmla="*/ 11 w 772"/>
                <a:gd name="T9" fmla="*/ 282 h 3266"/>
                <a:gd name="T10" fmla="*/ 12 w 772"/>
                <a:gd name="T11" fmla="*/ 259 h 3266"/>
                <a:gd name="T12" fmla="*/ 11 w 772"/>
                <a:gd name="T13" fmla="*/ 244 h 3266"/>
                <a:gd name="T14" fmla="*/ 7 w 772"/>
                <a:gd name="T15" fmla="*/ 233 h 3266"/>
                <a:gd name="T16" fmla="*/ 7 w 772"/>
                <a:gd name="T17" fmla="*/ 219 h 3266"/>
                <a:gd name="T18" fmla="*/ 8 w 772"/>
                <a:gd name="T19" fmla="*/ 199 h 3266"/>
                <a:gd name="T20" fmla="*/ 14 w 772"/>
                <a:gd name="T21" fmla="*/ 145 h 3266"/>
                <a:gd name="T22" fmla="*/ 14 w 772"/>
                <a:gd name="T23" fmla="*/ 119 h 3266"/>
                <a:gd name="T24" fmla="*/ 13 w 772"/>
                <a:gd name="T25" fmla="*/ 90 h 3266"/>
                <a:gd name="T26" fmla="*/ 8 w 772"/>
                <a:gd name="T27" fmla="*/ 76 h 3266"/>
                <a:gd name="T28" fmla="*/ 4 w 772"/>
                <a:gd name="T29" fmla="*/ 53 h 3266"/>
                <a:gd name="T30" fmla="*/ 0 w 772"/>
                <a:gd name="T31" fmla="*/ 0 h 3266"/>
                <a:gd name="T32" fmla="*/ 1 w 772"/>
                <a:gd name="T33" fmla="*/ 48 h 3266"/>
                <a:gd name="T34" fmla="*/ 3 w 772"/>
                <a:gd name="T35" fmla="*/ 77 h 3266"/>
                <a:gd name="T36" fmla="*/ 7 w 772"/>
                <a:gd name="T37" fmla="*/ 95 h 3266"/>
                <a:gd name="T38" fmla="*/ 11 w 772"/>
                <a:gd name="T39" fmla="*/ 105 h 3266"/>
                <a:gd name="T40" fmla="*/ 11 w 772"/>
                <a:gd name="T41" fmla="*/ 131 h 3266"/>
                <a:gd name="T42" fmla="*/ 9 w 772"/>
                <a:gd name="T43" fmla="*/ 159 h 3266"/>
                <a:gd name="T44" fmla="*/ 5 w 772"/>
                <a:gd name="T45" fmla="*/ 208 h 3266"/>
                <a:gd name="T46" fmla="*/ 4 w 772"/>
                <a:gd name="T47" fmla="*/ 239 h 3266"/>
                <a:gd name="T48" fmla="*/ 9 w 772"/>
                <a:gd name="T49" fmla="*/ 257 h 3266"/>
                <a:gd name="T50" fmla="*/ 8 w 772"/>
                <a:gd name="T51" fmla="*/ 273 h 3266"/>
                <a:gd name="T52" fmla="*/ 5 w 772"/>
                <a:gd name="T53" fmla="*/ 307 h 3266"/>
                <a:gd name="T54" fmla="*/ 3 w 772"/>
                <a:gd name="T55" fmla="*/ 340 h 3266"/>
                <a:gd name="T56" fmla="*/ 5 w 772"/>
                <a:gd name="T57" fmla="*/ 375 h 3266"/>
                <a:gd name="T58" fmla="*/ 8 w 772"/>
                <a:gd name="T59" fmla="*/ 393 h 3266"/>
                <a:gd name="T60" fmla="*/ 12 w 772"/>
                <a:gd name="T61" fmla="*/ 409 h 3266"/>
                <a:gd name="T62" fmla="*/ 13 w 772"/>
                <a:gd name="T63" fmla="*/ 395 h 3266"/>
                <a:gd name="T64" fmla="*/ 13 w 772"/>
                <a:gd name="T65" fmla="*/ 395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grpSp>
        <p:nvGrpSpPr>
          <p:cNvPr id="1036" name="Group 40"/>
          <p:cNvGrpSpPr>
            <a:grpSpLocks/>
          </p:cNvGrpSpPr>
          <p:nvPr/>
        </p:nvGrpSpPr>
        <p:grpSpPr bwMode="auto">
          <a:xfrm>
            <a:off x="7318375" y="90488"/>
            <a:ext cx="2133600" cy="1911350"/>
            <a:chOff x="4610" y="57"/>
            <a:chExt cx="1344" cy="1204"/>
          </a:xfrm>
        </p:grpSpPr>
        <p:grpSp>
          <p:nvGrpSpPr>
            <p:cNvPr id="1037" name="Group 41"/>
            <p:cNvGrpSpPr>
              <a:grpSpLocks/>
            </p:cNvGrpSpPr>
            <p:nvPr userDrawn="1"/>
          </p:nvGrpSpPr>
          <p:grpSpPr bwMode="auto">
            <a:xfrm>
              <a:off x="4610" y="57"/>
              <a:ext cx="1344" cy="1204"/>
              <a:chOff x="4610" y="57"/>
              <a:chExt cx="1344" cy="1204"/>
            </a:xfrm>
          </p:grpSpPr>
          <p:sp>
            <p:nvSpPr>
              <p:cNvPr id="1039" name="Freeform 42"/>
              <p:cNvSpPr>
                <a:spLocks/>
              </p:cNvSpPr>
              <p:nvPr userDrawn="1"/>
            </p:nvSpPr>
            <p:spPr bwMode="auto">
              <a:xfrm rot="-3172564">
                <a:off x="5430" y="1086"/>
                <a:ext cx="62" cy="288"/>
              </a:xfrm>
              <a:custGeom>
                <a:avLst/>
                <a:gdLst>
                  <a:gd name="T0" fmla="*/ 2 w 245"/>
                  <a:gd name="T1" fmla="*/ 0 h 806"/>
                  <a:gd name="T2" fmla="*/ 2 w 245"/>
                  <a:gd name="T3" fmla="*/ 16 h 806"/>
                  <a:gd name="T4" fmla="*/ 0 w 245"/>
                  <a:gd name="T5" fmla="*/ 37 h 806"/>
                  <a:gd name="T6" fmla="*/ 1 w 245"/>
                  <a:gd name="T7" fmla="*/ 36 h 806"/>
                  <a:gd name="T8" fmla="*/ 4 w 245"/>
                  <a:gd name="T9" fmla="*/ 17 h 806"/>
                  <a:gd name="T10" fmla="*/ 4 w 245"/>
                  <a:gd name="T11" fmla="*/ 0 h 806"/>
                  <a:gd name="T12" fmla="*/ 2 w 245"/>
                  <a:gd name="T13" fmla="*/ 0 h 806"/>
                  <a:gd name="T14" fmla="*/ 2 w 245"/>
                  <a:gd name="T15" fmla="*/ 0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nvGrpSpPr>
              <p:cNvPr id="1040" name="Group 43"/>
              <p:cNvGrpSpPr>
                <a:grpSpLocks/>
              </p:cNvGrpSpPr>
              <p:nvPr userDrawn="1"/>
            </p:nvGrpSpPr>
            <p:grpSpPr bwMode="auto">
              <a:xfrm>
                <a:off x="4610" y="57"/>
                <a:ext cx="1344" cy="985"/>
                <a:chOff x="4610" y="57"/>
                <a:chExt cx="1344" cy="985"/>
              </a:xfrm>
            </p:grpSpPr>
            <p:sp>
              <p:nvSpPr>
                <p:cNvPr id="1041" name="Freeform 44"/>
                <p:cNvSpPr>
                  <a:spLocks/>
                </p:cNvSpPr>
                <p:nvPr userDrawn="1"/>
              </p:nvSpPr>
              <p:spPr bwMode="auto">
                <a:xfrm rot="-3172564">
                  <a:off x="4966" y="71"/>
                  <a:ext cx="153" cy="125"/>
                </a:xfrm>
                <a:custGeom>
                  <a:avLst/>
                  <a:gdLst>
                    <a:gd name="T0" fmla="*/ 0 w 604"/>
                    <a:gd name="T1" fmla="*/ 0 h 349"/>
                    <a:gd name="T2" fmla="*/ 5 w 604"/>
                    <a:gd name="T3" fmla="*/ 9 h 349"/>
                    <a:gd name="T4" fmla="*/ 8 w 604"/>
                    <a:gd name="T5" fmla="*/ 16 h 349"/>
                    <a:gd name="T6" fmla="*/ 10 w 604"/>
                    <a:gd name="T7" fmla="*/ 6 h 349"/>
                    <a:gd name="T8" fmla="*/ 6 w 604"/>
                    <a:gd name="T9" fmla="*/ 0 h 349"/>
                    <a:gd name="T10" fmla="*/ 8 w 604"/>
                    <a:gd name="T11" fmla="*/ 9 h 349"/>
                    <a:gd name="T12" fmla="*/ 2 w 604"/>
                    <a:gd name="T13" fmla="*/ 1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2" name="Freeform 45"/>
                <p:cNvSpPr>
                  <a:spLocks/>
                </p:cNvSpPr>
                <p:nvPr userDrawn="1"/>
              </p:nvSpPr>
              <p:spPr bwMode="auto">
                <a:xfrm rot="-3172564">
                  <a:off x="5048" y="332"/>
                  <a:ext cx="269" cy="438"/>
                </a:xfrm>
                <a:custGeom>
                  <a:avLst/>
                  <a:gdLst>
                    <a:gd name="T0" fmla="*/ 12 w 1064"/>
                    <a:gd name="T1" fmla="*/ 6 h 1230"/>
                    <a:gd name="T2" fmla="*/ 8 w 1064"/>
                    <a:gd name="T3" fmla="*/ 16 h 1230"/>
                    <a:gd name="T4" fmla="*/ 3 w 1064"/>
                    <a:gd name="T5" fmla="*/ 35 h 1230"/>
                    <a:gd name="T6" fmla="*/ 0 w 1064"/>
                    <a:gd name="T7" fmla="*/ 50 h 1230"/>
                    <a:gd name="T8" fmla="*/ 1 w 1064"/>
                    <a:gd name="T9" fmla="*/ 56 h 1230"/>
                    <a:gd name="T10" fmla="*/ 4 w 1064"/>
                    <a:gd name="T11" fmla="*/ 54 h 1230"/>
                    <a:gd name="T12" fmla="*/ 9 w 1064"/>
                    <a:gd name="T13" fmla="*/ 41 h 1230"/>
                    <a:gd name="T14" fmla="*/ 14 w 1064"/>
                    <a:gd name="T15" fmla="*/ 24 h 1230"/>
                    <a:gd name="T16" fmla="*/ 17 w 1064"/>
                    <a:gd name="T17" fmla="*/ 12 h 1230"/>
                    <a:gd name="T18" fmla="*/ 17 w 1064"/>
                    <a:gd name="T19" fmla="*/ 4 h 1230"/>
                    <a:gd name="T20" fmla="*/ 16 w 1064"/>
                    <a:gd name="T21" fmla="*/ 0 h 1230"/>
                    <a:gd name="T22" fmla="*/ 13 w 1064"/>
                    <a:gd name="T23" fmla="*/ 3 h 1230"/>
                    <a:gd name="T24" fmla="*/ 16 w 1064"/>
                    <a:gd name="T25" fmla="*/ 5 h 1230"/>
                    <a:gd name="T26" fmla="*/ 14 w 1064"/>
                    <a:gd name="T27" fmla="*/ 16 h 1230"/>
                    <a:gd name="T28" fmla="*/ 11 w 1064"/>
                    <a:gd name="T29" fmla="*/ 30 h 1230"/>
                    <a:gd name="T30" fmla="*/ 6 w 1064"/>
                    <a:gd name="T31" fmla="*/ 46 h 1230"/>
                    <a:gd name="T32" fmla="*/ 2 w 1064"/>
                    <a:gd name="T33" fmla="*/ 50 h 1230"/>
                    <a:gd name="T34" fmla="*/ 2 w 1064"/>
                    <a:gd name="T35" fmla="*/ 43 h 1230"/>
                    <a:gd name="T36" fmla="*/ 7 w 1064"/>
                    <a:gd name="T37" fmla="*/ 23 h 1230"/>
                    <a:gd name="T38" fmla="*/ 13 w 1064"/>
                    <a:gd name="T39" fmla="*/ 5 h 1230"/>
                    <a:gd name="T40" fmla="*/ 12 w 1064"/>
                    <a:gd name="T41" fmla="*/ 6 h 1230"/>
                    <a:gd name="T42" fmla="*/ 12 w 1064"/>
                    <a:gd name="T43" fmla="*/ 6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3" name="Freeform 46"/>
                <p:cNvSpPr>
                  <a:spLocks/>
                </p:cNvSpPr>
                <p:nvPr userDrawn="1"/>
              </p:nvSpPr>
              <p:spPr bwMode="auto">
                <a:xfrm rot="-3172564">
                  <a:off x="4858" y="182"/>
                  <a:ext cx="505" cy="898"/>
                </a:xfrm>
                <a:custGeom>
                  <a:avLst/>
                  <a:gdLst>
                    <a:gd name="T0" fmla="*/ 31 w 2002"/>
                    <a:gd name="T1" fmla="*/ 0 h 2521"/>
                    <a:gd name="T2" fmla="*/ 0 w 2002"/>
                    <a:gd name="T3" fmla="*/ 114 h 2521"/>
                    <a:gd name="T4" fmla="*/ 3 w 2002"/>
                    <a:gd name="T5" fmla="*/ 111 h 2521"/>
                    <a:gd name="T6" fmla="*/ 32 w 2002"/>
                    <a:gd name="T7" fmla="*/ 3 h 2521"/>
                    <a:gd name="T8" fmla="*/ 31 w 2002"/>
                    <a:gd name="T9" fmla="*/ 0 h 2521"/>
                    <a:gd name="T10" fmla="*/ 31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4" name="Freeform 47"/>
                <p:cNvSpPr>
                  <a:spLocks/>
                </p:cNvSpPr>
                <p:nvPr userDrawn="1"/>
              </p:nvSpPr>
              <p:spPr bwMode="auto">
                <a:xfrm rot="-3172564">
                  <a:off x="4903" y="-19"/>
                  <a:ext cx="758" cy="1344"/>
                </a:xfrm>
                <a:custGeom>
                  <a:avLst/>
                  <a:gdLst>
                    <a:gd name="T0" fmla="*/ 2 w 3007"/>
                    <a:gd name="T1" fmla="*/ 129 h 3771"/>
                    <a:gd name="T2" fmla="*/ 6 w 3007"/>
                    <a:gd name="T3" fmla="*/ 128 h 3771"/>
                    <a:gd name="T4" fmla="*/ 13 w 3007"/>
                    <a:gd name="T5" fmla="*/ 136 h 3771"/>
                    <a:gd name="T6" fmla="*/ 11 w 3007"/>
                    <a:gd name="T7" fmla="*/ 128 h 3771"/>
                    <a:gd name="T8" fmla="*/ 6 w 3007"/>
                    <a:gd name="T9" fmla="*/ 122 h 3771"/>
                    <a:gd name="T10" fmla="*/ 10 w 3007"/>
                    <a:gd name="T11" fmla="*/ 123 h 3771"/>
                    <a:gd name="T12" fmla="*/ 16 w 3007"/>
                    <a:gd name="T13" fmla="*/ 130 h 3771"/>
                    <a:gd name="T14" fmla="*/ 46 w 3007"/>
                    <a:gd name="T15" fmla="*/ 19 h 3771"/>
                    <a:gd name="T16" fmla="*/ 41 w 3007"/>
                    <a:gd name="T17" fmla="*/ 7 h 3771"/>
                    <a:gd name="T18" fmla="*/ 37 w 3007"/>
                    <a:gd name="T19" fmla="*/ 0 h 3771"/>
                    <a:gd name="T20" fmla="*/ 43 w 3007"/>
                    <a:gd name="T21" fmla="*/ 4 h 3771"/>
                    <a:gd name="T22" fmla="*/ 48 w 3007"/>
                    <a:gd name="T23" fmla="*/ 20 h 3771"/>
                    <a:gd name="T24" fmla="*/ 13 w 3007"/>
                    <a:gd name="T25" fmla="*/ 148 h 3771"/>
                    <a:gd name="T26" fmla="*/ 8 w 3007"/>
                    <a:gd name="T27" fmla="*/ 154 h 3771"/>
                    <a:gd name="T28" fmla="*/ 2 w 3007"/>
                    <a:gd name="T29" fmla="*/ 171 h 3771"/>
                    <a:gd name="T30" fmla="*/ 0 w 3007"/>
                    <a:gd name="T31" fmla="*/ 166 h 3771"/>
                    <a:gd name="T32" fmla="*/ 2 w 3007"/>
                    <a:gd name="T33" fmla="*/ 164 h 3771"/>
                    <a:gd name="T34" fmla="*/ 6 w 3007"/>
                    <a:gd name="T35" fmla="*/ 153 h 3771"/>
                    <a:gd name="T36" fmla="*/ 3 w 3007"/>
                    <a:gd name="T37" fmla="*/ 148 h 3771"/>
                    <a:gd name="T38" fmla="*/ 3 w 3007"/>
                    <a:gd name="T39" fmla="*/ 144 h 3771"/>
                    <a:gd name="T40" fmla="*/ 7 w 3007"/>
                    <a:gd name="T41" fmla="*/ 149 h 3771"/>
                    <a:gd name="T42" fmla="*/ 7 w 3007"/>
                    <a:gd name="T43" fmla="*/ 144 h 3771"/>
                    <a:gd name="T44" fmla="*/ 10 w 3007"/>
                    <a:gd name="T45" fmla="*/ 146 h 3771"/>
                    <a:gd name="T46" fmla="*/ 7 w 3007"/>
                    <a:gd name="T47" fmla="*/ 139 h 3771"/>
                    <a:gd name="T48" fmla="*/ 10 w 3007"/>
                    <a:gd name="T49" fmla="*/ 139 h 3771"/>
                    <a:gd name="T50" fmla="*/ 2 w 3007"/>
                    <a:gd name="T51" fmla="*/ 129 h 3771"/>
                    <a:gd name="T52" fmla="*/ 2 w 3007"/>
                    <a:gd name="T53" fmla="*/ 129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5" name="Freeform 48"/>
                <p:cNvSpPr>
                  <a:spLocks/>
                </p:cNvSpPr>
                <p:nvPr userDrawn="1"/>
              </p:nvSpPr>
              <p:spPr bwMode="auto">
                <a:xfrm rot="-3172564">
                  <a:off x="5297" y="897"/>
                  <a:ext cx="169" cy="122"/>
                </a:xfrm>
                <a:custGeom>
                  <a:avLst/>
                  <a:gdLst>
                    <a:gd name="T0" fmla="*/ 0 w 673"/>
                    <a:gd name="T1" fmla="*/ 4 h 342"/>
                    <a:gd name="T2" fmla="*/ 4 w 673"/>
                    <a:gd name="T3" fmla="*/ 5 h 342"/>
                    <a:gd name="T4" fmla="*/ 10 w 673"/>
                    <a:gd name="T5" fmla="*/ 16 h 342"/>
                    <a:gd name="T6" fmla="*/ 11 w 673"/>
                    <a:gd name="T7" fmla="*/ 13 h 342"/>
                    <a:gd name="T8" fmla="*/ 7 w 673"/>
                    <a:gd name="T9" fmla="*/ 5 h 342"/>
                    <a:gd name="T10" fmla="*/ 1 w 673"/>
                    <a:gd name="T11" fmla="*/ 0 h 342"/>
                    <a:gd name="T12" fmla="*/ 0 w 673"/>
                    <a:gd name="T13" fmla="*/ 4 h 342"/>
                    <a:gd name="T14" fmla="*/ 0 w 673"/>
                    <a:gd name="T15" fmla="*/ 4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6" name="Freeform 49"/>
                <p:cNvSpPr>
                  <a:spLocks/>
                </p:cNvSpPr>
                <p:nvPr userDrawn="1"/>
              </p:nvSpPr>
              <p:spPr bwMode="auto">
                <a:xfrm rot="-3172564">
                  <a:off x="5253" y="806"/>
                  <a:ext cx="181" cy="144"/>
                </a:xfrm>
                <a:custGeom>
                  <a:avLst/>
                  <a:gdLst>
                    <a:gd name="T0" fmla="*/ 0 w 716"/>
                    <a:gd name="T1" fmla="*/ 4 h 403"/>
                    <a:gd name="T2" fmla="*/ 6 w 716"/>
                    <a:gd name="T3" fmla="*/ 7 h 403"/>
                    <a:gd name="T4" fmla="*/ 10 w 716"/>
                    <a:gd name="T5" fmla="*/ 18 h 403"/>
                    <a:gd name="T6" fmla="*/ 12 w 716"/>
                    <a:gd name="T7" fmla="*/ 14 h 403"/>
                    <a:gd name="T8" fmla="*/ 7 w 716"/>
                    <a:gd name="T9" fmla="*/ 5 h 403"/>
                    <a:gd name="T10" fmla="*/ 1 w 716"/>
                    <a:gd name="T11" fmla="*/ 0 h 403"/>
                    <a:gd name="T12" fmla="*/ 0 w 716"/>
                    <a:gd name="T13" fmla="*/ 4 h 403"/>
                    <a:gd name="T14" fmla="*/ 0 w 716"/>
                    <a:gd name="T15" fmla="*/ 4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7" name="Freeform 50"/>
                <p:cNvSpPr>
                  <a:spLocks/>
                </p:cNvSpPr>
                <p:nvPr userDrawn="1"/>
              </p:nvSpPr>
              <p:spPr bwMode="auto">
                <a:xfrm rot="-3172564">
                  <a:off x="4985" y="210"/>
                  <a:ext cx="181" cy="147"/>
                </a:xfrm>
                <a:custGeom>
                  <a:avLst/>
                  <a:gdLst>
                    <a:gd name="T0" fmla="*/ 0 w 717"/>
                    <a:gd name="T1" fmla="*/ 4 h 411"/>
                    <a:gd name="T2" fmla="*/ 5 w 717"/>
                    <a:gd name="T3" fmla="*/ 6 h 411"/>
                    <a:gd name="T4" fmla="*/ 10 w 717"/>
                    <a:gd name="T5" fmla="*/ 19 h 411"/>
                    <a:gd name="T6" fmla="*/ 12 w 717"/>
                    <a:gd name="T7" fmla="*/ 14 h 411"/>
                    <a:gd name="T8" fmla="*/ 6 w 717"/>
                    <a:gd name="T9" fmla="*/ 4 h 411"/>
                    <a:gd name="T10" fmla="*/ 1 w 717"/>
                    <a:gd name="T11" fmla="*/ 0 h 411"/>
                    <a:gd name="T12" fmla="*/ 0 w 717"/>
                    <a:gd name="T13" fmla="*/ 4 h 411"/>
                    <a:gd name="T14" fmla="*/ 0 w 717"/>
                    <a:gd name="T15" fmla="*/ 4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8" name="Freeform 51"/>
                <p:cNvSpPr>
                  <a:spLocks/>
                </p:cNvSpPr>
                <p:nvPr userDrawn="1"/>
              </p:nvSpPr>
              <p:spPr bwMode="auto">
                <a:xfrm rot="-3172564">
                  <a:off x="4948" y="142"/>
                  <a:ext cx="179" cy="138"/>
                </a:xfrm>
                <a:custGeom>
                  <a:avLst/>
                  <a:gdLst>
                    <a:gd name="T0" fmla="*/ 0 w 709"/>
                    <a:gd name="T1" fmla="*/ 4 h 386"/>
                    <a:gd name="T2" fmla="*/ 4 w 709"/>
                    <a:gd name="T3" fmla="*/ 6 h 386"/>
                    <a:gd name="T4" fmla="*/ 11 w 709"/>
                    <a:gd name="T5" fmla="*/ 18 h 386"/>
                    <a:gd name="T6" fmla="*/ 11 w 709"/>
                    <a:gd name="T7" fmla="*/ 14 h 386"/>
                    <a:gd name="T8" fmla="*/ 5 w 709"/>
                    <a:gd name="T9" fmla="*/ 3 h 386"/>
                    <a:gd name="T10" fmla="*/ 1 w 709"/>
                    <a:gd name="T11" fmla="*/ 0 h 386"/>
                    <a:gd name="T12" fmla="*/ 0 w 709"/>
                    <a:gd name="T13" fmla="*/ 4 h 386"/>
                    <a:gd name="T14" fmla="*/ 0 w 709"/>
                    <a:gd name="T15" fmla="*/ 4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grpSp>
        <p:sp>
          <p:nvSpPr>
            <p:cNvPr id="1038"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3722" r:id="rId1"/>
  </p:sldLayoutIdLst>
  <p:transition spd="slow">
    <p:randomBar dir="ver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ea typeface="宋体" pitchFamily="2" charset="-122"/>
        </a:defRPr>
      </a:lvl2pPr>
      <a:lvl3pPr algn="ctr" rtl="0" eaLnBrk="0" fontAlgn="base" hangingPunct="0">
        <a:spcBef>
          <a:spcPct val="0"/>
        </a:spcBef>
        <a:spcAft>
          <a:spcPct val="0"/>
        </a:spcAft>
        <a:defRPr sz="4400">
          <a:solidFill>
            <a:schemeClr val="tx1"/>
          </a:solidFill>
          <a:latin typeface="Comic Sans MS" pitchFamily="66" charset="0"/>
          <a:ea typeface="宋体" pitchFamily="2" charset="-122"/>
        </a:defRPr>
      </a:lvl3pPr>
      <a:lvl4pPr algn="ctr" rtl="0" eaLnBrk="0" fontAlgn="base" hangingPunct="0">
        <a:spcBef>
          <a:spcPct val="0"/>
        </a:spcBef>
        <a:spcAft>
          <a:spcPct val="0"/>
        </a:spcAft>
        <a:defRPr sz="4400">
          <a:solidFill>
            <a:schemeClr val="tx1"/>
          </a:solidFill>
          <a:latin typeface="Comic Sans MS" pitchFamily="66" charset="0"/>
          <a:ea typeface="宋体" pitchFamily="2" charset="-122"/>
        </a:defRPr>
      </a:lvl4pPr>
      <a:lvl5pPr algn="ctr" rtl="0" eaLnBrk="0" fontAlgn="base" hangingPunct="0">
        <a:spcBef>
          <a:spcPct val="0"/>
        </a:spcBef>
        <a:spcAft>
          <a:spcPct val="0"/>
        </a:spcAft>
        <a:defRPr sz="4400">
          <a:solidFill>
            <a:schemeClr val="tx1"/>
          </a:solidFill>
          <a:latin typeface="Comic Sans MS" pitchFamily="66" charset="0"/>
          <a:ea typeface="宋体" pitchFamily="2" charset="-122"/>
        </a:defRPr>
      </a:lvl5pPr>
      <a:lvl6pPr marL="457200" algn="ctr" rtl="0" fontAlgn="base">
        <a:spcBef>
          <a:spcPct val="0"/>
        </a:spcBef>
        <a:spcAft>
          <a:spcPct val="0"/>
        </a:spcAft>
        <a:defRPr sz="4400">
          <a:solidFill>
            <a:schemeClr val="tx1"/>
          </a:solidFill>
          <a:latin typeface="Comic Sans MS" pitchFamily="66" charset="0"/>
          <a:ea typeface="宋体" pitchFamily="2" charset="-122"/>
        </a:defRPr>
      </a:lvl6pPr>
      <a:lvl7pPr marL="914400" algn="ctr" rtl="0" fontAlgn="base">
        <a:spcBef>
          <a:spcPct val="0"/>
        </a:spcBef>
        <a:spcAft>
          <a:spcPct val="0"/>
        </a:spcAft>
        <a:defRPr sz="4400">
          <a:solidFill>
            <a:schemeClr val="tx1"/>
          </a:solidFill>
          <a:latin typeface="Comic Sans MS" pitchFamily="66" charset="0"/>
          <a:ea typeface="宋体" pitchFamily="2" charset="-122"/>
        </a:defRPr>
      </a:lvl7pPr>
      <a:lvl8pPr marL="1371600" algn="ctr" rtl="0" fontAlgn="base">
        <a:spcBef>
          <a:spcPct val="0"/>
        </a:spcBef>
        <a:spcAft>
          <a:spcPct val="0"/>
        </a:spcAft>
        <a:defRPr sz="4400">
          <a:solidFill>
            <a:schemeClr val="tx1"/>
          </a:solidFill>
          <a:latin typeface="Comic Sans MS" pitchFamily="66" charset="0"/>
          <a:ea typeface="宋体" pitchFamily="2" charset="-122"/>
        </a:defRPr>
      </a:lvl8pPr>
      <a:lvl9pPr marL="1828800" algn="ctr" rtl="0" fontAlgn="base">
        <a:spcBef>
          <a:spcPct val="0"/>
        </a:spcBef>
        <a:spcAft>
          <a:spcPct val="0"/>
        </a:spcAft>
        <a:defRPr sz="4400">
          <a:solidFill>
            <a:schemeClr val="tx1"/>
          </a:solidFill>
          <a:latin typeface="Comic Sans MS" pitchFamily="66"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2"/>
          <p:cNvSpPr>
            <a:spLocks/>
          </p:cNvSpPr>
          <p:nvPr/>
        </p:nvSpPr>
        <p:spPr bwMode="auto">
          <a:xfrm rot="-3172564">
            <a:off x="7777957" y="-15081"/>
            <a:ext cx="1162050" cy="2084387"/>
          </a:xfrm>
          <a:custGeom>
            <a:avLst/>
            <a:gdLst>
              <a:gd name="T0" fmla="*/ 2147483647 w 2903"/>
              <a:gd name="T1" fmla="*/ 2147483647 h 3686"/>
              <a:gd name="T2" fmla="*/ 2147483647 w 2903"/>
              <a:gd name="T3" fmla="*/ 2147483647 h 3686"/>
              <a:gd name="T4" fmla="*/ 2147483647 w 2903"/>
              <a:gd name="T5" fmla="*/ 0 h 3686"/>
              <a:gd name="T6" fmla="*/ 2147483647 w 2903"/>
              <a:gd name="T7" fmla="*/ 2147483647 h 3686"/>
              <a:gd name="T8" fmla="*/ 2147483647 w 2903"/>
              <a:gd name="T9" fmla="*/ 2147483647 h 3686"/>
              <a:gd name="T10" fmla="*/ 0 w 2903"/>
              <a:gd name="T11" fmla="*/ 2147483647 h 3686"/>
              <a:gd name="T12" fmla="*/ 2147483647 w 2903"/>
              <a:gd name="T13" fmla="*/ 2147483647 h 3686"/>
              <a:gd name="T14" fmla="*/ 2147483647 w 2903"/>
              <a:gd name="T15" fmla="*/ 2147483647 h 3686"/>
              <a:gd name="T16" fmla="*/ 2147483647 w 2903"/>
              <a:gd name="T17" fmla="*/ 2147483647 h 3686"/>
              <a:gd name="T18" fmla="*/ 2147483647 w 2903"/>
              <a:gd name="T19" fmla="*/ 2147483647 h 3686"/>
              <a:gd name="T20" fmla="*/ 2147483647 w 2903"/>
              <a:gd name="T21" fmla="*/ 2147483647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27"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1028"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3013" name="Rectangle 5"/>
          <p:cNvSpPr>
            <a:spLocks noGrp="1" noChangeArrowheads="1"/>
          </p:cNvSpPr>
          <p:nvPr>
            <p:ph type="dt" sz="half" idx="2"/>
          </p:nvPr>
        </p:nvSpPr>
        <p:spPr bwMode="auto">
          <a:xfrm>
            <a:off x="1371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zh-CN" smtClean="0">
              <a:solidFill>
                <a:srgbClr val="000000"/>
              </a:solidFill>
            </a:endParaRPr>
          </a:p>
        </p:txBody>
      </p:sp>
      <p:sp>
        <p:nvSpPr>
          <p:cNvPr id="43014" name="Rectangle 6"/>
          <p:cNvSpPr>
            <a:spLocks noGrp="1" noChangeArrowheads="1"/>
          </p:cNvSpPr>
          <p:nvPr>
            <p:ph type="ftr" sz="quarter" idx="3"/>
          </p:nvPr>
        </p:nvSpPr>
        <p:spPr bwMode="auto">
          <a:xfrm>
            <a:off x="35560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zh-CN" smtClean="0">
              <a:solidFill>
                <a:srgbClr val="000000"/>
              </a:solidFill>
            </a:endParaRPr>
          </a:p>
        </p:txBody>
      </p:sp>
      <p:sp>
        <p:nvSpPr>
          <p:cNvPr id="43015" name="Rectangle 7"/>
          <p:cNvSpPr>
            <a:spLocks noGrp="1" noChangeArrowheads="1"/>
          </p:cNvSpPr>
          <p:nvPr>
            <p:ph type="sldNum" sz="quarter" idx="4"/>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8AC72882-9BE8-4D2B-860B-EC7B780DB586}" type="slidenum">
              <a:rPr lang="en-US" altLang="zh-CN" smtClean="0">
                <a:solidFill>
                  <a:srgbClr val="000000"/>
                </a:solidFill>
              </a:rPr>
              <a:pPr fontAlgn="base">
                <a:spcBef>
                  <a:spcPct val="0"/>
                </a:spcBef>
                <a:spcAft>
                  <a:spcPct val="0"/>
                </a:spcAft>
              </a:pPr>
              <a:t>‹#›</a:t>
            </a:fld>
            <a:endParaRPr lang="en-US" altLang="zh-CN" smtClean="0">
              <a:solidFill>
                <a:srgbClr val="000000"/>
              </a:solidFill>
            </a:endParaRPr>
          </a:p>
        </p:txBody>
      </p:sp>
      <p:sp>
        <p:nvSpPr>
          <p:cNvPr id="1032" name="Freeform 8"/>
          <p:cNvSpPr>
            <a:spLocks/>
          </p:cNvSpPr>
          <p:nvPr/>
        </p:nvSpPr>
        <p:spPr bwMode="auto">
          <a:xfrm rot="-3172564">
            <a:off x="7865269" y="24607"/>
            <a:ext cx="1165225" cy="2097087"/>
          </a:xfrm>
          <a:custGeom>
            <a:avLst/>
            <a:gdLst>
              <a:gd name="T0" fmla="*/ 2147483647 w 2911"/>
              <a:gd name="T1" fmla="*/ 0 h 3703"/>
              <a:gd name="T2" fmla="*/ 2147483647 w 2911"/>
              <a:gd name="T3" fmla="*/ 2147483647 h 3703"/>
              <a:gd name="T4" fmla="*/ 2147483647 w 2911"/>
              <a:gd name="T5" fmla="*/ 2147483647 h 3703"/>
              <a:gd name="T6" fmla="*/ 0 w 2911"/>
              <a:gd name="T7" fmla="*/ 2147483647 h 3703"/>
              <a:gd name="T8" fmla="*/ 2147483647 w 2911"/>
              <a:gd name="T9" fmla="*/ 2147483647 h 3703"/>
              <a:gd name="T10" fmla="*/ 2147483647 w 2911"/>
              <a:gd name="T11" fmla="*/ 2147483647 h 3703"/>
              <a:gd name="T12" fmla="*/ 2147483647 w 2911"/>
              <a:gd name="T13" fmla="*/ 2147483647 h 3703"/>
              <a:gd name="T14" fmla="*/ 2147483647 w 2911"/>
              <a:gd name="T15" fmla="*/ 2147483647 h 3703"/>
              <a:gd name="T16" fmla="*/ 2147483647 w 2911"/>
              <a:gd name="T17" fmla="*/ 2147483647 h 3703"/>
              <a:gd name="T18" fmla="*/ 2147483647 w 2911"/>
              <a:gd name="T19" fmla="*/ 0 h 3703"/>
              <a:gd name="T20" fmla="*/ 2147483647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33" name="Freeform 9"/>
          <p:cNvSpPr>
            <a:spLocks/>
          </p:cNvSpPr>
          <p:nvPr/>
        </p:nvSpPr>
        <p:spPr bwMode="auto">
          <a:xfrm rot="-3172564">
            <a:off x="7831138" y="192088"/>
            <a:ext cx="1025525" cy="1571625"/>
          </a:xfrm>
          <a:custGeom>
            <a:avLst/>
            <a:gdLst>
              <a:gd name="T0" fmla="*/ 0 w 2561"/>
              <a:gd name="T1" fmla="*/ 2147483647 h 2777"/>
              <a:gd name="T2" fmla="*/ 2147483647 w 2561"/>
              <a:gd name="T3" fmla="*/ 2147483647 h 2777"/>
              <a:gd name="T4" fmla="*/ 2147483647 w 2561"/>
              <a:gd name="T5" fmla="*/ 2147483647 h 2777"/>
              <a:gd name="T6" fmla="*/ 2147483647 w 2561"/>
              <a:gd name="T7" fmla="*/ 2147483647 h 2777"/>
              <a:gd name="T8" fmla="*/ 2147483647 w 2561"/>
              <a:gd name="T9" fmla="*/ 2147483647 h 2777"/>
              <a:gd name="T10" fmla="*/ 2147483647 w 2561"/>
              <a:gd name="T11" fmla="*/ 0 h 2777"/>
              <a:gd name="T12" fmla="*/ 0 w 2561"/>
              <a:gd name="T13" fmla="*/ 2147483647 h 2777"/>
              <a:gd name="T14" fmla="*/ 0 w 2561"/>
              <a:gd name="T15" fmla="*/ 2147483647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nvGrpSpPr>
          <p:cNvPr id="1034" name="Group 10"/>
          <p:cNvGrpSpPr>
            <a:grpSpLocks/>
          </p:cNvGrpSpPr>
          <p:nvPr/>
        </p:nvGrpSpPr>
        <p:grpSpPr bwMode="auto">
          <a:xfrm>
            <a:off x="7938" y="5540375"/>
            <a:ext cx="1784350" cy="1246188"/>
            <a:chOff x="5" y="3490"/>
            <a:chExt cx="1124" cy="785"/>
          </a:xfrm>
        </p:grpSpPr>
        <p:sp>
          <p:nvSpPr>
            <p:cNvPr id="1051" name="Freeform 11"/>
            <p:cNvSpPr>
              <a:spLocks/>
            </p:cNvSpPr>
            <p:nvPr userDrawn="1"/>
          </p:nvSpPr>
          <p:spPr bwMode="auto">
            <a:xfrm>
              <a:off x="24" y="3505"/>
              <a:ext cx="1089" cy="649"/>
            </a:xfrm>
            <a:custGeom>
              <a:avLst/>
              <a:gdLst>
                <a:gd name="T0" fmla="*/ 199 w 2177"/>
                <a:gd name="T1" fmla="*/ 158 h 1298"/>
                <a:gd name="T2" fmla="*/ 178 w 2177"/>
                <a:gd name="T3" fmla="*/ 139 h 1298"/>
                <a:gd name="T4" fmla="*/ 167 w 2177"/>
                <a:gd name="T5" fmla="*/ 60 h 1298"/>
                <a:gd name="T6" fmla="*/ 268 w 2177"/>
                <a:gd name="T7" fmla="*/ 42 h 1298"/>
                <a:gd name="T8" fmla="*/ 273 w 2177"/>
                <a:gd name="T9" fmla="*/ 26 h 1298"/>
                <a:gd name="T10" fmla="*/ 263 w 2177"/>
                <a:gd name="T11" fmla="*/ 13 h 1298"/>
                <a:gd name="T12" fmla="*/ 160 w 2177"/>
                <a:gd name="T13" fmla="*/ 27 h 1298"/>
                <a:gd name="T14" fmla="*/ 153 w 2177"/>
                <a:gd name="T15" fmla="*/ 4 h 1298"/>
                <a:gd name="T16" fmla="*/ 136 w 2177"/>
                <a:gd name="T17" fmla="*/ 0 h 1298"/>
                <a:gd name="T18" fmla="*/ 120 w 2177"/>
                <a:gd name="T19" fmla="*/ 4 h 1298"/>
                <a:gd name="T20" fmla="*/ 111 w 2177"/>
                <a:gd name="T21" fmla="*/ 14 h 1298"/>
                <a:gd name="T22" fmla="*/ 118 w 2177"/>
                <a:gd name="T23" fmla="*/ 36 h 1298"/>
                <a:gd name="T24" fmla="*/ 83 w 2177"/>
                <a:gd name="T25" fmla="*/ 56 h 1298"/>
                <a:gd name="T26" fmla="*/ 123 w 2177"/>
                <a:gd name="T27" fmla="*/ 60 h 1298"/>
                <a:gd name="T28" fmla="*/ 139 w 2177"/>
                <a:gd name="T29" fmla="*/ 112 h 1298"/>
                <a:gd name="T30" fmla="*/ 18 w 2177"/>
                <a:gd name="T31" fmla="*/ 59 h 1298"/>
                <a:gd name="T32" fmla="*/ 6 w 2177"/>
                <a:gd name="T33" fmla="*/ 64 h 1298"/>
                <a:gd name="T34" fmla="*/ 0 w 2177"/>
                <a:gd name="T35" fmla="*/ 80 h 1298"/>
                <a:gd name="T36" fmla="*/ 7 w 2177"/>
                <a:gd name="T37" fmla="*/ 98 h 1298"/>
                <a:gd name="T38" fmla="*/ 143 w 2177"/>
                <a:gd name="T39" fmla="*/ 161 h 1298"/>
                <a:gd name="T40" fmla="*/ 173 w 2177"/>
                <a:gd name="T41" fmla="*/ 157 h 1298"/>
                <a:gd name="T42" fmla="*/ 197 w 2177"/>
                <a:gd name="T43" fmla="*/ 163 h 1298"/>
                <a:gd name="T44" fmla="*/ 199 w 2177"/>
                <a:gd name="T45" fmla="*/ 158 h 1298"/>
                <a:gd name="T46" fmla="*/ 199 w 2177"/>
                <a:gd name="T47" fmla="*/ 158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2" name="Freeform 12"/>
            <p:cNvSpPr>
              <a:spLocks/>
            </p:cNvSpPr>
            <p:nvPr userDrawn="1"/>
          </p:nvSpPr>
          <p:spPr bwMode="auto">
            <a:xfrm>
              <a:off x="1022" y="3582"/>
              <a:ext cx="71" cy="129"/>
            </a:xfrm>
            <a:custGeom>
              <a:avLst/>
              <a:gdLst>
                <a:gd name="T0" fmla="*/ 0 w 143"/>
                <a:gd name="T1" fmla="*/ 1 h 258"/>
                <a:gd name="T2" fmla="*/ 15 w 143"/>
                <a:gd name="T3" fmla="*/ 0 h 258"/>
                <a:gd name="T4" fmla="*/ 17 w 143"/>
                <a:gd name="T5" fmla="*/ 30 h 258"/>
                <a:gd name="T6" fmla="*/ 1 w 143"/>
                <a:gd name="T7" fmla="*/ 33 h 258"/>
                <a:gd name="T8" fmla="*/ 0 w 143"/>
                <a:gd name="T9" fmla="*/ 1 h 258"/>
                <a:gd name="T10" fmla="*/ 0 w 143"/>
                <a:gd name="T11" fmla="*/ 1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3" name="Freeform 13"/>
            <p:cNvSpPr>
              <a:spLocks/>
            </p:cNvSpPr>
            <p:nvPr userDrawn="1"/>
          </p:nvSpPr>
          <p:spPr bwMode="auto">
            <a:xfrm>
              <a:off x="20" y="3774"/>
              <a:ext cx="792" cy="410"/>
            </a:xfrm>
            <a:custGeom>
              <a:avLst/>
              <a:gdLst>
                <a:gd name="T0" fmla="*/ 17 w 1586"/>
                <a:gd name="T1" fmla="*/ 0 h 821"/>
                <a:gd name="T2" fmla="*/ 166 w 1586"/>
                <a:gd name="T3" fmla="*/ 64 h 821"/>
                <a:gd name="T4" fmla="*/ 178 w 1586"/>
                <a:gd name="T5" fmla="*/ 79 h 821"/>
                <a:gd name="T6" fmla="*/ 198 w 1586"/>
                <a:gd name="T7" fmla="*/ 99 h 821"/>
                <a:gd name="T8" fmla="*/ 195 w 1586"/>
                <a:gd name="T9" fmla="*/ 102 h 821"/>
                <a:gd name="T10" fmla="*/ 168 w 1586"/>
                <a:gd name="T11" fmla="*/ 98 h 821"/>
                <a:gd name="T12" fmla="*/ 143 w 1586"/>
                <a:gd name="T13" fmla="*/ 101 h 821"/>
                <a:gd name="T14" fmla="*/ 5 w 1586"/>
                <a:gd name="T15" fmla="*/ 37 h 821"/>
                <a:gd name="T16" fmla="*/ 0 w 1586"/>
                <a:gd name="T17" fmla="*/ 18 h 821"/>
                <a:gd name="T18" fmla="*/ 5 w 1586"/>
                <a:gd name="T19" fmla="*/ 4 h 821"/>
                <a:gd name="T20" fmla="*/ 17 w 1586"/>
                <a:gd name="T21" fmla="*/ 0 h 821"/>
                <a:gd name="T22" fmla="*/ 1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4" name="Freeform 14"/>
            <p:cNvSpPr>
              <a:spLocks/>
            </p:cNvSpPr>
            <p:nvPr userDrawn="1"/>
          </p:nvSpPr>
          <p:spPr bwMode="auto">
            <a:xfrm>
              <a:off x="129" y="3808"/>
              <a:ext cx="525" cy="374"/>
            </a:xfrm>
            <a:custGeom>
              <a:avLst/>
              <a:gdLst>
                <a:gd name="T0" fmla="*/ 0 w 1049"/>
                <a:gd name="T1" fmla="*/ 41 h 747"/>
                <a:gd name="T2" fmla="*/ 116 w 1049"/>
                <a:gd name="T3" fmla="*/ 94 h 747"/>
                <a:gd name="T4" fmla="*/ 118 w 1049"/>
                <a:gd name="T5" fmla="*/ 67 h 747"/>
                <a:gd name="T6" fmla="*/ 132 w 1049"/>
                <a:gd name="T7" fmla="*/ 53 h 747"/>
                <a:gd name="T8" fmla="*/ 10 w 1049"/>
                <a:gd name="T9" fmla="*/ 0 h 747"/>
                <a:gd name="T10" fmla="*/ 0 w 1049"/>
                <a:gd name="T11" fmla="*/ 16 h 747"/>
                <a:gd name="T12" fmla="*/ 0 w 1049"/>
                <a:gd name="T13" fmla="*/ 41 h 747"/>
                <a:gd name="T14" fmla="*/ 0 w 1049"/>
                <a:gd name="T15" fmla="*/ 4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5" name="Freeform 15"/>
            <p:cNvSpPr>
              <a:spLocks/>
            </p:cNvSpPr>
            <p:nvPr userDrawn="1"/>
          </p:nvSpPr>
          <p:spPr bwMode="auto">
            <a:xfrm>
              <a:off x="485" y="3532"/>
              <a:ext cx="135" cy="121"/>
            </a:xfrm>
            <a:custGeom>
              <a:avLst/>
              <a:gdLst>
                <a:gd name="T0" fmla="*/ 0 w 272"/>
                <a:gd name="T1" fmla="*/ 4 h 241"/>
                <a:gd name="T2" fmla="*/ 19 w 272"/>
                <a:gd name="T3" fmla="*/ 0 h 241"/>
                <a:gd name="T4" fmla="*/ 31 w 272"/>
                <a:gd name="T5" fmla="*/ 5 h 241"/>
                <a:gd name="T6" fmla="*/ 33 w 272"/>
                <a:gd name="T7" fmla="*/ 18 h 241"/>
                <a:gd name="T8" fmla="*/ 20 w 272"/>
                <a:gd name="T9" fmla="*/ 19 h 241"/>
                <a:gd name="T10" fmla="*/ 4 w 272"/>
                <a:gd name="T11" fmla="*/ 31 h 241"/>
                <a:gd name="T12" fmla="*/ 0 w 272"/>
                <a:gd name="T13" fmla="*/ 4 h 241"/>
                <a:gd name="T14" fmla="*/ 0 w 272"/>
                <a:gd name="T15" fmla="*/ 4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6" name="Freeform 16"/>
            <p:cNvSpPr>
              <a:spLocks/>
            </p:cNvSpPr>
            <p:nvPr userDrawn="1"/>
          </p:nvSpPr>
          <p:spPr bwMode="auto">
            <a:xfrm>
              <a:off x="641" y="4163"/>
              <a:ext cx="76" cy="112"/>
            </a:xfrm>
            <a:custGeom>
              <a:avLst/>
              <a:gdLst>
                <a:gd name="T0" fmla="*/ 19 w 152"/>
                <a:gd name="T1" fmla="*/ 1 h 224"/>
                <a:gd name="T2" fmla="*/ 19 w 152"/>
                <a:gd name="T3" fmla="*/ 28 h 224"/>
                <a:gd name="T4" fmla="*/ 0 w 152"/>
                <a:gd name="T5" fmla="*/ 1 h 224"/>
                <a:gd name="T6" fmla="*/ 9 w 152"/>
                <a:gd name="T7" fmla="*/ 0 h 224"/>
                <a:gd name="T8" fmla="*/ 19 w 152"/>
                <a:gd name="T9" fmla="*/ 1 h 224"/>
                <a:gd name="T10" fmla="*/ 19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7" name="Freeform 17"/>
            <p:cNvSpPr>
              <a:spLocks/>
            </p:cNvSpPr>
            <p:nvPr userDrawn="1"/>
          </p:nvSpPr>
          <p:spPr bwMode="auto">
            <a:xfrm>
              <a:off x="504" y="3607"/>
              <a:ext cx="193" cy="383"/>
            </a:xfrm>
            <a:custGeom>
              <a:avLst/>
              <a:gdLst>
                <a:gd name="T0" fmla="*/ 0 w 386"/>
                <a:gd name="T1" fmla="*/ 10 h 764"/>
                <a:gd name="T2" fmla="*/ 11 w 386"/>
                <a:gd name="T3" fmla="*/ 0 h 764"/>
                <a:gd name="T4" fmla="*/ 29 w 386"/>
                <a:gd name="T5" fmla="*/ 1 h 764"/>
                <a:gd name="T6" fmla="*/ 49 w 386"/>
                <a:gd name="T7" fmla="*/ 96 h 764"/>
                <a:gd name="T8" fmla="*/ 35 w 386"/>
                <a:gd name="T9" fmla="*/ 91 h 764"/>
                <a:gd name="T10" fmla="*/ 19 w 386"/>
                <a:gd name="T11" fmla="*/ 85 h 764"/>
                <a:gd name="T12" fmla="*/ 0 w 386"/>
                <a:gd name="T13" fmla="*/ 10 h 764"/>
                <a:gd name="T14" fmla="*/ 0 w 386"/>
                <a:gd name="T15" fmla="*/ 10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8" name="Freeform 18"/>
            <p:cNvSpPr>
              <a:spLocks/>
            </p:cNvSpPr>
            <p:nvPr userDrawn="1"/>
          </p:nvSpPr>
          <p:spPr bwMode="auto">
            <a:xfrm>
              <a:off x="668" y="3590"/>
              <a:ext cx="364" cy="174"/>
            </a:xfrm>
            <a:custGeom>
              <a:avLst/>
              <a:gdLst>
                <a:gd name="T0" fmla="*/ 87 w 728"/>
                <a:gd name="T1" fmla="*/ 0 h 348"/>
                <a:gd name="T2" fmla="*/ 0 w 728"/>
                <a:gd name="T3" fmla="*/ 14 h 348"/>
                <a:gd name="T4" fmla="*/ 4 w 728"/>
                <a:gd name="T5" fmla="*/ 44 h 348"/>
                <a:gd name="T6" fmla="*/ 90 w 728"/>
                <a:gd name="T7" fmla="*/ 30 h 348"/>
                <a:gd name="T8" fmla="*/ 91 w 728"/>
                <a:gd name="T9" fmla="*/ 6 h 348"/>
                <a:gd name="T10" fmla="*/ 87 w 728"/>
                <a:gd name="T11" fmla="*/ 0 h 348"/>
                <a:gd name="T12" fmla="*/ 87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9" name="Freeform 19"/>
            <p:cNvSpPr>
              <a:spLocks/>
            </p:cNvSpPr>
            <p:nvPr userDrawn="1"/>
          </p:nvSpPr>
          <p:spPr bwMode="auto">
            <a:xfrm>
              <a:off x="347" y="3693"/>
              <a:ext cx="156" cy="67"/>
            </a:xfrm>
            <a:custGeom>
              <a:avLst/>
              <a:gdLst>
                <a:gd name="T0" fmla="*/ 34 w 312"/>
                <a:gd name="T1" fmla="*/ 0 h 135"/>
                <a:gd name="T2" fmla="*/ 0 w 312"/>
                <a:gd name="T3" fmla="*/ 9 h 135"/>
                <a:gd name="T4" fmla="*/ 39 w 312"/>
                <a:gd name="T5" fmla="*/ 16 h 135"/>
                <a:gd name="T6" fmla="*/ 34 w 312"/>
                <a:gd name="T7" fmla="*/ 0 h 135"/>
                <a:gd name="T8" fmla="*/ 34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nvGrpSpPr>
            <p:cNvPr id="1060" name="Group 20"/>
            <p:cNvGrpSpPr>
              <a:grpSpLocks/>
            </p:cNvGrpSpPr>
            <p:nvPr userDrawn="1"/>
          </p:nvGrpSpPr>
          <p:grpSpPr bwMode="auto">
            <a:xfrm>
              <a:off x="5" y="3490"/>
              <a:ext cx="1124" cy="780"/>
              <a:chOff x="5" y="3490"/>
              <a:chExt cx="1124" cy="780"/>
            </a:xfrm>
          </p:grpSpPr>
          <p:grpSp>
            <p:nvGrpSpPr>
              <p:cNvPr id="1061" name="Group 21"/>
              <p:cNvGrpSpPr>
                <a:grpSpLocks/>
              </p:cNvGrpSpPr>
              <p:nvPr userDrawn="1"/>
            </p:nvGrpSpPr>
            <p:grpSpPr bwMode="auto">
              <a:xfrm>
                <a:off x="499" y="3562"/>
                <a:ext cx="548" cy="708"/>
                <a:chOff x="499" y="3562"/>
                <a:chExt cx="548" cy="708"/>
              </a:xfrm>
            </p:grpSpPr>
            <p:sp>
              <p:nvSpPr>
                <p:cNvPr id="1074" name="Freeform 22"/>
                <p:cNvSpPr>
                  <a:spLocks/>
                </p:cNvSpPr>
                <p:nvPr userDrawn="1"/>
              </p:nvSpPr>
              <p:spPr bwMode="auto">
                <a:xfrm>
                  <a:off x="499" y="3587"/>
                  <a:ext cx="157" cy="87"/>
                </a:xfrm>
                <a:custGeom>
                  <a:avLst/>
                  <a:gdLst>
                    <a:gd name="T0" fmla="*/ 0 w 313"/>
                    <a:gd name="T1" fmla="*/ 13 h 175"/>
                    <a:gd name="T2" fmla="*/ 15 w 313"/>
                    <a:gd name="T3" fmla="*/ 1 h 175"/>
                    <a:gd name="T4" fmla="*/ 27 w 313"/>
                    <a:gd name="T5" fmla="*/ 0 h 175"/>
                    <a:gd name="T6" fmla="*/ 37 w 313"/>
                    <a:gd name="T7" fmla="*/ 3 h 175"/>
                    <a:gd name="T8" fmla="*/ 40 w 313"/>
                    <a:gd name="T9" fmla="*/ 11 h 175"/>
                    <a:gd name="T10" fmla="*/ 21 w 313"/>
                    <a:gd name="T11" fmla="*/ 8 h 175"/>
                    <a:gd name="T12" fmla="*/ 10 w 313"/>
                    <a:gd name="T13" fmla="*/ 12 h 175"/>
                    <a:gd name="T14" fmla="*/ 2 w 313"/>
                    <a:gd name="T15" fmla="*/ 21 h 175"/>
                    <a:gd name="T16" fmla="*/ 0 w 313"/>
                    <a:gd name="T17" fmla="*/ 13 h 175"/>
                    <a:gd name="T18" fmla="*/ 0 w 313"/>
                    <a:gd name="T19" fmla="*/ 13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5" name="Freeform 23"/>
                <p:cNvSpPr>
                  <a:spLocks/>
                </p:cNvSpPr>
                <p:nvPr userDrawn="1"/>
              </p:nvSpPr>
              <p:spPr bwMode="auto">
                <a:xfrm>
                  <a:off x="636" y="4137"/>
                  <a:ext cx="115" cy="133"/>
                </a:xfrm>
                <a:custGeom>
                  <a:avLst/>
                  <a:gdLst>
                    <a:gd name="T0" fmla="*/ 0 w 230"/>
                    <a:gd name="T1" fmla="*/ 5 h 266"/>
                    <a:gd name="T2" fmla="*/ 20 w 230"/>
                    <a:gd name="T3" fmla="*/ 34 h 266"/>
                    <a:gd name="T4" fmla="*/ 29 w 230"/>
                    <a:gd name="T5" fmla="*/ 32 h 266"/>
                    <a:gd name="T6" fmla="*/ 28 w 230"/>
                    <a:gd name="T7" fmla="*/ 3 h 266"/>
                    <a:gd name="T8" fmla="*/ 21 w 230"/>
                    <a:gd name="T9" fmla="*/ 0 h 266"/>
                    <a:gd name="T10" fmla="*/ 23 w 230"/>
                    <a:gd name="T11" fmla="*/ 25 h 266"/>
                    <a:gd name="T12" fmla="*/ 9 w 230"/>
                    <a:gd name="T13" fmla="*/ 1 h 266"/>
                    <a:gd name="T14" fmla="*/ 0 w 230"/>
                    <a:gd name="T15" fmla="*/ 5 h 266"/>
                    <a:gd name="T16" fmla="*/ 0 w 230"/>
                    <a:gd name="T17" fmla="*/ 5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6" name="Freeform 24"/>
                <p:cNvSpPr>
                  <a:spLocks/>
                </p:cNvSpPr>
                <p:nvPr userDrawn="1"/>
              </p:nvSpPr>
              <p:spPr bwMode="auto">
                <a:xfrm>
                  <a:off x="1004" y="3562"/>
                  <a:ext cx="43" cy="117"/>
                </a:xfrm>
                <a:custGeom>
                  <a:avLst/>
                  <a:gdLst>
                    <a:gd name="T0" fmla="*/ 0 w 87"/>
                    <a:gd name="T1" fmla="*/ 3 h 234"/>
                    <a:gd name="T2" fmla="*/ 4 w 87"/>
                    <a:gd name="T3" fmla="*/ 12 h 234"/>
                    <a:gd name="T4" fmla="*/ 5 w 87"/>
                    <a:gd name="T5" fmla="*/ 20 h 234"/>
                    <a:gd name="T6" fmla="*/ 3 w 87"/>
                    <a:gd name="T7" fmla="*/ 30 h 234"/>
                    <a:gd name="T8" fmla="*/ 10 w 87"/>
                    <a:gd name="T9" fmla="*/ 28 h 234"/>
                    <a:gd name="T10" fmla="*/ 10 w 87"/>
                    <a:gd name="T11" fmla="*/ 15 h 234"/>
                    <a:gd name="T12" fmla="*/ 5 w 87"/>
                    <a:gd name="T13" fmla="*/ 0 h 234"/>
                    <a:gd name="T14" fmla="*/ 0 w 87"/>
                    <a:gd name="T15" fmla="*/ 3 h 234"/>
                    <a:gd name="T16" fmla="*/ 0 w 87"/>
                    <a:gd name="T17" fmla="*/ 3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sp>
            <p:nvSpPr>
              <p:cNvPr id="1062" name="Freeform 25"/>
              <p:cNvSpPr>
                <a:spLocks/>
              </p:cNvSpPr>
              <p:nvPr userDrawn="1"/>
            </p:nvSpPr>
            <p:spPr bwMode="auto">
              <a:xfrm>
                <a:off x="76" y="3732"/>
                <a:ext cx="595" cy="250"/>
              </a:xfrm>
              <a:custGeom>
                <a:avLst/>
                <a:gdLst>
                  <a:gd name="T0" fmla="*/ 13 w 1190"/>
                  <a:gd name="T1" fmla="*/ 0 h 500"/>
                  <a:gd name="T2" fmla="*/ 149 w 1190"/>
                  <a:gd name="T3" fmla="*/ 62 h 500"/>
                  <a:gd name="T4" fmla="*/ 135 w 1190"/>
                  <a:gd name="T5" fmla="*/ 63 h 500"/>
                  <a:gd name="T6" fmla="*/ 0 w 1190"/>
                  <a:gd name="T7" fmla="*/ 4 h 500"/>
                  <a:gd name="T8" fmla="*/ 13 w 1190"/>
                  <a:gd name="T9" fmla="*/ 0 h 500"/>
                  <a:gd name="T10" fmla="*/ 13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3" name="Freeform 26"/>
              <p:cNvSpPr>
                <a:spLocks/>
              </p:cNvSpPr>
              <p:nvPr userDrawn="1"/>
            </p:nvSpPr>
            <p:spPr bwMode="auto">
              <a:xfrm>
                <a:off x="260" y="3886"/>
                <a:ext cx="244" cy="148"/>
              </a:xfrm>
              <a:custGeom>
                <a:avLst/>
                <a:gdLst>
                  <a:gd name="T0" fmla="*/ 1 w 489"/>
                  <a:gd name="T1" fmla="*/ 5 h 296"/>
                  <a:gd name="T2" fmla="*/ 20 w 489"/>
                  <a:gd name="T3" fmla="*/ 9 h 296"/>
                  <a:gd name="T4" fmla="*/ 40 w 489"/>
                  <a:gd name="T5" fmla="*/ 18 h 296"/>
                  <a:gd name="T6" fmla="*/ 55 w 489"/>
                  <a:gd name="T7" fmla="*/ 31 h 296"/>
                  <a:gd name="T8" fmla="*/ 40 w 489"/>
                  <a:gd name="T9" fmla="*/ 29 h 296"/>
                  <a:gd name="T10" fmla="*/ 17 w 489"/>
                  <a:gd name="T11" fmla="*/ 19 h 296"/>
                  <a:gd name="T12" fmla="*/ 6 w 489"/>
                  <a:gd name="T13" fmla="*/ 10 h 296"/>
                  <a:gd name="T14" fmla="*/ 13 w 489"/>
                  <a:gd name="T15" fmla="*/ 21 h 296"/>
                  <a:gd name="T16" fmla="*/ 34 w 489"/>
                  <a:gd name="T17" fmla="*/ 34 h 296"/>
                  <a:gd name="T18" fmla="*/ 58 w 489"/>
                  <a:gd name="T19" fmla="*/ 37 h 296"/>
                  <a:gd name="T20" fmla="*/ 61 w 489"/>
                  <a:gd name="T21" fmla="*/ 28 h 296"/>
                  <a:gd name="T22" fmla="*/ 49 w 489"/>
                  <a:gd name="T23" fmla="*/ 15 h 296"/>
                  <a:gd name="T24" fmla="*/ 21 w 489"/>
                  <a:gd name="T25" fmla="*/ 3 h 296"/>
                  <a:gd name="T26" fmla="*/ 0 w 489"/>
                  <a:gd name="T27" fmla="*/ 0 h 296"/>
                  <a:gd name="T28" fmla="*/ 1 w 489"/>
                  <a:gd name="T29" fmla="*/ 5 h 296"/>
                  <a:gd name="T30" fmla="*/ 1 w 489"/>
                  <a:gd name="T31" fmla="*/ 5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4" name="Freeform 27"/>
              <p:cNvSpPr>
                <a:spLocks/>
              </p:cNvSpPr>
              <p:nvPr userDrawn="1"/>
            </p:nvSpPr>
            <p:spPr bwMode="auto">
              <a:xfrm>
                <a:off x="565" y="3680"/>
                <a:ext cx="107" cy="238"/>
              </a:xfrm>
              <a:custGeom>
                <a:avLst/>
                <a:gdLst>
                  <a:gd name="T0" fmla="*/ 3 w 213"/>
                  <a:gd name="T1" fmla="*/ 0 h 478"/>
                  <a:gd name="T2" fmla="*/ 12 w 213"/>
                  <a:gd name="T3" fmla="*/ 3 h 478"/>
                  <a:gd name="T4" fmla="*/ 10 w 213"/>
                  <a:gd name="T5" fmla="*/ 24 h 478"/>
                  <a:gd name="T6" fmla="*/ 14 w 213"/>
                  <a:gd name="T7" fmla="*/ 40 h 478"/>
                  <a:gd name="T8" fmla="*/ 27 w 213"/>
                  <a:gd name="T9" fmla="*/ 56 h 478"/>
                  <a:gd name="T10" fmla="*/ 13 w 213"/>
                  <a:gd name="T11" fmla="*/ 59 h 478"/>
                  <a:gd name="T12" fmla="*/ 4 w 213"/>
                  <a:gd name="T13" fmla="*/ 42 h 478"/>
                  <a:gd name="T14" fmla="*/ 0 w 213"/>
                  <a:gd name="T15" fmla="*/ 7 h 478"/>
                  <a:gd name="T16" fmla="*/ 3 w 213"/>
                  <a:gd name="T17" fmla="*/ 0 h 478"/>
                  <a:gd name="T18" fmla="*/ 3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nvGrpSpPr>
              <p:cNvPr id="1065" name="Group 28"/>
              <p:cNvGrpSpPr>
                <a:grpSpLocks/>
              </p:cNvGrpSpPr>
              <p:nvPr userDrawn="1"/>
            </p:nvGrpSpPr>
            <p:grpSpPr bwMode="auto">
              <a:xfrm>
                <a:off x="5" y="3490"/>
                <a:ext cx="1124" cy="678"/>
                <a:chOff x="5" y="3490"/>
                <a:chExt cx="1124" cy="678"/>
              </a:xfrm>
            </p:grpSpPr>
            <p:sp>
              <p:nvSpPr>
                <p:cNvPr id="1066" name="Freeform 29"/>
                <p:cNvSpPr>
                  <a:spLocks/>
                </p:cNvSpPr>
                <p:nvPr userDrawn="1"/>
              </p:nvSpPr>
              <p:spPr bwMode="auto">
                <a:xfrm>
                  <a:off x="669" y="4048"/>
                  <a:ext cx="75" cy="87"/>
                </a:xfrm>
                <a:custGeom>
                  <a:avLst/>
                  <a:gdLst>
                    <a:gd name="T0" fmla="*/ 14 w 150"/>
                    <a:gd name="T1" fmla="*/ 0 h 173"/>
                    <a:gd name="T2" fmla="*/ 5 w 150"/>
                    <a:gd name="T3" fmla="*/ 9 h 173"/>
                    <a:gd name="T4" fmla="*/ 0 w 150"/>
                    <a:gd name="T5" fmla="*/ 22 h 173"/>
                    <a:gd name="T6" fmla="*/ 10 w 150"/>
                    <a:gd name="T7" fmla="*/ 20 h 173"/>
                    <a:gd name="T8" fmla="*/ 13 w 150"/>
                    <a:gd name="T9" fmla="*/ 11 h 173"/>
                    <a:gd name="T10" fmla="*/ 19 w 150"/>
                    <a:gd name="T11" fmla="*/ 4 h 173"/>
                    <a:gd name="T12" fmla="*/ 14 w 150"/>
                    <a:gd name="T13" fmla="*/ 0 h 173"/>
                    <a:gd name="T14" fmla="*/ 14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7" name="Freeform 30"/>
                <p:cNvSpPr>
                  <a:spLocks/>
                </p:cNvSpPr>
                <p:nvPr userDrawn="1"/>
              </p:nvSpPr>
              <p:spPr bwMode="auto">
                <a:xfrm>
                  <a:off x="5" y="3728"/>
                  <a:ext cx="842" cy="440"/>
                </a:xfrm>
                <a:custGeom>
                  <a:avLst/>
                  <a:gdLst>
                    <a:gd name="T0" fmla="*/ 20 w 1684"/>
                    <a:gd name="T1" fmla="*/ 0 h 880"/>
                    <a:gd name="T2" fmla="*/ 8 w 1684"/>
                    <a:gd name="T3" fmla="*/ 7 h 880"/>
                    <a:gd name="T4" fmla="*/ 0 w 1684"/>
                    <a:gd name="T5" fmla="*/ 26 h 880"/>
                    <a:gd name="T6" fmla="*/ 9 w 1684"/>
                    <a:gd name="T7" fmla="*/ 45 h 880"/>
                    <a:gd name="T8" fmla="*/ 148 w 1684"/>
                    <a:gd name="T9" fmla="*/ 109 h 880"/>
                    <a:gd name="T10" fmla="*/ 178 w 1684"/>
                    <a:gd name="T11" fmla="*/ 105 h 880"/>
                    <a:gd name="T12" fmla="*/ 202 w 1684"/>
                    <a:gd name="T13" fmla="*/ 110 h 880"/>
                    <a:gd name="T14" fmla="*/ 211 w 1684"/>
                    <a:gd name="T15" fmla="*/ 101 h 880"/>
                    <a:gd name="T16" fmla="*/ 188 w 1684"/>
                    <a:gd name="T17" fmla="*/ 83 h 880"/>
                    <a:gd name="T18" fmla="*/ 179 w 1684"/>
                    <a:gd name="T19" fmla="*/ 64 h 880"/>
                    <a:gd name="T20" fmla="*/ 172 w 1684"/>
                    <a:gd name="T21" fmla="*/ 66 h 880"/>
                    <a:gd name="T22" fmla="*/ 180 w 1684"/>
                    <a:gd name="T23" fmla="*/ 83 h 880"/>
                    <a:gd name="T24" fmla="*/ 198 w 1684"/>
                    <a:gd name="T25" fmla="*/ 102 h 880"/>
                    <a:gd name="T26" fmla="*/ 177 w 1684"/>
                    <a:gd name="T27" fmla="*/ 99 h 880"/>
                    <a:gd name="T28" fmla="*/ 153 w 1684"/>
                    <a:gd name="T29" fmla="*/ 102 h 880"/>
                    <a:gd name="T30" fmla="*/ 157 w 1684"/>
                    <a:gd name="T31" fmla="*/ 82 h 880"/>
                    <a:gd name="T32" fmla="*/ 168 w 1684"/>
                    <a:gd name="T33" fmla="*/ 68 h 880"/>
                    <a:gd name="T34" fmla="*/ 156 w 1684"/>
                    <a:gd name="T35" fmla="*/ 69 h 880"/>
                    <a:gd name="T36" fmla="*/ 146 w 1684"/>
                    <a:gd name="T37" fmla="*/ 83 h 880"/>
                    <a:gd name="T38" fmla="*/ 143 w 1684"/>
                    <a:gd name="T39" fmla="*/ 99 h 880"/>
                    <a:gd name="T40" fmla="*/ 14 w 1684"/>
                    <a:gd name="T41" fmla="*/ 39 h 880"/>
                    <a:gd name="T42" fmla="*/ 10 w 1684"/>
                    <a:gd name="T43" fmla="*/ 27 h 880"/>
                    <a:gd name="T44" fmla="*/ 13 w 1684"/>
                    <a:gd name="T45" fmla="*/ 12 h 880"/>
                    <a:gd name="T46" fmla="*/ 28 w 1684"/>
                    <a:gd name="T47" fmla="*/ 0 h 880"/>
                    <a:gd name="T48" fmla="*/ 20 w 1684"/>
                    <a:gd name="T49" fmla="*/ 0 h 880"/>
                    <a:gd name="T50" fmla="*/ 2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8" name="Freeform 31"/>
                <p:cNvSpPr>
                  <a:spLocks/>
                </p:cNvSpPr>
                <p:nvPr userDrawn="1"/>
              </p:nvSpPr>
              <p:spPr bwMode="auto">
                <a:xfrm>
                  <a:off x="106" y="3770"/>
                  <a:ext cx="80" cy="167"/>
                </a:xfrm>
                <a:custGeom>
                  <a:avLst/>
                  <a:gdLst>
                    <a:gd name="T0" fmla="*/ 15 w 160"/>
                    <a:gd name="T1" fmla="*/ 0 h 335"/>
                    <a:gd name="T2" fmla="*/ 3 w 160"/>
                    <a:gd name="T3" fmla="*/ 13 h 335"/>
                    <a:gd name="T4" fmla="*/ 0 w 160"/>
                    <a:gd name="T5" fmla="*/ 28 h 335"/>
                    <a:gd name="T6" fmla="*/ 5 w 160"/>
                    <a:gd name="T7" fmla="*/ 39 h 335"/>
                    <a:gd name="T8" fmla="*/ 12 w 160"/>
                    <a:gd name="T9" fmla="*/ 41 h 335"/>
                    <a:gd name="T10" fmla="*/ 10 w 160"/>
                    <a:gd name="T11" fmla="*/ 19 h 335"/>
                    <a:gd name="T12" fmla="*/ 20 w 160"/>
                    <a:gd name="T13" fmla="*/ 2 h 335"/>
                    <a:gd name="T14" fmla="*/ 15 w 160"/>
                    <a:gd name="T15" fmla="*/ 0 h 335"/>
                    <a:gd name="T16" fmla="*/ 15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9" name="Freeform 32"/>
                <p:cNvSpPr>
                  <a:spLocks/>
                </p:cNvSpPr>
                <p:nvPr userDrawn="1"/>
              </p:nvSpPr>
              <p:spPr bwMode="auto">
                <a:xfrm>
                  <a:off x="449" y="3490"/>
                  <a:ext cx="322" cy="594"/>
                </a:xfrm>
                <a:custGeom>
                  <a:avLst/>
                  <a:gdLst>
                    <a:gd name="T0" fmla="*/ 28 w 642"/>
                    <a:gd name="T1" fmla="*/ 112 h 1188"/>
                    <a:gd name="T2" fmla="*/ 0 w 642"/>
                    <a:gd name="T3" fmla="*/ 16 h 1188"/>
                    <a:gd name="T4" fmla="*/ 11 w 642"/>
                    <a:gd name="T5" fmla="*/ 5 h 1188"/>
                    <a:gd name="T6" fmla="*/ 33 w 642"/>
                    <a:gd name="T7" fmla="*/ 0 h 1188"/>
                    <a:gd name="T8" fmla="*/ 50 w 642"/>
                    <a:gd name="T9" fmla="*/ 8 h 1188"/>
                    <a:gd name="T10" fmla="*/ 81 w 642"/>
                    <a:gd name="T11" fmla="*/ 149 h 1188"/>
                    <a:gd name="T12" fmla="*/ 70 w 642"/>
                    <a:gd name="T13" fmla="*/ 137 h 1188"/>
                    <a:gd name="T14" fmla="*/ 45 w 642"/>
                    <a:gd name="T15" fmla="*/ 13 h 1188"/>
                    <a:gd name="T16" fmla="*/ 29 w 642"/>
                    <a:gd name="T17" fmla="*/ 8 h 1188"/>
                    <a:gd name="T18" fmla="*/ 15 w 642"/>
                    <a:gd name="T19" fmla="*/ 10 h 1188"/>
                    <a:gd name="T20" fmla="*/ 10 w 642"/>
                    <a:gd name="T21" fmla="*/ 18 h 1188"/>
                    <a:gd name="T22" fmla="*/ 39 w 642"/>
                    <a:gd name="T23" fmla="*/ 116 h 1188"/>
                    <a:gd name="T24" fmla="*/ 28 w 642"/>
                    <a:gd name="T25" fmla="*/ 112 h 1188"/>
                    <a:gd name="T26" fmla="*/ 28 w 642"/>
                    <a:gd name="T27" fmla="*/ 112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0" name="Freeform 33"/>
                <p:cNvSpPr>
                  <a:spLocks/>
                </p:cNvSpPr>
                <p:nvPr userDrawn="1"/>
              </p:nvSpPr>
              <p:spPr bwMode="auto">
                <a:xfrm>
                  <a:off x="578" y="3650"/>
                  <a:ext cx="96" cy="252"/>
                </a:xfrm>
                <a:custGeom>
                  <a:avLst/>
                  <a:gdLst>
                    <a:gd name="T0" fmla="*/ 0 w 192"/>
                    <a:gd name="T1" fmla="*/ 4 h 504"/>
                    <a:gd name="T2" fmla="*/ 10 w 192"/>
                    <a:gd name="T3" fmla="*/ 25 h 504"/>
                    <a:gd name="T4" fmla="*/ 15 w 192"/>
                    <a:gd name="T5" fmla="*/ 40 h 504"/>
                    <a:gd name="T6" fmla="*/ 15 w 192"/>
                    <a:gd name="T7" fmla="*/ 63 h 504"/>
                    <a:gd name="T8" fmla="*/ 24 w 192"/>
                    <a:gd name="T9" fmla="*/ 63 h 504"/>
                    <a:gd name="T10" fmla="*/ 24 w 192"/>
                    <a:gd name="T11" fmla="*/ 45 h 504"/>
                    <a:gd name="T12" fmla="*/ 21 w 192"/>
                    <a:gd name="T13" fmla="*/ 26 h 504"/>
                    <a:gd name="T14" fmla="*/ 13 w 192"/>
                    <a:gd name="T15" fmla="*/ 8 h 504"/>
                    <a:gd name="T16" fmla="*/ 8 w 192"/>
                    <a:gd name="T17" fmla="*/ 0 h 504"/>
                    <a:gd name="T18" fmla="*/ 0 w 192"/>
                    <a:gd name="T19" fmla="*/ 4 h 504"/>
                    <a:gd name="T20" fmla="*/ 0 w 192"/>
                    <a:gd name="T21" fmla="*/ 4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1" name="Freeform 34"/>
                <p:cNvSpPr>
                  <a:spLocks/>
                </p:cNvSpPr>
                <p:nvPr userDrawn="1"/>
              </p:nvSpPr>
              <p:spPr bwMode="auto">
                <a:xfrm>
                  <a:off x="328" y="3630"/>
                  <a:ext cx="195" cy="135"/>
                </a:xfrm>
                <a:custGeom>
                  <a:avLst/>
                  <a:gdLst>
                    <a:gd name="T0" fmla="*/ 38 w 390"/>
                    <a:gd name="T1" fmla="*/ 0 h 269"/>
                    <a:gd name="T2" fmla="*/ 33 w 390"/>
                    <a:gd name="T3" fmla="*/ 3 h 269"/>
                    <a:gd name="T4" fmla="*/ 32 w 390"/>
                    <a:gd name="T5" fmla="*/ 9 h 269"/>
                    <a:gd name="T6" fmla="*/ 0 w 390"/>
                    <a:gd name="T7" fmla="*/ 22 h 269"/>
                    <a:gd name="T8" fmla="*/ 0 w 390"/>
                    <a:gd name="T9" fmla="*/ 28 h 269"/>
                    <a:gd name="T10" fmla="*/ 36 w 390"/>
                    <a:gd name="T11" fmla="*/ 29 h 269"/>
                    <a:gd name="T12" fmla="*/ 40 w 390"/>
                    <a:gd name="T13" fmla="*/ 34 h 269"/>
                    <a:gd name="T14" fmla="*/ 49 w 390"/>
                    <a:gd name="T15" fmla="*/ 34 h 269"/>
                    <a:gd name="T16" fmla="*/ 48 w 390"/>
                    <a:gd name="T17" fmla="*/ 24 h 269"/>
                    <a:gd name="T18" fmla="*/ 15 w 390"/>
                    <a:gd name="T19" fmla="*/ 22 h 269"/>
                    <a:gd name="T20" fmla="*/ 42 w 390"/>
                    <a:gd name="T21" fmla="*/ 12 h 269"/>
                    <a:gd name="T22" fmla="*/ 38 w 390"/>
                    <a:gd name="T23" fmla="*/ 0 h 269"/>
                    <a:gd name="T24" fmla="*/ 38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2" name="Freeform 35"/>
                <p:cNvSpPr>
                  <a:spLocks/>
                </p:cNvSpPr>
                <p:nvPr userDrawn="1"/>
              </p:nvSpPr>
              <p:spPr bwMode="auto">
                <a:xfrm>
                  <a:off x="658" y="3538"/>
                  <a:ext cx="471" cy="212"/>
                </a:xfrm>
                <a:custGeom>
                  <a:avLst/>
                  <a:gdLst>
                    <a:gd name="T0" fmla="*/ 0 w 941"/>
                    <a:gd name="T1" fmla="*/ 17 h 424"/>
                    <a:gd name="T2" fmla="*/ 108 w 941"/>
                    <a:gd name="T3" fmla="*/ 0 h 424"/>
                    <a:gd name="T4" fmla="*/ 116 w 941"/>
                    <a:gd name="T5" fmla="*/ 10 h 424"/>
                    <a:gd name="T6" fmla="*/ 118 w 941"/>
                    <a:gd name="T7" fmla="*/ 23 h 424"/>
                    <a:gd name="T8" fmla="*/ 113 w 941"/>
                    <a:gd name="T9" fmla="*/ 36 h 424"/>
                    <a:gd name="T10" fmla="*/ 8 w 941"/>
                    <a:gd name="T11" fmla="*/ 53 h 424"/>
                    <a:gd name="T12" fmla="*/ 7 w 941"/>
                    <a:gd name="T13" fmla="*/ 48 h 424"/>
                    <a:gd name="T14" fmla="*/ 108 w 941"/>
                    <a:gd name="T15" fmla="*/ 31 h 424"/>
                    <a:gd name="T16" fmla="*/ 112 w 941"/>
                    <a:gd name="T17" fmla="*/ 19 h 424"/>
                    <a:gd name="T18" fmla="*/ 105 w 941"/>
                    <a:gd name="T19" fmla="*/ 8 h 424"/>
                    <a:gd name="T20" fmla="*/ 0 w 941"/>
                    <a:gd name="T21" fmla="*/ 24 h 424"/>
                    <a:gd name="T22" fmla="*/ 0 w 941"/>
                    <a:gd name="T23" fmla="*/ 17 h 424"/>
                    <a:gd name="T24" fmla="*/ 0 w 941"/>
                    <a:gd name="T25" fmla="*/ 17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3" name="Freeform 36"/>
                <p:cNvSpPr>
                  <a:spLocks/>
                </p:cNvSpPr>
                <p:nvPr userDrawn="1"/>
              </p:nvSpPr>
              <p:spPr bwMode="auto">
                <a:xfrm>
                  <a:off x="717" y="3606"/>
                  <a:ext cx="245" cy="86"/>
                </a:xfrm>
                <a:custGeom>
                  <a:avLst/>
                  <a:gdLst>
                    <a:gd name="T0" fmla="*/ 0 w 488"/>
                    <a:gd name="T1" fmla="*/ 15 h 173"/>
                    <a:gd name="T2" fmla="*/ 9 w 488"/>
                    <a:gd name="T3" fmla="*/ 21 h 173"/>
                    <a:gd name="T4" fmla="*/ 28 w 488"/>
                    <a:gd name="T5" fmla="*/ 20 h 173"/>
                    <a:gd name="T6" fmla="*/ 53 w 488"/>
                    <a:gd name="T7" fmla="*/ 14 h 173"/>
                    <a:gd name="T8" fmla="*/ 62 w 488"/>
                    <a:gd name="T9" fmla="*/ 5 h 173"/>
                    <a:gd name="T10" fmla="*/ 56 w 488"/>
                    <a:gd name="T11" fmla="*/ 0 h 173"/>
                    <a:gd name="T12" fmla="*/ 32 w 488"/>
                    <a:gd name="T13" fmla="*/ 0 h 173"/>
                    <a:gd name="T14" fmla="*/ 14 w 488"/>
                    <a:gd name="T15" fmla="*/ 1 h 173"/>
                    <a:gd name="T16" fmla="*/ 2 w 488"/>
                    <a:gd name="T17" fmla="*/ 9 h 173"/>
                    <a:gd name="T18" fmla="*/ 14 w 488"/>
                    <a:gd name="T19" fmla="*/ 11 h 173"/>
                    <a:gd name="T20" fmla="*/ 35 w 488"/>
                    <a:gd name="T21" fmla="*/ 6 h 173"/>
                    <a:gd name="T22" fmla="*/ 53 w 488"/>
                    <a:gd name="T23" fmla="*/ 6 h 173"/>
                    <a:gd name="T24" fmla="*/ 34 w 488"/>
                    <a:gd name="T25" fmla="*/ 13 h 173"/>
                    <a:gd name="T26" fmla="*/ 18 w 488"/>
                    <a:gd name="T27" fmla="*/ 15 h 173"/>
                    <a:gd name="T28" fmla="*/ 0 w 488"/>
                    <a:gd name="T29" fmla="*/ 15 h 173"/>
                    <a:gd name="T30" fmla="*/ 0 w 488"/>
                    <a:gd name="T31" fmla="*/ 15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grpSp>
      </p:grpSp>
      <p:grpSp>
        <p:nvGrpSpPr>
          <p:cNvPr id="1035" name="Group 37"/>
          <p:cNvGrpSpPr>
            <a:grpSpLocks/>
          </p:cNvGrpSpPr>
          <p:nvPr/>
        </p:nvGrpSpPr>
        <p:grpSpPr bwMode="auto">
          <a:xfrm>
            <a:off x="8680450" y="2116138"/>
            <a:ext cx="385763" cy="4308475"/>
            <a:chOff x="5468" y="1333"/>
            <a:chExt cx="243" cy="2714"/>
          </a:xfrm>
        </p:grpSpPr>
        <p:sp>
          <p:nvSpPr>
            <p:cNvPr id="1049" name="Freeform 38"/>
            <p:cNvSpPr>
              <a:spLocks/>
            </p:cNvSpPr>
            <p:nvPr userDrawn="1"/>
          </p:nvSpPr>
          <p:spPr bwMode="auto">
            <a:xfrm flipH="1">
              <a:off x="5468" y="2620"/>
              <a:ext cx="205" cy="1427"/>
            </a:xfrm>
            <a:custGeom>
              <a:avLst/>
              <a:gdLst>
                <a:gd name="T0" fmla="*/ 13 w 772"/>
                <a:gd name="T1" fmla="*/ 263 h 3266"/>
                <a:gd name="T2" fmla="*/ 7 w 772"/>
                <a:gd name="T3" fmla="*/ 246 h 3266"/>
                <a:gd name="T4" fmla="*/ 6 w 772"/>
                <a:gd name="T5" fmla="*/ 232 h 3266"/>
                <a:gd name="T6" fmla="*/ 7 w 772"/>
                <a:gd name="T7" fmla="*/ 212 h 3266"/>
                <a:gd name="T8" fmla="*/ 11 w 772"/>
                <a:gd name="T9" fmla="*/ 188 h 3266"/>
                <a:gd name="T10" fmla="*/ 12 w 772"/>
                <a:gd name="T11" fmla="*/ 173 h 3266"/>
                <a:gd name="T12" fmla="*/ 11 w 772"/>
                <a:gd name="T13" fmla="*/ 163 h 3266"/>
                <a:gd name="T14" fmla="*/ 7 w 772"/>
                <a:gd name="T15" fmla="*/ 155 h 3266"/>
                <a:gd name="T16" fmla="*/ 7 w 772"/>
                <a:gd name="T17" fmla="*/ 145 h 3266"/>
                <a:gd name="T18" fmla="*/ 8 w 772"/>
                <a:gd name="T19" fmla="*/ 132 h 3266"/>
                <a:gd name="T20" fmla="*/ 14 w 772"/>
                <a:gd name="T21" fmla="*/ 97 h 3266"/>
                <a:gd name="T22" fmla="*/ 14 w 772"/>
                <a:gd name="T23" fmla="*/ 79 h 3266"/>
                <a:gd name="T24" fmla="*/ 13 w 772"/>
                <a:gd name="T25" fmla="*/ 59 h 3266"/>
                <a:gd name="T26" fmla="*/ 8 w 772"/>
                <a:gd name="T27" fmla="*/ 50 h 3266"/>
                <a:gd name="T28" fmla="*/ 4 w 772"/>
                <a:gd name="T29" fmla="*/ 35 h 3266"/>
                <a:gd name="T30" fmla="*/ 0 w 772"/>
                <a:gd name="T31" fmla="*/ 0 h 3266"/>
                <a:gd name="T32" fmla="*/ 1 w 772"/>
                <a:gd name="T33" fmla="*/ 32 h 3266"/>
                <a:gd name="T34" fmla="*/ 3 w 772"/>
                <a:gd name="T35" fmla="*/ 51 h 3266"/>
                <a:gd name="T36" fmla="*/ 7 w 772"/>
                <a:gd name="T37" fmla="*/ 63 h 3266"/>
                <a:gd name="T38" fmla="*/ 11 w 772"/>
                <a:gd name="T39" fmla="*/ 69 h 3266"/>
                <a:gd name="T40" fmla="*/ 11 w 772"/>
                <a:gd name="T41" fmla="*/ 87 h 3266"/>
                <a:gd name="T42" fmla="*/ 9 w 772"/>
                <a:gd name="T43" fmla="*/ 106 h 3266"/>
                <a:gd name="T44" fmla="*/ 5 w 772"/>
                <a:gd name="T45" fmla="*/ 138 h 3266"/>
                <a:gd name="T46" fmla="*/ 4 w 772"/>
                <a:gd name="T47" fmla="*/ 159 h 3266"/>
                <a:gd name="T48" fmla="*/ 9 w 772"/>
                <a:gd name="T49" fmla="*/ 171 h 3266"/>
                <a:gd name="T50" fmla="*/ 8 w 772"/>
                <a:gd name="T51" fmla="*/ 182 h 3266"/>
                <a:gd name="T52" fmla="*/ 5 w 772"/>
                <a:gd name="T53" fmla="*/ 204 h 3266"/>
                <a:gd name="T54" fmla="*/ 3 w 772"/>
                <a:gd name="T55" fmla="*/ 226 h 3266"/>
                <a:gd name="T56" fmla="*/ 5 w 772"/>
                <a:gd name="T57" fmla="*/ 249 h 3266"/>
                <a:gd name="T58" fmla="*/ 8 w 772"/>
                <a:gd name="T59" fmla="*/ 262 h 3266"/>
                <a:gd name="T60" fmla="*/ 12 w 772"/>
                <a:gd name="T61" fmla="*/ 272 h 3266"/>
                <a:gd name="T62" fmla="*/ 13 w 772"/>
                <a:gd name="T63" fmla="*/ 263 h 3266"/>
                <a:gd name="T64" fmla="*/ 13 w 772"/>
                <a:gd name="T65" fmla="*/ 263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0" name="Freeform 39"/>
            <p:cNvSpPr>
              <a:spLocks/>
            </p:cNvSpPr>
            <p:nvPr userDrawn="1"/>
          </p:nvSpPr>
          <p:spPr bwMode="auto">
            <a:xfrm flipH="1">
              <a:off x="5506" y="1333"/>
              <a:ext cx="205" cy="1633"/>
            </a:xfrm>
            <a:custGeom>
              <a:avLst/>
              <a:gdLst>
                <a:gd name="T0" fmla="*/ 13 w 772"/>
                <a:gd name="T1" fmla="*/ 395 h 3266"/>
                <a:gd name="T2" fmla="*/ 7 w 772"/>
                <a:gd name="T3" fmla="*/ 369 h 3266"/>
                <a:gd name="T4" fmla="*/ 6 w 772"/>
                <a:gd name="T5" fmla="*/ 348 h 3266"/>
                <a:gd name="T6" fmla="*/ 7 w 772"/>
                <a:gd name="T7" fmla="*/ 318 h 3266"/>
                <a:gd name="T8" fmla="*/ 11 w 772"/>
                <a:gd name="T9" fmla="*/ 282 h 3266"/>
                <a:gd name="T10" fmla="*/ 12 w 772"/>
                <a:gd name="T11" fmla="*/ 259 h 3266"/>
                <a:gd name="T12" fmla="*/ 11 w 772"/>
                <a:gd name="T13" fmla="*/ 244 h 3266"/>
                <a:gd name="T14" fmla="*/ 7 w 772"/>
                <a:gd name="T15" fmla="*/ 233 h 3266"/>
                <a:gd name="T16" fmla="*/ 7 w 772"/>
                <a:gd name="T17" fmla="*/ 219 h 3266"/>
                <a:gd name="T18" fmla="*/ 8 w 772"/>
                <a:gd name="T19" fmla="*/ 199 h 3266"/>
                <a:gd name="T20" fmla="*/ 14 w 772"/>
                <a:gd name="T21" fmla="*/ 145 h 3266"/>
                <a:gd name="T22" fmla="*/ 14 w 772"/>
                <a:gd name="T23" fmla="*/ 119 h 3266"/>
                <a:gd name="T24" fmla="*/ 13 w 772"/>
                <a:gd name="T25" fmla="*/ 90 h 3266"/>
                <a:gd name="T26" fmla="*/ 8 w 772"/>
                <a:gd name="T27" fmla="*/ 76 h 3266"/>
                <a:gd name="T28" fmla="*/ 4 w 772"/>
                <a:gd name="T29" fmla="*/ 53 h 3266"/>
                <a:gd name="T30" fmla="*/ 0 w 772"/>
                <a:gd name="T31" fmla="*/ 0 h 3266"/>
                <a:gd name="T32" fmla="*/ 1 w 772"/>
                <a:gd name="T33" fmla="*/ 48 h 3266"/>
                <a:gd name="T34" fmla="*/ 3 w 772"/>
                <a:gd name="T35" fmla="*/ 77 h 3266"/>
                <a:gd name="T36" fmla="*/ 7 w 772"/>
                <a:gd name="T37" fmla="*/ 95 h 3266"/>
                <a:gd name="T38" fmla="*/ 11 w 772"/>
                <a:gd name="T39" fmla="*/ 105 h 3266"/>
                <a:gd name="T40" fmla="*/ 11 w 772"/>
                <a:gd name="T41" fmla="*/ 131 h 3266"/>
                <a:gd name="T42" fmla="*/ 9 w 772"/>
                <a:gd name="T43" fmla="*/ 159 h 3266"/>
                <a:gd name="T44" fmla="*/ 5 w 772"/>
                <a:gd name="T45" fmla="*/ 208 h 3266"/>
                <a:gd name="T46" fmla="*/ 4 w 772"/>
                <a:gd name="T47" fmla="*/ 239 h 3266"/>
                <a:gd name="T48" fmla="*/ 9 w 772"/>
                <a:gd name="T49" fmla="*/ 257 h 3266"/>
                <a:gd name="T50" fmla="*/ 8 w 772"/>
                <a:gd name="T51" fmla="*/ 273 h 3266"/>
                <a:gd name="T52" fmla="*/ 5 w 772"/>
                <a:gd name="T53" fmla="*/ 307 h 3266"/>
                <a:gd name="T54" fmla="*/ 3 w 772"/>
                <a:gd name="T55" fmla="*/ 340 h 3266"/>
                <a:gd name="T56" fmla="*/ 5 w 772"/>
                <a:gd name="T57" fmla="*/ 375 h 3266"/>
                <a:gd name="T58" fmla="*/ 8 w 772"/>
                <a:gd name="T59" fmla="*/ 393 h 3266"/>
                <a:gd name="T60" fmla="*/ 12 w 772"/>
                <a:gd name="T61" fmla="*/ 409 h 3266"/>
                <a:gd name="T62" fmla="*/ 13 w 772"/>
                <a:gd name="T63" fmla="*/ 395 h 3266"/>
                <a:gd name="T64" fmla="*/ 13 w 772"/>
                <a:gd name="T65" fmla="*/ 395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grpSp>
        <p:nvGrpSpPr>
          <p:cNvPr id="1036" name="Group 40"/>
          <p:cNvGrpSpPr>
            <a:grpSpLocks/>
          </p:cNvGrpSpPr>
          <p:nvPr/>
        </p:nvGrpSpPr>
        <p:grpSpPr bwMode="auto">
          <a:xfrm>
            <a:off x="7318375" y="90488"/>
            <a:ext cx="2133600" cy="1911350"/>
            <a:chOff x="4610" y="57"/>
            <a:chExt cx="1344" cy="1204"/>
          </a:xfrm>
        </p:grpSpPr>
        <p:grpSp>
          <p:nvGrpSpPr>
            <p:cNvPr id="1037" name="Group 41"/>
            <p:cNvGrpSpPr>
              <a:grpSpLocks/>
            </p:cNvGrpSpPr>
            <p:nvPr userDrawn="1"/>
          </p:nvGrpSpPr>
          <p:grpSpPr bwMode="auto">
            <a:xfrm>
              <a:off x="4610" y="57"/>
              <a:ext cx="1344" cy="1204"/>
              <a:chOff x="4610" y="57"/>
              <a:chExt cx="1344" cy="1204"/>
            </a:xfrm>
          </p:grpSpPr>
          <p:sp>
            <p:nvSpPr>
              <p:cNvPr id="1039" name="Freeform 42"/>
              <p:cNvSpPr>
                <a:spLocks/>
              </p:cNvSpPr>
              <p:nvPr userDrawn="1"/>
            </p:nvSpPr>
            <p:spPr bwMode="auto">
              <a:xfrm rot="-3172564">
                <a:off x="5430" y="1086"/>
                <a:ext cx="62" cy="288"/>
              </a:xfrm>
              <a:custGeom>
                <a:avLst/>
                <a:gdLst>
                  <a:gd name="T0" fmla="*/ 2 w 245"/>
                  <a:gd name="T1" fmla="*/ 0 h 806"/>
                  <a:gd name="T2" fmla="*/ 2 w 245"/>
                  <a:gd name="T3" fmla="*/ 16 h 806"/>
                  <a:gd name="T4" fmla="*/ 0 w 245"/>
                  <a:gd name="T5" fmla="*/ 37 h 806"/>
                  <a:gd name="T6" fmla="*/ 1 w 245"/>
                  <a:gd name="T7" fmla="*/ 36 h 806"/>
                  <a:gd name="T8" fmla="*/ 4 w 245"/>
                  <a:gd name="T9" fmla="*/ 17 h 806"/>
                  <a:gd name="T10" fmla="*/ 4 w 245"/>
                  <a:gd name="T11" fmla="*/ 0 h 806"/>
                  <a:gd name="T12" fmla="*/ 2 w 245"/>
                  <a:gd name="T13" fmla="*/ 0 h 806"/>
                  <a:gd name="T14" fmla="*/ 2 w 245"/>
                  <a:gd name="T15" fmla="*/ 0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nvGrpSpPr>
              <p:cNvPr id="1040" name="Group 43"/>
              <p:cNvGrpSpPr>
                <a:grpSpLocks/>
              </p:cNvGrpSpPr>
              <p:nvPr userDrawn="1"/>
            </p:nvGrpSpPr>
            <p:grpSpPr bwMode="auto">
              <a:xfrm>
                <a:off x="4610" y="57"/>
                <a:ext cx="1344" cy="985"/>
                <a:chOff x="4610" y="57"/>
                <a:chExt cx="1344" cy="985"/>
              </a:xfrm>
            </p:grpSpPr>
            <p:sp>
              <p:nvSpPr>
                <p:cNvPr id="1041" name="Freeform 44"/>
                <p:cNvSpPr>
                  <a:spLocks/>
                </p:cNvSpPr>
                <p:nvPr userDrawn="1"/>
              </p:nvSpPr>
              <p:spPr bwMode="auto">
                <a:xfrm rot="-3172564">
                  <a:off x="4966" y="71"/>
                  <a:ext cx="153" cy="125"/>
                </a:xfrm>
                <a:custGeom>
                  <a:avLst/>
                  <a:gdLst>
                    <a:gd name="T0" fmla="*/ 0 w 604"/>
                    <a:gd name="T1" fmla="*/ 0 h 349"/>
                    <a:gd name="T2" fmla="*/ 5 w 604"/>
                    <a:gd name="T3" fmla="*/ 9 h 349"/>
                    <a:gd name="T4" fmla="*/ 8 w 604"/>
                    <a:gd name="T5" fmla="*/ 16 h 349"/>
                    <a:gd name="T6" fmla="*/ 10 w 604"/>
                    <a:gd name="T7" fmla="*/ 6 h 349"/>
                    <a:gd name="T8" fmla="*/ 6 w 604"/>
                    <a:gd name="T9" fmla="*/ 0 h 349"/>
                    <a:gd name="T10" fmla="*/ 8 w 604"/>
                    <a:gd name="T11" fmla="*/ 9 h 349"/>
                    <a:gd name="T12" fmla="*/ 2 w 604"/>
                    <a:gd name="T13" fmla="*/ 1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2" name="Freeform 45"/>
                <p:cNvSpPr>
                  <a:spLocks/>
                </p:cNvSpPr>
                <p:nvPr userDrawn="1"/>
              </p:nvSpPr>
              <p:spPr bwMode="auto">
                <a:xfrm rot="-3172564">
                  <a:off x="5048" y="332"/>
                  <a:ext cx="269" cy="438"/>
                </a:xfrm>
                <a:custGeom>
                  <a:avLst/>
                  <a:gdLst>
                    <a:gd name="T0" fmla="*/ 12 w 1064"/>
                    <a:gd name="T1" fmla="*/ 6 h 1230"/>
                    <a:gd name="T2" fmla="*/ 8 w 1064"/>
                    <a:gd name="T3" fmla="*/ 16 h 1230"/>
                    <a:gd name="T4" fmla="*/ 3 w 1064"/>
                    <a:gd name="T5" fmla="*/ 35 h 1230"/>
                    <a:gd name="T6" fmla="*/ 0 w 1064"/>
                    <a:gd name="T7" fmla="*/ 50 h 1230"/>
                    <a:gd name="T8" fmla="*/ 1 w 1064"/>
                    <a:gd name="T9" fmla="*/ 56 h 1230"/>
                    <a:gd name="T10" fmla="*/ 4 w 1064"/>
                    <a:gd name="T11" fmla="*/ 54 h 1230"/>
                    <a:gd name="T12" fmla="*/ 9 w 1064"/>
                    <a:gd name="T13" fmla="*/ 41 h 1230"/>
                    <a:gd name="T14" fmla="*/ 14 w 1064"/>
                    <a:gd name="T15" fmla="*/ 24 h 1230"/>
                    <a:gd name="T16" fmla="*/ 17 w 1064"/>
                    <a:gd name="T17" fmla="*/ 12 h 1230"/>
                    <a:gd name="T18" fmla="*/ 17 w 1064"/>
                    <a:gd name="T19" fmla="*/ 4 h 1230"/>
                    <a:gd name="T20" fmla="*/ 16 w 1064"/>
                    <a:gd name="T21" fmla="*/ 0 h 1230"/>
                    <a:gd name="T22" fmla="*/ 13 w 1064"/>
                    <a:gd name="T23" fmla="*/ 3 h 1230"/>
                    <a:gd name="T24" fmla="*/ 16 w 1064"/>
                    <a:gd name="T25" fmla="*/ 5 h 1230"/>
                    <a:gd name="T26" fmla="*/ 14 w 1064"/>
                    <a:gd name="T27" fmla="*/ 16 h 1230"/>
                    <a:gd name="T28" fmla="*/ 11 w 1064"/>
                    <a:gd name="T29" fmla="*/ 30 h 1230"/>
                    <a:gd name="T30" fmla="*/ 6 w 1064"/>
                    <a:gd name="T31" fmla="*/ 46 h 1230"/>
                    <a:gd name="T32" fmla="*/ 2 w 1064"/>
                    <a:gd name="T33" fmla="*/ 50 h 1230"/>
                    <a:gd name="T34" fmla="*/ 2 w 1064"/>
                    <a:gd name="T35" fmla="*/ 43 h 1230"/>
                    <a:gd name="T36" fmla="*/ 7 w 1064"/>
                    <a:gd name="T37" fmla="*/ 23 h 1230"/>
                    <a:gd name="T38" fmla="*/ 13 w 1064"/>
                    <a:gd name="T39" fmla="*/ 5 h 1230"/>
                    <a:gd name="T40" fmla="*/ 12 w 1064"/>
                    <a:gd name="T41" fmla="*/ 6 h 1230"/>
                    <a:gd name="T42" fmla="*/ 12 w 1064"/>
                    <a:gd name="T43" fmla="*/ 6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3" name="Freeform 46"/>
                <p:cNvSpPr>
                  <a:spLocks/>
                </p:cNvSpPr>
                <p:nvPr userDrawn="1"/>
              </p:nvSpPr>
              <p:spPr bwMode="auto">
                <a:xfrm rot="-3172564">
                  <a:off x="4858" y="182"/>
                  <a:ext cx="505" cy="898"/>
                </a:xfrm>
                <a:custGeom>
                  <a:avLst/>
                  <a:gdLst>
                    <a:gd name="T0" fmla="*/ 31 w 2002"/>
                    <a:gd name="T1" fmla="*/ 0 h 2521"/>
                    <a:gd name="T2" fmla="*/ 0 w 2002"/>
                    <a:gd name="T3" fmla="*/ 114 h 2521"/>
                    <a:gd name="T4" fmla="*/ 3 w 2002"/>
                    <a:gd name="T5" fmla="*/ 111 h 2521"/>
                    <a:gd name="T6" fmla="*/ 32 w 2002"/>
                    <a:gd name="T7" fmla="*/ 3 h 2521"/>
                    <a:gd name="T8" fmla="*/ 31 w 2002"/>
                    <a:gd name="T9" fmla="*/ 0 h 2521"/>
                    <a:gd name="T10" fmla="*/ 31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4" name="Freeform 47"/>
                <p:cNvSpPr>
                  <a:spLocks/>
                </p:cNvSpPr>
                <p:nvPr userDrawn="1"/>
              </p:nvSpPr>
              <p:spPr bwMode="auto">
                <a:xfrm rot="-3172564">
                  <a:off x="4903" y="-19"/>
                  <a:ext cx="758" cy="1344"/>
                </a:xfrm>
                <a:custGeom>
                  <a:avLst/>
                  <a:gdLst>
                    <a:gd name="T0" fmla="*/ 2 w 3007"/>
                    <a:gd name="T1" fmla="*/ 129 h 3771"/>
                    <a:gd name="T2" fmla="*/ 6 w 3007"/>
                    <a:gd name="T3" fmla="*/ 128 h 3771"/>
                    <a:gd name="T4" fmla="*/ 13 w 3007"/>
                    <a:gd name="T5" fmla="*/ 136 h 3771"/>
                    <a:gd name="T6" fmla="*/ 11 w 3007"/>
                    <a:gd name="T7" fmla="*/ 128 h 3771"/>
                    <a:gd name="T8" fmla="*/ 6 w 3007"/>
                    <a:gd name="T9" fmla="*/ 122 h 3771"/>
                    <a:gd name="T10" fmla="*/ 10 w 3007"/>
                    <a:gd name="T11" fmla="*/ 123 h 3771"/>
                    <a:gd name="T12" fmla="*/ 16 w 3007"/>
                    <a:gd name="T13" fmla="*/ 130 h 3771"/>
                    <a:gd name="T14" fmla="*/ 46 w 3007"/>
                    <a:gd name="T15" fmla="*/ 19 h 3771"/>
                    <a:gd name="T16" fmla="*/ 41 w 3007"/>
                    <a:gd name="T17" fmla="*/ 7 h 3771"/>
                    <a:gd name="T18" fmla="*/ 37 w 3007"/>
                    <a:gd name="T19" fmla="*/ 0 h 3771"/>
                    <a:gd name="T20" fmla="*/ 43 w 3007"/>
                    <a:gd name="T21" fmla="*/ 4 h 3771"/>
                    <a:gd name="T22" fmla="*/ 48 w 3007"/>
                    <a:gd name="T23" fmla="*/ 20 h 3771"/>
                    <a:gd name="T24" fmla="*/ 13 w 3007"/>
                    <a:gd name="T25" fmla="*/ 148 h 3771"/>
                    <a:gd name="T26" fmla="*/ 8 w 3007"/>
                    <a:gd name="T27" fmla="*/ 154 h 3771"/>
                    <a:gd name="T28" fmla="*/ 2 w 3007"/>
                    <a:gd name="T29" fmla="*/ 171 h 3771"/>
                    <a:gd name="T30" fmla="*/ 0 w 3007"/>
                    <a:gd name="T31" fmla="*/ 166 h 3771"/>
                    <a:gd name="T32" fmla="*/ 2 w 3007"/>
                    <a:gd name="T33" fmla="*/ 164 h 3771"/>
                    <a:gd name="T34" fmla="*/ 6 w 3007"/>
                    <a:gd name="T35" fmla="*/ 153 h 3771"/>
                    <a:gd name="T36" fmla="*/ 3 w 3007"/>
                    <a:gd name="T37" fmla="*/ 148 h 3771"/>
                    <a:gd name="T38" fmla="*/ 3 w 3007"/>
                    <a:gd name="T39" fmla="*/ 144 h 3771"/>
                    <a:gd name="T40" fmla="*/ 7 w 3007"/>
                    <a:gd name="T41" fmla="*/ 149 h 3771"/>
                    <a:gd name="T42" fmla="*/ 7 w 3007"/>
                    <a:gd name="T43" fmla="*/ 144 h 3771"/>
                    <a:gd name="T44" fmla="*/ 10 w 3007"/>
                    <a:gd name="T45" fmla="*/ 146 h 3771"/>
                    <a:gd name="T46" fmla="*/ 7 w 3007"/>
                    <a:gd name="T47" fmla="*/ 139 h 3771"/>
                    <a:gd name="T48" fmla="*/ 10 w 3007"/>
                    <a:gd name="T49" fmla="*/ 139 h 3771"/>
                    <a:gd name="T50" fmla="*/ 2 w 3007"/>
                    <a:gd name="T51" fmla="*/ 129 h 3771"/>
                    <a:gd name="T52" fmla="*/ 2 w 3007"/>
                    <a:gd name="T53" fmla="*/ 129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5" name="Freeform 48"/>
                <p:cNvSpPr>
                  <a:spLocks/>
                </p:cNvSpPr>
                <p:nvPr userDrawn="1"/>
              </p:nvSpPr>
              <p:spPr bwMode="auto">
                <a:xfrm rot="-3172564">
                  <a:off x="5297" y="897"/>
                  <a:ext cx="169" cy="122"/>
                </a:xfrm>
                <a:custGeom>
                  <a:avLst/>
                  <a:gdLst>
                    <a:gd name="T0" fmla="*/ 0 w 673"/>
                    <a:gd name="T1" fmla="*/ 4 h 342"/>
                    <a:gd name="T2" fmla="*/ 4 w 673"/>
                    <a:gd name="T3" fmla="*/ 5 h 342"/>
                    <a:gd name="T4" fmla="*/ 10 w 673"/>
                    <a:gd name="T5" fmla="*/ 16 h 342"/>
                    <a:gd name="T6" fmla="*/ 11 w 673"/>
                    <a:gd name="T7" fmla="*/ 13 h 342"/>
                    <a:gd name="T8" fmla="*/ 7 w 673"/>
                    <a:gd name="T9" fmla="*/ 5 h 342"/>
                    <a:gd name="T10" fmla="*/ 1 w 673"/>
                    <a:gd name="T11" fmla="*/ 0 h 342"/>
                    <a:gd name="T12" fmla="*/ 0 w 673"/>
                    <a:gd name="T13" fmla="*/ 4 h 342"/>
                    <a:gd name="T14" fmla="*/ 0 w 673"/>
                    <a:gd name="T15" fmla="*/ 4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6" name="Freeform 49"/>
                <p:cNvSpPr>
                  <a:spLocks/>
                </p:cNvSpPr>
                <p:nvPr userDrawn="1"/>
              </p:nvSpPr>
              <p:spPr bwMode="auto">
                <a:xfrm rot="-3172564">
                  <a:off x="5253" y="806"/>
                  <a:ext cx="181" cy="144"/>
                </a:xfrm>
                <a:custGeom>
                  <a:avLst/>
                  <a:gdLst>
                    <a:gd name="T0" fmla="*/ 0 w 716"/>
                    <a:gd name="T1" fmla="*/ 4 h 403"/>
                    <a:gd name="T2" fmla="*/ 6 w 716"/>
                    <a:gd name="T3" fmla="*/ 7 h 403"/>
                    <a:gd name="T4" fmla="*/ 10 w 716"/>
                    <a:gd name="T5" fmla="*/ 18 h 403"/>
                    <a:gd name="T6" fmla="*/ 12 w 716"/>
                    <a:gd name="T7" fmla="*/ 14 h 403"/>
                    <a:gd name="T8" fmla="*/ 7 w 716"/>
                    <a:gd name="T9" fmla="*/ 5 h 403"/>
                    <a:gd name="T10" fmla="*/ 1 w 716"/>
                    <a:gd name="T11" fmla="*/ 0 h 403"/>
                    <a:gd name="T12" fmla="*/ 0 w 716"/>
                    <a:gd name="T13" fmla="*/ 4 h 403"/>
                    <a:gd name="T14" fmla="*/ 0 w 716"/>
                    <a:gd name="T15" fmla="*/ 4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7" name="Freeform 50"/>
                <p:cNvSpPr>
                  <a:spLocks/>
                </p:cNvSpPr>
                <p:nvPr userDrawn="1"/>
              </p:nvSpPr>
              <p:spPr bwMode="auto">
                <a:xfrm rot="-3172564">
                  <a:off x="4985" y="210"/>
                  <a:ext cx="181" cy="147"/>
                </a:xfrm>
                <a:custGeom>
                  <a:avLst/>
                  <a:gdLst>
                    <a:gd name="T0" fmla="*/ 0 w 717"/>
                    <a:gd name="T1" fmla="*/ 4 h 411"/>
                    <a:gd name="T2" fmla="*/ 5 w 717"/>
                    <a:gd name="T3" fmla="*/ 6 h 411"/>
                    <a:gd name="T4" fmla="*/ 10 w 717"/>
                    <a:gd name="T5" fmla="*/ 19 h 411"/>
                    <a:gd name="T6" fmla="*/ 12 w 717"/>
                    <a:gd name="T7" fmla="*/ 14 h 411"/>
                    <a:gd name="T8" fmla="*/ 6 w 717"/>
                    <a:gd name="T9" fmla="*/ 4 h 411"/>
                    <a:gd name="T10" fmla="*/ 1 w 717"/>
                    <a:gd name="T11" fmla="*/ 0 h 411"/>
                    <a:gd name="T12" fmla="*/ 0 w 717"/>
                    <a:gd name="T13" fmla="*/ 4 h 411"/>
                    <a:gd name="T14" fmla="*/ 0 w 717"/>
                    <a:gd name="T15" fmla="*/ 4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8" name="Freeform 51"/>
                <p:cNvSpPr>
                  <a:spLocks/>
                </p:cNvSpPr>
                <p:nvPr userDrawn="1"/>
              </p:nvSpPr>
              <p:spPr bwMode="auto">
                <a:xfrm rot="-3172564">
                  <a:off x="4948" y="142"/>
                  <a:ext cx="179" cy="138"/>
                </a:xfrm>
                <a:custGeom>
                  <a:avLst/>
                  <a:gdLst>
                    <a:gd name="T0" fmla="*/ 0 w 709"/>
                    <a:gd name="T1" fmla="*/ 4 h 386"/>
                    <a:gd name="T2" fmla="*/ 4 w 709"/>
                    <a:gd name="T3" fmla="*/ 6 h 386"/>
                    <a:gd name="T4" fmla="*/ 11 w 709"/>
                    <a:gd name="T5" fmla="*/ 18 h 386"/>
                    <a:gd name="T6" fmla="*/ 11 w 709"/>
                    <a:gd name="T7" fmla="*/ 14 h 386"/>
                    <a:gd name="T8" fmla="*/ 5 w 709"/>
                    <a:gd name="T9" fmla="*/ 3 h 386"/>
                    <a:gd name="T10" fmla="*/ 1 w 709"/>
                    <a:gd name="T11" fmla="*/ 0 h 386"/>
                    <a:gd name="T12" fmla="*/ 0 w 709"/>
                    <a:gd name="T13" fmla="*/ 4 h 386"/>
                    <a:gd name="T14" fmla="*/ 0 w 709"/>
                    <a:gd name="T15" fmla="*/ 4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grpSp>
        <p:sp>
          <p:nvSpPr>
            <p:cNvPr id="1038"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3724" r:id="rId1"/>
  </p:sldLayoutIdLst>
  <p:transition spd="slow">
    <p:randomBar dir="ver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ea typeface="宋体" pitchFamily="2" charset="-122"/>
        </a:defRPr>
      </a:lvl2pPr>
      <a:lvl3pPr algn="ctr" rtl="0" eaLnBrk="0" fontAlgn="base" hangingPunct="0">
        <a:spcBef>
          <a:spcPct val="0"/>
        </a:spcBef>
        <a:spcAft>
          <a:spcPct val="0"/>
        </a:spcAft>
        <a:defRPr sz="4400">
          <a:solidFill>
            <a:schemeClr val="tx1"/>
          </a:solidFill>
          <a:latin typeface="Comic Sans MS" pitchFamily="66" charset="0"/>
          <a:ea typeface="宋体" pitchFamily="2" charset="-122"/>
        </a:defRPr>
      </a:lvl3pPr>
      <a:lvl4pPr algn="ctr" rtl="0" eaLnBrk="0" fontAlgn="base" hangingPunct="0">
        <a:spcBef>
          <a:spcPct val="0"/>
        </a:spcBef>
        <a:spcAft>
          <a:spcPct val="0"/>
        </a:spcAft>
        <a:defRPr sz="4400">
          <a:solidFill>
            <a:schemeClr val="tx1"/>
          </a:solidFill>
          <a:latin typeface="Comic Sans MS" pitchFamily="66" charset="0"/>
          <a:ea typeface="宋体" pitchFamily="2" charset="-122"/>
        </a:defRPr>
      </a:lvl4pPr>
      <a:lvl5pPr algn="ctr" rtl="0" eaLnBrk="0" fontAlgn="base" hangingPunct="0">
        <a:spcBef>
          <a:spcPct val="0"/>
        </a:spcBef>
        <a:spcAft>
          <a:spcPct val="0"/>
        </a:spcAft>
        <a:defRPr sz="4400">
          <a:solidFill>
            <a:schemeClr val="tx1"/>
          </a:solidFill>
          <a:latin typeface="Comic Sans MS" pitchFamily="66" charset="0"/>
          <a:ea typeface="宋体" pitchFamily="2" charset="-122"/>
        </a:defRPr>
      </a:lvl5pPr>
      <a:lvl6pPr marL="457200" algn="ctr" rtl="0" fontAlgn="base">
        <a:spcBef>
          <a:spcPct val="0"/>
        </a:spcBef>
        <a:spcAft>
          <a:spcPct val="0"/>
        </a:spcAft>
        <a:defRPr sz="4400">
          <a:solidFill>
            <a:schemeClr val="tx1"/>
          </a:solidFill>
          <a:latin typeface="Comic Sans MS" pitchFamily="66" charset="0"/>
          <a:ea typeface="宋体" pitchFamily="2" charset="-122"/>
        </a:defRPr>
      </a:lvl6pPr>
      <a:lvl7pPr marL="914400" algn="ctr" rtl="0" fontAlgn="base">
        <a:spcBef>
          <a:spcPct val="0"/>
        </a:spcBef>
        <a:spcAft>
          <a:spcPct val="0"/>
        </a:spcAft>
        <a:defRPr sz="4400">
          <a:solidFill>
            <a:schemeClr val="tx1"/>
          </a:solidFill>
          <a:latin typeface="Comic Sans MS" pitchFamily="66" charset="0"/>
          <a:ea typeface="宋体" pitchFamily="2" charset="-122"/>
        </a:defRPr>
      </a:lvl7pPr>
      <a:lvl8pPr marL="1371600" algn="ctr" rtl="0" fontAlgn="base">
        <a:spcBef>
          <a:spcPct val="0"/>
        </a:spcBef>
        <a:spcAft>
          <a:spcPct val="0"/>
        </a:spcAft>
        <a:defRPr sz="4400">
          <a:solidFill>
            <a:schemeClr val="tx1"/>
          </a:solidFill>
          <a:latin typeface="Comic Sans MS" pitchFamily="66" charset="0"/>
          <a:ea typeface="宋体" pitchFamily="2" charset="-122"/>
        </a:defRPr>
      </a:lvl8pPr>
      <a:lvl9pPr marL="1828800" algn="ctr" rtl="0" fontAlgn="base">
        <a:spcBef>
          <a:spcPct val="0"/>
        </a:spcBef>
        <a:spcAft>
          <a:spcPct val="0"/>
        </a:spcAft>
        <a:defRPr sz="4400">
          <a:solidFill>
            <a:schemeClr val="tx1"/>
          </a:solidFill>
          <a:latin typeface="Comic Sans MS" pitchFamily="66"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2"/>
          <p:cNvSpPr>
            <a:spLocks/>
          </p:cNvSpPr>
          <p:nvPr/>
        </p:nvSpPr>
        <p:spPr bwMode="auto">
          <a:xfrm rot="-3172564">
            <a:off x="7777957" y="-15081"/>
            <a:ext cx="1162050" cy="2084387"/>
          </a:xfrm>
          <a:custGeom>
            <a:avLst/>
            <a:gdLst>
              <a:gd name="T0" fmla="*/ 2147483647 w 2903"/>
              <a:gd name="T1" fmla="*/ 2147483647 h 3686"/>
              <a:gd name="T2" fmla="*/ 2147483647 w 2903"/>
              <a:gd name="T3" fmla="*/ 2147483647 h 3686"/>
              <a:gd name="T4" fmla="*/ 2147483647 w 2903"/>
              <a:gd name="T5" fmla="*/ 0 h 3686"/>
              <a:gd name="T6" fmla="*/ 2147483647 w 2903"/>
              <a:gd name="T7" fmla="*/ 2147483647 h 3686"/>
              <a:gd name="T8" fmla="*/ 2147483647 w 2903"/>
              <a:gd name="T9" fmla="*/ 2147483647 h 3686"/>
              <a:gd name="T10" fmla="*/ 0 w 2903"/>
              <a:gd name="T11" fmla="*/ 2147483647 h 3686"/>
              <a:gd name="T12" fmla="*/ 2147483647 w 2903"/>
              <a:gd name="T13" fmla="*/ 2147483647 h 3686"/>
              <a:gd name="T14" fmla="*/ 2147483647 w 2903"/>
              <a:gd name="T15" fmla="*/ 2147483647 h 3686"/>
              <a:gd name="T16" fmla="*/ 2147483647 w 2903"/>
              <a:gd name="T17" fmla="*/ 2147483647 h 3686"/>
              <a:gd name="T18" fmla="*/ 2147483647 w 2903"/>
              <a:gd name="T19" fmla="*/ 2147483647 h 3686"/>
              <a:gd name="T20" fmla="*/ 2147483647 w 2903"/>
              <a:gd name="T21" fmla="*/ 2147483647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27"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1028"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3013" name="Rectangle 5"/>
          <p:cNvSpPr>
            <a:spLocks noGrp="1" noChangeArrowheads="1"/>
          </p:cNvSpPr>
          <p:nvPr>
            <p:ph type="dt" sz="half" idx="2"/>
          </p:nvPr>
        </p:nvSpPr>
        <p:spPr bwMode="auto">
          <a:xfrm>
            <a:off x="1371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zh-CN" smtClean="0">
              <a:solidFill>
                <a:srgbClr val="000000"/>
              </a:solidFill>
            </a:endParaRPr>
          </a:p>
        </p:txBody>
      </p:sp>
      <p:sp>
        <p:nvSpPr>
          <p:cNvPr id="43014" name="Rectangle 6"/>
          <p:cNvSpPr>
            <a:spLocks noGrp="1" noChangeArrowheads="1"/>
          </p:cNvSpPr>
          <p:nvPr>
            <p:ph type="ftr" sz="quarter" idx="3"/>
          </p:nvPr>
        </p:nvSpPr>
        <p:spPr bwMode="auto">
          <a:xfrm>
            <a:off x="35560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zh-CN" smtClean="0">
              <a:solidFill>
                <a:srgbClr val="000000"/>
              </a:solidFill>
            </a:endParaRPr>
          </a:p>
        </p:txBody>
      </p:sp>
      <p:sp>
        <p:nvSpPr>
          <p:cNvPr id="43015" name="Rectangle 7"/>
          <p:cNvSpPr>
            <a:spLocks noGrp="1" noChangeArrowheads="1"/>
          </p:cNvSpPr>
          <p:nvPr>
            <p:ph type="sldNum" sz="quarter" idx="4"/>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8AC72882-9BE8-4D2B-860B-EC7B780DB586}" type="slidenum">
              <a:rPr lang="en-US" altLang="zh-CN" smtClean="0">
                <a:solidFill>
                  <a:srgbClr val="000000"/>
                </a:solidFill>
              </a:rPr>
              <a:pPr fontAlgn="base">
                <a:spcBef>
                  <a:spcPct val="0"/>
                </a:spcBef>
                <a:spcAft>
                  <a:spcPct val="0"/>
                </a:spcAft>
              </a:pPr>
              <a:t>‹#›</a:t>
            </a:fld>
            <a:endParaRPr lang="en-US" altLang="zh-CN" smtClean="0">
              <a:solidFill>
                <a:srgbClr val="000000"/>
              </a:solidFill>
            </a:endParaRPr>
          </a:p>
        </p:txBody>
      </p:sp>
      <p:sp>
        <p:nvSpPr>
          <p:cNvPr id="1032" name="Freeform 8"/>
          <p:cNvSpPr>
            <a:spLocks/>
          </p:cNvSpPr>
          <p:nvPr/>
        </p:nvSpPr>
        <p:spPr bwMode="auto">
          <a:xfrm rot="-3172564">
            <a:off x="7865269" y="24607"/>
            <a:ext cx="1165225" cy="2097087"/>
          </a:xfrm>
          <a:custGeom>
            <a:avLst/>
            <a:gdLst>
              <a:gd name="T0" fmla="*/ 2147483647 w 2911"/>
              <a:gd name="T1" fmla="*/ 0 h 3703"/>
              <a:gd name="T2" fmla="*/ 2147483647 w 2911"/>
              <a:gd name="T3" fmla="*/ 2147483647 h 3703"/>
              <a:gd name="T4" fmla="*/ 2147483647 w 2911"/>
              <a:gd name="T5" fmla="*/ 2147483647 h 3703"/>
              <a:gd name="T6" fmla="*/ 0 w 2911"/>
              <a:gd name="T7" fmla="*/ 2147483647 h 3703"/>
              <a:gd name="T8" fmla="*/ 2147483647 w 2911"/>
              <a:gd name="T9" fmla="*/ 2147483647 h 3703"/>
              <a:gd name="T10" fmla="*/ 2147483647 w 2911"/>
              <a:gd name="T11" fmla="*/ 2147483647 h 3703"/>
              <a:gd name="T12" fmla="*/ 2147483647 w 2911"/>
              <a:gd name="T13" fmla="*/ 2147483647 h 3703"/>
              <a:gd name="T14" fmla="*/ 2147483647 w 2911"/>
              <a:gd name="T15" fmla="*/ 2147483647 h 3703"/>
              <a:gd name="T16" fmla="*/ 2147483647 w 2911"/>
              <a:gd name="T17" fmla="*/ 2147483647 h 3703"/>
              <a:gd name="T18" fmla="*/ 2147483647 w 2911"/>
              <a:gd name="T19" fmla="*/ 0 h 3703"/>
              <a:gd name="T20" fmla="*/ 2147483647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33" name="Freeform 9"/>
          <p:cNvSpPr>
            <a:spLocks/>
          </p:cNvSpPr>
          <p:nvPr/>
        </p:nvSpPr>
        <p:spPr bwMode="auto">
          <a:xfrm rot="-3172564">
            <a:off x="7831138" y="192088"/>
            <a:ext cx="1025525" cy="1571625"/>
          </a:xfrm>
          <a:custGeom>
            <a:avLst/>
            <a:gdLst>
              <a:gd name="T0" fmla="*/ 0 w 2561"/>
              <a:gd name="T1" fmla="*/ 2147483647 h 2777"/>
              <a:gd name="T2" fmla="*/ 2147483647 w 2561"/>
              <a:gd name="T3" fmla="*/ 2147483647 h 2777"/>
              <a:gd name="T4" fmla="*/ 2147483647 w 2561"/>
              <a:gd name="T5" fmla="*/ 2147483647 h 2777"/>
              <a:gd name="T6" fmla="*/ 2147483647 w 2561"/>
              <a:gd name="T7" fmla="*/ 2147483647 h 2777"/>
              <a:gd name="T8" fmla="*/ 2147483647 w 2561"/>
              <a:gd name="T9" fmla="*/ 2147483647 h 2777"/>
              <a:gd name="T10" fmla="*/ 2147483647 w 2561"/>
              <a:gd name="T11" fmla="*/ 0 h 2777"/>
              <a:gd name="T12" fmla="*/ 0 w 2561"/>
              <a:gd name="T13" fmla="*/ 2147483647 h 2777"/>
              <a:gd name="T14" fmla="*/ 0 w 2561"/>
              <a:gd name="T15" fmla="*/ 2147483647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nvGrpSpPr>
          <p:cNvPr id="1034" name="Group 10"/>
          <p:cNvGrpSpPr>
            <a:grpSpLocks/>
          </p:cNvGrpSpPr>
          <p:nvPr/>
        </p:nvGrpSpPr>
        <p:grpSpPr bwMode="auto">
          <a:xfrm>
            <a:off x="7938" y="5540375"/>
            <a:ext cx="1784350" cy="1246188"/>
            <a:chOff x="5" y="3490"/>
            <a:chExt cx="1124" cy="785"/>
          </a:xfrm>
        </p:grpSpPr>
        <p:sp>
          <p:nvSpPr>
            <p:cNvPr id="1051" name="Freeform 11"/>
            <p:cNvSpPr>
              <a:spLocks/>
            </p:cNvSpPr>
            <p:nvPr userDrawn="1"/>
          </p:nvSpPr>
          <p:spPr bwMode="auto">
            <a:xfrm>
              <a:off x="24" y="3505"/>
              <a:ext cx="1089" cy="649"/>
            </a:xfrm>
            <a:custGeom>
              <a:avLst/>
              <a:gdLst>
                <a:gd name="T0" fmla="*/ 199 w 2177"/>
                <a:gd name="T1" fmla="*/ 158 h 1298"/>
                <a:gd name="T2" fmla="*/ 178 w 2177"/>
                <a:gd name="T3" fmla="*/ 139 h 1298"/>
                <a:gd name="T4" fmla="*/ 167 w 2177"/>
                <a:gd name="T5" fmla="*/ 60 h 1298"/>
                <a:gd name="T6" fmla="*/ 268 w 2177"/>
                <a:gd name="T7" fmla="*/ 42 h 1298"/>
                <a:gd name="T8" fmla="*/ 273 w 2177"/>
                <a:gd name="T9" fmla="*/ 26 h 1298"/>
                <a:gd name="T10" fmla="*/ 263 w 2177"/>
                <a:gd name="T11" fmla="*/ 13 h 1298"/>
                <a:gd name="T12" fmla="*/ 160 w 2177"/>
                <a:gd name="T13" fmla="*/ 27 h 1298"/>
                <a:gd name="T14" fmla="*/ 153 w 2177"/>
                <a:gd name="T15" fmla="*/ 4 h 1298"/>
                <a:gd name="T16" fmla="*/ 136 w 2177"/>
                <a:gd name="T17" fmla="*/ 0 h 1298"/>
                <a:gd name="T18" fmla="*/ 120 w 2177"/>
                <a:gd name="T19" fmla="*/ 4 h 1298"/>
                <a:gd name="T20" fmla="*/ 111 w 2177"/>
                <a:gd name="T21" fmla="*/ 14 h 1298"/>
                <a:gd name="T22" fmla="*/ 118 w 2177"/>
                <a:gd name="T23" fmla="*/ 36 h 1298"/>
                <a:gd name="T24" fmla="*/ 83 w 2177"/>
                <a:gd name="T25" fmla="*/ 56 h 1298"/>
                <a:gd name="T26" fmla="*/ 123 w 2177"/>
                <a:gd name="T27" fmla="*/ 60 h 1298"/>
                <a:gd name="T28" fmla="*/ 139 w 2177"/>
                <a:gd name="T29" fmla="*/ 112 h 1298"/>
                <a:gd name="T30" fmla="*/ 18 w 2177"/>
                <a:gd name="T31" fmla="*/ 59 h 1298"/>
                <a:gd name="T32" fmla="*/ 6 w 2177"/>
                <a:gd name="T33" fmla="*/ 64 h 1298"/>
                <a:gd name="T34" fmla="*/ 0 w 2177"/>
                <a:gd name="T35" fmla="*/ 80 h 1298"/>
                <a:gd name="T36" fmla="*/ 7 w 2177"/>
                <a:gd name="T37" fmla="*/ 98 h 1298"/>
                <a:gd name="T38" fmla="*/ 143 w 2177"/>
                <a:gd name="T39" fmla="*/ 161 h 1298"/>
                <a:gd name="T40" fmla="*/ 173 w 2177"/>
                <a:gd name="T41" fmla="*/ 157 h 1298"/>
                <a:gd name="T42" fmla="*/ 197 w 2177"/>
                <a:gd name="T43" fmla="*/ 163 h 1298"/>
                <a:gd name="T44" fmla="*/ 199 w 2177"/>
                <a:gd name="T45" fmla="*/ 158 h 1298"/>
                <a:gd name="T46" fmla="*/ 199 w 2177"/>
                <a:gd name="T47" fmla="*/ 158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2" name="Freeform 12"/>
            <p:cNvSpPr>
              <a:spLocks/>
            </p:cNvSpPr>
            <p:nvPr userDrawn="1"/>
          </p:nvSpPr>
          <p:spPr bwMode="auto">
            <a:xfrm>
              <a:off x="1022" y="3582"/>
              <a:ext cx="71" cy="129"/>
            </a:xfrm>
            <a:custGeom>
              <a:avLst/>
              <a:gdLst>
                <a:gd name="T0" fmla="*/ 0 w 143"/>
                <a:gd name="T1" fmla="*/ 1 h 258"/>
                <a:gd name="T2" fmla="*/ 15 w 143"/>
                <a:gd name="T3" fmla="*/ 0 h 258"/>
                <a:gd name="T4" fmla="*/ 17 w 143"/>
                <a:gd name="T5" fmla="*/ 30 h 258"/>
                <a:gd name="T6" fmla="*/ 1 w 143"/>
                <a:gd name="T7" fmla="*/ 33 h 258"/>
                <a:gd name="T8" fmla="*/ 0 w 143"/>
                <a:gd name="T9" fmla="*/ 1 h 258"/>
                <a:gd name="T10" fmla="*/ 0 w 143"/>
                <a:gd name="T11" fmla="*/ 1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3" name="Freeform 13"/>
            <p:cNvSpPr>
              <a:spLocks/>
            </p:cNvSpPr>
            <p:nvPr userDrawn="1"/>
          </p:nvSpPr>
          <p:spPr bwMode="auto">
            <a:xfrm>
              <a:off x="20" y="3774"/>
              <a:ext cx="792" cy="410"/>
            </a:xfrm>
            <a:custGeom>
              <a:avLst/>
              <a:gdLst>
                <a:gd name="T0" fmla="*/ 17 w 1586"/>
                <a:gd name="T1" fmla="*/ 0 h 821"/>
                <a:gd name="T2" fmla="*/ 166 w 1586"/>
                <a:gd name="T3" fmla="*/ 64 h 821"/>
                <a:gd name="T4" fmla="*/ 178 w 1586"/>
                <a:gd name="T5" fmla="*/ 79 h 821"/>
                <a:gd name="T6" fmla="*/ 198 w 1586"/>
                <a:gd name="T7" fmla="*/ 99 h 821"/>
                <a:gd name="T8" fmla="*/ 195 w 1586"/>
                <a:gd name="T9" fmla="*/ 102 h 821"/>
                <a:gd name="T10" fmla="*/ 168 w 1586"/>
                <a:gd name="T11" fmla="*/ 98 h 821"/>
                <a:gd name="T12" fmla="*/ 143 w 1586"/>
                <a:gd name="T13" fmla="*/ 101 h 821"/>
                <a:gd name="T14" fmla="*/ 5 w 1586"/>
                <a:gd name="T15" fmla="*/ 37 h 821"/>
                <a:gd name="T16" fmla="*/ 0 w 1586"/>
                <a:gd name="T17" fmla="*/ 18 h 821"/>
                <a:gd name="T18" fmla="*/ 5 w 1586"/>
                <a:gd name="T19" fmla="*/ 4 h 821"/>
                <a:gd name="T20" fmla="*/ 17 w 1586"/>
                <a:gd name="T21" fmla="*/ 0 h 821"/>
                <a:gd name="T22" fmla="*/ 1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4" name="Freeform 14"/>
            <p:cNvSpPr>
              <a:spLocks/>
            </p:cNvSpPr>
            <p:nvPr userDrawn="1"/>
          </p:nvSpPr>
          <p:spPr bwMode="auto">
            <a:xfrm>
              <a:off x="129" y="3808"/>
              <a:ext cx="525" cy="374"/>
            </a:xfrm>
            <a:custGeom>
              <a:avLst/>
              <a:gdLst>
                <a:gd name="T0" fmla="*/ 0 w 1049"/>
                <a:gd name="T1" fmla="*/ 41 h 747"/>
                <a:gd name="T2" fmla="*/ 116 w 1049"/>
                <a:gd name="T3" fmla="*/ 94 h 747"/>
                <a:gd name="T4" fmla="*/ 118 w 1049"/>
                <a:gd name="T5" fmla="*/ 67 h 747"/>
                <a:gd name="T6" fmla="*/ 132 w 1049"/>
                <a:gd name="T7" fmla="*/ 53 h 747"/>
                <a:gd name="T8" fmla="*/ 10 w 1049"/>
                <a:gd name="T9" fmla="*/ 0 h 747"/>
                <a:gd name="T10" fmla="*/ 0 w 1049"/>
                <a:gd name="T11" fmla="*/ 16 h 747"/>
                <a:gd name="T12" fmla="*/ 0 w 1049"/>
                <a:gd name="T13" fmla="*/ 41 h 747"/>
                <a:gd name="T14" fmla="*/ 0 w 1049"/>
                <a:gd name="T15" fmla="*/ 4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5" name="Freeform 15"/>
            <p:cNvSpPr>
              <a:spLocks/>
            </p:cNvSpPr>
            <p:nvPr userDrawn="1"/>
          </p:nvSpPr>
          <p:spPr bwMode="auto">
            <a:xfrm>
              <a:off x="485" y="3532"/>
              <a:ext cx="135" cy="121"/>
            </a:xfrm>
            <a:custGeom>
              <a:avLst/>
              <a:gdLst>
                <a:gd name="T0" fmla="*/ 0 w 272"/>
                <a:gd name="T1" fmla="*/ 4 h 241"/>
                <a:gd name="T2" fmla="*/ 19 w 272"/>
                <a:gd name="T3" fmla="*/ 0 h 241"/>
                <a:gd name="T4" fmla="*/ 31 w 272"/>
                <a:gd name="T5" fmla="*/ 5 h 241"/>
                <a:gd name="T6" fmla="*/ 33 w 272"/>
                <a:gd name="T7" fmla="*/ 18 h 241"/>
                <a:gd name="T8" fmla="*/ 20 w 272"/>
                <a:gd name="T9" fmla="*/ 19 h 241"/>
                <a:gd name="T10" fmla="*/ 4 w 272"/>
                <a:gd name="T11" fmla="*/ 31 h 241"/>
                <a:gd name="T12" fmla="*/ 0 w 272"/>
                <a:gd name="T13" fmla="*/ 4 h 241"/>
                <a:gd name="T14" fmla="*/ 0 w 272"/>
                <a:gd name="T15" fmla="*/ 4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6" name="Freeform 16"/>
            <p:cNvSpPr>
              <a:spLocks/>
            </p:cNvSpPr>
            <p:nvPr userDrawn="1"/>
          </p:nvSpPr>
          <p:spPr bwMode="auto">
            <a:xfrm>
              <a:off x="641" y="4163"/>
              <a:ext cx="76" cy="112"/>
            </a:xfrm>
            <a:custGeom>
              <a:avLst/>
              <a:gdLst>
                <a:gd name="T0" fmla="*/ 19 w 152"/>
                <a:gd name="T1" fmla="*/ 1 h 224"/>
                <a:gd name="T2" fmla="*/ 19 w 152"/>
                <a:gd name="T3" fmla="*/ 28 h 224"/>
                <a:gd name="T4" fmla="*/ 0 w 152"/>
                <a:gd name="T5" fmla="*/ 1 h 224"/>
                <a:gd name="T6" fmla="*/ 9 w 152"/>
                <a:gd name="T7" fmla="*/ 0 h 224"/>
                <a:gd name="T8" fmla="*/ 19 w 152"/>
                <a:gd name="T9" fmla="*/ 1 h 224"/>
                <a:gd name="T10" fmla="*/ 19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7" name="Freeform 17"/>
            <p:cNvSpPr>
              <a:spLocks/>
            </p:cNvSpPr>
            <p:nvPr userDrawn="1"/>
          </p:nvSpPr>
          <p:spPr bwMode="auto">
            <a:xfrm>
              <a:off x="504" y="3607"/>
              <a:ext cx="193" cy="383"/>
            </a:xfrm>
            <a:custGeom>
              <a:avLst/>
              <a:gdLst>
                <a:gd name="T0" fmla="*/ 0 w 386"/>
                <a:gd name="T1" fmla="*/ 10 h 764"/>
                <a:gd name="T2" fmla="*/ 11 w 386"/>
                <a:gd name="T3" fmla="*/ 0 h 764"/>
                <a:gd name="T4" fmla="*/ 29 w 386"/>
                <a:gd name="T5" fmla="*/ 1 h 764"/>
                <a:gd name="T6" fmla="*/ 49 w 386"/>
                <a:gd name="T7" fmla="*/ 96 h 764"/>
                <a:gd name="T8" fmla="*/ 35 w 386"/>
                <a:gd name="T9" fmla="*/ 91 h 764"/>
                <a:gd name="T10" fmla="*/ 19 w 386"/>
                <a:gd name="T11" fmla="*/ 85 h 764"/>
                <a:gd name="T12" fmla="*/ 0 w 386"/>
                <a:gd name="T13" fmla="*/ 10 h 764"/>
                <a:gd name="T14" fmla="*/ 0 w 386"/>
                <a:gd name="T15" fmla="*/ 10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8" name="Freeform 18"/>
            <p:cNvSpPr>
              <a:spLocks/>
            </p:cNvSpPr>
            <p:nvPr userDrawn="1"/>
          </p:nvSpPr>
          <p:spPr bwMode="auto">
            <a:xfrm>
              <a:off x="668" y="3590"/>
              <a:ext cx="364" cy="174"/>
            </a:xfrm>
            <a:custGeom>
              <a:avLst/>
              <a:gdLst>
                <a:gd name="T0" fmla="*/ 87 w 728"/>
                <a:gd name="T1" fmla="*/ 0 h 348"/>
                <a:gd name="T2" fmla="*/ 0 w 728"/>
                <a:gd name="T3" fmla="*/ 14 h 348"/>
                <a:gd name="T4" fmla="*/ 4 w 728"/>
                <a:gd name="T5" fmla="*/ 44 h 348"/>
                <a:gd name="T6" fmla="*/ 90 w 728"/>
                <a:gd name="T7" fmla="*/ 30 h 348"/>
                <a:gd name="T8" fmla="*/ 91 w 728"/>
                <a:gd name="T9" fmla="*/ 6 h 348"/>
                <a:gd name="T10" fmla="*/ 87 w 728"/>
                <a:gd name="T11" fmla="*/ 0 h 348"/>
                <a:gd name="T12" fmla="*/ 87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9" name="Freeform 19"/>
            <p:cNvSpPr>
              <a:spLocks/>
            </p:cNvSpPr>
            <p:nvPr userDrawn="1"/>
          </p:nvSpPr>
          <p:spPr bwMode="auto">
            <a:xfrm>
              <a:off x="347" y="3693"/>
              <a:ext cx="156" cy="67"/>
            </a:xfrm>
            <a:custGeom>
              <a:avLst/>
              <a:gdLst>
                <a:gd name="T0" fmla="*/ 34 w 312"/>
                <a:gd name="T1" fmla="*/ 0 h 135"/>
                <a:gd name="T2" fmla="*/ 0 w 312"/>
                <a:gd name="T3" fmla="*/ 9 h 135"/>
                <a:gd name="T4" fmla="*/ 39 w 312"/>
                <a:gd name="T5" fmla="*/ 16 h 135"/>
                <a:gd name="T6" fmla="*/ 34 w 312"/>
                <a:gd name="T7" fmla="*/ 0 h 135"/>
                <a:gd name="T8" fmla="*/ 34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nvGrpSpPr>
            <p:cNvPr id="1060" name="Group 20"/>
            <p:cNvGrpSpPr>
              <a:grpSpLocks/>
            </p:cNvGrpSpPr>
            <p:nvPr userDrawn="1"/>
          </p:nvGrpSpPr>
          <p:grpSpPr bwMode="auto">
            <a:xfrm>
              <a:off x="5" y="3490"/>
              <a:ext cx="1124" cy="780"/>
              <a:chOff x="5" y="3490"/>
              <a:chExt cx="1124" cy="780"/>
            </a:xfrm>
          </p:grpSpPr>
          <p:grpSp>
            <p:nvGrpSpPr>
              <p:cNvPr id="1061" name="Group 21"/>
              <p:cNvGrpSpPr>
                <a:grpSpLocks/>
              </p:cNvGrpSpPr>
              <p:nvPr userDrawn="1"/>
            </p:nvGrpSpPr>
            <p:grpSpPr bwMode="auto">
              <a:xfrm>
                <a:off x="499" y="3562"/>
                <a:ext cx="548" cy="708"/>
                <a:chOff x="499" y="3562"/>
                <a:chExt cx="548" cy="708"/>
              </a:xfrm>
            </p:grpSpPr>
            <p:sp>
              <p:nvSpPr>
                <p:cNvPr id="1074" name="Freeform 22"/>
                <p:cNvSpPr>
                  <a:spLocks/>
                </p:cNvSpPr>
                <p:nvPr userDrawn="1"/>
              </p:nvSpPr>
              <p:spPr bwMode="auto">
                <a:xfrm>
                  <a:off x="499" y="3587"/>
                  <a:ext cx="157" cy="87"/>
                </a:xfrm>
                <a:custGeom>
                  <a:avLst/>
                  <a:gdLst>
                    <a:gd name="T0" fmla="*/ 0 w 313"/>
                    <a:gd name="T1" fmla="*/ 13 h 175"/>
                    <a:gd name="T2" fmla="*/ 15 w 313"/>
                    <a:gd name="T3" fmla="*/ 1 h 175"/>
                    <a:gd name="T4" fmla="*/ 27 w 313"/>
                    <a:gd name="T5" fmla="*/ 0 h 175"/>
                    <a:gd name="T6" fmla="*/ 37 w 313"/>
                    <a:gd name="T7" fmla="*/ 3 h 175"/>
                    <a:gd name="T8" fmla="*/ 40 w 313"/>
                    <a:gd name="T9" fmla="*/ 11 h 175"/>
                    <a:gd name="T10" fmla="*/ 21 w 313"/>
                    <a:gd name="T11" fmla="*/ 8 h 175"/>
                    <a:gd name="T12" fmla="*/ 10 w 313"/>
                    <a:gd name="T13" fmla="*/ 12 h 175"/>
                    <a:gd name="T14" fmla="*/ 2 w 313"/>
                    <a:gd name="T15" fmla="*/ 21 h 175"/>
                    <a:gd name="T16" fmla="*/ 0 w 313"/>
                    <a:gd name="T17" fmla="*/ 13 h 175"/>
                    <a:gd name="T18" fmla="*/ 0 w 313"/>
                    <a:gd name="T19" fmla="*/ 13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5" name="Freeform 23"/>
                <p:cNvSpPr>
                  <a:spLocks/>
                </p:cNvSpPr>
                <p:nvPr userDrawn="1"/>
              </p:nvSpPr>
              <p:spPr bwMode="auto">
                <a:xfrm>
                  <a:off x="636" y="4137"/>
                  <a:ext cx="115" cy="133"/>
                </a:xfrm>
                <a:custGeom>
                  <a:avLst/>
                  <a:gdLst>
                    <a:gd name="T0" fmla="*/ 0 w 230"/>
                    <a:gd name="T1" fmla="*/ 5 h 266"/>
                    <a:gd name="T2" fmla="*/ 20 w 230"/>
                    <a:gd name="T3" fmla="*/ 34 h 266"/>
                    <a:gd name="T4" fmla="*/ 29 w 230"/>
                    <a:gd name="T5" fmla="*/ 32 h 266"/>
                    <a:gd name="T6" fmla="*/ 28 w 230"/>
                    <a:gd name="T7" fmla="*/ 3 h 266"/>
                    <a:gd name="T8" fmla="*/ 21 w 230"/>
                    <a:gd name="T9" fmla="*/ 0 h 266"/>
                    <a:gd name="T10" fmla="*/ 23 w 230"/>
                    <a:gd name="T11" fmla="*/ 25 h 266"/>
                    <a:gd name="T12" fmla="*/ 9 w 230"/>
                    <a:gd name="T13" fmla="*/ 1 h 266"/>
                    <a:gd name="T14" fmla="*/ 0 w 230"/>
                    <a:gd name="T15" fmla="*/ 5 h 266"/>
                    <a:gd name="T16" fmla="*/ 0 w 230"/>
                    <a:gd name="T17" fmla="*/ 5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6" name="Freeform 24"/>
                <p:cNvSpPr>
                  <a:spLocks/>
                </p:cNvSpPr>
                <p:nvPr userDrawn="1"/>
              </p:nvSpPr>
              <p:spPr bwMode="auto">
                <a:xfrm>
                  <a:off x="1004" y="3562"/>
                  <a:ext cx="43" cy="117"/>
                </a:xfrm>
                <a:custGeom>
                  <a:avLst/>
                  <a:gdLst>
                    <a:gd name="T0" fmla="*/ 0 w 87"/>
                    <a:gd name="T1" fmla="*/ 3 h 234"/>
                    <a:gd name="T2" fmla="*/ 4 w 87"/>
                    <a:gd name="T3" fmla="*/ 12 h 234"/>
                    <a:gd name="T4" fmla="*/ 5 w 87"/>
                    <a:gd name="T5" fmla="*/ 20 h 234"/>
                    <a:gd name="T6" fmla="*/ 3 w 87"/>
                    <a:gd name="T7" fmla="*/ 30 h 234"/>
                    <a:gd name="T8" fmla="*/ 10 w 87"/>
                    <a:gd name="T9" fmla="*/ 28 h 234"/>
                    <a:gd name="T10" fmla="*/ 10 w 87"/>
                    <a:gd name="T11" fmla="*/ 15 h 234"/>
                    <a:gd name="T12" fmla="*/ 5 w 87"/>
                    <a:gd name="T13" fmla="*/ 0 h 234"/>
                    <a:gd name="T14" fmla="*/ 0 w 87"/>
                    <a:gd name="T15" fmla="*/ 3 h 234"/>
                    <a:gd name="T16" fmla="*/ 0 w 87"/>
                    <a:gd name="T17" fmla="*/ 3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sp>
            <p:nvSpPr>
              <p:cNvPr id="1062" name="Freeform 25"/>
              <p:cNvSpPr>
                <a:spLocks/>
              </p:cNvSpPr>
              <p:nvPr userDrawn="1"/>
            </p:nvSpPr>
            <p:spPr bwMode="auto">
              <a:xfrm>
                <a:off x="76" y="3732"/>
                <a:ext cx="595" cy="250"/>
              </a:xfrm>
              <a:custGeom>
                <a:avLst/>
                <a:gdLst>
                  <a:gd name="T0" fmla="*/ 13 w 1190"/>
                  <a:gd name="T1" fmla="*/ 0 h 500"/>
                  <a:gd name="T2" fmla="*/ 149 w 1190"/>
                  <a:gd name="T3" fmla="*/ 62 h 500"/>
                  <a:gd name="T4" fmla="*/ 135 w 1190"/>
                  <a:gd name="T5" fmla="*/ 63 h 500"/>
                  <a:gd name="T6" fmla="*/ 0 w 1190"/>
                  <a:gd name="T7" fmla="*/ 4 h 500"/>
                  <a:gd name="T8" fmla="*/ 13 w 1190"/>
                  <a:gd name="T9" fmla="*/ 0 h 500"/>
                  <a:gd name="T10" fmla="*/ 13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3" name="Freeform 26"/>
              <p:cNvSpPr>
                <a:spLocks/>
              </p:cNvSpPr>
              <p:nvPr userDrawn="1"/>
            </p:nvSpPr>
            <p:spPr bwMode="auto">
              <a:xfrm>
                <a:off x="260" y="3886"/>
                <a:ext cx="244" cy="148"/>
              </a:xfrm>
              <a:custGeom>
                <a:avLst/>
                <a:gdLst>
                  <a:gd name="T0" fmla="*/ 1 w 489"/>
                  <a:gd name="T1" fmla="*/ 5 h 296"/>
                  <a:gd name="T2" fmla="*/ 20 w 489"/>
                  <a:gd name="T3" fmla="*/ 9 h 296"/>
                  <a:gd name="T4" fmla="*/ 40 w 489"/>
                  <a:gd name="T5" fmla="*/ 18 h 296"/>
                  <a:gd name="T6" fmla="*/ 55 w 489"/>
                  <a:gd name="T7" fmla="*/ 31 h 296"/>
                  <a:gd name="T8" fmla="*/ 40 w 489"/>
                  <a:gd name="T9" fmla="*/ 29 h 296"/>
                  <a:gd name="T10" fmla="*/ 17 w 489"/>
                  <a:gd name="T11" fmla="*/ 19 h 296"/>
                  <a:gd name="T12" fmla="*/ 6 w 489"/>
                  <a:gd name="T13" fmla="*/ 10 h 296"/>
                  <a:gd name="T14" fmla="*/ 13 w 489"/>
                  <a:gd name="T15" fmla="*/ 21 h 296"/>
                  <a:gd name="T16" fmla="*/ 34 w 489"/>
                  <a:gd name="T17" fmla="*/ 34 h 296"/>
                  <a:gd name="T18" fmla="*/ 58 w 489"/>
                  <a:gd name="T19" fmla="*/ 37 h 296"/>
                  <a:gd name="T20" fmla="*/ 61 w 489"/>
                  <a:gd name="T21" fmla="*/ 28 h 296"/>
                  <a:gd name="T22" fmla="*/ 49 w 489"/>
                  <a:gd name="T23" fmla="*/ 15 h 296"/>
                  <a:gd name="T24" fmla="*/ 21 w 489"/>
                  <a:gd name="T25" fmla="*/ 3 h 296"/>
                  <a:gd name="T26" fmla="*/ 0 w 489"/>
                  <a:gd name="T27" fmla="*/ 0 h 296"/>
                  <a:gd name="T28" fmla="*/ 1 w 489"/>
                  <a:gd name="T29" fmla="*/ 5 h 296"/>
                  <a:gd name="T30" fmla="*/ 1 w 489"/>
                  <a:gd name="T31" fmla="*/ 5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4" name="Freeform 27"/>
              <p:cNvSpPr>
                <a:spLocks/>
              </p:cNvSpPr>
              <p:nvPr userDrawn="1"/>
            </p:nvSpPr>
            <p:spPr bwMode="auto">
              <a:xfrm>
                <a:off x="565" y="3680"/>
                <a:ext cx="107" cy="238"/>
              </a:xfrm>
              <a:custGeom>
                <a:avLst/>
                <a:gdLst>
                  <a:gd name="T0" fmla="*/ 3 w 213"/>
                  <a:gd name="T1" fmla="*/ 0 h 478"/>
                  <a:gd name="T2" fmla="*/ 12 w 213"/>
                  <a:gd name="T3" fmla="*/ 3 h 478"/>
                  <a:gd name="T4" fmla="*/ 10 w 213"/>
                  <a:gd name="T5" fmla="*/ 24 h 478"/>
                  <a:gd name="T6" fmla="*/ 14 w 213"/>
                  <a:gd name="T7" fmla="*/ 40 h 478"/>
                  <a:gd name="T8" fmla="*/ 27 w 213"/>
                  <a:gd name="T9" fmla="*/ 56 h 478"/>
                  <a:gd name="T10" fmla="*/ 13 w 213"/>
                  <a:gd name="T11" fmla="*/ 59 h 478"/>
                  <a:gd name="T12" fmla="*/ 4 w 213"/>
                  <a:gd name="T13" fmla="*/ 42 h 478"/>
                  <a:gd name="T14" fmla="*/ 0 w 213"/>
                  <a:gd name="T15" fmla="*/ 7 h 478"/>
                  <a:gd name="T16" fmla="*/ 3 w 213"/>
                  <a:gd name="T17" fmla="*/ 0 h 478"/>
                  <a:gd name="T18" fmla="*/ 3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nvGrpSpPr>
              <p:cNvPr id="1065" name="Group 28"/>
              <p:cNvGrpSpPr>
                <a:grpSpLocks/>
              </p:cNvGrpSpPr>
              <p:nvPr userDrawn="1"/>
            </p:nvGrpSpPr>
            <p:grpSpPr bwMode="auto">
              <a:xfrm>
                <a:off x="5" y="3490"/>
                <a:ext cx="1124" cy="678"/>
                <a:chOff x="5" y="3490"/>
                <a:chExt cx="1124" cy="678"/>
              </a:xfrm>
            </p:grpSpPr>
            <p:sp>
              <p:nvSpPr>
                <p:cNvPr id="1066" name="Freeform 29"/>
                <p:cNvSpPr>
                  <a:spLocks/>
                </p:cNvSpPr>
                <p:nvPr userDrawn="1"/>
              </p:nvSpPr>
              <p:spPr bwMode="auto">
                <a:xfrm>
                  <a:off x="669" y="4048"/>
                  <a:ext cx="75" cy="87"/>
                </a:xfrm>
                <a:custGeom>
                  <a:avLst/>
                  <a:gdLst>
                    <a:gd name="T0" fmla="*/ 14 w 150"/>
                    <a:gd name="T1" fmla="*/ 0 h 173"/>
                    <a:gd name="T2" fmla="*/ 5 w 150"/>
                    <a:gd name="T3" fmla="*/ 9 h 173"/>
                    <a:gd name="T4" fmla="*/ 0 w 150"/>
                    <a:gd name="T5" fmla="*/ 22 h 173"/>
                    <a:gd name="T6" fmla="*/ 10 w 150"/>
                    <a:gd name="T7" fmla="*/ 20 h 173"/>
                    <a:gd name="T8" fmla="*/ 13 w 150"/>
                    <a:gd name="T9" fmla="*/ 11 h 173"/>
                    <a:gd name="T10" fmla="*/ 19 w 150"/>
                    <a:gd name="T11" fmla="*/ 4 h 173"/>
                    <a:gd name="T12" fmla="*/ 14 w 150"/>
                    <a:gd name="T13" fmla="*/ 0 h 173"/>
                    <a:gd name="T14" fmla="*/ 14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7" name="Freeform 30"/>
                <p:cNvSpPr>
                  <a:spLocks/>
                </p:cNvSpPr>
                <p:nvPr userDrawn="1"/>
              </p:nvSpPr>
              <p:spPr bwMode="auto">
                <a:xfrm>
                  <a:off x="5" y="3728"/>
                  <a:ext cx="842" cy="440"/>
                </a:xfrm>
                <a:custGeom>
                  <a:avLst/>
                  <a:gdLst>
                    <a:gd name="T0" fmla="*/ 20 w 1684"/>
                    <a:gd name="T1" fmla="*/ 0 h 880"/>
                    <a:gd name="T2" fmla="*/ 8 w 1684"/>
                    <a:gd name="T3" fmla="*/ 7 h 880"/>
                    <a:gd name="T4" fmla="*/ 0 w 1684"/>
                    <a:gd name="T5" fmla="*/ 26 h 880"/>
                    <a:gd name="T6" fmla="*/ 9 w 1684"/>
                    <a:gd name="T7" fmla="*/ 45 h 880"/>
                    <a:gd name="T8" fmla="*/ 148 w 1684"/>
                    <a:gd name="T9" fmla="*/ 109 h 880"/>
                    <a:gd name="T10" fmla="*/ 178 w 1684"/>
                    <a:gd name="T11" fmla="*/ 105 h 880"/>
                    <a:gd name="T12" fmla="*/ 202 w 1684"/>
                    <a:gd name="T13" fmla="*/ 110 h 880"/>
                    <a:gd name="T14" fmla="*/ 211 w 1684"/>
                    <a:gd name="T15" fmla="*/ 101 h 880"/>
                    <a:gd name="T16" fmla="*/ 188 w 1684"/>
                    <a:gd name="T17" fmla="*/ 83 h 880"/>
                    <a:gd name="T18" fmla="*/ 179 w 1684"/>
                    <a:gd name="T19" fmla="*/ 64 h 880"/>
                    <a:gd name="T20" fmla="*/ 172 w 1684"/>
                    <a:gd name="T21" fmla="*/ 66 h 880"/>
                    <a:gd name="T22" fmla="*/ 180 w 1684"/>
                    <a:gd name="T23" fmla="*/ 83 h 880"/>
                    <a:gd name="T24" fmla="*/ 198 w 1684"/>
                    <a:gd name="T25" fmla="*/ 102 h 880"/>
                    <a:gd name="T26" fmla="*/ 177 w 1684"/>
                    <a:gd name="T27" fmla="*/ 99 h 880"/>
                    <a:gd name="T28" fmla="*/ 153 w 1684"/>
                    <a:gd name="T29" fmla="*/ 102 h 880"/>
                    <a:gd name="T30" fmla="*/ 157 w 1684"/>
                    <a:gd name="T31" fmla="*/ 82 h 880"/>
                    <a:gd name="T32" fmla="*/ 168 w 1684"/>
                    <a:gd name="T33" fmla="*/ 68 h 880"/>
                    <a:gd name="T34" fmla="*/ 156 w 1684"/>
                    <a:gd name="T35" fmla="*/ 69 h 880"/>
                    <a:gd name="T36" fmla="*/ 146 w 1684"/>
                    <a:gd name="T37" fmla="*/ 83 h 880"/>
                    <a:gd name="T38" fmla="*/ 143 w 1684"/>
                    <a:gd name="T39" fmla="*/ 99 h 880"/>
                    <a:gd name="T40" fmla="*/ 14 w 1684"/>
                    <a:gd name="T41" fmla="*/ 39 h 880"/>
                    <a:gd name="T42" fmla="*/ 10 w 1684"/>
                    <a:gd name="T43" fmla="*/ 27 h 880"/>
                    <a:gd name="T44" fmla="*/ 13 w 1684"/>
                    <a:gd name="T45" fmla="*/ 12 h 880"/>
                    <a:gd name="T46" fmla="*/ 28 w 1684"/>
                    <a:gd name="T47" fmla="*/ 0 h 880"/>
                    <a:gd name="T48" fmla="*/ 20 w 1684"/>
                    <a:gd name="T49" fmla="*/ 0 h 880"/>
                    <a:gd name="T50" fmla="*/ 2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8" name="Freeform 31"/>
                <p:cNvSpPr>
                  <a:spLocks/>
                </p:cNvSpPr>
                <p:nvPr userDrawn="1"/>
              </p:nvSpPr>
              <p:spPr bwMode="auto">
                <a:xfrm>
                  <a:off x="106" y="3770"/>
                  <a:ext cx="80" cy="167"/>
                </a:xfrm>
                <a:custGeom>
                  <a:avLst/>
                  <a:gdLst>
                    <a:gd name="T0" fmla="*/ 15 w 160"/>
                    <a:gd name="T1" fmla="*/ 0 h 335"/>
                    <a:gd name="T2" fmla="*/ 3 w 160"/>
                    <a:gd name="T3" fmla="*/ 13 h 335"/>
                    <a:gd name="T4" fmla="*/ 0 w 160"/>
                    <a:gd name="T5" fmla="*/ 28 h 335"/>
                    <a:gd name="T6" fmla="*/ 5 w 160"/>
                    <a:gd name="T7" fmla="*/ 39 h 335"/>
                    <a:gd name="T8" fmla="*/ 12 w 160"/>
                    <a:gd name="T9" fmla="*/ 41 h 335"/>
                    <a:gd name="T10" fmla="*/ 10 w 160"/>
                    <a:gd name="T11" fmla="*/ 19 h 335"/>
                    <a:gd name="T12" fmla="*/ 20 w 160"/>
                    <a:gd name="T13" fmla="*/ 2 h 335"/>
                    <a:gd name="T14" fmla="*/ 15 w 160"/>
                    <a:gd name="T15" fmla="*/ 0 h 335"/>
                    <a:gd name="T16" fmla="*/ 15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9" name="Freeform 32"/>
                <p:cNvSpPr>
                  <a:spLocks/>
                </p:cNvSpPr>
                <p:nvPr userDrawn="1"/>
              </p:nvSpPr>
              <p:spPr bwMode="auto">
                <a:xfrm>
                  <a:off x="449" y="3490"/>
                  <a:ext cx="322" cy="594"/>
                </a:xfrm>
                <a:custGeom>
                  <a:avLst/>
                  <a:gdLst>
                    <a:gd name="T0" fmla="*/ 28 w 642"/>
                    <a:gd name="T1" fmla="*/ 112 h 1188"/>
                    <a:gd name="T2" fmla="*/ 0 w 642"/>
                    <a:gd name="T3" fmla="*/ 16 h 1188"/>
                    <a:gd name="T4" fmla="*/ 11 w 642"/>
                    <a:gd name="T5" fmla="*/ 5 h 1188"/>
                    <a:gd name="T6" fmla="*/ 33 w 642"/>
                    <a:gd name="T7" fmla="*/ 0 h 1188"/>
                    <a:gd name="T8" fmla="*/ 50 w 642"/>
                    <a:gd name="T9" fmla="*/ 8 h 1188"/>
                    <a:gd name="T10" fmla="*/ 81 w 642"/>
                    <a:gd name="T11" fmla="*/ 149 h 1188"/>
                    <a:gd name="T12" fmla="*/ 70 w 642"/>
                    <a:gd name="T13" fmla="*/ 137 h 1188"/>
                    <a:gd name="T14" fmla="*/ 45 w 642"/>
                    <a:gd name="T15" fmla="*/ 13 h 1188"/>
                    <a:gd name="T16" fmla="*/ 29 w 642"/>
                    <a:gd name="T17" fmla="*/ 8 h 1188"/>
                    <a:gd name="T18" fmla="*/ 15 w 642"/>
                    <a:gd name="T19" fmla="*/ 10 h 1188"/>
                    <a:gd name="T20" fmla="*/ 10 w 642"/>
                    <a:gd name="T21" fmla="*/ 18 h 1188"/>
                    <a:gd name="T22" fmla="*/ 39 w 642"/>
                    <a:gd name="T23" fmla="*/ 116 h 1188"/>
                    <a:gd name="T24" fmla="*/ 28 w 642"/>
                    <a:gd name="T25" fmla="*/ 112 h 1188"/>
                    <a:gd name="T26" fmla="*/ 28 w 642"/>
                    <a:gd name="T27" fmla="*/ 112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0" name="Freeform 33"/>
                <p:cNvSpPr>
                  <a:spLocks/>
                </p:cNvSpPr>
                <p:nvPr userDrawn="1"/>
              </p:nvSpPr>
              <p:spPr bwMode="auto">
                <a:xfrm>
                  <a:off x="578" y="3650"/>
                  <a:ext cx="96" cy="252"/>
                </a:xfrm>
                <a:custGeom>
                  <a:avLst/>
                  <a:gdLst>
                    <a:gd name="T0" fmla="*/ 0 w 192"/>
                    <a:gd name="T1" fmla="*/ 4 h 504"/>
                    <a:gd name="T2" fmla="*/ 10 w 192"/>
                    <a:gd name="T3" fmla="*/ 25 h 504"/>
                    <a:gd name="T4" fmla="*/ 15 w 192"/>
                    <a:gd name="T5" fmla="*/ 40 h 504"/>
                    <a:gd name="T6" fmla="*/ 15 w 192"/>
                    <a:gd name="T7" fmla="*/ 63 h 504"/>
                    <a:gd name="T8" fmla="*/ 24 w 192"/>
                    <a:gd name="T9" fmla="*/ 63 h 504"/>
                    <a:gd name="T10" fmla="*/ 24 w 192"/>
                    <a:gd name="T11" fmla="*/ 45 h 504"/>
                    <a:gd name="T12" fmla="*/ 21 w 192"/>
                    <a:gd name="T13" fmla="*/ 26 h 504"/>
                    <a:gd name="T14" fmla="*/ 13 w 192"/>
                    <a:gd name="T15" fmla="*/ 8 h 504"/>
                    <a:gd name="T16" fmla="*/ 8 w 192"/>
                    <a:gd name="T17" fmla="*/ 0 h 504"/>
                    <a:gd name="T18" fmla="*/ 0 w 192"/>
                    <a:gd name="T19" fmla="*/ 4 h 504"/>
                    <a:gd name="T20" fmla="*/ 0 w 192"/>
                    <a:gd name="T21" fmla="*/ 4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1" name="Freeform 34"/>
                <p:cNvSpPr>
                  <a:spLocks/>
                </p:cNvSpPr>
                <p:nvPr userDrawn="1"/>
              </p:nvSpPr>
              <p:spPr bwMode="auto">
                <a:xfrm>
                  <a:off x="328" y="3630"/>
                  <a:ext cx="195" cy="135"/>
                </a:xfrm>
                <a:custGeom>
                  <a:avLst/>
                  <a:gdLst>
                    <a:gd name="T0" fmla="*/ 38 w 390"/>
                    <a:gd name="T1" fmla="*/ 0 h 269"/>
                    <a:gd name="T2" fmla="*/ 33 w 390"/>
                    <a:gd name="T3" fmla="*/ 3 h 269"/>
                    <a:gd name="T4" fmla="*/ 32 w 390"/>
                    <a:gd name="T5" fmla="*/ 9 h 269"/>
                    <a:gd name="T6" fmla="*/ 0 w 390"/>
                    <a:gd name="T7" fmla="*/ 22 h 269"/>
                    <a:gd name="T8" fmla="*/ 0 w 390"/>
                    <a:gd name="T9" fmla="*/ 28 h 269"/>
                    <a:gd name="T10" fmla="*/ 36 w 390"/>
                    <a:gd name="T11" fmla="*/ 29 h 269"/>
                    <a:gd name="T12" fmla="*/ 40 w 390"/>
                    <a:gd name="T13" fmla="*/ 34 h 269"/>
                    <a:gd name="T14" fmla="*/ 49 w 390"/>
                    <a:gd name="T15" fmla="*/ 34 h 269"/>
                    <a:gd name="T16" fmla="*/ 48 w 390"/>
                    <a:gd name="T17" fmla="*/ 24 h 269"/>
                    <a:gd name="T18" fmla="*/ 15 w 390"/>
                    <a:gd name="T19" fmla="*/ 22 h 269"/>
                    <a:gd name="T20" fmla="*/ 42 w 390"/>
                    <a:gd name="T21" fmla="*/ 12 h 269"/>
                    <a:gd name="T22" fmla="*/ 38 w 390"/>
                    <a:gd name="T23" fmla="*/ 0 h 269"/>
                    <a:gd name="T24" fmla="*/ 38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2" name="Freeform 35"/>
                <p:cNvSpPr>
                  <a:spLocks/>
                </p:cNvSpPr>
                <p:nvPr userDrawn="1"/>
              </p:nvSpPr>
              <p:spPr bwMode="auto">
                <a:xfrm>
                  <a:off x="658" y="3538"/>
                  <a:ext cx="471" cy="212"/>
                </a:xfrm>
                <a:custGeom>
                  <a:avLst/>
                  <a:gdLst>
                    <a:gd name="T0" fmla="*/ 0 w 941"/>
                    <a:gd name="T1" fmla="*/ 17 h 424"/>
                    <a:gd name="T2" fmla="*/ 108 w 941"/>
                    <a:gd name="T3" fmla="*/ 0 h 424"/>
                    <a:gd name="T4" fmla="*/ 116 w 941"/>
                    <a:gd name="T5" fmla="*/ 10 h 424"/>
                    <a:gd name="T6" fmla="*/ 118 w 941"/>
                    <a:gd name="T7" fmla="*/ 23 h 424"/>
                    <a:gd name="T8" fmla="*/ 113 w 941"/>
                    <a:gd name="T9" fmla="*/ 36 h 424"/>
                    <a:gd name="T10" fmla="*/ 8 w 941"/>
                    <a:gd name="T11" fmla="*/ 53 h 424"/>
                    <a:gd name="T12" fmla="*/ 7 w 941"/>
                    <a:gd name="T13" fmla="*/ 48 h 424"/>
                    <a:gd name="T14" fmla="*/ 108 w 941"/>
                    <a:gd name="T15" fmla="*/ 31 h 424"/>
                    <a:gd name="T16" fmla="*/ 112 w 941"/>
                    <a:gd name="T17" fmla="*/ 19 h 424"/>
                    <a:gd name="T18" fmla="*/ 105 w 941"/>
                    <a:gd name="T19" fmla="*/ 8 h 424"/>
                    <a:gd name="T20" fmla="*/ 0 w 941"/>
                    <a:gd name="T21" fmla="*/ 24 h 424"/>
                    <a:gd name="T22" fmla="*/ 0 w 941"/>
                    <a:gd name="T23" fmla="*/ 17 h 424"/>
                    <a:gd name="T24" fmla="*/ 0 w 941"/>
                    <a:gd name="T25" fmla="*/ 17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3" name="Freeform 36"/>
                <p:cNvSpPr>
                  <a:spLocks/>
                </p:cNvSpPr>
                <p:nvPr userDrawn="1"/>
              </p:nvSpPr>
              <p:spPr bwMode="auto">
                <a:xfrm>
                  <a:off x="717" y="3606"/>
                  <a:ext cx="245" cy="86"/>
                </a:xfrm>
                <a:custGeom>
                  <a:avLst/>
                  <a:gdLst>
                    <a:gd name="T0" fmla="*/ 0 w 488"/>
                    <a:gd name="T1" fmla="*/ 15 h 173"/>
                    <a:gd name="T2" fmla="*/ 9 w 488"/>
                    <a:gd name="T3" fmla="*/ 21 h 173"/>
                    <a:gd name="T4" fmla="*/ 28 w 488"/>
                    <a:gd name="T5" fmla="*/ 20 h 173"/>
                    <a:gd name="T6" fmla="*/ 53 w 488"/>
                    <a:gd name="T7" fmla="*/ 14 h 173"/>
                    <a:gd name="T8" fmla="*/ 62 w 488"/>
                    <a:gd name="T9" fmla="*/ 5 h 173"/>
                    <a:gd name="T10" fmla="*/ 56 w 488"/>
                    <a:gd name="T11" fmla="*/ 0 h 173"/>
                    <a:gd name="T12" fmla="*/ 32 w 488"/>
                    <a:gd name="T13" fmla="*/ 0 h 173"/>
                    <a:gd name="T14" fmla="*/ 14 w 488"/>
                    <a:gd name="T15" fmla="*/ 1 h 173"/>
                    <a:gd name="T16" fmla="*/ 2 w 488"/>
                    <a:gd name="T17" fmla="*/ 9 h 173"/>
                    <a:gd name="T18" fmla="*/ 14 w 488"/>
                    <a:gd name="T19" fmla="*/ 11 h 173"/>
                    <a:gd name="T20" fmla="*/ 35 w 488"/>
                    <a:gd name="T21" fmla="*/ 6 h 173"/>
                    <a:gd name="T22" fmla="*/ 53 w 488"/>
                    <a:gd name="T23" fmla="*/ 6 h 173"/>
                    <a:gd name="T24" fmla="*/ 34 w 488"/>
                    <a:gd name="T25" fmla="*/ 13 h 173"/>
                    <a:gd name="T26" fmla="*/ 18 w 488"/>
                    <a:gd name="T27" fmla="*/ 15 h 173"/>
                    <a:gd name="T28" fmla="*/ 0 w 488"/>
                    <a:gd name="T29" fmla="*/ 15 h 173"/>
                    <a:gd name="T30" fmla="*/ 0 w 488"/>
                    <a:gd name="T31" fmla="*/ 15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grpSp>
      </p:grpSp>
      <p:grpSp>
        <p:nvGrpSpPr>
          <p:cNvPr id="1035" name="Group 37"/>
          <p:cNvGrpSpPr>
            <a:grpSpLocks/>
          </p:cNvGrpSpPr>
          <p:nvPr/>
        </p:nvGrpSpPr>
        <p:grpSpPr bwMode="auto">
          <a:xfrm>
            <a:off x="8680450" y="2116138"/>
            <a:ext cx="385763" cy="4308475"/>
            <a:chOff x="5468" y="1333"/>
            <a:chExt cx="243" cy="2714"/>
          </a:xfrm>
        </p:grpSpPr>
        <p:sp>
          <p:nvSpPr>
            <p:cNvPr id="1049" name="Freeform 38"/>
            <p:cNvSpPr>
              <a:spLocks/>
            </p:cNvSpPr>
            <p:nvPr userDrawn="1"/>
          </p:nvSpPr>
          <p:spPr bwMode="auto">
            <a:xfrm flipH="1">
              <a:off x="5468" y="2620"/>
              <a:ext cx="205" cy="1427"/>
            </a:xfrm>
            <a:custGeom>
              <a:avLst/>
              <a:gdLst>
                <a:gd name="T0" fmla="*/ 13 w 772"/>
                <a:gd name="T1" fmla="*/ 263 h 3266"/>
                <a:gd name="T2" fmla="*/ 7 w 772"/>
                <a:gd name="T3" fmla="*/ 246 h 3266"/>
                <a:gd name="T4" fmla="*/ 6 w 772"/>
                <a:gd name="T5" fmla="*/ 232 h 3266"/>
                <a:gd name="T6" fmla="*/ 7 w 772"/>
                <a:gd name="T7" fmla="*/ 212 h 3266"/>
                <a:gd name="T8" fmla="*/ 11 w 772"/>
                <a:gd name="T9" fmla="*/ 188 h 3266"/>
                <a:gd name="T10" fmla="*/ 12 w 772"/>
                <a:gd name="T11" fmla="*/ 173 h 3266"/>
                <a:gd name="T12" fmla="*/ 11 w 772"/>
                <a:gd name="T13" fmla="*/ 163 h 3266"/>
                <a:gd name="T14" fmla="*/ 7 w 772"/>
                <a:gd name="T15" fmla="*/ 155 h 3266"/>
                <a:gd name="T16" fmla="*/ 7 w 772"/>
                <a:gd name="T17" fmla="*/ 145 h 3266"/>
                <a:gd name="T18" fmla="*/ 8 w 772"/>
                <a:gd name="T19" fmla="*/ 132 h 3266"/>
                <a:gd name="T20" fmla="*/ 14 w 772"/>
                <a:gd name="T21" fmla="*/ 97 h 3266"/>
                <a:gd name="T22" fmla="*/ 14 w 772"/>
                <a:gd name="T23" fmla="*/ 79 h 3266"/>
                <a:gd name="T24" fmla="*/ 13 w 772"/>
                <a:gd name="T25" fmla="*/ 59 h 3266"/>
                <a:gd name="T26" fmla="*/ 8 w 772"/>
                <a:gd name="T27" fmla="*/ 50 h 3266"/>
                <a:gd name="T28" fmla="*/ 4 w 772"/>
                <a:gd name="T29" fmla="*/ 35 h 3266"/>
                <a:gd name="T30" fmla="*/ 0 w 772"/>
                <a:gd name="T31" fmla="*/ 0 h 3266"/>
                <a:gd name="T32" fmla="*/ 1 w 772"/>
                <a:gd name="T33" fmla="*/ 32 h 3266"/>
                <a:gd name="T34" fmla="*/ 3 w 772"/>
                <a:gd name="T35" fmla="*/ 51 h 3266"/>
                <a:gd name="T36" fmla="*/ 7 w 772"/>
                <a:gd name="T37" fmla="*/ 63 h 3266"/>
                <a:gd name="T38" fmla="*/ 11 w 772"/>
                <a:gd name="T39" fmla="*/ 69 h 3266"/>
                <a:gd name="T40" fmla="*/ 11 w 772"/>
                <a:gd name="T41" fmla="*/ 87 h 3266"/>
                <a:gd name="T42" fmla="*/ 9 w 772"/>
                <a:gd name="T43" fmla="*/ 106 h 3266"/>
                <a:gd name="T44" fmla="*/ 5 w 772"/>
                <a:gd name="T45" fmla="*/ 138 h 3266"/>
                <a:gd name="T46" fmla="*/ 4 w 772"/>
                <a:gd name="T47" fmla="*/ 159 h 3266"/>
                <a:gd name="T48" fmla="*/ 9 w 772"/>
                <a:gd name="T49" fmla="*/ 171 h 3266"/>
                <a:gd name="T50" fmla="*/ 8 w 772"/>
                <a:gd name="T51" fmla="*/ 182 h 3266"/>
                <a:gd name="T52" fmla="*/ 5 w 772"/>
                <a:gd name="T53" fmla="*/ 204 h 3266"/>
                <a:gd name="T54" fmla="*/ 3 w 772"/>
                <a:gd name="T55" fmla="*/ 226 h 3266"/>
                <a:gd name="T56" fmla="*/ 5 w 772"/>
                <a:gd name="T57" fmla="*/ 249 h 3266"/>
                <a:gd name="T58" fmla="*/ 8 w 772"/>
                <a:gd name="T59" fmla="*/ 262 h 3266"/>
                <a:gd name="T60" fmla="*/ 12 w 772"/>
                <a:gd name="T61" fmla="*/ 272 h 3266"/>
                <a:gd name="T62" fmla="*/ 13 w 772"/>
                <a:gd name="T63" fmla="*/ 263 h 3266"/>
                <a:gd name="T64" fmla="*/ 13 w 772"/>
                <a:gd name="T65" fmla="*/ 263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0" name="Freeform 39"/>
            <p:cNvSpPr>
              <a:spLocks/>
            </p:cNvSpPr>
            <p:nvPr userDrawn="1"/>
          </p:nvSpPr>
          <p:spPr bwMode="auto">
            <a:xfrm flipH="1">
              <a:off x="5506" y="1333"/>
              <a:ext cx="205" cy="1633"/>
            </a:xfrm>
            <a:custGeom>
              <a:avLst/>
              <a:gdLst>
                <a:gd name="T0" fmla="*/ 13 w 772"/>
                <a:gd name="T1" fmla="*/ 395 h 3266"/>
                <a:gd name="T2" fmla="*/ 7 w 772"/>
                <a:gd name="T3" fmla="*/ 369 h 3266"/>
                <a:gd name="T4" fmla="*/ 6 w 772"/>
                <a:gd name="T5" fmla="*/ 348 h 3266"/>
                <a:gd name="T6" fmla="*/ 7 w 772"/>
                <a:gd name="T7" fmla="*/ 318 h 3266"/>
                <a:gd name="T8" fmla="*/ 11 w 772"/>
                <a:gd name="T9" fmla="*/ 282 h 3266"/>
                <a:gd name="T10" fmla="*/ 12 w 772"/>
                <a:gd name="T11" fmla="*/ 259 h 3266"/>
                <a:gd name="T12" fmla="*/ 11 w 772"/>
                <a:gd name="T13" fmla="*/ 244 h 3266"/>
                <a:gd name="T14" fmla="*/ 7 w 772"/>
                <a:gd name="T15" fmla="*/ 233 h 3266"/>
                <a:gd name="T16" fmla="*/ 7 w 772"/>
                <a:gd name="T17" fmla="*/ 219 h 3266"/>
                <a:gd name="T18" fmla="*/ 8 w 772"/>
                <a:gd name="T19" fmla="*/ 199 h 3266"/>
                <a:gd name="T20" fmla="*/ 14 w 772"/>
                <a:gd name="T21" fmla="*/ 145 h 3266"/>
                <a:gd name="T22" fmla="*/ 14 w 772"/>
                <a:gd name="T23" fmla="*/ 119 h 3266"/>
                <a:gd name="T24" fmla="*/ 13 w 772"/>
                <a:gd name="T25" fmla="*/ 90 h 3266"/>
                <a:gd name="T26" fmla="*/ 8 w 772"/>
                <a:gd name="T27" fmla="*/ 76 h 3266"/>
                <a:gd name="T28" fmla="*/ 4 w 772"/>
                <a:gd name="T29" fmla="*/ 53 h 3266"/>
                <a:gd name="T30" fmla="*/ 0 w 772"/>
                <a:gd name="T31" fmla="*/ 0 h 3266"/>
                <a:gd name="T32" fmla="*/ 1 w 772"/>
                <a:gd name="T33" fmla="*/ 48 h 3266"/>
                <a:gd name="T34" fmla="*/ 3 w 772"/>
                <a:gd name="T35" fmla="*/ 77 h 3266"/>
                <a:gd name="T36" fmla="*/ 7 w 772"/>
                <a:gd name="T37" fmla="*/ 95 h 3266"/>
                <a:gd name="T38" fmla="*/ 11 w 772"/>
                <a:gd name="T39" fmla="*/ 105 h 3266"/>
                <a:gd name="T40" fmla="*/ 11 w 772"/>
                <a:gd name="T41" fmla="*/ 131 h 3266"/>
                <a:gd name="T42" fmla="*/ 9 w 772"/>
                <a:gd name="T43" fmla="*/ 159 h 3266"/>
                <a:gd name="T44" fmla="*/ 5 w 772"/>
                <a:gd name="T45" fmla="*/ 208 h 3266"/>
                <a:gd name="T46" fmla="*/ 4 w 772"/>
                <a:gd name="T47" fmla="*/ 239 h 3266"/>
                <a:gd name="T48" fmla="*/ 9 w 772"/>
                <a:gd name="T49" fmla="*/ 257 h 3266"/>
                <a:gd name="T50" fmla="*/ 8 w 772"/>
                <a:gd name="T51" fmla="*/ 273 h 3266"/>
                <a:gd name="T52" fmla="*/ 5 w 772"/>
                <a:gd name="T53" fmla="*/ 307 h 3266"/>
                <a:gd name="T54" fmla="*/ 3 w 772"/>
                <a:gd name="T55" fmla="*/ 340 h 3266"/>
                <a:gd name="T56" fmla="*/ 5 w 772"/>
                <a:gd name="T57" fmla="*/ 375 h 3266"/>
                <a:gd name="T58" fmla="*/ 8 w 772"/>
                <a:gd name="T59" fmla="*/ 393 h 3266"/>
                <a:gd name="T60" fmla="*/ 12 w 772"/>
                <a:gd name="T61" fmla="*/ 409 h 3266"/>
                <a:gd name="T62" fmla="*/ 13 w 772"/>
                <a:gd name="T63" fmla="*/ 395 h 3266"/>
                <a:gd name="T64" fmla="*/ 13 w 772"/>
                <a:gd name="T65" fmla="*/ 395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grpSp>
        <p:nvGrpSpPr>
          <p:cNvPr id="1036" name="Group 40"/>
          <p:cNvGrpSpPr>
            <a:grpSpLocks/>
          </p:cNvGrpSpPr>
          <p:nvPr/>
        </p:nvGrpSpPr>
        <p:grpSpPr bwMode="auto">
          <a:xfrm>
            <a:off x="7318375" y="90488"/>
            <a:ext cx="2133600" cy="1911350"/>
            <a:chOff x="4610" y="57"/>
            <a:chExt cx="1344" cy="1204"/>
          </a:xfrm>
        </p:grpSpPr>
        <p:grpSp>
          <p:nvGrpSpPr>
            <p:cNvPr id="1037" name="Group 41"/>
            <p:cNvGrpSpPr>
              <a:grpSpLocks/>
            </p:cNvGrpSpPr>
            <p:nvPr userDrawn="1"/>
          </p:nvGrpSpPr>
          <p:grpSpPr bwMode="auto">
            <a:xfrm>
              <a:off x="4610" y="57"/>
              <a:ext cx="1344" cy="1204"/>
              <a:chOff x="4610" y="57"/>
              <a:chExt cx="1344" cy="1204"/>
            </a:xfrm>
          </p:grpSpPr>
          <p:sp>
            <p:nvSpPr>
              <p:cNvPr id="1039" name="Freeform 42"/>
              <p:cNvSpPr>
                <a:spLocks/>
              </p:cNvSpPr>
              <p:nvPr userDrawn="1"/>
            </p:nvSpPr>
            <p:spPr bwMode="auto">
              <a:xfrm rot="-3172564">
                <a:off x="5430" y="1086"/>
                <a:ext cx="62" cy="288"/>
              </a:xfrm>
              <a:custGeom>
                <a:avLst/>
                <a:gdLst>
                  <a:gd name="T0" fmla="*/ 2 w 245"/>
                  <a:gd name="T1" fmla="*/ 0 h 806"/>
                  <a:gd name="T2" fmla="*/ 2 w 245"/>
                  <a:gd name="T3" fmla="*/ 16 h 806"/>
                  <a:gd name="T4" fmla="*/ 0 w 245"/>
                  <a:gd name="T5" fmla="*/ 37 h 806"/>
                  <a:gd name="T6" fmla="*/ 1 w 245"/>
                  <a:gd name="T7" fmla="*/ 36 h 806"/>
                  <a:gd name="T8" fmla="*/ 4 w 245"/>
                  <a:gd name="T9" fmla="*/ 17 h 806"/>
                  <a:gd name="T10" fmla="*/ 4 w 245"/>
                  <a:gd name="T11" fmla="*/ 0 h 806"/>
                  <a:gd name="T12" fmla="*/ 2 w 245"/>
                  <a:gd name="T13" fmla="*/ 0 h 806"/>
                  <a:gd name="T14" fmla="*/ 2 w 245"/>
                  <a:gd name="T15" fmla="*/ 0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nvGrpSpPr>
              <p:cNvPr id="1040" name="Group 43"/>
              <p:cNvGrpSpPr>
                <a:grpSpLocks/>
              </p:cNvGrpSpPr>
              <p:nvPr userDrawn="1"/>
            </p:nvGrpSpPr>
            <p:grpSpPr bwMode="auto">
              <a:xfrm>
                <a:off x="4610" y="57"/>
                <a:ext cx="1344" cy="985"/>
                <a:chOff x="4610" y="57"/>
                <a:chExt cx="1344" cy="985"/>
              </a:xfrm>
            </p:grpSpPr>
            <p:sp>
              <p:nvSpPr>
                <p:cNvPr id="1041" name="Freeform 44"/>
                <p:cNvSpPr>
                  <a:spLocks/>
                </p:cNvSpPr>
                <p:nvPr userDrawn="1"/>
              </p:nvSpPr>
              <p:spPr bwMode="auto">
                <a:xfrm rot="-3172564">
                  <a:off x="4966" y="71"/>
                  <a:ext cx="153" cy="125"/>
                </a:xfrm>
                <a:custGeom>
                  <a:avLst/>
                  <a:gdLst>
                    <a:gd name="T0" fmla="*/ 0 w 604"/>
                    <a:gd name="T1" fmla="*/ 0 h 349"/>
                    <a:gd name="T2" fmla="*/ 5 w 604"/>
                    <a:gd name="T3" fmla="*/ 9 h 349"/>
                    <a:gd name="T4" fmla="*/ 8 w 604"/>
                    <a:gd name="T5" fmla="*/ 16 h 349"/>
                    <a:gd name="T6" fmla="*/ 10 w 604"/>
                    <a:gd name="T7" fmla="*/ 6 h 349"/>
                    <a:gd name="T8" fmla="*/ 6 w 604"/>
                    <a:gd name="T9" fmla="*/ 0 h 349"/>
                    <a:gd name="T10" fmla="*/ 8 w 604"/>
                    <a:gd name="T11" fmla="*/ 9 h 349"/>
                    <a:gd name="T12" fmla="*/ 2 w 604"/>
                    <a:gd name="T13" fmla="*/ 1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2" name="Freeform 45"/>
                <p:cNvSpPr>
                  <a:spLocks/>
                </p:cNvSpPr>
                <p:nvPr userDrawn="1"/>
              </p:nvSpPr>
              <p:spPr bwMode="auto">
                <a:xfrm rot="-3172564">
                  <a:off x="5048" y="332"/>
                  <a:ext cx="269" cy="438"/>
                </a:xfrm>
                <a:custGeom>
                  <a:avLst/>
                  <a:gdLst>
                    <a:gd name="T0" fmla="*/ 12 w 1064"/>
                    <a:gd name="T1" fmla="*/ 6 h 1230"/>
                    <a:gd name="T2" fmla="*/ 8 w 1064"/>
                    <a:gd name="T3" fmla="*/ 16 h 1230"/>
                    <a:gd name="T4" fmla="*/ 3 w 1064"/>
                    <a:gd name="T5" fmla="*/ 35 h 1230"/>
                    <a:gd name="T6" fmla="*/ 0 w 1064"/>
                    <a:gd name="T7" fmla="*/ 50 h 1230"/>
                    <a:gd name="T8" fmla="*/ 1 w 1064"/>
                    <a:gd name="T9" fmla="*/ 56 h 1230"/>
                    <a:gd name="T10" fmla="*/ 4 w 1064"/>
                    <a:gd name="T11" fmla="*/ 54 h 1230"/>
                    <a:gd name="T12" fmla="*/ 9 w 1064"/>
                    <a:gd name="T13" fmla="*/ 41 h 1230"/>
                    <a:gd name="T14" fmla="*/ 14 w 1064"/>
                    <a:gd name="T15" fmla="*/ 24 h 1230"/>
                    <a:gd name="T16" fmla="*/ 17 w 1064"/>
                    <a:gd name="T17" fmla="*/ 12 h 1230"/>
                    <a:gd name="T18" fmla="*/ 17 w 1064"/>
                    <a:gd name="T19" fmla="*/ 4 h 1230"/>
                    <a:gd name="T20" fmla="*/ 16 w 1064"/>
                    <a:gd name="T21" fmla="*/ 0 h 1230"/>
                    <a:gd name="T22" fmla="*/ 13 w 1064"/>
                    <a:gd name="T23" fmla="*/ 3 h 1230"/>
                    <a:gd name="T24" fmla="*/ 16 w 1064"/>
                    <a:gd name="T25" fmla="*/ 5 h 1230"/>
                    <a:gd name="T26" fmla="*/ 14 w 1064"/>
                    <a:gd name="T27" fmla="*/ 16 h 1230"/>
                    <a:gd name="T28" fmla="*/ 11 w 1064"/>
                    <a:gd name="T29" fmla="*/ 30 h 1230"/>
                    <a:gd name="T30" fmla="*/ 6 w 1064"/>
                    <a:gd name="T31" fmla="*/ 46 h 1230"/>
                    <a:gd name="T32" fmla="*/ 2 w 1064"/>
                    <a:gd name="T33" fmla="*/ 50 h 1230"/>
                    <a:gd name="T34" fmla="*/ 2 w 1064"/>
                    <a:gd name="T35" fmla="*/ 43 h 1230"/>
                    <a:gd name="T36" fmla="*/ 7 w 1064"/>
                    <a:gd name="T37" fmla="*/ 23 h 1230"/>
                    <a:gd name="T38" fmla="*/ 13 w 1064"/>
                    <a:gd name="T39" fmla="*/ 5 h 1230"/>
                    <a:gd name="T40" fmla="*/ 12 w 1064"/>
                    <a:gd name="T41" fmla="*/ 6 h 1230"/>
                    <a:gd name="T42" fmla="*/ 12 w 1064"/>
                    <a:gd name="T43" fmla="*/ 6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3" name="Freeform 46"/>
                <p:cNvSpPr>
                  <a:spLocks/>
                </p:cNvSpPr>
                <p:nvPr userDrawn="1"/>
              </p:nvSpPr>
              <p:spPr bwMode="auto">
                <a:xfrm rot="-3172564">
                  <a:off x="4858" y="182"/>
                  <a:ext cx="505" cy="898"/>
                </a:xfrm>
                <a:custGeom>
                  <a:avLst/>
                  <a:gdLst>
                    <a:gd name="T0" fmla="*/ 31 w 2002"/>
                    <a:gd name="T1" fmla="*/ 0 h 2521"/>
                    <a:gd name="T2" fmla="*/ 0 w 2002"/>
                    <a:gd name="T3" fmla="*/ 114 h 2521"/>
                    <a:gd name="T4" fmla="*/ 3 w 2002"/>
                    <a:gd name="T5" fmla="*/ 111 h 2521"/>
                    <a:gd name="T6" fmla="*/ 32 w 2002"/>
                    <a:gd name="T7" fmla="*/ 3 h 2521"/>
                    <a:gd name="T8" fmla="*/ 31 w 2002"/>
                    <a:gd name="T9" fmla="*/ 0 h 2521"/>
                    <a:gd name="T10" fmla="*/ 31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4" name="Freeform 47"/>
                <p:cNvSpPr>
                  <a:spLocks/>
                </p:cNvSpPr>
                <p:nvPr userDrawn="1"/>
              </p:nvSpPr>
              <p:spPr bwMode="auto">
                <a:xfrm rot="-3172564">
                  <a:off x="4903" y="-19"/>
                  <a:ext cx="758" cy="1344"/>
                </a:xfrm>
                <a:custGeom>
                  <a:avLst/>
                  <a:gdLst>
                    <a:gd name="T0" fmla="*/ 2 w 3007"/>
                    <a:gd name="T1" fmla="*/ 129 h 3771"/>
                    <a:gd name="T2" fmla="*/ 6 w 3007"/>
                    <a:gd name="T3" fmla="*/ 128 h 3771"/>
                    <a:gd name="T4" fmla="*/ 13 w 3007"/>
                    <a:gd name="T5" fmla="*/ 136 h 3771"/>
                    <a:gd name="T6" fmla="*/ 11 w 3007"/>
                    <a:gd name="T7" fmla="*/ 128 h 3771"/>
                    <a:gd name="T8" fmla="*/ 6 w 3007"/>
                    <a:gd name="T9" fmla="*/ 122 h 3771"/>
                    <a:gd name="T10" fmla="*/ 10 w 3007"/>
                    <a:gd name="T11" fmla="*/ 123 h 3771"/>
                    <a:gd name="T12" fmla="*/ 16 w 3007"/>
                    <a:gd name="T13" fmla="*/ 130 h 3771"/>
                    <a:gd name="T14" fmla="*/ 46 w 3007"/>
                    <a:gd name="T15" fmla="*/ 19 h 3771"/>
                    <a:gd name="T16" fmla="*/ 41 w 3007"/>
                    <a:gd name="T17" fmla="*/ 7 h 3771"/>
                    <a:gd name="T18" fmla="*/ 37 w 3007"/>
                    <a:gd name="T19" fmla="*/ 0 h 3771"/>
                    <a:gd name="T20" fmla="*/ 43 w 3007"/>
                    <a:gd name="T21" fmla="*/ 4 h 3771"/>
                    <a:gd name="T22" fmla="*/ 48 w 3007"/>
                    <a:gd name="T23" fmla="*/ 20 h 3771"/>
                    <a:gd name="T24" fmla="*/ 13 w 3007"/>
                    <a:gd name="T25" fmla="*/ 148 h 3771"/>
                    <a:gd name="T26" fmla="*/ 8 w 3007"/>
                    <a:gd name="T27" fmla="*/ 154 h 3771"/>
                    <a:gd name="T28" fmla="*/ 2 w 3007"/>
                    <a:gd name="T29" fmla="*/ 171 h 3771"/>
                    <a:gd name="T30" fmla="*/ 0 w 3007"/>
                    <a:gd name="T31" fmla="*/ 166 h 3771"/>
                    <a:gd name="T32" fmla="*/ 2 w 3007"/>
                    <a:gd name="T33" fmla="*/ 164 h 3771"/>
                    <a:gd name="T34" fmla="*/ 6 w 3007"/>
                    <a:gd name="T35" fmla="*/ 153 h 3771"/>
                    <a:gd name="T36" fmla="*/ 3 w 3007"/>
                    <a:gd name="T37" fmla="*/ 148 h 3771"/>
                    <a:gd name="T38" fmla="*/ 3 w 3007"/>
                    <a:gd name="T39" fmla="*/ 144 h 3771"/>
                    <a:gd name="T40" fmla="*/ 7 w 3007"/>
                    <a:gd name="T41" fmla="*/ 149 h 3771"/>
                    <a:gd name="T42" fmla="*/ 7 w 3007"/>
                    <a:gd name="T43" fmla="*/ 144 h 3771"/>
                    <a:gd name="T44" fmla="*/ 10 w 3007"/>
                    <a:gd name="T45" fmla="*/ 146 h 3771"/>
                    <a:gd name="T46" fmla="*/ 7 w 3007"/>
                    <a:gd name="T47" fmla="*/ 139 h 3771"/>
                    <a:gd name="T48" fmla="*/ 10 w 3007"/>
                    <a:gd name="T49" fmla="*/ 139 h 3771"/>
                    <a:gd name="T50" fmla="*/ 2 w 3007"/>
                    <a:gd name="T51" fmla="*/ 129 h 3771"/>
                    <a:gd name="T52" fmla="*/ 2 w 3007"/>
                    <a:gd name="T53" fmla="*/ 129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5" name="Freeform 48"/>
                <p:cNvSpPr>
                  <a:spLocks/>
                </p:cNvSpPr>
                <p:nvPr userDrawn="1"/>
              </p:nvSpPr>
              <p:spPr bwMode="auto">
                <a:xfrm rot="-3172564">
                  <a:off x="5297" y="897"/>
                  <a:ext cx="169" cy="122"/>
                </a:xfrm>
                <a:custGeom>
                  <a:avLst/>
                  <a:gdLst>
                    <a:gd name="T0" fmla="*/ 0 w 673"/>
                    <a:gd name="T1" fmla="*/ 4 h 342"/>
                    <a:gd name="T2" fmla="*/ 4 w 673"/>
                    <a:gd name="T3" fmla="*/ 5 h 342"/>
                    <a:gd name="T4" fmla="*/ 10 w 673"/>
                    <a:gd name="T5" fmla="*/ 16 h 342"/>
                    <a:gd name="T6" fmla="*/ 11 w 673"/>
                    <a:gd name="T7" fmla="*/ 13 h 342"/>
                    <a:gd name="T8" fmla="*/ 7 w 673"/>
                    <a:gd name="T9" fmla="*/ 5 h 342"/>
                    <a:gd name="T10" fmla="*/ 1 w 673"/>
                    <a:gd name="T11" fmla="*/ 0 h 342"/>
                    <a:gd name="T12" fmla="*/ 0 w 673"/>
                    <a:gd name="T13" fmla="*/ 4 h 342"/>
                    <a:gd name="T14" fmla="*/ 0 w 673"/>
                    <a:gd name="T15" fmla="*/ 4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6" name="Freeform 49"/>
                <p:cNvSpPr>
                  <a:spLocks/>
                </p:cNvSpPr>
                <p:nvPr userDrawn="1"/>
              </p:nvSpPr>
              <p:spPr bwMode="auto">
                <a:xfrm rot="-3172564">
                  <a:off x="5253" y="806"/>
                  <a:ext cx="181" cy="144"/>
                </a:xfrm>
                <a:custGeom>
                  <a:avLst/>
                  <a:gdLst>
                    <a:gd name="T0" fmla="*/ 0 w 716"/>
                    <a:gd name="T1" fmla="*/ 4 h 403"/>
                    <a:gd name="T2" fmla="*/ 6 w 716"/>
                    <a:gd name="T3" fmla="*/ 7 h 403"/>
                    <a:gd name="T4" fmla="*/ 10 w 716"/>
                    <a:gd name="T5" fmla="*/ 18 h 403"/>
                    <a:gd name="T6" fmla="*/ 12 w 716"/>
                    <a:gd name="T7" fmla="*/ 14 h 403"/>
                    <a:gd name="T8" fmla="*/ 7 w 716"/>
                    <a:gd name="T9" fmla="*/ 5 h 403"/>
                    <a:gd name="T10" fmla="*/ 1 w 716"/>
                    <a:gd name="T11" fmla="*/ 0 h 403"/>
                    <a:gd name="T12" fmla="*/ 0 w 716"/>
                    <a:gd name="T13" fmla="*/ 4 h 403"/>
                    <a:gd name="T14" fmla="*/ 0 w 716"/>
                    <a:gd name="T15" fmla="*/ 4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7" name="Freeform 50"/>
                <p:cNvSpPr>
                  <a:spLocks/>
                </p:cNvSpPr>
                <p:nvPr userDrawn="1"/>
              </p:nvSpPr>
              <p:spPr bwMode="auto">
                <a:xfrm rot="-3172564">
                  <a:off x="4985" y="210"/>
                  <a:ext cx="181" cy="147"/>
                </a:xfrm>
                <a:custGeom>
                  <a:avLst/>
                  <a:gdLst>
                    <a:gd name="T0" fmla="*/ 0 w 717"/>
                    <a:gd name="T1" fmla="*/ 4 h 411"/>
                    <a:gd name="T2" fmla="*/ 5 w 717"/>
                    <a:gd name="T3" fmla="*/ 6 h 411"/>
                    <a:gd name="T4" fmla="*/ 10 w 717"/>
                    <a:gd name="T5" fmla="*/ 19 h 411"/>
                    <a:gd name="T6" fmla="*/ 12 w 717"/>
                    <a:gd name="T7" fmla="*/ 14 h 411"/>
                    <a:gd name="T8" fmla="*/ 6 w 717"/>
                    <a:gd name="T9" fmla="*/ 4 h 411"/>
                    <a:gd name="T10" fmla="*/ 1 w 717"/>
                    <a:gd name="T11" fmla="*/ 0 h 411"/>
                    <a:gd name="T12" fmla="*/ 0 w 717"/>
                    <a:gd name="T13" fmla="*/ 4 h 411"/>
                    <a:gd name="T14" fmla="*/ 0 w 717"/>
                    <a:gd name="T15" fmla="*/ 4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8" name="Freeform 51"/>
                <p:cNvSpPr>
                  <a:spLocks/>
                </p:cNvSpPr>
                <p:nvPr userDrawn="1"/>
              </p:nvSpPr>
              <p:spPr bwMode="auto">
                <a:xfrm rot="-3172564">
                  <a:off x="4948" y="142"/>
                  <a:ext cx="179" cy="138"/>
                </a:xfrm>
                <a:custGeom>
                  <a:avLst/>
                  <a:gdLst>
                    <a:gd name="T0" fmla="*/ 0 w 709"/>
                    <a:gd name="T1" fmla="*/ 4 h 386"/>
                    <a:gd name="T2" fmla="*/ 4 w 709"/>
                    <a:gd name="T3" fmla="*/ 6 h 386"/>
                    <a:gd name="T4" fmla="*/ 11 w 709"/>
                    <a:gd name="T5" fmla="*/ 18 h 386"/>
                    <a:gd name="T6" fmla="*/ 11 w 709"/>
                    <a:gd name="T7" fmla="*/ 14 h 386"/>
                    <a:gd name="T8" fmla="*/ 5 w 709"/>
                    <a:gd name="T9" fmla="*/ 3 h 386"/>
                    <a:gd name="T10" fmla="*/ 1 w 709"/>
                    <a:gd name="T11" fmla="*/ 0 h 386"/>
                    <a:gd name="T12" fmla="*/ 0 w 709"/>
                    <a:gd name="T13" fmla="*/ 4 h 386"/>
                    <a:gd name="T14" fmla="*/ 0 w 709"/>
                    <a:gd name="T15" fmla="*/ 4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grpSp>
        <p:sp>
          <p:nvSpPr>
            <p:cNvPr id="1038"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3726" r:id="rId1"/>
  </p:sldLayoutIdLst>
  <p:transition spd="slow">
    <p:randomBar dir="ver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ea typeface="宋体" pitchFamily="2" charset="-122"/>
        </a:defRPr>
      </a:lvl2pPr>
      <a:lvl3pPr algn="ctr" rtl="0" eaLnBrk="0" fontAlgn="base" hangingPunct="0">
        <a:spcBef>
          <a:spcPct val="0"/>
        </a:spcBef>
        <a:spcAft>
          <a:spcPct val="0"/>
        </a:spcAft>
        <a:defRPr sz="4400">
          <a:solidFill>
            <a:schemeClr val="tx1"/>
          </a:solidFill>
          <a:latin typeface="Comic Sans MS" pitchFamily="66" charset="0"/>
          <a:ea typeface="宋体" pitchFamily="2" charset="-122"/>
        </a:defRPr>
      </a:lvl3pPr>
      <a:lvl4pPr algn="ctr" rtl="0" eaLnBrk="0" fontAlgn="base" hangingPunct="0">
        <a:spcBef>
          <a:spcPct val="0"/>
        </a:spcBef>
        <a:spcAft>
          <a:spcPct val="0"/>
        </a:spcAft>
        <a:defRPr sz="4400">
          <a:solidFill>
            <a:schemeClr val="tx1"/>
          </a:solidFill>
          <a:latin typeface="Comic Sans MS" pitchFamily="66" charset="0"/>
          <a:ea typeface="宋体" pitchFamily="2" charset="-122"/>
        </a:defRPr>
      </a:lvl4pPr>
      <a:lvl5pPr algn="ctr" rtl="0" eaLnBrk="0" fontAlgn="base" hangingPunct="0">
        <a:spcBef>
          <a:spcPct val="0"/>
        </a:spcBef>
        <a:spcAft>
          <a:spcPct val="0"/>
        </a:spcAft>
        <a:defRPr sz="4400">
          <a:solidFill>
            <a:schemeClr val="tx1"/>
          </a:solidFill>
          <a:latin typeface="Comic Sans MS" pitchFamily="66" charset="0"/>
          <a:ea typeface="宋体" pitchFamily="2" charset="-122"/>
        </a:defRPr>
      </a:lvl5pPr>
      <a:lvl6pPr marL="457200" algn="ctr" rtl="0" fontAlgn="base">
        <a:spcBef>
          <a:spcPct val="0"/>
        </a:spcBef>
        <a:spcAft>
          <a:spcPct val="0"/>
        </a:spcAft>
        <a:defRPr sz="4400">
          <a:solidFill>
            <a:schemeClr val="tx1"/>
          </a:solidFill>
          <a:latin typeface="Comic Sans MS" pitchFamily="66" charset="0"/>
          <a:ea typeface="宋体" pitchFamily="2" charset="-122"/>
        </a:defRPr>
      </a:lvl6pPr>
      <a:lvl7pPr marL="914400" algn="ctr" rtl="0" fontAlgn="base">
        <a:spcBef>
          <a:spcPct val="0"/>
        </a:spcBef>
        <a:spcAft>
          <a:spcPct val="0"/>
        </a:spcAft>
        <a:defRPr sz="4400">
          <a:solidFill>
            <a:schemeClr val="tx1"/>
          </a:solidFill>
          <a:latin typeface="Comic Sans MS" pitchFamily="66" charset="0"/>
          <a:ea typeface="宋体" pitchFamily="2" charset="-122"/>
        </a:defRPr>
      </a:lvl7pPr>
      <a:lvl8pPr marL="1371600" algn="ctr" rtl="0" fontAlgn="base">
        <a:spcBef>
          <a:spcPct val="0"/>
        </a:spcBef>
        <a:spcAft>
          <a:spcPct val="0"/>
        </a:spcAft>
        <a:defRPr sz="4400">
          <a:solidFill>
            <a:schemeClr val="tx1"/>
          </a:solidFill>
          <a:latin typeface="Comic Sans MS" pitchFamily="66" charset="0"/>
          <a:ea typeface="宋体" pitchFamily="2" charset="-122"/>
        </a:defRPr>
      </a:lvl8pPr>
      <a:lvl9pPr marL="1828800" algn="ctr" rtl="0" fontAlgn="base">
        <a:spcBef>
          <a:spcPct val="0"/>
        </a:spcBef>
        <a:spcAft>
          <a:spcPct val="0"/>
        </a:spcAft>
        <a:defRPr sz="4400">
          <a:solidFill>
            <a:schemeClr val="tx1"/>
          </a:solidFill>
          <a:latin typeface="Comic Sans MS" pitchFamily="66"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2"/>
          <p:cNvSpPr>
            <a:spLocks/>
          </p:cNvSpPr>
          <p:nvPr/>
        </p:nvSpPr>
        <p:spPr bwMode="auto">
          <a:xfrm rot="-3172564">
            <a:off x="7777957" y="-15081"/>
            <a:ext cx="1162050" cy="2084387"/>
          </a:xfrm>
          <a:custGeom>
            <a:avLst/>
            <a:gdLst>
              <a:gd name="T0" fmla="*/ 2147483647 w 2903"/>
              <a:gd name="T1" fmla="*/ 2147483647 h 3686"/>
              <a:gd name="T2" fmla="*/ 2147483647 w 2903"/>
              <a:gd name="T3" fmla="*/ 2147483647 h 3686"/>
              <a:gd name="T4" fmla="*/ 2147483647 w 2903"/>
              <a:gd name="T5" fmla="*/ 0 h 3686"/>
              <a:gd name="T6" fmla="*/ 2147483647 w 2903"/>
              <a:gd name="T7" fmla="*/ 2147483647 h 3686"/>
              <a:gd name="T8" fmla="*/ 2147483647 w 2903"/>
              <a:gd name="T9" fmla="*/ 2147483647 h 3686"/>
              <a:gd name="T10" fmla="*/ 0 w 2903"/>
              <a:gd name="T11" fmla="*/ 2147483647 h 3686"/>
              <a:gd name="T12" fmla="*/ 2147483647 w 2903"/>
              <a:gd name="T13" fmla="*/ 2147483647 h 3686"/>
              <a:gd name="T14" fmla="*/ 2147483647 w 2903"/>
              <a:gd name="T15" fmla="*/ 2147483647 h 3686"/>
              <a:gd name="T16" fmla="*/ 2147483647 w 2903"/>
              <a:gd name="T17" fmla="*/ 2147483647 h 3686"/>
              <a:gd name="T18" fmla="*/ 2147483647 w 2903"/>
              <a:gd name="T19" fmla="*/ 2147483647 h 3686"/>
              <a:gd name="T20" fmla="*/ 2147483647 w 2903"/>
              <a:gd name="T21" fmla="*/ 2147483647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27"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1028"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3013" name="Rectangle 5"/>
          <p:cNvSpPr>
            <a:spLocks noGrp="1" noChangeArrowheads="1"/>
          </p:cNvSpPr>
          <p:nvPr>
            <p:ph type="dt" sz="half" idx="2"/>
          </p:nvPr>
        </p:nvSpPr>
        <p:spPr bwMode="auto">
          <a:xfrm>
            <a:off x="1371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zh-CN" smtClean="0">
              <a:solidFill>
                <a:srgbClr val="000000"/>
              </a:solidFill>
            </a:endParaRPr>
          </a:p>
        </p:txBody>
      </p:sp>
      <p:sp>
        <p:nvSpPr>
          <p:cNvPr id="43014" name="Rectangle 6"/>
          <p:cNvSpPr>
            <a:spLocks noGrp="1" noChangeArrowheads="1"/>
          </p:cNvSpPr>
          <p:nvPr>
            <p:ph type="ftr" sz="quarter" idx="3"/>
          </p:nvPr>
        </p:nvSpPr>
        <p:spPr bwMode="auto">
          <a:xfrm>
            <a:off x="35560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zh-CN" smtClean="0">
              <a:solidFill>
                <a:srgbClr val="000000"/>
              </a:solidFill>
            </a:endParaRPr>
          </a:p>
        </p:txBody>
      </p:sp>
      <p:sp>
        <p:nvSpPr>
          <p:cNvPr id="43015" name="Rectangle 7"/>
          <p:cNvSpPr>
            <a:spLocks noGrp="1" noChangeArrowheads="1"/>
          </p:cNvSpPr>
          <p:nvPr>
            <p:ph type="sldNum" sz="quarter" idx="4"/>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8AC72882-9BE8-4D2B-860B-EC7B780DB586}" type="slidenum">
              <a:rPr lang="en-US" altLang="zh-CN" smtClean="0">
                <a:solidFill>
                  <a:srgbClr val="000000"/>
                </a:solidFill>
              </a:rPr>
              <a:pPr fontAlgn="base">
                <a:spcBef>
                  <a:spcPct val="0"/>
                </a:spcBef>
                <a:spcAft>
                  <a:spcPct val="0"/>
                </a:spcAft>
              </a:pPr>
              <a:t>‹#›</a:t>
            </a:fld>
            <a:endParaRPr lang="en-US" altLang="zh-CN" smtClean="0">
              <a:solidFill>
                <a:srgbClr val="000000"/>
              </a:solidFill>
            </a:endParaRPr>
          </a:p>
        </p:txBody>
      </p:sp>
      <p:sp>
        <p:nvSpPr>
          <p:cNvPr id="1032" name="Freeform 8"/>
          <p:cNvSpPr>
            <a:spLocks/>
          </p:cNvSpPr>
          <p:nvPr/>
        </p:nvSpPr>
        <p:spPr bwMode="auto">
          <a:xfrm rot="-3172564">
            <a:off x="7865269" y="24607"/>
            <a:ext cx="1165225" cy="2097087"/>
          </a:xfrm>
          <a:custGeom>
            <a:avLst/>
            <a:gdLst>
              <a:gd name="T0" fmla="*/ 2147483647 w 2911"/>
              <a:gd name="T1" fmla="*/ 0 h 3703"/>
              <a:gd name="T2" fmla="*/ 2147483647 w 2911"/>
              <a:gd name="T3" fmla="*/ 2147483647 h 3703"/>
              <a:gd name="T4" fmla="*/ 2147483647 w 2911"/>
              <a:gd name="T5" fmla="*/ 2147483647 h 3703"/>
              <a:gd name="T6" fmla="*/ 0 w 2911"/>
              <a:gd name="T7" fmla="*/ 2147483647 h 3703"/>
              <a:gd name="T8" fmla="*/ 2147483647 w 2911"/>
              <a:gd name="T9" fmla="*/ 2147483647 h 3703"/>
              <a:gd name="T10" fmla="*/ 2147483647 w 2911"/>
              <a:gd name="T11" fmla="*/ 2147483647 h 3703"/>
              <a:gd name="T12" fmla="*/ 2147483647 w 2911"/>
              <a:gd name="T13" fmla="*/ 2147483647 h 3703"/>
              <a:gd name="T14" fmla="*/ 2147483647 w 2911"/>
              <a:gd name="T15" fmla="*/ 2147483647 h 3703"/>
              <a:gd name="T16" fmla="*/ 2147483647 w 2911"/>
              <a:gd name="T17" fmla="*/ 2147483647 h 3703"/>
              <a:gd name="T18" fmla="*/ 2147483647 w 2911"/>
              <a:gd name="T19" fmla="*/ 0 h 3703"/>
              <a:gd name="T20" fmla="*/ 2147483647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33" name="Freeform 9"/>
          <p:cNvSpPr>
            <a:spLocks/>
          </p:cNvSpPr>
          <p:nvPr/>
        </p:nvSpPr>
        <p:spPr bwMode="auto">
          <a:xfrm rot="-3172564">
            <a:off x="7831138" y="192088"/>
            <a:ext cx="1025525" cy="1571625"/>
          </a:xfrm>
          <a:custGeom>
            <a:avLst/>
            <a:gdLst>
              <a:gd name="T0" fmla="*/ 0 w 2561"/>
              <a:gd name="T1" fmla="*/ 2147483647 h 2777"/>
              <a:gd name="T2" fmla="*/ 2147483647 w 2561"/>
              <a:gd name="T3" fmla="*/ 2147483647 h 2777"/>
              <a:gd name="T4" fmla="*/ 2147483647 w 2561"/>
              <a:gd name="T5" fmla="*/ 2147483647 h 2777"/>
              <a:gd name="T6" fmla="*/ 2147483647 w 2561"/>
              <a:gd name="T7" fmla="*/ 2147483647 h 2777"/>
              <a:gd name="T8" fmla="*/ 2147483647 w 2561"/>
              <a:gd name="T9" fmla="*/ 2147483647 h 2777"/>
              <a:gd name="T10" fmla="*/ 2147483647 w 2561"/>
              <a:gd name="T11" fmla="*/ 0 h 2777"/>
              <a:gd name="T12" fmla="*/ 0 w 2561"/>
              <a:gd name="T13" fmla="*/ 2147483647 h 2777"/>
              <a:gd name="T14" fmla="*/ 0 w 2561"/>
              <a:gd name="T15" fmla="*/ 2147483647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nvGrpSpPr>
          <p:cNvPr id="1034" name="Group 10"/>
          <p:cNvGrpSpPr>
            <a:grpSpLocks/>
          </p:cNvGrpSpPr>
          <p:nvPr/>
        </p:nvGrpSpPr>
        <p:grpSpPr bwMode="auto">
          <a:xfrm>
            <a:off x="7938" y="5540375"/>
            <a:ext cx="1784350" cy="1246188"/>
            <a:chOff x="5" y="3490"/>
            <a:chExt cx="1124" cy="785"/>
          </a:xfrm>
        </p:grpSpPr>
        <p:sp>
          <p:nvSpPr>
            <p:cNvPr id="1051" name="Freeform 11"/>
            <p:cNvSpPr>
              <a:spLocks/>
            </p:cNvSpPr>
            <p:nvPr userDrawn="1"/>
          </p:nvSpPr>
          <p:spPr bwMode="auto">
            <a:xfrm>
              <a:off x="24" y="3505"/>
              <a:ext cx="1089" cy="649"/>
            </a:xfrm>
            <a:custGeom>
              <a:avLst/>
              <a:gdLst>
                <a:gd name="T0" fmla="*/ 199 w 2177"/>
                <a:gd name="T1" fmla="*/ 158 h 1298"/>
                <a:gd name="T2" fmla="*/ 178 w 2177"/>
                <a:gd name="T3" fmla="*/ 139 h 1298"/>
                <a:gd name="T4" fmla="*/ 167 w 2177"/>
                <a:gd name="T5" fmla="*/ 60 h 1298"/>
                <a:gd name="T6" fmla="*/ 268 w 2177"/>
                <a:gd name="T7" fmla="*/ 42 h 1298"/>
                <a:gd name="T8" fmla="*/ 273 w 2177"/>
                <a:gd name="T9" fmla="*/ 26 h 1298"/>
                <a:gd name="T10" fmla="*/ 263 w 2177"/>
                <a:gd name="T11" fmla="*/ 13 h 1298"/>
                <a:gd name="T12" fmla="*/ 160 w 2177"/>
                <a:gd name="T13" fmla="*/ 27 h 1298"/>
                <a:gd name="T14" fmla="*/ 153 w 2177"/>
                <a:gd name="T15" fmla="*/ 4 h 1298"/>
                <a:gd name="T16" fmla="*/ 136 w 2177"/>
                <a:gd name="T17" fmla="*/ 0 h 1298"/>
                <a:gd name="T18" fmla="*/ 120 w 2177"/>
                <a:gd name="T19" fmla="*/ 4 h 1298"/>
                <a:gd name="T20" fmla="*/ 111 w 2177"/>
                <a:gd name="T21" fmla="*/ 14 h 1298"/>
                <a:gd name="T22" fmla="*/ 118 w 2177"/>
                <a:gd name="T23" fmla="*/ 36 h 1298"/>
                <a:gd name="T24" fmla="*/ 83 w 2177"/>
                <a:gd name="T25" fmla="*/ 56 h 1298"/>
                <a:gd name="T26" fmla="*/ 123 w 2177"/>
                <a:gd name="T27" fmla="*/ 60 h 1298"/>
                <a:gd name="T28" fmla="*/ 139 w 2177"/>
                <a:gd name="T29" fmla="*/ 112 h 1298"/>
                <a:gd name="T30" fmla="*/ 18 w 2177"/>
                <a:gd name="T31" fmla="*/ 59 h 1298"/>
                <a:gd name="T32" fmla="*/ 6 w 2177"/>
                <a:gd name="T33" fmla="*/ 64 h 1298"/>
                <a:gd name="T34" fmla="*/ 0 w 2177"/>
                <a:gd name="T35" fmla="*/ 80 h 1298"/>
                <a:gd name="T36" fmla="*/ 7 w 2177"/>
                <a:gd name="T37" fmla="*/ 98 h 1298"/>
                <a:gd name="T38" fmla="*/ 143 w 2177"/>
                <a:gd name="T39" fmla="*/ 161 h 1298"/>
                <a:gd name="T40" fmla="*/ 173 w 2177"/>
                <a:gd name="T41" fmla="*/ 157 h 1298"/>
                <a:gd name="T42" fmla="*/ 197 w 2177"/>
                <a:gd name="T43" fmla="*/ 163 h 1298"/>
                <a:gd name="T44" fmla="*/ 199 w 2177"/>
                <a:gd name="T45" fmla="*/ 158 h 1298"/>
                <a:gd name="T46" fmla="*/ 199 w 2177"/>
                <a:gd name="T47" fmla="*/ 158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2" name="Freeform 12"/>
            <p:cNvSpPr>
              <a:spLocks/>
            </p:cNvSpPr>
            <p:nvPr userDrawn="1"/>
          </p:nvSpPr>
          <p:spPr bwMode="auto">
            <a:xfrm>
              <a:off x="1022" y="3582"/>
              <a:ext cx="71" cy="129"/>
            </a:xfrm>
            <a:custGeom>
              <a:avLst/>
              <a:gdLst>
                <a:gd name="T0" fmla="*/ 0 w 143"/>
                <a:gd name="T1" fmla="*/ 1 h 258"/>
                <a:gd name="T2" fmla="*/ 15 w 143"/>
                <a:gd name="T3" fmla="*/ 0 h 258"/>
                <a:gd name="T4" fmla="*/ 17 w 143"/>
                <a:gd name="T5" fmla="*/ 30 h 258"/>
                <a:gd name="T6" fmla="*/ 1 w 143"/>
                <a:gd name="T7" fmla="*/ 33 h 258"/>
                <a:gd name="T8" fmla="*/ 0 w 143"/>
                <a:gd name="T9" fmla="*/ 1 h 258"/>
                <a:gd name="T10" fmla="*/ 0 w 143"/>
                <a:gd name="T11" fmla="*/ 1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3" name="Freeform 13"/>
            <p:cNvSpPr>
              <a:spLocks/>
            </p:cNvSpPr>
            <p:nvPr userDrawn="1"/>
          </p:nvSpPr>
          <p:spPr bwMode="auto">
            <a:xfrm>
              <a:off x="20" y="3774"/>
              <a:ext cx="792" cy="410"/>
            </a:xfrm>
            <a:custGeom>
              <a:avLst/>
              <a:gdLst>
                <a:gd name="T0" fmla="*/ 17 w 1586"/>
                <a:gd name="T1" fmla="*/ 0 h 821"/>
                <a:gd name="T2" fmla="*/ 166 w 1586"/>
                <a:gd name="T3" fmla="*/ 64 h 821"/>
                <a:gd name="T4" fmla="*/ 178 w 1586"/>
                <a:gd name="T5" fmla="*/ 79 h 821"/>
                <a:gd name="T6" fmla="*/ 198 w 1586"/>
                <a:gd name="T7" fmla="*/ 99 h 821"/>
                <a:gd name="T8" fmla="*/ 195 w 1586"/>
                <a:gd name="T9" fmla="*/ 102 h 821"/>
                <a:gd name="T10" fmla="*/ 168 w 1586"/>
                <a:gd name="T11" fmla="*/ 98 h 821"/>
                <a:gd name="T12" fmla="*/ 143 w 1586"/>
                <a:gd name="T13" fmla="*/ 101 h 821"/>
                <a:gd name="T14" fmla="*/ 5 w 1586"/>
                <a:gd name="T15" fmla="*/ 37 h 821"/>
                <a:gd name="T16" fmla="*/ 0 w 1586"/>
                <a:gd name="T17" fmla="*/ 18 h 821"/>
                <a:gd name="T18" fmla="*/ 5 w 1586"/>
                <a:gd name="T19" fmla="*/ 4 h 821"/>
                <a:gd name="T20" fmla="*/ 17 w 1586"/>
                <a:gd name="T21" fmla="*/ 0 h 821"/>
                <a:gd name="T22" fmla="*/ 1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4" name="Freeform 14"/>
            <p:cNvSpPr>
              <a:spLocks/>
            </p:cNvSpPr>
            <p:nvPr userDrawn="1"/>
          </p:nvSpPr>
          <p:spPr bwMode="auto">
            <a:xfrm>
              <a:off x="129" y="3808"/>
              <a:ext cx="525" cy="374"/>
            </a:xfrm>
            <a:custGeom>
              <a:avLst/>
              <a:gdLst>
                <a:gd name="T0" fmla="*/ 0 w 1049"/>
                <a:gd name="T1" fmla="*/ 41 h 747"/>
                <a:gd name="T2" fmla="*/ 116 w 1049"/>
                <a:gd name="T3" fmla="*/ 94 h 747"/>
                <a:gd name="T4" fmla="*/ 118 w 1049"/>
                <a:gd name="T5" fmla="*/ 67 h 747"/>
                <a:gd name="T6" fmla="*/ 132 w 1049"/>
                <a:gd name="T7" fmla="*/ 53 h 747"/>
                <a:gd name="T8" fmla="*/ 10 w 1049"/>
                <a:gd name="T9" fmla="*/ 0 h 747"/>
                <a:gd name="T10" fmla="*/ 0 w 1049"/>
                <a:gd name="T11" fmla="*/ 16 h 747"/>
                <a:gd name="T12" fmla="*/ 0 w 1049"/>
                <a:gd name="T13" fmla="*/ 41 h 747"/>
                <a:gd name="T14" fmla="*/ 0 w 1049"/>
                <a:gd name="T15" fmla="*/ 4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5" name="Freeform 15"/>
            <p:cNvSpPr>
              <a:spLocks/>
            </p:cNvSpPr>
            <p:nvPr userDrawn="1"/>
          </p:nvSpPr>
          <p:spPr bwMode="auto">
            <a:xfrm>
              <a:off x="485" y="3532"/>
              <a:ext cx="135" cy="121"/>
            </a:xfrm>
            <a:custGeom>
              <a:avLst/>
              <a:gdLst>
                <a:gd name="T0" fmla="*/ 0 w 272"/>
                <a:gd name="T1" fmla="*/ 4 h 241"/>
                <a:gd name="T2" fmla="*/ 19 w 272"/>
                <a:gd name="T3" fmla="*/ 0 h 241"/>
                <a:gd name="T4" fmla="*/ 31 w 272"/>
                <a:gd name="T5" fmla="*/ 5 h 241"/>
                <a:gd name="T6" fmla="*/ 33 w 272"/>
                <a:gd name="T7" fmla="*/ 18 h 241"/>
                <a:gd name="T8" fmla="*/ 20 w 272"/>
                <a:gd name="T9" fmla="*/ 19 h 241"/>
                <a:gd name="T10" fmla="*/ 4 w 272"/>
                <a:gd name="T11" fmla="*/ 31 h 241"/>
                <a:gd name="T12" fmla="*/ 0 w 272"/>
                <a:gd name="T13" fmla="*/ 4 h 241"/>
                <a:gd name="T14" fmla="*/ 0 w 272"/>
                <a:gd name="T15" fmla="*/ 4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6" name="Freeform 16"/>
            <p:cNvSpPr>
              <a:spLocks/>
            </p:cNvSpPr>
            <p:nvPr userDrawn="1"/>
          </p:nvSpPr>
          <p:spPr bwMode="auto">
            <a:xfrm>
              <a:off x="641" y="4163"/>
              <a:ext cx="76" cy="112"/>
            </a:xfrm>
            <a:custGeom>
              <a:avLst/>
              <a:gdLst>
                <a:gd name="T0" fmla="*/ 19 w 152"/>
                <a:gd name="T1" fmla="*/ 1 h 224"/>
                <a:gd name="T2" fmla="*/ 19 w 152"/>
                <a:gd name="T3" fmla="*/ 28 h 224"/>
                <a:gd name="T4" fmla="*/ 0 w 152"/>
                <a:gd name="T5" fmla="*/ 1 h 224"/>
                <a:gd name="T6" fmla="*/ 9 w 152"/>
                <a:gd name="T7" fmla="*/ 0 h 224"/>
                <a:gd name="T8" fmla="*/ 19 w 152"/>
                <a:gd name="T9" fmla="*/ 1 h 224"/>
                <a:gd name="T10" fmla="*/ 19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7" name="Freeform 17"/>
            <p:cNvSpPr>
              <a:spLocks/>
            </p:cNvSpPr>
            <p:nvPr userDrawn="1"/>
          </p:nvSpPr>
          <p:spPr bwMode="auto">
            <a:xfrm>
              <a:off x="504" y="3607"/>
              <a:ext cx="193" cy="383"/>
            </a:xfrm>
            <a:custGeom>
              <a:avLst/>
              <a:gdLst>
                <a:gd name="T0" fmla="*/ 0 w 386"/>
                <a:gd name="T1" fmla="*/ 10 h 764"/>
                <a:gd name="T2" fmla="*/ 11 w 386"/>
                <a:gd name="T3" fmla="*/ 0 h 764"/>
                <a:gd name="T4" fmla="*/ 29 w 386"/>
                <a:gd name="T5" fmla="*/ 1 h 764"/>
                <a:gd name="T6" fmla="*/ 49 w 386"/>
                <a:gd name="T7" fmla="*/ 96 h 764"/>
                <a:gd name="T8" fmla="*/ 35 w 386"/>
                <a:gd name="T9" fmla="*/ 91 h 764"/>
                <a:gd name="T10" fmla="*/ 19 w 386"/>
                <a:gd name="T11" fmla="*/ 85 h 764"/>
                <a:gd name="T12" fmla="*/ 0 w 386"/>
                <a:gd name="T13" fmla="*/ 10 h 764"/>
                <a:gd name="T14" fmla="*/ 0 w 386"/>
                <a:gd name="T15" fmla="*/ 10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8" name="Freeform 18"/>
            <p:cNvSpPr>
              <a:spLocks/>
            </p:cNvSpPr>
            <p:nvPr userDrawn="1"/>
          </p:nvSpPr>
          <p:spPr bwMode="auto">
            <a:xfrm>
              <a:off x="668" y="3590"/>
              <a:ext cx="364" cy="174"/>
            </a:xfrm>
            <a:custGeom>
              <a:avLst/>
              <a:gdLst>
                <a:gd name="T0" fmla="*/ 87 w 728"/>
                <a:gd name="T1" fmla="*/ 0 h 348"/>
                <a:gd name="T2" fmla="*/ 0 w 728"/>
                <a:gd name="T3" fmla="*/ 14 h 348"/>
                <a:gd name="T4" fmla="*/ 4 w 728"/>
                <a:gd name="T5" fmla="*/ 44 h 348"/>
                <a:gd name="T6" fmla="*/ 90 w 728"/>
                <a:gd name="T7" fmla="*/ 30 h 348"/>
                <a:gd name="T8" fmla="*/ 91 w 728"/>
                <a:gd name="T9" fmla="*/ 6 h 348"/>
                <a:gd name="T10" fmla="*/ 87 w 728"/>
                <a:gd name="T11" fmla="*/ 0 h 348"/>
                <a:gd name="T12" fmla="*/ 87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9" name="Freeform 19"/>
            <p:cNvSpPr>
              <a:spLocks/>
            </p:cNvSpPr>
            <p:nvPr userDrawn="1"/>
          </p:nvSpPr>
          <p:spPr bwMode="auto">
            <a:xfrm>
              <a:off x="347" y="3693"/>
              <a:ext cx="156" cy="67"/>
            </a:xfrm>
            <a:custGeom>
              <a:avLst/>
              <a:gdLst>
                <a:gd name="T0" fmla="*/ 34 w 312"/>
                <a:gd name="T1" fmla="*/ 0 h 135"/>
                <a:gd name="T2" fmla="*/ 0 w 312"/>
                <a:gd name="T3" fmla="*/ 9 h 135"/>
                <a:gd name="T4" fmla="*/ 39 w 312"/>
                <a:gd name="T5" fmla="*/ 16 h 135"/>
                <a:gd name="T6" fmla="*/ 34 w 312"/>
                <a:gd name="T7" fmla="*/ 0 h 135"/>
                <a:gd name="T8" fmla="*/ 34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nvGrpSpPr>
            <p:cNvPr id="1060" name="Group 20"/>
            <p:cNvGrpSpPr>
              <a:grpSpLocks/>
            </p:cNvGrpSpPr>
            <p:nvPr userDrawn="1"/>
          </p:nvGrpSpPr>
          <p:grpSpPr bwMode="auto">
            <a:xfrm>
              <a:off x="5" y="3490"/>
              <a:ext cx="1124" cy="780"/>
              <a:chOff x="5" y="3490"/>
              <a:chExt cx="1124" cy="780"/>
            </a:xfrm>
          </p:grpSpPr>
          <p:grpSp>
            <p:nvGrpSpPr>
              <p:cNvPr id="1061" name="Group 21"/>
              <p:cNvGrpSpPr>
                <a:grpSpLocks/>
              </p:cNvGrpSpPr>
              <p:nvPr userDrawn="1"/>
            </p:nvGrpSpPr>
            <p:grpSpPr bwMode="auto">
              <a:xfrm>
                <a:off x="499" y="3562"/>
                <a:ext cx="548" cy="708"/>
                <a:chOff x="499" y="3562"/>
                <a:chExt cx="548" cy="708"/>
              </a:xfrm>
            </p:grpSpPr>
            <p:sp>
              <p:nvSpPr>
                <p:cNvPr id="1074" name="Freeform 22"/>
                <p:cNvSpPr>
                  <a:spLocks/>
                </p:cNvSpPr>
                <p:nvPr userDrawn="1"/>
              </p:nvSpPr>
              <p:spPr bwMode="auto">
                <a:xfrm>
                  <a:off x="499" y="3587"/>
                  <a:ext cx="157" cy="87"/>
                </a:xfrm>
                <a:custGeom>
                  <a:avLst/>
                  <a:gdLst>
                    <a:gd name="T0" fmla="*/ 0 w 313"/>
                    <a:gd name="T1" fmla="*/ 13 h 175"/>
                    <a:gd name="T2" fmla="*/ 15 w 313"/>
                    <a:gd name="T3" fmla="*/ 1 h 175"/>
                    <a:gd name="T4" fmla="*/ 27 w 313"/>
                    <a:gd name="T5" fmla="*/ 0 h 175"/>
                    <a:gd name="T6" fmla="*/ 37 w 313"/>
                    <a:gd name="T7" fmla="*/ 3 h 175"/>
                    <a:gd name="T8" fmla="*/ 40 w 313"/>
                    <a:gd name="T9" fmla="*/ 11 h 175"/>
                    <a:gd name="T10" fmla="*/ 21 w 313"/>
                    <a:gd name="T11" fmla="*/ 8 h 175"/>
                    <a:gd name="T12" fmla="*/ 10 w 313"/>
                    <a:gd name="T13" fmla="*/ 12 h 175"/>
                    <a:gd name="T14" fmla="*/ 2 w 313"/>
                    <a:gd name="T15" fmla="*/ 21 h 175"/>
                    <a:gd name="T16" fmla="*/ 0 w 313"/>
                    <a:gd name="T17" fmla="*/ 13 h 175"/>
                    <a:gd name="T18" fmla="*/ 0 w 313"/>
                    <a:gd name="T19" fmla="*/ 13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5" name="Freeform 23"/>
                <p:cNvSpPr>
                  <a:spLocks/>
                </p:cNvSpPr>
                <p:nvPr userDrawn="1"/>
              </p:nvSpPr>
              <p:spPr bwMode="auto">
                <a:xfrm>
                  <a:off x="636" y="4137"/>
                  <a:ext cx="115" cy="133"/>
                </a:xfrm>
                <a:custGeom>
                  <a:avLst/>
                  <a:gdLst>
                    <a:gd name="T0" fmla="*/ 0 w 230"/>
                    <a:gd name="T1" fmla="*/ 5 h 266"/>
                    <a:gd name="T2" fmla="*/ 20 w 230"/>
                    <a:gd name="T3" fmla="*/ 34 h 266"/>
                    <a:gd name="T4" fmla="*/ 29 w 230"/>
                    <a:gd name="T5" fmla="*/ 32 h 266"/>
                    <a:gd name="T6" fmla="*/ 28 w 230"/>
                    <a:gd name="T7" fmla="*/ 3 h 266"/>
                    <a:gd name="T8" fmla="*/ 21 w 230"/>
                    <a:gd name="T9" fmla="*/ 0 h 266"/>
                    <a:gd name="T10" fmla="*/ 23 w 230"/>
                    <a:gd name="T11" fmla="*/ 25 h 266"/>
                    <a:gd name="T12" fmla="*/ 9 w 230"/>
                    <a:gd name="T13" fmla="*/ 1 h 266"/>
                    <a:gd name="T14" fmla="*/ 0 w 230"/>
                    <a:gd name="T15" fmla="*/ 5 h 266"/>
                    <a:gd name="T16" fmla="*/ 0 w 230"/>
                    <a:gd name="T17" fmla="*/ 5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6" name="Freeform 24"/>
                <p:cNvSpPr>
                  <a:spLocks/>
                </p:cNvSpPr>
                <p:nvPr userDrawn="1"/>
              </p:nvSpPr>
              <p:spPr bwMode="auto">
                <a:xfrm>
                  <a:off x="1004" y="3562"/>
                  <a:ext cx="43" cy="117"/>
                </a:xfrm>
                <a:custGeom>
                  <a:avLst/>
                  <a:gdLst>
                    <a:gd name="T0" fmla="*/ 0 w 87"/>
                    <a:gd name="T1" fmla="*/ 3 h 234"/>
                    <a:gd name="T2" fmla="*/ 4 w 87"/>
                    <a:gd name="T3" fmla="*/ 12 h 234"/>
                    <a:gd name="T4" fmla="*/ 5 w 87"/>
                    <a:gd name="T5" fmla="*/ 20 h 234"/>
                    <a:gd name="T6" fmla="*/ 3 w 87"/>
                    <a:gd name="T7" fmla="*/ 30 h 234"/>
                    <a:gd name="T8" fmla="*/ 10 w 87"/>
                    <a:gd name="T9" fmla="*/ 28 h 234"/>
                    <a:gd name="T10" fmla="*/ 10 w 87"/>
                    <a:gd name="T11" fmla="*/ 15 h 234"/>
                    <a:gd name="T12" fmla="*/ 5 w 87"/>
                    <a:gd name="T13" fmla="*/ 0 h 234"/>
                    <a:gd name="T14" fmla="*/ 0 w 87"/>
                    <a:gd name="T15" fmla="*/ 3 h 234"/>
                    <a:gd name="T16" fmla="*/ 0 w 87"/>
                    <a:gd name="T17" fmla="*/ 3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sp>
            <p:nvSpPr>
              <p:cNvPr id="1062" name="Freeform 25"/>
              <p:cNvSpPr>
                <a:spLocks/>
              </p:cNvSpPr>
              <p:nvPr userDrawn="1"/>
            </p:nvSpPr>
            <p:spPr bwMode="auto">
              <a:xfrm>
                <a:off x="76" y="3732"/>
                <a:ext cx="595" cy="250"/>
              </a:xfrm>
              <a:custGeom>
                <a:avLst/>
                <a:gdLst>
                  <a:gd name="T0" fmla="*/ 13 w 1190"/>
                  <a:gd name="T1" fmla="*/ 0 h 500"/>
                  <a:gd name="T2" fmla="*/ 149 w 1190"/>
                  <a:gd name="T3" fmla="*/ 62 h 500"/>
                  <a:gd name="T4" fmla="*/ 135 w 1190"/>
                  <a:gd name="T5" fmla="*/ 63 h 500"/>
                  <a:gd name="T6" fmla="*/ 0 w 1190"/>
                  <a:gd name="T7" fmla="*/ 4 h 500"/>
                  <a:gd name="T8" fmla="*/ 13 w 1190"/>
                  <a:gd name="T9" fmla="*/ 0 h 500"/>
                  <a:gd name="T10" fmla="*/ 13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3" name="Freeform 26"/>
              <p:cNvSpPr>
                <a:spLocks/>
              </p:cNvSpPr>
              <p:nvPr userDrawn="1"/>
            </p:nvSpPr>
            <p:spPr bwMode="auto">
              <a:xfrm>
                <a:off x="260" y="3886"/>
                <a:ext cx="244" cy="148"/>
              </a:xfrm>
              <a:custGeom>
                <a:avLst/>
                <a:gdLst>
                  <a:gd name="T0" fmla="*/ 1 w 489"/>
                  <a:gd name="T1" fmla="*/ 5 h 296"/>
                  <a:gd name="T2" fmla="*/ 20 w 489"/>
                  <a:gd name="T3" fmla="*/ 9 h 296"/>
                  <a:gd name="T4" fmla="*/ 40 w 489"/>
                  <a:gd name="T5" fmla="*/ 18 h 296"/>
                  <a:gd name="T6" fmla="*/ 55 w 489"/>
                  <a:gd name="T7" fmla="*/ 31 h 296"/>
                  <a:gd name="T8" fmla="*/ 40 w 489"/>
                  <a:gd name="T9" fmla="*/ 29 h 296"/>
                  <a:gd name="T10" fmla="*/ 17 w 489"/>
                  <a:gd name="T11" fmla="*/ 19 h 296"/>
                  <a:gd name="T12" fmla="*/ 6 w 489"/>
                  <a:gd name="T13" fmla="*/ 10 h 296"/>
                  <a:gd name="T14" fmla="*/ 13 w 489"/>
                  <a:gd name="T15" fmla="*/ 21 h 296"/>
                  <a:gd name="T16" fmla="*/ 34 w 489"/>
                  <a:gd name="T17" fmla="*/ 34 h 296"/>
                  <a:gd name="T18" fmla="*/ 58 w 489"/>
                  <a:gd name="T19" fmla="*/ 37 h 296"/>
                  <a:gd name="T20" fmla="*/ 61 w 489"/>
                  <a:gd name="T21" fmla="*/ 28 h 296"/>
                  <a:gd name="T22" fmla="*/ 49 w 489"/>
                  <a:gd name="T23" fmla="*/ 15 h 296"/>
                  <a:gd name="T24" fmla="*/ 21 w 489"/>
                  <a:gd name="T25" fmla="*/ 3 h 296"/>
                  <a:gd name="T26" fmla="*/ 0 w 489"/>
                  <a:gd name="T27" fmla="*/ 0 h 296"/>
                  <a:gd name="T28" fmla="*/ 1 w 489"/>
                  <a:gd name="T29" fmla="*/ 5 h 296"/>
                  <a:gd name="T30" fmla="*/ 1 w 489"/>
                  <a:gd name="T31" fmla="*/ 5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4" name="Freeform 27"/>
              <p:cNvSpPr>
                <a:spLocks/>
              </p:cNvSpPr>
              <p:nvPr userDrawn="1"/>
            </p:nvSpPr>
            <p:spPr bwMode="auto">
              <a:xfrm>
                <a:off x="565" y="3680"/>
                <a:ext cx="107" cy="238"/>
              </a:xfrm>
              <a:custGeom>
                <a:avLst/>
                <a:gdLst>
                  <a:gd name="T0" fmla="*/ 3 w 213"/>
                  <a:gd name="T1" fmla="*/ 0 h 478"/>
                  <a:gd name="T2" fmla="*/ 12 w 213"/>
                  <a:gd name="T3" fmla="*/ 3 h 478"/>
                  <a:gd name="T4" fmla="*/ 10 w 213"/>
                  <a:gd name="T5" fmla="*/ 24 h 478"/>
                  <a:gd name="T6" fmla="*/ 14 w 213"/>
                  <a:gd name="T7" fmla="*/ 40 h 478"/>
                  <a:gd name="T8" fmla="*/ 27 w 213"/>
                  <a:gd name="T9" fmla="*/ 56 h 478"/>
                  <a:gd name="T10" fmla="*/ 13 w 213"/>
                  <a:gd name="T11" fmla="*/ 59 h 478"/>
                  <a:gd name="T12" fmla="*/ 4 w 213"/>
                  <a:gd name="T13" fmla="*/ 42 h 478"/>
                  <a:gd name="T14" fmla="*/ 0 w 213"/>
                  <a:gd name="T15" fmla="*/ 7 h 478"/>
                  <a:gd name="T16" fmla="*/ 3 w 213"/>
                  <a:gd name="T17" fmla="*/ 0 h 478"/>
                  <a:gd name="T18" fmla="*/ 3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nvGrpSpPr>
              <p:cNvPr id="1065" name="Group 28"/>
              <p:cNvGrpSpPr>
                <a:grpSpLocks/>
              </p:cNvGrpSpPr>
              <p:nvPr userDrawn="1"/>
            </p:nvGrpSpPr>
            <p:grpSpPr bwMode="auto">
              <a:xfrm>
                <a:off x="5" y="3490"/>
                <a:ext cx="1124" cy="678"/>
                <a:chOff x="5" y="3490"/>
                <a:chExt cx="1124" cy="678"/>
              </a:xfrm>
            </p:grpSpPr>
            <p:sp>
              <p:nvSpPr>
                <p:cNvPr id="1066" name="Freeform 29"/>
                <p:cNvSpPr>
                  <a:spLocks/>
                </p:cNvSpPr>
                <p:nvPr userDrawn="1"/>
              </p:nvSpPr>
              <p:spPr bwMode="auto">
                <a:xfrm>
                  <a:off x="669" y="4048"/>
                  <a:ext cx="75" cy="87"/>
                </a:xfrm>
                <a:custGeom>
                  <a:avLst/>
                  <a:gdLst>
                    <a:gd name="T0" fmla="*/ 14 w 150"/>
                    <a:gd name="T1" fmla="*/ 0 h 173"/>
                    <a:gd name="T2" fmla="*/ 5 w 150"/>
                    <a:gd name="T3" fmla="*/ 9 h 173"/>
                    <a:gd name="T4" fmla="*/ 0 w 150"/>
                    <a:gd name="T5" fmla="*/ 22 h 173"/>
                    <a:gd name="T6" fmla="*/ 10 w 150"/>
                    <a:gd name="T7" fmla="*/ 20 h 173"/>
                    <a:gd name="T8" fmla="*/ 13 w 150"/>
                    <a:gd name="T9" fmla="*/ 11 h 173"/>
                    <a:gd name="T10" fmla="*/ 19 w 150"/>
                    <a:gd name="T11" fmla="*/ 4 h 173"/>
                    <a:gd name="T12" fmla="*/ 14 w 150"/>
                    <a:gd name="T13" fmla="*/ 0 h 173"/>
                    <a:gd name="T14" fmla="*/ 14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7" name="Freeform 30"/>
                <p:cNvSpPr>
                  <a:spLocks/>
                </p:cNvSpPr>
                <p:nvPr userDrawn="1"/>
              </p:nvSpPr>
              <p:spPr bwMode="auto">
                <a:xfrm>
                  <a:off x="5" y="3728"/>
                  <a:ext cx="842" cy="440"/>
                </a:xfrm>
                <a:custGeom>
                  <a:avLst/>
                  <a:gdLst>
                    <a:gd name="T0" fmla="*/ 20 w 1684"/>
                    <a:gd name="T1" fmla="*/ 0 h 880"/>
                    <a:gd name="T2" fmla="*/ 8 w 1684"/>
                    <a:gd name="T3" fmla="*/ 7 h 880"/>
                    <a:gd name="T4" fmla="*/ 0 w 1684"/>
                    <a:gd name="T5" fmla="*/ 26 h 880"/>
                    <a:gd name="T6" fmla="*/ 9 w 1684"/>
                    <a:gd name="T7" fmla="*/ 45 h 880"/>
                    <a:gd name="T8" fmla="*/ 148 w 1684"/>
                    <a:gd name="T9" fmla="*/ 109 h 880"/>
                    <a:gd name="T10" fmla="*/ 178 w 1684"/>
                    <a:gd name="T11" fmla="*/ 105 h 880"/>
                    <a:gd name="T12" fmla="*/ 202 w 1684"/>
                    <a:gd name="T13" fmla="*/ 110 h 880"/>
                    <a:gd name="T14" fmla="*/ 211 w 1684"/>
                    <a:gd name="T15" fmla="*/ 101 h 880"/>
                    <a:gd name="T16" fmla="*/ 188 w 1684"/>
                    <a:gd name="T17" fmla="*/ 83 h 880"/>
                    <a:gd name="T18" fmla="*/ 179 w 1684"/>
                    <a:gd name="T19" fmla="*/ 64 h 880"/>
                    <a:gd name="T20" fmla="*/ 172 w 1684"/>
                    <a:gd name="T21" fmla="*/ 66 h 880"/>
                    <a:gd name="T22" fmla="*/ 180 w 1684"/>
                    <a:gd name="T23" fmla="*/ 83 h 880"/>
                    <a:gd name="T24" fmla="*/ 198 w 1684"/>
                    <a:gd name="T25" fmla="*/ 102 h 880"/>
                    <a:gd name="T26" fmla="*/ 177 w 1684"/>
                    <a:gd name="T27" fmla="*/ 99 h 880"/>
                    <a:gd name="T28" fmla="*/ 153 w 1684"/>
                    <a:gd name="T29" fmla="*/ 102 h 880"/>
                    <a:gd name="T30" fmla="*/ 157 w 1684"/>
                    <a:gd name="T31" fmla="*/ 82 h 880"/>
                    <a:gd name="T32" fmla="*/ 168 w 1684"/>
                    <a:gd name="T33" fmla="*/ 68 h 880"/>
                    <a:gd name="T34" fmla="*/ 156 w 1684"/>
                    <a:gd name="T35" fmla="*/ 69 h 880"/>
                    <a:gd name="T36" fmla="*/ 146 w 1684"/>
                    <a:gd name="T37" fmla="*/ 83 h 880"/>
                    <a:gd name="T38" fmla="*/ 143 w 1684"/>
                    <a:gd name="T39" fmla="*/ 99 h 880"/>
                    <a:gd name="T40" fmla="*/ 14 w 1684"/>
                    <a:gd name="T41" fmla="*/ 39 h 880"/>
                    <a:gd name="T42" fmla="*/ 10 w 1684"/>
                    <a:gd name="T43" fmla="*/ 27 h 880"/>
                    <a:gd name="T44" fmla="*/ 13 w 1684"/>
                    <a:gd name="T45" fmla="*/ 12 h 880"/>
                    <a:gd name="T46" fmla="*/ 28 w 1684"/>
                    <a:gd name="T47" fmla="*/ 0 h 880"/>
                    <a:gd name="T48" fmla="*/ 20 w 1684"/>
                    <a:gd name="T49" fmla="*/ 0 h 880"/>
                    <a:gd name="T50" fmla="*/ 2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8" name="Freeform 31"/>
                <p:cNvSpPr>
                  <a:spLocks/>
                </p:cNvSpPr>
                <p:nvPr userDrawn="1"/>
              </p:nvSpPr>
              <p:spPr bwMode="auto">
                <a:xfrm>
                  <a:off x="106" y="3770"/>
                  <a:ext cx="80" cy="167"/>
                </a:xfrm>
                <a:custGeom>
                  <a:avLst/>
                  <a:gdLst>
                    <a:gd name="T0" fmla="*/ 15 w 160"/>
                    <a:gd name="T1" fmla="*/ 0 h 335"/>
                    <a:gd name="T2" fmla="*/ 3 w 160"/>
                    <a:gd name="T3" fmla="*/ 13 h 335"/>
                    <a:gd name="T4" fmla="*/ 0 w 160"/>
                    <a:gd name="T5" fmla="*/ 28 h 335"/>
                    <a:gd name="T6" fmla="*/ 5 w 160"/>
                    <a:gd name="T7" fmla="*/ 39 h 335"/>
                    <a:gd name="T8" fmla="*/ 12 w 160"/>
                    <a:gd name="T9" fmla="*/ 41 h 335"/>
                    <a:gd name="T10" fmla="*/ 10 w 160"/>
                    <a:gd name="T11" fmla="*/ 19 h 335"/>
                    <a:gd name="T12" fmla="*/ 20 w 160"/>
                    <a:gd name="T13" fmla="*/ 2 h 335"/>
                    <a:gd name="T14" fmla="*/ 15 w 160"/>
                    <a:gd name="T15" fmla="*/ 0 h 335"/>
                    <a:gd name="T16" fmla="*/ 15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9" name="Freeform 32"/>
                <p:cNvSpPr>
                  <a:spLocks/>
                </p:cNvSpPr>
                <p:nvPr userDrawn="1"/>
              </p:nvSpPr>
              <p:spPr bwMode="auto">
                <a:xfrm>
                  <a:off x="449" y="3490"/>
                  <a:ext cx="322" cy="594"/>
                </a:xfrm>
                <a:custGeom>
                  <a:avLst/>
                  <a:gdLst>
                    <a:gd name="T0" fmla="*/ 28 w 642"/>
                    <a:gd name="T1" fmla="*/ 112 h 1188"/>
                    <a:gd name="T2" fmla="*/ 0 w 642"/>
                    <a:gd name="T3" fmla="*/ 16 h 1188"/>
                    <a:gd name="T4" fmla="*/ 11 w 642"/>
                    <a:gd name="T5" fmla="*/ 5 h 1188"/>
                    <a:gd name="T6" fmla="*/ 33 w 642"/>
                    <a:gd name="T7" fmla="*/ 0 h 1188"/>
                    <a:gd name="T8" fmla="*/ 50 w 642"/>
                    <a:gd name="T9" fmla="*/ 8 h 1188"/>
                    <a:gd name="T10" fmla="*/ 81 w 642"/>
                    <a:gd name="T11" fmla="*/ 149 h 1188"/>
                    <a:gd name="T12" fmla="*/ 70 w 642"/>
                    <a:gd name="T13" fmla="*/ 137 h 1188"/>
                    <a:gd name="T14" fmla="*/ 45 w 642"/>
                    <a:gd name="T15" fmla="*/ 13 h 1188"/>
                    <a:gd name="T16" fmla="*/ 29 w 642"/>
                    <a:gd name="T17" fmla="*/ 8 h 1188"/>
                    <a:gd name="T18" fmla="*/ 15 w 642"/>
                    <a:gd name="T19" fmla="*/ 10 h 1188"/>
                    <a:gd name="T20" fmla="*/ 10 w 642"/>
                    <a:gd name="T21" fmla="*/ 18 h 1188"/>
                    <a:gd name="T22" fmla="*/ 39 w 642"/>
                    <a:gd name="T23" fmla="*/ 116 h 1188"/>
                    <a:gd name="T24" fmla="*/ 28 w 642"/>
                    <a:gd name="T25" fmla="*/ 112 h 1188"/>
                    <a:gd name="T26" fmla="*/ 28 w 642"/>
                    <a:gd name="T27" fmla="*/ 112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0" name="Freeform 33"/>
                <p:cNvSpPr>
                  <a:spLocks/>
                </p:cNvSpPr>
                <p:nvPr userDrawn="1"/>
              </p:nvSpPr>
              <p:spPr bwMode="auto">
                <a:xfrm>
                  <a:off x="578" y="3650"/>
                  <a:ext cx="96" cy="252"/>
                </a:xfrm>
                <a:custGeom>
                  <a:avLst/>
                  <a:gdLst>
                    <a:gd name="T0" fmla="*/ 0 w 192"/>
                    <a:gd name="T1" fmla="*/ 4 h 504"/>
                    <a:gd name="T2" fmla="*/ 10 w 192"/>
                    <a:gd name="T3" fmla="*/ 25 h 504"/>
                    <a:gd name="T4" fmla="*/ 15 w 192"/>
                    <a:gd name="T5" fmla="*/ 40 h 504"/>
                    <a:gd name="T6" fmla="*/ 15 w 192"/>
                    <a:gd name="T7" fmla="*/ 63 h 504"/>
                    <a:gd name="T8" fmla="*/ 24 w 192"/>
                    <a:gd name="T9" fmla="*/ 63 h 504"/>
                    <a:gd name="T10" fmla="*/ 24 w 192"/>
                    <a:gd name="T11" fmla="*/ 45 h 504"/>
                    <a:gd name="T12" fmla="*/ 21 w 192"/>
                    <a:gd name="T13" fmla="*/ 26 h 504"/>
                    <a:gd name="T14" fmla="*/ 13 w 192"/>
                    <a:gd name="T15" fmla="*/ 8 h 504"/>
                    <a:gd name="T16" fmla="*/ 8 w 192"/>
                    <a:gd name="T17" fmla="*/ 0 h 504"/>
                    <a:gd name="T18" fmla="*/ 0 w 192"/>
                    <a:gd name="T19" fmla="*/ 4 h 504"/>
                    <a:gd name="T20" fmla="*/ 0 w 192"/>
                    <a:gd name="T21" fmla="*/ 4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1" name="Freeform 34"/>
                <p:cNvSpPr>
                  <a:spLocks/>
                </p:cNvSpPr>
                <p:nvPr userDrawn="1"/>
              </p:nvSpPr>
              <p:spPr bwMode="auto">
                <a:xfrm>
                  <a:off x="328" y="3630"/>
                  <a:ext cx="195" cy="135"/>
                </a:xfrm>
                <a:custGeom>
                  <a:avLst/>
                  <a:gdLst>
                    <a:gd name="T0" fmla="*/ 38 w 390"/>
                    <a:gd name="T1" fmla="*/ 0 h 269"/>
                    <a:gd name="T2" fmla="*/ 33 w 390"/>
                    <a:gd name="T3" fmla="*/ 3 h 269"/>
                    <a:gd name="T4" fmla="*/ 32 w 390"/>
                    <a:gd name="T5" fmla="*/ 9 h 269"/>
                    <a:gd name="T6" fmla="*/ 0 w 390"/>
                    <a:gd name="T7" fmla="*/ 22 h 269"/>
                    <a:gd name="T8" fmla="*/ 0 w 390"/>
                    <a:gd name="T9" fmla="*/ 28 h 269"/>
                    <a:gd name="T10" fmla="*/ 36 w 390"/>
                    <a:gd name="T11" fmla="*/ 29 h 269"/>
                    <a:gd name="T12" fmla="*/ 40 w 390"/>
                    <a:gd name="T13" fmla="*/ 34 h 269"/>
                    <a:gd name="T14" fmla="*/ 49 w 390"/>
                    <a:gd name="T15" fmla="*/ 34 h 269"/>
                    <a:gd name="T16" fmla="*/ 48 w 390"/>
                    <a:gd name="T17" fmla="*/ 24 h 269"/>
                    <a:gd name="T18" fmla="*/ 15 w 390"/>
                    <a:gd name="T19" fmla="*/ 22 h 269"/>
                    <a:gd name="T20" fmla="*/ 42 w 390"/>
                    <a:gd name="T21" fmla="*/ 12 h 269"/>
                    <a:gd name="T22" fmla="*/ 38 w 390"/>
                    <a:gd name="T23" fmla="*/ 0 h 269"/>
                    <a:gd name="T24" fmla="*/ 38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2" name="Freeform 35"/>
                <p:cNvSpPr>
                  <a:spLocks/>
                </p:cNvSpPr>
                <p:nvPr userDrawn="1"/>
              </p:nvSpPr>
              <p:spPr bwMode="auto">
                <a:xfrm>
                  <a:off x="658" y="3538"/>
                  <a:ext cx="471" cy="212"/>
                </a:xfrm>
                <a:custGeom>
                  <a:avLst/>
                  <a:gdLst>
                    <a:gd name="T0" fmla="*/ 0 w 941"/>
                    <a:gd name="T1" fmla="*/ 17 h 424"/>
                    <a:gd name="T2" fmla="*/ 108 w 941"/>
                    <a:gd name="T3" fmla="*/ 0 h 424"/>
                    <a:gd name="T4" fmla="*/ 116 w 941"/>
                    <a:gd name="T5" fmla="*/ 10 h 424"/>
                    <a:gd name="T6" fmla="*/ 118 w 941"/>
                    <a:gd name="T7" fmla="*/ 23 h 424"/>
                    <a:gd name="T8" fmla="*/ 113 w 941"/>
                    <a:gd name="T9" fmla="*/ 36 h 424"/>
                    <a:gd name="T10" fmla="*/ 8 w 941"/>
                    <a:gd name="T11" fmla="*/ 53 h 424"/>
                    <a:gd name="T12" fmla="*/ 7 w 941"/>
                    <a:gd name="T13" fmla="*/ 48 h 424"/>
                    <a:gd name="T14" fmla="*/ 108 w 941"/>
                    <a:gd name="T15" fmla="*/ 31 h 424"/>
                    <a:gd name="T16" fmla="*/ 112 w 941"/>
                    <a:gd name="T17" fmla="*/ 19 h 424"/>
                    <a:gd name="T18" fmla="*/ 105 w 941"/>
                    <a:gd name="T19" fmla="*/ 8 h 424"/>
                    <a:gd name="T20" fmla="*/ 0 w 941"/>
                    <a:gd name="T21" fmla="*/ 24 h 424"/>
                    <a:gd name="T22" fmla="*/ 0 w 941"/>
                    <a:gd name="T23" fmla="*/ 17 h 424"/>
                    <a:gd name="T24" fmla="*/ 0 w 941"/>
                    <a:gd name="T25" fmla="*/ 17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3" name="Freeform 36"/>
                <p:cNvSpPr>
                  <a:spLocks/>
                </p:cNvSpPr>
                <p:nvPr userDrawn="1"/>
              </p:nvSpPr>
              <p:spPr bwMode="auto">
                <a:xfrm>
                  <a:off x="717" y="3606"/>
                  <a:ext cx="245" cy="86"/>
                </a:xfrm>
                <a:custGeom>
                  <a:avLst/>
                  <a:gdLst>
                    <a:gd name="T0" fmla="*/ 0 w 488"/>
                    <a:gd name="T1" fmla="*/ 15 h 173"/>
                    <a:gd name="T2" fmla="*/ 9 w 488"/>
                    <a:gd name="T3" fmla="*/ 21 h 173"/>
                    <a:gd name="T4" fmla="*/ 28 w 488"/>
                    <a:gd name="T5" fmla="*/ 20 h 173"/>
                    <a:gd name="T6" fmla="*/ 53 w 488"/>
                    <a:gd name="T7" fmla="*/ 14 h 173"/>
                    <a:gd name="T8" fmla="*/ 62 w 488"/>
                    <a:gd name="T9" fmla="*/ 5 h 173"/>
                    <a:gd name="T10" fmla="*/ 56 w 488"/>
                    <a:gd name="T11" fmla="*/ 0 h 173"/>
                    <a:gd name="T12" fmla="*/ 32 w 488"/>
                    <a:gd name="T13" fmla="*/ 0 h 173"/>
                    <a:gd name="T14" fmla="*/ 14 w 488"/>
                    <a:gd name="T15" fmla="*/ 1 h 173"/>
                    <a:gd name="T16" fmla="*/ 2 w 488"/>
                    <a:gd name="T17" fmla="*/ 9 h 173"/>
                    <a:gd name="T18" fmla="*/ 14 w 488"/>
                    <a:gd name="T19" fmla="*/ 11 h 173"/>
                    <a:gd name="T20" fmla="*/ 35 w 488"/>
                    <a:gd name="T21" fmla="*/ 6 h 173"/>
                    <a:gd name="T22" fmla="*/ 53 w 488"/>
                    <a:gd name="T23" fmla="*/ 6 h 173"/>
                    <a:gd name="T24" fmla="*/ 34 w 488"/>
                    <a:gd name="T25" fmla="*/ 13 h 173"/>
                    <a:gd name="T26" fmla="*/ 18 w 488"/>
                    <a:gd name="T27" fmla="*/ 15 h 173"/>
                    <a:gd name="T28" fmla="*/ 0 w 488"/>
                    <a:gd name="T29" fmla="*/ 15 h 173"/>
                    <a:gd name="T30" fmla="*/ 0 w 488"/>
                    <a:gd name="T31" fmla="*/ 15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grpSp>
      </p:grpSp>
      <p:grpSp>
        <p:nvGrpSpPr>
          <p:cNvPr id="1035" name="Group 37"/>
          <p:cNvGrpSpPr>
            <a:grpSpLocks/>
          </p:cNvGrpSpPr>
          <p:nvPr/>
        </p:nvGrpSpPr>
        <p:grpSpPr bwMode="auto">
          <a:xfrm>
            <a:off x="8680450" y="2116138"/>
            <a:ext cx="385763" cy="4308475"/>
            <a:chOff x="5468" y="1333"/>
            <a:chExt cx="243" cy="2714"/>
          </a:xfrm>
        </p:grpSpPr>
        <p:sp>
          <p:nvSpPr>
            <p:cNvPr id="1049" name="Freeform 38"/>
            <p:cNvSpPr>
              <a:spLocks/>
            </p:cNvSpPr>
            <p:nvPr userDrawn="1"/>
          </p:nvSpPr>
          <p:spPr bwMode="auto">
            <a:xfrm flipH="1">
              <a:off x="5468" y="2620"/>
              <a:ext cx="205" cy="1427"/>
            </a:xfrm>
            <a:custGeom>
              <a:avLst/>
              <a:gdLst>
                <a:gd name="T0" fmla="*/ 13 w 772"/>
                <a:gd name="T1" fmla="*/ 263 h 3266"/>
                <a:gd name="T2" fmla="*/ 7 w 772"/>
                <a:gd name="T3" fmla="*/ 246 h 3266"/>
                <a:gd name="T4" fmla="*/ 6 w 772"/>
                <a:gd name="T5" fmla="*/ 232 h 3266"/>
                <a:gd name="T6" fmla="*/ 7 w 772"/>
                <a:gd name="T7" fmla="*/ 212 h 3266"/>
                <a:gd name="T8" fmla="*/ 11 w 772"/>
                <a:gd name="T9" fmla="*/ 188 h 3266"/>
                <a:gd name="T10" fmla="*/ 12 w 772"/>
                <a:gd name="T11" fmla="*/ 173 h 3266"/>
                <a:gd name="T12" fmla="*/ 11 w 772"/>
                <a:gd name="T13" fmla="*/ 163 h 3266"/>
                <a:gd name="T14" fmla="*/ 7 w 772"/>
                <a:gd name="T15" fmla="*/ 155 h 3266"/>
                <a:gd name="T16" fmla="*/ 7 w 772"/>
                <a:gd name="T17" fmla="*/ 145 h 3266"/>
                <a:gd name="T18" fmla="*/ 8 w 772"/>
                <a:gd name="T19" fmla="*/ 132 h 3266"/>
                <a:gd name="T20" fmla="*/ 14 w 772"/>
                <a:gd name="T21" fmla="*/ 97 h 3266"/>
                <a:gd name="T22" fmla="*/ 14 w 772"/>
                <a:gd name="T23" fmla="*/ 79 h 3266"/>
                <a:gd name="T24" fmla="*/ 13 w 772"/>
                <a:gd name="T25" fmla="*/ 59 h 3266"/>
                <a:gd name="T26" fmla="*/ 8 w 772"/>
                <a:gd name="T27" fmla="*/ 50 h 3266"/>
                <a:gd name="T28" fmla="*/ 4 w 772"/>
                <a:gd name="T29" fmla="*/ 35 h 3266"/>
                <a:gd name="T30" fmla="*/ 0 w 772"/>
                <a:gd name="T31" fmla="*/ 0 h 3266"/>
                <a:gd name="T32" fmla="*/ 1 w 772"/>
                <a:gd name="T33" fmla="*/ 32 h 3266"/>
                <a:gd name="T34" fmla="*/ 3 w 772"/>
                <a:gd name="T35" fmla="*/ 51 h 3266"/>
                <a:gd name="T36" fmla="*/ 7 w 772"/>
                <a:gd name="T37" fmla="*/ 63 h 3266"/>
                <a:gd name="T38" fmla="*/ 11 w 772"/>
                <a:gd name="T39" fmla="*/ 69 h 3266"/>
                <a:gd name="T40" fmla="*/ 11 w 772"/>
                <a:gd name="T41" fmla="*/ 87 h 3266"/>
                <a:gd name="T42" fmla="*/ 9 w 772"/>
                <a:gd name="T43" fmla="*/ 106 h 3266"/>
                <a:gd name="T44" fmla="*/ 5 w 772"/>
                <a:gd name="T45" fmla="*/ 138 h 3266"/>
                <a:gd name="T46" fmla="*/ 4 w 772"/>
                <a:gd name="T47" fmla="*/ 159 h 3266"/>
                <a:gd name="T48" fmla="*/ 9 w 772"/>
                <a:gd name="T49" fmla="*/ 171 h 3266"/>
                <a:gd name="T50" fmla="*/ 8 w 772"/>
                <a:gd name="T51" fmla="*/ 182 h 3266"/>
                <a:gd name="T52" fmla="*/ 5 w 772"/>
                <a:gd name="T53" fmla="*/ 204 h 3266"/>
                <a:gd name="T54" fmla="*/ 3 w 772"/>
                <a:gd name="T55" fmla="*/ 226 h 3266"/>
                <a:gd name="T56" fmla="*/ 5 w 772"/>
                <a:gd name="T57" fmla="*/ 249 h 3266"/>
                <a:gd name="T58" fmla="*/ 8 w 772"/>
                <a:gd name="T59" fmla="*/ 262 h 3266"/>
                <a:gd name="T60" fmla="*/ 12 w 772"/>
                <a:gd name="T61" fmla="*/ 272 h 3266"/>
                <a:gd name="T62" fmla="*/ 13 w 772"/>
                <a:gd name="T63" fmla="*/ 263 h 3266"/>
                <a:gd name="T64" fmla="*/ 13 w 772"/>
                <a:gd name="T65" fmla="*/ 263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0" name="Freeform 39"/>
            <p:cNvSpPr>
              <a:spLocks/>
            </p:cNvSpPr>
            <p:nvPr userDrawn="1"/>
          </p:nvSpPr>
          <p:spPr bwMode="auto">
            <a:xfrm flipH="1">
              <a:off x="5506" y="1333"/>
              <a:ext cx="205" cy="1633"/>
            </a:xfrm>
            <a:custGeom>
              <a:avLst/>
              <a:gdLst>
                <a:gd name="T0" fmla="*/ 13 w 772"/>
                <a:gd name="T1" fmla="*/ 395 h 3266"/>
                <a:gd name="T2" fmla="*/ 7 w 772"/>
                <a:gd name="T3" fmla="*/ 369 h 3266"/>
                <a:gd name="T4" fmla="*/ 6 w 772"/>
                <a:gd name="T5" fmla="*/ 348 h 3266"/>
                <a:gd name="T6" fmla="*/ 7 w 772"/>
                <a:gd name="T7" fmla="*/ 318 h 3266"/>
                <a:gd name="T8" fmla="*/ 11 w 772"/>
                <a:gd name="T9" fmla="*/ 282 h 3266"/>
                <a:gd name="T10" fmla="*/ 12 w 772"/>
                <a:gd name="T11" fmla="*/ 259 h 3266"/>
                <a:gd name="T12" fmla="*/ 11 w 772"/>
                <a:gd name="T13" fmla="*/ 244 h 3266"/>
                <a:gd name="T14" fmla="*/ 7 w 772"/>
                <a:gd name="T15" fmla="*/ 233 h 3266"/>
                <a:gd name="T16" fmla="*/ 7 w 772"/>
                <a:gd name="T17" fmla="*/ 219 h 3266"/>
                <a:gd name="T18" fmla="*/ 8 w 772"/>
                <a:gd name="T19" fmla="*/ 199 h 3266"/>
                <a:gd name="T20" fmla="*/ 14 w 772"/>
                <a:gd name="T21" fmla="*/ 145 h 3266"/>
                <a:gd name="T22" fmla="*/ 14 w 772"/>
                <a:gd name="T23" fmla="*/ 119 h 3266"/>
                <a:gd name="T24" fmla="*/ 13 w 772"/>
                <a:gd name="T25" fmla="*/ 90 h 3266"/>
                <a:gd name="T26" fmla="*/ 8 w 772"/>
                <a:gd name="T27" fmla="*/ 76 h 3266"/>
                <a:gd name="T28" fmla="*/ 4 w 772"/>
                <a:gd name="T29" fmla="*/ 53 h 3266"/>
                <a:gd name="T30" fmla="*/ 0 w 772"/>
                <a:gd name="T31" fmla="*/ 0 h 3266"/>
                <a:gd name="T32" fmla="*/ 1 w 772"/>
                <a:gd name="T33" fmla="*/ 48 h 3266"/>
                <a:gd name="T34" fmla="*/ 3 w 772"/>
                <a:gd name="T35" fmla="*/ 77 h 3266"/>
                <a:gd name="T36" fmla="*/ 7 w 772"/>
                <a:gd name="T37" fmla="*/ 95 h 3266"/>
                <a:gd name="T38" fmla="*/ 11 w 772"/>
                <a:gd name="T39" fmla="*/ 105 h 3266"/>
                <a:gd name="T40" fmla="*/ 11 w 772"/>
                <a:gd name="T41" fmla="*/ 131 h 3266"/>
                <a:gd name="T42" fmla="*/ 9 w 772"/>
                <a:gd name="T43" fmla="*/ 159 h 3266"/>
                <a:gd name="T44" fmla="*/ 5 w 772"/>
                <a:gd name="T45" fmla="*/ 208 h 3266"/>
                <a:gd name="T46" fmla="*/ 4 w 772"/>
                <a:gd name="T47" fmla="*/ 239 h 3266"/>
                <a:gd name="T48" fmla="*/ 9 w 772"/>
                <a:gd name="T49" fmla="*/ 257 h 3266"/>
                <a:gd name="T50" fmla="*/ 8 w 772"/>
                <a:gd name="T51" fmla="*/ 273 h 3266"/>
                <a:gd name="T52" fmla="*/ 5 w 772"/>
                <a:gd name="T53" fmla="*/ 307 h 3266"/>
                <a:gd name="T54" fmla="*/ 3 w 772"/>
                <a:gd name="T55" fmla="*/ 340 h 3266"/>
                <a:gd name="T56" fmla="*/ 5 w 772"/>
                <a:gd name="T57" fmla="*/ 375 h 3266"/>
                <a:gd name="T58" fmla="*/ 8 w 772"/>
                <a:gd name="T59" fmla="*/ 393 h 3266"/>
                <a:gd name="T60" fmla="*/ 12 w 772"/>
                <a:gd name="T61" fmla="*/ 409 h 3266"/>
                <a:gd name="T62" fmla="*/ 13 w 772"/>
                <a:gd name="T63" fmla="*/ 395 h 3266"/>
                <a:gd name="T64" fmla="*/ 13 w 772"/>
                <a:gd name="T65" fmla="*/ 395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grpSp>
        <p:nvGrpSpPr>
          <p:cNvPr id="1036" name="Group 40"/>
          <p:cNvGrpSpPr>
            <a:grpSpLocks/>
          </p:cNvGrpSpPr>
          <p:nvPr/>
        </p:nvGrpSpPr>
        <p:grpSpPr bwMode="auto">
          <a:xfrm>
            <a:off x="7318375" y="90488"/>
            <a:ext cx="2133600" cy="1911350"/>
            <a:chOff x="4610" y="57"/>
            <a:chExt cx="1344" cy="1204"/>
          </a:xfrm>
        </p:grpSpPr>
        <p:grpSp>
          <p:nvGrpSpPr>
            <p:cNvPr id="1037" name="Group 41"/>
            <p:cNvGrpSpPr>
              <a:grpSpLocks/>
            </p:cNvGrpSpPr>
            <p:nvPr userDrawn="1"/>
          </p:nvGrpSpPr>
          <p:grpSpPr bwMode="auto">
            <a:xfrm>
              <a:off x="4610" y="57"/>
              <a:ext cx="1344" cy="1204"/>
              <a:chOff x="4610" y="57"/>
              <a:chExt cx="1344" cy="1204"/>
            </a:xfrm>
          </p:grpSpPr>
          <p:sp>
            <p:nvSpPr>
              <p:cNvPr id="1039" name="Freeform 42"/>
              <p:cNvSpPr>
                <a:spLocks/>
              </p:cNvSpPr>
              <p:nvPr userDrawn="1"/>
            </p:nvSpPr>
            <p:spPr bwMode="auto">
              <a:xfrm rot="-3172564">
                <a:off x="5430" y="1086"/>
                <a:ext cx="62" cy="288"/>
              </a:xfrm>
              <a:custGeom>
                <a:avLst/>
                <a:gdLst>
                  <a:gd name="T0" fmla="*/ 2 w 245"/>
                  <a:gd name="T1" fmla="*/ 0 h 806"/>
                  <a:gd name="T2" fmla="*/ 2 w 245"/>
                  <a:gd name="T3" fmla="*/ 16 h 806"/>
                  <a:gd name="T4" fmla="*/ 0 w 245"/>
                  <a:gd name="T5" fmla="*/ 37 h 806"/>
                  <a:gd name="T6" fmla="*/ 1 w 245"/>
                  <a:gd name="T7" fmla="*/ 36 h 806"/>
                  <a:gd name="T8" fmla="*/ 4 w 245"/>
                  <a:gd name="T9" fmla="*/ 17 h 806"/>
                  <a:gd name="T10" fmla="*/ 4 w 245"/>
                  <a:gd name="T11" fmla="*/ 0 h 806"/>
                  <a:gd name="T12" fmla="*/ 2 w 245"/>
                  <a:gd name="T13" fmla="*/ 0 h 806"/>
                  <a:gd name="T14" fmla="*/ 2 w 245"/>
                  <a:gd name="T15" fmla="*/ 0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nvGrpSpPr>
              <p:cNvPr id="1040" name="Group 43"/>
              <p:cNvGrpSpPr>
                <a:grpSpLocks/>
              </p:cNvGrpSpPr>
              <p:nvPr userDrawn="1"/>
            </p:nvGrpSpPr>
            <p:grpSpPr bwMode="auto">
              <a:xfrm>
                <a:off x="4610" y="57"/>
                <a:ext cx="1344" cy="985"/>
                <a:chOff x="4610" y="57"/>
                <a:chExt cx="1344" cy="985"/>
              </a:xfrm>
            </p:grpSpPr>
            <p:sp>
              <p:nvSpPr>
                <p:cNvPr id="1041" name="Freeform 44"/>
                <p:cNvSpPr>
                  <a:spLocks/>
                </p:cNvSpPr>
                <p:nvPr userDrawn="1"/>
              </p:nvSpPr>
              <p:spPr bwMode="auto">
                <a:xfrm rot="-3172564">
                  <a:off x="4966" y="71"/>
                  <a:ext cx="153" cy="125"/>
                </a:xfrm>
                <a:custGeom>
                  <a:avLst/>
                  <a:gdLst>
                    <a:gd name="T0" fmla="*/ 0 w 604"/>
                    <a:gd name="T1" fmla="*/ 0 h 349"/>
                    <a:gd name="T2" fmla="*/ 5 w 604"/>
                    <a:gd name="T3" fmla="*/ 9 h 349"/>
                    <a:gd name="T4" fmla="*/ 8 w 604"/>
                    <a:gd name="T5" fmla="*/ 16 h 349"/>
                    <a:gd name="T6" fmla="*/ 10 w 604"/>
                    <a:gd name="T7" fmla="*/ 6 h 349"/>
                    <a:gd name="T8" fmla="*/ 6 w 604"/>
                    <a:gd name="T9" fmla="*/ 0 h 349"/>
                    <a:gd name="T10" fmla="*/ 8 w 604"/>
                    <a:gd name="T11" fmla="*/ 9 h 349"/>
                    <a:gd name="T12" fmla="*/ 2 w 604"/>
                    <a:gd name="T13" fmla="*/ 1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2" name="Freeform 45"/>
                <p:cNvSpPr>
                  <a:spLocks/>
                </p:cNvSpPr>
                <p:nvPr userDrawn="1"/>
              </p:nvSpPr>
              <p:spPr bwMode="auto">
                <a:xfrm rot="-3172564">
                  <a:off x="5048" y="332"/>
                  <a:ext cx="269" cy="438"/>
                </a:xfrm>
                <a:custGeom>
                  <a:avLst/>
                  <a:gdLst>
                    <a:gd name="T0" fmla="*/ 12 w 1064"/>
                    <a:gd name="T1" fmla="*/ 6 h 1230"/>
                    <a:gd name="T2" fmla="*/ 8 w 1064"/>
                    <a:gd name="T3" fmla="*/ 16 h 1230"/>
                    <a:gd name="T4" fmla="*/ 3 w 1064"/>
                    <a:gd name="T5" fmla="*/ 35 h 1230"/>
                    <a:gd name="T6" fmla="*/ 0 w 1064"/>
                    <a:gd name="T7" fmla="*/ 50 h 1230"/>
                    <a:gd name="T8" fmla="*/ 1 w 1064"/>
                    <a:gd name="T9" fmla="*/ 56 h 1230"/>
                    <a:gd name="T10" fmla="*/ 4 w 1064"/>
                    <a:gd name="T11" fmla="*/ 54 h 1230"/>
                    <a:gd name="T12" fmla="*/ 9 w 1064"/>
                    <a:gd name="T13" fmla="*/ 41 h 1230"/>
                    <a:gd name="T14" fmla="*/ 14 w 1064"/>
                    <a:gd name="T15" fmla="*/ 24 h 1230"/>
                    <a:gd name="T16" fmla="*/ 17 w 1064"/>
                    <a:gd name="T17" fmla="*/ 12 h 1230"/>
                    <a:gd name="T18" fmla="*/ 17 w 1064"/>
                    <a:gd name="T19" fmla="*/ 4 h 1230"/>
                    <a:gd name="T20" fmla="*/ 16 w 1064"/>
                    <a:gd name="T21" fmla="*/ 0 h 1230"/>
                    <a:gd name="T22" fmla="*/ 13 w 1064"/>
                    <a:gd name="T23" fmla="*/ 3 h 1230"/>
                    <a:gd name="T24" fmla="*/ 16 w 1064"/>
                    <a:gd name="T25" fmla="*/ 5 h 1230"/>
                    <a:gd name="T26" fmla="*/ 14 w 1064"/>
                    <a:gd name="T27" fmla="*/ 16 h 1230"/>
                    <a:gd name="T28" fmla="*/ 11 w 1064"/>
                    <a:gd name="T29" fmla="*/ 30 h 1230"/>
                    <a:gd name="T30" fmla="*/ 6 w 1064"/>
                    <a:gd name="T31" fmla="*/ 46 h 1230"/>
                    <a:gd name="T32" fmla="*/ 2 w 1064"/>
                    <a:gd name="T33" fmla="*/ 50 h 1230"/>
                    <a:gd name="T34" fmla="*/ 2 w 1064"/>
                    <a:gd name="T35" fmla="*/ 43 h 1230"/>
                    <a:gd name="T36" fmla="*/ 7 w 1064"/>
                    <a:gd name="T37" fmla="*/ 23 h 1230"/>
                    <a:gd name="T38" fmla="*/ 13 w 1064"/>
                    <a:gd name="T39" fmla="*/ 5 h 1230"/>
                    <a:gd name="T40" fmla="*/ 12 w 1064"/>
                    <a:gd name="T41" fmla="*/ 6 h 1230"/>
                    <a:gd name="T42" fmla="*/ 12 w 1064"/>
                    <a:gd name="T43" fmla="*/ 6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3" name="Freeform 46"/>
                <p:cNvSpPr>
                  <a:spLocks/>
                </p:cNvSpPr>
                <p:nvPr userDrawn="1"/>
              </p:nvSpPr>
              <p:spPr bwMode="auto">
                <a:xfrm rot="-3172564">
                  <a:off x="4858" y="182"/>
                  <a:ext cx="505" cy="898"/>
                </a:xfrm>
                <a:custGeom>
                  <a:avLst/>
                  <a:gdLst>
                    <a:gd name="T0" fmla="*/ 31 w 2002"/>
                    <a:gd name="T1" fmla="*/ 0 h 2521"/>
                    <a:gd name="T2" fmla="*/ 0 w 2002"/>
                    <a:gd name="T3" fmla="*/ 114 h 2521"/>
                    <a:gd name="T4" fmla="*/ 3 w 2002"/>
                    <a:gd name="T5" fmla="*/ 111 h 2521"/>
                    <a:gd name="T6" fmla="*/ 32 w 2002"/>
                    <a:gd name="T7" fmla="*/ 3 h 2521"/>
                    <a:gd name="T8" fmla="*/ 31 w 2002"/>
                    <a:gd name="T9" fmla="*/ 0 h 2521"/>
                    <a:gd name="T10" fmla="*/ 31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4" name="Freeform 47"/>
                <p:cNvSpPr>
                  <a:spLocks/>
                </p:cNvSpPr>
                <p:nvPr userDrawn="1"/>
              </p:nvSpPr>
              <p:spPr bwMode="auto">
                <a:xfrm rot="-3172564">
                  <a:off x="4903" y="-19"/>
                  <a:ext cx="758" cy="1344"/>
                </a:xfrm>
                <a:custGeom>
                  <a:avLst/>
                  <a:gdLst>
                    <a:gd name="T0" fmla="*/ 2 w 3007"/>
                    <a:gd name="T1" fmla="*/ 129 h 3771"/>
                    <a:gd name="T2" fmla="*/ 6 w 3007"/>
                    <a:gd name="T3" fmla="*/ 128 h 3771"/>
                    <a:gd name="T4" fmla="*/ 13 w 3007"/>
                    <a:gd name="T5" fmla="*/ 136 h 3771"/>
                    <a:gd name="T6" fmla="*/ 11 w 3007"/>
                    <a:gd name="T7" fmla="*/ 128 h 3771"/>
                    <a:gd name="T8" fmla="*/ 6 w 3007"/>
                    <a:gd name="T9" fmla="*/ 122 h 3771"/>
                    <a:gd name="T10" fmla="*/ 10 w 3007"/>
                    <a:gd name="T11" fmla="*/ 123 h 3771"/>
                    <a:gd name="T12" fmla="*/ 16 w 3007"/>
                    <a:gd name="T13" fmla="*/ 130 h 3771"/>
                    <a:gd name="T14" fmla="*/ 46 w 3007"/>
                    <a:gd name="T15" fmla="*/ 19 h 3771"/>
                    <a:gd name="T16" fmla="*/ 41 w 3007"/>
                    <a:gd name="T17" fmla="*/ 7 h 3771"/>
                    <a:gd name="T18" fmla="*/ 37 w 3007"/>
                    <a:gd name="T19" fmla="*/ 0 h 3771"/>
                    <a:gd name="T20" fmla="*/ 43 w 3007"/>
                    <a:gd name="T21" fmla="*/ 4 h 3771"/>
                    <a:gd name="T22" fmla="*/ 48 w 3007"/>
                    <a:gd name="T23" fmla="*/ 20 h 3771"/>
                    <a:gd name="T24" fmla="*/ 13 w 3007"/>
                    <a:gd name="T25" fmla="*/ 148 h 3771"/>
                    <a:gd name="T26" fmla="*/ 8 w 3007"/>
                    <a:gd name="T27" fmla="*/ 154 h 3771"/>
                    <a:gd name="T28" fmla="*/ 2 w 3007"/>
                    <a:gd name="T29" fmla="*/ 171 h 3771"/>
                    <a:gd name="T30" fmla="*/ 0 w 3007"/>
                    <a:gd name="T31" fmla="*/ 166 h 3771"/>
                    <a:gd name="T32" fmla="*/ 2 w 3007"/>
                    <a:gd name="T33" fmla="*/ 164 h 3771"/>
                    <a:gd name="T34" fmla="*/ 6 w 3007"/>
                    <a:gd name="T35" fmla="*/ 153 h 3771"/>
                    <a:gd name="T36" fmla="*/ 3 w 3007"/>
                    <a:gd name="T37" fmla="*/ 148 h 3771"/>
                    <a:gd name="T38" fmla="*/ 3 w 3007"/>
                    <a:gd name="T39" fmla="*/ 144 h 3771"/>
                    <a:gd name="T40" fmla="*/ 7 w 3007"/>
                    <a:gd name="T41" fmla="*/ 149 h 3771"/>
                    <a:gd name="T42" fmla="*/ 7 w 3007"/>
                    <a:gd name="T43" fmla="*/ 144 h 3771"/>
                    <a:gd name="T44" fmla="*/ 10 w 3007"/>
                    <a:gd name="T45" fmla="*/ 146 h 3771"/>
                    <a:gd name="T46" fmla="*/ 7 w 3007"/>
                    <a:gd name="T47" fmla="*/ 139 h 3771"/>
                    <a:gd name="T48" fmla="*/ 10 w 3007"/>
                    <a:gd name="T49" fmla="*/ 139 h 3771"/>
                    <a:gd name="T50" fmla="*/ 2 w 3007"/>
                    <a:gd name="T51" fmla="*/ 129 h 3771"/>
                    <a:gd name="T52" fmla="*/ 2 w 3007"/>
                    <a:gd name="T53" fmla="*/ 129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5" name="Freeform 48"/>
                <p:cNvSpPr>
                  <a:spLocks/>
                </p:cNvSpPr>
                <p:nvPr userDrawn="1"/>
              </p:nvSpPr>
              <p:spPr bwMode="auto">
                <a:xfrm rot="-3172564">
                  <a:off x="5297" y="897"/>
                  <a:ext cx="169" cy="122"/>
                </a:xfrm>
                <a:custGeom>
                  <a:avLst/>
                  <a:gdLst>
                    <a:gd name="T0" fmla="*/ 0 w 673"/>
                    <a:gd name="T1" fmla="*/ 4 h 342"/>
                    <a:gd name="T2" fmla="*/ 4 w 673"/>
                    <a:gd name="T3" fmla="*/ 5 h 342"/>
                    <a:gd name="T4" fmla="*/ 10 w 673"/>
                    <a:gd name="T5" fmla="*/ 16 h 342"/>
                    <a:gd name="T6" fmla="*/ 11 w 673"/>
                    <a:gd name="T7" fmla="*/ 13 h 342"/>
                    <a:gd name="T8" fmla="*/ 7 w 673"/>
                    <a:gd name="T9" fmla="*/ 5 h 342"/>
                    <a:gd name="T10" fmla="*/ 1 w 673"/>
                    <a:gd name="T11" fmla="*/ 0 h 342"/>
                    <a:gd name="T12" fmla="*/ 0 w 673"/>
                    <a:gd name="T13" fmla="*/ 4 h 342"/>
                    <a:gd name="T14" fmla="*/ 0 w 673"/>
                    <a:gd name="T15" fmla="*/ 4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6" name="Freeform 49"/>
                <p:cNvSpPr>
                  <a:spLocks/>
                </p:cNvSpPr>
                <p:nvPr userDrawn="1"/>
              </p:nvSpPr>
              <p:spPr bwMode="auto">
                <a:xfrm rot="-3172564">
                  <a:off x="5253" y="806"/>
                  <a:ext cx="181" cy="144"/>
                </a:xfrm>
                <a:custGeom>
                  <a:avLst/>
                  <a:gdLst>
                    <a:gd name="T0" fmla="*/ 0 w 716"/>
                    <a:gd name="T1" fmla="*/ 4 h 403"/>
                    <a:gd name="T2" fmla="*/ 6 w 716"/>
                    <a:gd name="T3" fmla="*/ 7 h 403"/>
                    <a:gd name="T4" fmla="*/ 10 w 716"/>
                    <a:gd name="T5" fmla="*/ 18 h 403"/>
                    <a:gd name="T6" fmla="*/ 12 w 716"/>
                    <a:gd name="T7" fmla="*/ 14 h 403"/>
                    <a:gd name="T8" fmla="*/ 7 w 716"/>
                    <a:gd name="T9" fmla="*/ 5 h 403"/>
                    <a:gd name="T10" fmla="*/ 1 w 716"/>
                    <a:gd name="T11" fmla="*/ 0 h 403"/>
                    <a:gd name="T12" fmla="*/ 0 w 716"/>
                    <a:gd name="T13" fmla="*/ 4 h 403"/>
                    <a:gd name="T14" fmla="*/ 0 w 716"/>
                    <a:gd name="T15" fmla="*/ 4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7" name="Freeform 50"/>
                <p:cNvSpPr>
                  <a:spLocks/>
                </p:cNvSpPr>
                <p:nvPr userDrawn="1"/>
              </p:nvSpPr>
              <p:spPr bwMode="auto">
                <a:xfrm rot="-3172564">
                  <a:off x="4985" y="210"/>
                  <a:ext cx="181" cy="147"/>
                </a:xfrm>
                <a:custGeom>
                  <a:avLst/>
                  <a:gdLst>
                    <a:gd name="T0" fmla="*/ 0 w 717"/>
                    <a:gd name="T1" fmla="*/ 4 h 411"/>
                    <a:gd name="T2" fmla="*/ 5 w 717"/>
                    <a:gd name="T3" fmla="*/ 6 h 411"/>
                    <a:gd name="T4" fmla="*/ 10 w 717"/>
                    <a:gd name="T5" fmla="*/ 19 h 411"/>
                    <a:gd name="T6" fmla="*/ 12 w 717"/>
                    <a:gd name="T7" fmla="*/ 14 h 411"/>
                    <a:gd name="T8" fmla="*/ 6 w 717"/>
                    <a:gd name="T9" fmla="*/ 4 h 411"/>
                    <a:gd name="T10" fmla="*/ 1 w 717"/>
                    <a:gd name="T11" fmla="*/ 0 h 411"/>
                    <a:gd name="T12" fmla="*/ 0 w 717"/>
                    <a:gd name="T13" fmla="*/ 4 h 411"/>
                    <a:gd name="T14" fmla="*/ 0 w 717"/>
                    <a:gd name="T15" fmla="*/ 4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8" name="Freeform 51"/>
                <p:cNvSpPr>
                  <a:spLocks/>
                </p:cNvSpPr>
                <p:nvPr userDrawn="1"/>
              </p:nvSpPr>
              <p:spPr bwMode="auto">
                <a:xfrm rot="-3172564">
                  <a:off x="4948" y="142"/>
                  <a:ext cx="179" cy="138"/>
                </a:xfrm>
                <a:custGeom>
                  <a:avLst/>
                  <a:gdLst>
                    <a:gd name="T0" fmla="*/ 0 w 709"/>
                    <a:gd name="T1" fmla="*/ 4 h 386"/>
                    <a:gd name="T2" fmla="*/ 4 w 709"/>
                    <a:gd name="T3" fmla="*/ 6 h 386"/>
                    <a:gd name="T4" fmla="*/ 11 w 709"/>
                    <a:gd name="T5" fmla="*/ 18 h 386"/>
                    <a:gd name="T6" fmla="*/ 11 w 709"/>
                    <a:gd name="T7" fmla="*/ 14 h 386"/>
                    <a:gd name="T8" fmla="*/ 5 w 709"/>
                    <a:gd name="T9" fmla="*/ 3 h 386"/>
                    <a:gd name="T10" fmla="*/ 1 w 709"/>
                    <a:gd name="T11" fmla="*/ 0 h 386"/>
                    <a:gd name="T12" fmla="*/ 0 w 709"/>
                    <a:gd name="T13" fmla="*/ 4 h 386"/>
                    <a:gd name="T14" fmla="*/ 0 w 709"/>
                    <a:gd name="T15" fmla="*/ 4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grpSp>
        <p:sp>
          <p:nvSpPr>
            <p:cNvPr id="1038"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3728" r:id="rId1"/>
  </p:sldLayoutIdLst>
  <p:transition spd="slow">
    <p:randomBar dir="ver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ea typeface="宋体" pitchFamily="2" charset="-122"/>
        </a:defRPr>
      </a:lvl2pPr>
      <a:lvl3pPr algn="ctr" rtl="0" eaLnBrk="0" fontAlgn="base" hangingPunct="0">
        <a:spcBef>
          <a:spcPct val="0"/>
        </a:spcBef>
        <a:spcAft>
          <a:spcPct val="0"/>
        </a:spcAft>
        <a:defRPr sz="4400">
          <a:solidFill>
            <a:schemeClr val="tx1"/>
          </a:solidFill>
          <a:latin typeface="Comic Sans MS" pitchFamily="66" charset="0"/>
          <a:ea typeface="宋体" pitchFamily="2" charset="-122"/>
        </a:defRPr>
      </a:lvl3pPr>
      <a:lvl4pPr algn="ctr" rtl="0" eaLnBrk="0" fontAlgn="base" hangingPunct="0">
        <a:spcBef>
          <a:spcPct val="0"/>
        </a:spcBef>
        <a:spcAft>
          <a:spcPct val="0"/>
        </a:spcAft>
        <a:defRPr sz="4400">
          <a:solidFill>
            <a:schemeClr val="tx1"/>
          </a:solidFill>
          <a:latin typeface="Comic Sans MS" pitchFamily="66" charset="0"/>
          <a:ea typeface="宋体" pitchFamily="2" charset="-122"/>
        </a:defRPr>
      </a:lvl4pPr>
      <a:lvl5pPr algn="ctr" rtl="0" eaLnBrk="0" fontAlgn="base" hangingPunct="0">
        <a:spcBef>
          <a:spcPct val="0"/>
        </a:spcBef>
        <a:spcAft>
          <a:spcPct val="0"/>
        </a:spcAft>
        <a:defRPr sz="4400">
          <a:solidFill>
            <a:schemeClr val="tx1"/>
          </a:solidFill>
          <a:latin typeface="Comic Sans MS" pitchFamily="66" charset="0"/>
          <a:ea typeface="宋体" pitchFamily="2" charset="-122"/>
        </a:defRPr>
      </a:lvl5pPr>
      <a:lvl6pPr marL="457200" algn="ctr" rtl="0" fontAlgn="base">
        <a:spcBef>
          <a:spcPct val="0"/>
        </a:spcBef>
        <a:spcAft>
          <a:spcPct val="0"/>
        </a:spcAft>
        <a:defRPr sz="4400">
          <a:solidFill>
            <a:schemeClr val="tx1"/>
          </a:solidFill>
          <a:latin typeface="Comic Sans MS" pitchFamily="66" charset="0"/>
          <a:ea typeface="宋体" pitchFamily="2" charset="-122"/>
        </a:defRPr>
      </a:lvl6pPr>
      <a:lvl7pPr marL="914400" algn="ctr" rtl="0" fontAlgn="base">
        <a:spcBef>
          <a:spcPct val="0"/>
        </a:spcBef>
        <a:spcAft>
          <a:spcPct val="0"/>
        </a:spcAft>
        <a:defRPr sz="4400">
          <a:solidFill>
            <a:schemeClr val="tx1"/>
          </a:solidFill>
          <a:latin typeface="Comic Sans MS" pitchFamily="66" charset="0"/>
          <a:ea typeface="宋体" pitchFamily="2" charset="-122"/>
        </a:defRPr>
      </a:lvl7pPr>
      <a:lvl8pPr marL="1371600" algn="ctr" rtl="0" fontAlgn="base">
        <a:spcBef>
          <a:spcPct val="0"/>
        </a:spcBef>
        <a:spcAft>
          <a:spcPct val="0"/>
        </a:spcAft>
        <a:defRPr sz="4400">
          <a:solidFill>
            <a:schemeClr val="tx1"/>
          </a:solidFill>
          <a:latin typeface="Comic Sans MS" pitchFamily="66" charset="0"/>
          <a:ea typeface="宋体" pitchFamily="2" charset="-122"/>
        </a:defRPr>
      </a:lvl8pPr>
      <a:lvl9pPr marL="1828800" algn="ctr" rtl="0" fontAlgn="base">
        <a:spcBef>
          <a:spcPct val="0"/>
        </a:spcBef>
        <a:spcAft>
          <a:spcPct val="0"/>
        </a:spcAft>
        <a:defRPr sz="4400">
          <a:solidFill>
            <a:schemeClr val="tx1"/>
          </a:solidFill>
          <a:latin typeface="Comic Sans MS" pitchFamily="66"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2"/>
          <p:cNvSpPr>
            <a:spLocks/>
          </p:cNvSpPr>
          <p:nvPr/>
        </p:nvSpPr>
        <p:spPr bwMode="auto">
          <a:xfrm rot="-3172564">
            <a:off x="7777957" y="-15081"/>
            <a:ext cx="1162050" cy="2084387"/>
          </a:xfrm>
          <a:custGeom>
            <a:avLst/>
            <a:gdLst>
              <a:gd name="T0" fmla="*/ 2147483647 w 2903"/>
              <a:gd name="T1" fmla="*/ 2147483647 h 3686"/>
              <a:gd name="T2" fmla="*/ 2147483647 w 2903"/>
              <a:gd name="T3" fmla="*/ 2147483647 h 3686"/>
              <a:gd name="T4" fmla="*/ 2147483647 w 2903"/>
              <a:gd name="T5" fmla="*/ 0 h 3686"/>
              <a:gd name="T6" fmla="*/ 2147483647 w 2903"/>
              <a:gd name="T7" fmla="*/ 2147483647 h 3686"/>
              <a:gd name="T8" fmla="*/ 2147483647 w 2903"/>
              <a:gd name="T9" fmla="*/ 2147483647 h 3686"/>
              <a:gd name="T10" fmla="*/ 0 w 2903"/>
              <a:gd name="T11" fmla="*/ 2147483647 h 3686"/>
              <a:gd name="T12" fmla="*/ 2147483647 w 2903"/>
              <a:gd name="T13" fmla="*/ 2147483647 h 3686"/>
              <a:gd name="T14" fmla="*/ 2147483647 w 2903"/>
              <a:gd name="T15" fmla="*/ 2147483647 h 3686"/>
              <a:gd name="T16" fmla="*/ 2147483647 w 2903"/>
              <a:gd name="T17" fmla="*/ 2147483647 h 3686"/>
              <a:gd name="T18" fmla="*/ 2147483647 w 2903"/>
              <a:gd name="T19" fmla="*/ 2147483647 h 3686"/>
              <a:gd name="T20" fmla="*/ 2147483647 w 2903"/>
              <a:gd name="T21" fmla="*/ 2147483647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27"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1028"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3013" name="Rectangle 5"/>
          <p:cNvSpPr>
            <a:spLocks noGrp="1" noChangeArrowheads="1"/>
          </p:cNvSpPr>
          <p:nvPr>
            <p:ph type="dt" sz="half" idx="2"/>
          </p:nvPr>
        </p:nvSpPr>
        <p:spPr bwMode="auto">
          <a:xfrm>
            <a:off x="1371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zh-CN" smtClean="0">
              <a:solidFill>
                <a:srgbClr val="000000"/>
              </a:solidFill>
            </a:endParaRPr>
          </a:p>
        </p:txBody>
      </p:sp>
      <p:sp>
        <p:nvSpPr>
          <p:cNvPr id="43014" name="Rectangle 6"/>
          <p:cNvSpPr>
            <a:spLocks noGrp="1" noChangeArrowheads="1"/>
          </p:cNvSpPr>
          <p:nvPr>
            <p:ph type="ftr" sz="quarter" idx="3"/>
          </p:nvPr>
        </p:nvSpPr>
        <p:spPr bwMode="auto">
          <a:xfrm>
            <a:off x="35560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zh-CN" smtClean="0">
              <a:solidFill>
                <a:srgbClr val="000000"/>
              </a:solidFill>
            </a:endParaRPr>
          </a:p>
        </p:txBody>
      </p:sp>
      <p:sp>
        <p:nvSpPr>
          <p:cNvPr id="43015" name="Rectangle 7"/>
          <p:cNvSpPr>
            <a:spLocks noGrp="1" noChangeArrowheads="1"/>
          </p:cNvSpPr>
          <p:nvPr>
            <p:ph type="sldNum" sz="quarter" idx="4"/>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8AC72882-9BE8-4D2B-860B-EC7B780DB586}" type="slidenum">
              <a:rPr lang="en-US" altLang="zh-CN" smtClean="0">
                <a:solidFill>
                  <a:srgbClr val="000000"/>
                </a:solidFill>
              </a:rPr>
              <a:pPr fontAlgn="base">
                <a:spcBef>
                  <a:spcPct val="0"/>
                </a:spcBef>
                <a:spcAft>
                  <a:spcPct val="0"/>
                </a:spcAft>
              </a:pPr>
              <a:t>‹#›</a:t>
            </a:fld>
            <a:endParaRPr lang="en-US" altLang="zh-CN" smtClean="0">
              <a:solidFill>
                <a:srgbClr val="000000"/>
              </a:solidFill>
            </a:endParaRPr>
          </a:p>
        </p:txBody>
      </p:sp>
      <p:sp>
        <p:nvSpPr>
          <p:cNvPr id="1032" name="Freeform 8"/>
          <p:cNvSpPr>
            <a:spLocks/>
          </p:cNvSpPr>
          <p:nvPr/>
        </p:nvSpPr>
        <p:spPr bwMode="auto">
          <a:xfrm rot="-3172564">
            <a:off x="7865269" y="24607"/>
            <a:ext cx="1165225" cy="2097087"/>
          </a:xfrm>
          <a:custGeom>
            <a:avLst/>
            <a:gdLst>
              <a:gd name="T0" fmla="*/ 2147483647 w 2911"/>
              <a:gd name="T1" fmla="*/ 0 h 3703"/>
              <a:gd name="T2" fmla="*/ 2147483647 w 2911"/>
              <a:gd name="T3" fmla="*/ 2147483647 h 3703"/>
              <a:gd name="T4" fmla="*/ 2147483647 w 2911"/>
              <a:gd name="T5" fmla="*/ 2147483647 h 3703"/>
              <a:gd name="T6" fmla="*/ 0 w 2911"/>
              <a:gd name="T7" fmla="*/ 2147483647 h 3703"/>
              <a:gd name="T8" fmla="*/ 2147483647 w 2911"/>
              <a:gd name="T9" fmla="*/ 2147483647 h 3703"/>
              <a:gd name="T10" fmla="*/ 2147483647 w 2911"/>
              <a:gd name="T11" fmla="*/ 2147483647 h 3703"/>
              <a:gd name="T12" fmla="*/ 2147483647 w 2911"/>
              <a:gd name="T13" fmla="*/ 2147483647 h 3703"/>
              <a:gd name="T14" fmla="*/ 2147483647 w 2911"/>
              <a:gd name="T15" fmla="*/ 2147483647 h 3703"/>
              <a:gd name="T16" fmla="*/ 2147483647 w 2911"/>
              <a:gd name="T17" fmla="*/ 2147483647 h 3703"/>
              <a:gd name="T18" fmla="*/ 2147483647 w 2911"/>
              <a:gd name="T19" fmla="*/ 0 h 3703"/>
              <a:gd name="T20" fmla="*/ 2147483647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33" name="Freeform 9"/>
          <p:cNvSpPr>
            <a:spLocks/>
          </p:cNvSpPr>
          <p:nvPr/>
        </p:nvSpPr>
        <p:spPr bwMode="auto">
          <a:xfrm rot="-3172564">
            <a:off x="7831138" y="192088"/>
            <a:ext cx="1025525" cy="1571625"/>
          </a:xfrm>
          <a:custGeom>
            <a:avLst/>
            <a:gdLst>
              <a:gd name="T0" fmla="*/ 0 w 2561"/>
              <a:gd name="T1" fmla="*/ 2147483647 h 2777"/>
              <a:gd name="T2" fmla="*/ 2147483647 w 2561"/>
              <a:gd name="T3" fmla="*/ 2147483647 h 2777"/>
              <a:gd name="T4" fmla="*/ 2147483647 w 2561"/>
              <a:gd name="T5" fmla="*/ 2147483647 h 2777"/>
              <a:gd name="T6" fmla="*/ 2147483647 w 2561"/>
              <a:gd name="T7" fmla="*/ 2147483647 h 2777"/>
              <a:gd name="T8" fmla="*/ 2147483647 w 2561"/>
              <a:gd name="T9" fmla="*/ 2147483647 h 2777"/>
              <a:gd name="T10" fmla="*/ 2147483647 w 2561"/>
              <a:gd name="T11" fmla="*/ 0 h 2777"/>
              <a:gd name="T12" fmla="*/ 0 w 2561"/>
              <a:gd name="T13" fmla="*/ 2147483647 h 2777"/>
              <a:gd name="T14" fmla="*/ 0 w 2561"/>
              <a:gd name="T15" fmla="*/ 2147483647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nvGrpSpPr>
          <p:cNvPr id="1034" name="Group 10"/>
          <p:cNvGrpSpPr>
            <a:grpSpLocks/>
          </p:cNvGrpSpPr>
          <p:nvPr/>
        </p:nvGrpSpPr>
        <p:grpSpPr bwMode="auto">
          <a:xfrm>
            <a:off x="7938" y="5540375"/>
            <a:ext cx="1784350" cy="1246188"/>
            <a:chOff x="5" y="3490"/>
            <a:chExt cx="1124" cy="785"/>
          </a:xfrm>
        </p:grpSpPr>
        <p:sp>
          <p:nvSpPr>
            <p:cNvPr id="1051" name="Freeform 11"/>
            <p:cNvSpPr>
              <a:spLocks/>
            </p:cNvSpPr>
            <p:nvPr userDrawn="1"/>
          </p:nvSpPr>
          <p:spPr bwMode="auto">
            <a:xfrm>
              <a:off x="24" y="3505"/>
              <a:ext cx="1089" cy="649"/>
            </a:xfrm>
            <a:custGeom>
              <a:avLst/>
              <a:gdLst>
                <a:gd name="T0" fmla="*/ 199 w 2177"/>
                <a:gd name="T1" fmla="*/ 158 h 1298"/>
                <a:gd name="T2" fmla="*/ 178 w 2177"/>
                <a:gd name="T3" fmla="*/ 139 h 1298"/>
                <a:gd name="T4" fmla="*/ 167 w 2177"/>
                <a:gd name="T5" fmla="*/ 60 h 1298"/>
                <a:gd name="T6" fmla="*/ 268 w 2177"/>
                <a:gd name="T7" fmla="*/ 42 h 1298"/>
                <a:gd name="T8" fmla="*/ 273 w 2177"/>
                <a:gd name="T9" fmla="*/ 26 h 1298"/>
                <a:gd name="T10" fmla="*/ 263 w 2177"/>
                <a:gd name="T11" fmla="*/ 13 h 1298"/>
                <a:gd name="T12" fmla="*/ 160 w 2177"/>
                <a:gd name="T13" fmla="*/ 27 h 1298"/>
                <a:gd name="T14" fmla="*/ 153 w 2177"/>
                <a:gd name="T15" fmla="*/ 4 h 1298"/>
                <a:gd name="T16" fmla="*/ 136 w 2177"/>
                <a:gd name="T17" fmla="*/ 0 h 1298"/>
                <a:gd name="T18" fmla="*/ 120 w 2177"/>
                <a:gd name="T19" fmla="*/ 4 h 1298"/>
                <a:gd name="T20" fmla="*/ 111 w 2177"/>
                <a:gd name="T21" fmla="*/ 14 h 1298"/>
                <a:gd name="T22" fmla="*/ 118 w 2177"/>
                <a:gd name="T23" fmla="*/ 36 h 1298"/>
                <a:gd name="T24" fmla="*/ 83 w 2177"/>
                <a:gd name="T25" fmla="*/ 56 h 1298"/>
                <a:gd name="T26" fmla="*/ 123 w 2177"/>
                <a:gd name="T27" fmla="*/ 60 h 1298"/>
                <a:gd name="T28" fmla="*/ 139 w 2177"/>
                <a:gd name="T29" fmla="*/ 112 h 1298"/>
                <a:gd name="T30" fmla="*/ 18 w 2177"/>
                <a:gd name="T31" fmla="*/ 59 h 1298"/>
                <a:gd name="T32" fmla="*/ 6 w 2177"/>
                <a:gd name="T33" fmla="*/ 64 h 1298"/>
                <a:gd name="T34" fmla="*/ 0 w 2177"/>
                <a:gd name="T35" fmla="*/ 80 h 1298"/>
                <a:gd name="T36" fmla="*/ 7 w 2177"/>
                <a:gd name="T37" fmla="*/ 98 h 1298"/>
                <a:gd name="T38" fmla="*/ 143 w 2177"/>
                <a:gd name="T39" fmla="*/ 161 h 1298"/>
                <a:gd name="T40" fmla="*/ 173 w 2177"/>
                <a:gd name="T41" fmla="*/ 157 h 1298"/>
                <a:gd name="T42" fmla="*/ 197 w 2177"/>
                <a:gd name="T43" fmla="*/ 163 h 1298"/>
                <a:gd name="T44" fmla="*/ 199 w 2177"/>
                <a:gd name="T45" fmla="*/ 158 h 1298"/>
                <a:gd name="T46" fmla="*/ 199 w 2177"/>
                <a:gd name="T47" fmla="*/ 158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2" name="Freeform 12"/>
            <p:cNvSpPr>
              <a:spLocks/>
            </p:cNvSpPr>
            <p:nvPr userDrawn="1"/>
          </p:nvSpPr>
          <p:spPr bwMode="auto">
            <a:xfrm>
              <a:off x="1022" y="3582"/>
              <a:ext cx="71" cy="129"/>
            </a:xfrm>
            <a:custGeom>
              <a:avLst/>
              <a:gdLst>
                <a:gd name="T0" fmla="*/ 0 w 143"/>
                <a:gd name="T1" fmla="*/ 1 h 258"/>
                <a:gd name="T2" fmla="*/ 15 w 143"/>
                <a:gd name="T3" fmla="*/ 0 h 258"/>
                <a:gd name="T4" fmla="*/ 17 w 143"/>
                <a:gd name="T5" fmla="*/ 30 h 258"/>
                <a:gd name="T6" fmla="*/ 1 w 143"/>
                <a:gd name="T7" fmla="*/ 33 h 258"/>
                <a:gd name="T8" fmla="*/ 0 w 143"/>
                <a:gd name="T9" fmla="*/ 1 h 258"/>
                <a:gd name="T10" fmla="*/ 0 w 143"/>
                <a:gd name="T11" fmla="*/ 1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3" name="Freeform 13"/>
            <p:cNvSpPr>
              <a:spLocks/>
            </p:cNvSpPr>
            <p:nvPr userDrawn="1"/>
          </p:nvSpPr>
          <p:spPr bwMode="auto">
            <a:xfrm>
              <a:off x="20" y="3774"/>
              <a:ext cx="792" cy="410"/>
            </a:xfrm>
            <a:custGeom>
              <a:avLst/>
              <a:gdLst>
                <a:gd name="T0" fmla="*/ 17 w 1586"/>
                <a:gd name="T1" fmla="*/ 0 h 821"/>
                <a:gd name="T2" fmla="*/ 166 w 1586"/>
                <a:gd name="T3" fmla="*/ 64 h 821"/>
                <a:gd name="T4" fmla="*/ 178 w 1586"/>
                <a:gd name="T5" fmla="*/ 79 h 821"/>
                <a:gd name="T6" fmla="*/ 198 w 1586"/>
                <a:gd name="T7" fmla="*/ 99 h 821"/>
                <a:gd name="T8" fmla="*/ 195 w 1586"/>
                <a:gd name="T9" fmla="*/ 102 h 821"/>
                <a:gd name="T10" fmla="*/ 168 w 1586"/>
                <a:gd name="T11" fmla="*/ 98 h 821"/>
                <a:gd name="T12" fmla="*/ 143 w 1586"/>
                <a:gd name="T13" fmla="*/ 101 h 821"/>
                <a:gd name="T14" fmla="*/ 5 w 1586"/>
                <a:gd name="T15" fmla="*/ 37 h 821"/>
                <a:gd name="T16" fmla="*/ 0 w 1586"/>
                <a:gd name="T17" fmla="*/ 18 h 821"/>
                <a:gd name="T18" fmla="*/ 5 w 1586"/>
                <a:gd name="T19" fmla="*/ 4 h 821"/>
                <a:gd name="T20" fmla="*/ 17 w 1586"/>
                <a:gd name="T21" fmla="*/ 0 h 821"/>
                <a:gd name="T22" fmla="*/ 1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4" name="Freeform 14"/>
            <p:cNvSpPr>
              <a:spLocks/>
            </p:cNvSpPr>
            <p:nvPr userDrawn="1"/>
          </p:nvSpPr>
          <p:spPr bwMode="auto">
            <a:xfrm>
              <a:off x="129" y="3808"/>
              <a:ext cx="525" cy="374"/>
            </a:xfrm>
            <a:custGeom>
              <a:avLst/>
              <a:gdLst>
                <a:gd name="T0" fmla="*/ 0 w 1049"/>
                <a:gd name="T1" fmla="*/ 41 h 747"/>
                <a:gd name="T2" fmla="*/ 116 w 1049"/>
                <a:gd name="T3" fmla="*/ 94 h 747"/>
                <a:gd name="T4" fmla="*/ 118 w 1049"/>
                <a:gd name="T5" fmla="*/ 67 h 747"/>
                <a:gd name="T6" fmla="*/ 132 w 1049"/>
                <a:gd name="T7" fmla="*/ 53 h 747"/>
                <a:gd name="T8" fmla="*/ 10 w 1049"/>
                <a:gd name="T9" fmla="*/ 0 h 747"/>
                <a:gd name="T10" fmla="*/ 0 w 1049"/>
                <a:gd name="T11" fmla="*/ 16 h 747"/>
                <a:gd name="T12" fmla="*/ 0 w 1049"/>
                <a:gd name="T13" fmla="*/ 41 h 747"/>
                <a:gd name="T14" fmla="*/ 0 w 1049"/>
                <a:gd name="T15" fmla="*/ 4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5" name="Freeform 15"/>
            <p:cNvSpPr>
              <a:spLocks/>
            </p:cNvSpPr>
            <p:nvPr userDrawn="1"/>
          </p:nvSpPr>
          <p:spPr bwMode="auto">
            <a:xfrm>
              <a:off x="485" y="3532"/>
              <a:ext cx="135" cy="121"/>
            </a:xfrm>
            <a:custGeom>
              <a:avLst/>
              <a:gdLst>
                <a:gd name="T0" fmla="*/ 0 w 272"/>
                <a:gd name="T1" fmla="*/ 4 h 241"/>
                <a:gd name="T2" fmla="*/ 19 w 272"/>
                <a:gd name="T3" fmla="*/ 0 h 241"/>
                <a:gd name="T4" fmla="*/ 31 w 272"/>
                <a:gd name="T5" fmla="*/ 5 h 241"/>
                <a:gd name="T6" fmla="*/ 33 w 272"/>
                <a:gd name="T7" fmla="*/ 18 h 241"/>
                <a:gd name="T8" fmla="*/ 20 w 272"/>
                <a:gd name="T9" fmla="*/ 19 h 241"/>
                <a:gd name="T10" fmla="*/ 4 w 272"/>
                <a:gd name="T11" fmla="*/ 31 h 241"/>
                <a:gd name="T12" fmla="*/ 0 w 272"/>
                <a:gd name="T13" fmla="*/ 4 h 241"/>
                <a:gd name="T14" fmla="*/ 0 w 272"/>
                <a:gd name="T15" fmla="*/ 4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6" name="Freeform 16"/>
            <p:cNvSpPr>
              <a:spLocks/>
            </p:cNvSpPr>
            <p:nvPr userDrawn="1"/>
          </p:nvSpPr>
          <p:spPr bwMode="auto">
            <a:xfrm>
              <a:off x="641" y="4163"/>
              <a:ext cx="76" cy="112"/>
            </a:xfrm>
            <a:custGeom>
              <a:avLst/>
              <a:gdLst>
                <a:gd name="T0" fmla="*/ 19 w 152"/>
                <a:gd name="T1" fmla="*/ 1 h 224"/>
                <a:gd name="T2" fmla="*/ 19 w 152"/>
                <a:gd name="T3" fmla="*/ 28 h 224"/>
                <a:gd name="T4" fmla="*/ 0 w 152"/>
                <a:gd name="T5" fmla="*/ 1 h 224"/>
                <a:gd name="T6" fmla="*/ 9 w 152"/>
                <a:gd name="T7" fmla="*/ 0 h 224"/>
                <a:gd name="T8" fmla="*/ 19 w 152"/>
                <a:gd name="T9" fmla="*/ 1 h 224"/>
                <a:gd name="T10" fmla="*/ 19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7" name="Freeform 17"/>
            <p:cNvSpPr>
              <a:spLocks/>
            </p:cNvSpPr>
            <p:nvPr userDrawn="1"/>
          </p:nvSpPr>
          <p:spPr bwMode="auto">
            <a:xfrm>
              <a:off x="504" y="3607"/>
              <a:ext cx="193" cy="383"/>
            </a:xfrm>
            <a:custGeom>
              <a:avLst/>
              <a:gdLst>
                <a:gd name="T0" fmla="*/ 0 w 386"/>
                <a:gd name="T1" fmla="*/ 10 h 764"/>
                <a:gd name="T2" fmla="*/ 11 w 386"/>
                <a:gd name="T3" fmla="*/ 0 h 764"/>
                <a:gd name="T4" fmla="*/ 29 w 386"/>
                <a:gd name="T5" fmla="*/ 1 h 764"/>
                <a:gd name="T6" fmla="*/ 49 w 386"/>
                <a:gd name="T7" fmla="*/ 96 h 764"/>
                <a:gd name="T8" fmla="*/ 35 w 386"/>
                <a:gd name="T9" fmla="*/ 91 h 764"/>
                <a:gd name="T10" fmla="*/ 19 w 386"/>
                <a:gd name="T11" fmla="*/ 85 h 764"/>
                <a:gd name="T12" fmla="*/ 0 w 386"/>
                <a:gd name="T13" fmla="*/ 10 h 764"/>
                <a:gd name="T14" fmla="*/ 0 w 386"/>
                <a:gd name="T15" fmla="*/ 10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8" name="Freeform 18"/>
            <p:cNvSpPr>
              <a:spLocks/>
            </p:cNvSpPr>
            <p:nvPr userDrawn="1"/>
          </p:nvSpPr>
          <p:spPr bwMode="auto">
            <a:xfrm>
              <a:off x="668" y="3590"/>
              <a:ext cx="364" cy="174"/>
            </a:xfrm>
            <a:custGeom>
              <a:avLst/>
              <a:gdLst>
                <a:gd name="T0" fmla="*/ 87 w 728"/>
                <a:gd name="T1" fmla="*/ 0 h 348"/>
                <a:gd name="T2" fmla="*/ 0 w 728"/>
                <a:gd name="T3" fmla="*/ 14 h 348"/>
                <a:gd name="T4" fmla="*/ 4 w 728"/>
                <a:gd name="T5" fmla="*/ 44 h 348"/>
                <a:gd name="T6" fmla="*/ 90 w 728"/>
                <a:gd name="T7" fmla="*/ 30 h 348"/>
                <a:gd name="T8" fmla="*/ 91 w 728"/>
                <a:gd name="T9" fmla="*/ 6 h 348"/>
                <a:gd name="T10" fmla="*/ 87 w 728"/>
                <a:gd name="T11" fmla="*/ 0 h 348"/>
                <a:gd name="T12" fmla="*/ 87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9" name="Freeform 19"/>
            <p:cNvSpPr>
              <a:spLocks/>
            </p:cNvSpPr>
            <p:nvPr userDrawn="1"/>
          </p:nvSpPr>
          <p:spPr bwMode="auto">
            <a:xfrm>
              <a:off x="347" y="3693"/>
              <a:ext cx="156" cy="67"/>
            </a:xfrm>
            <a:custGeom>
              <a:avLst/>
              <a:gdLst>
                <a:gd name="T0" fmla="*/ 34 w 312"/>
                <a:gd name="T1" fmla="*/ 0 h 135"/>
                <a:gd name="T2" fmla="*/ 0 w 312"/>
                <a:gd name="T3" fmla="*/ 9 h 135"/>
                <a:gd name="T4" fmla="*/ 39 w 312"/>
                <a:gd name="T5" fmla="*/ 16 h 135"/>
                <a:gd name="T6" fmla="*/ 34 w 312"/>
                <a:gd name="T7" fmla="*/ 0 h 135"/>
                <a:gd name="T8" fmla="*/ 34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nvGrpSpPr>
            <p:cNvPr id="1060" name="Group 20"/>
            <p:cNvGrpSpPr>
              <a:grpSpLocks/>
            </p:cNvGrpSpPr>
            <p:nvPr userDrawn="1"/>
          </p:nvGrpSpPr>
          <p:grpSpPr bwMode="auto">
            <a:xfrm>
              <a:off x="5" y="3490"/>
              <a:ext cx="1124" cy="780"/>
              <a:chOff x="5" y="3490"/>
              <a:chExt cx="1124" cy="780"/>
            </a:xfrm>
          </p:grpSpPr>
          <p:grpSp>
            <p:nvGrpSpPr>
              <p:cNvPr id="1061" name="Group 21"/>
              <p:cNvGrpSpPr>
                <a:grpSpLocks/>
              </p:cNvGrpSpPr>
              <p:nvPr userDrawn="1"/>
            </p:nvGrpSpPr>
            <p:grpSpPr bwMode="auto">
              <a:xfrm>
                <a:off x="499" y="3562"/>
                <a:ext cx="548" cy="708"/>
                <a:chOff x="499" y="3562"/>
                <a:chExt cx="548" cy="708"/>
              </a:xfrm>
            </p:grpSpPr>
            <p:sp>
              <p:nvSpPr>
                <p:cNvPr id="1074" name="Freeform 22"/>
                <p:cNvSpPr>
                  <a:spLocks/>
                </p:cNvSpPr>
                <p:nvPr userDrawn="1"/>
              </p:nvSpPr>
              <p:spPr bwMode="auto">
                <a:xfrm>
                  <a:off x="499" y="3587"/>
                  <a:ext cx="157" cy="87"/>
                </a:xfrm>
                <a:custGeom>
                  <a:avLst/>
                  <a:gdLst>
                    <a:gd name="T0" fmla="*/ 0 w 313"/>
                    <a:gd name="T1" fmla="*/ 13 h 175"/>
                    <a:gd name="T2" fmla="*/ 15 w 313"/>
                    <a:gd name="T3" fmla="*/ 1 h 175"/>
                    <a:gd name="T4" fmla="*/ 27 w 313"/>
                    <a:gd name="T5" fmla="*/ 0 h 175"/>
                    <a:gd name="T6" fmla="*/ 37 w 313"/>
                    <a:gd name="T7" fmla="*/ 3 h 175"/>
                    <a:gd name="T8" fmla="*/ 40 w 313"/>
                    <a:gd name="T9" fmla="*/ 11 h 175"/>
                    <a:gd name="T10" fmla="*/ 21 w 313"/>
                    <a:gd name="T11" fmla="*/ 8 h 175"/>
                    <a:gd name="T12" fmla="*/ 10 w 313"/>
                    <a:gd name="T13" fmla="*/ 12 h 175"/>
                    <a:gd name="T14" fmla="*/ 2 w 313"/>
                    <a:gd name="T15" fmla="*/ 21 h 175"/>
                    <a:gd name="T16" fmla="*/ 0 w 313"/>
                    <a:gd name="T17" fmla="*/ 13 h 175"/>
                    <a:gd name="T18" fmla="*/ 0 w 313"/>
                    <a:gd name="T19" fmla="*/ 13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5" name="Freeform 23"/>
                <p:cNvSpPr>
                  <a:spLocks/>
                </p:cNvSpPr>
                <p:nvPr userDrawn="1"/>
              </p:nvSpPr>
              <p:spPr bwMode="auto">
                <a:xfrm>
                  <a:off x="636" y="4137"/>
                  <a:ext cx="115" cy="133"/>
                </a:xfrm>
                <a:custGeom>
                  <a:avLst/>
                  <a:gdLst>
                    <a:gd name="T0" fmla="*/ 0 w 230"/>
                    <a:gd name="T1" fmla="*/ 5 h 266"/>
                    <a:gd name="T2" fmla="*/ 20 w 230"/>
                    <a:gd name="T3" fmla="*/ 34 h 266"/>
                    <a:gd name="T4" fmla="*/ 29 w 230"/>
                    <a:gd name="T5" fmla="*/ 32 h 266"/>
                    <a:gd name="T6" fmla="*/ 28 w 230"/>
                    <a:gd name="T7" fmla="*/ 3 h 266"/>
                    <a:gd name="T8" fmla="*/ 21 w 230"/>
                    <a:gd name="T9" fmla="*/ 0 h 266"/>
                    <a:gd name="T10" fmla="*/ 23 w 230"/>
                    <a:gd name="T11" fmla="*/ 25 h 266"/>
                    <a:gd name="T12" fmla="*/ 9 w 230"/>
                    <a:gd name="T13" fmla="*/ 1 h 266"/>
                    <a:gd name="T14" fmla="*/ 0 w 230"/>
                    <a:gd name="T15" fmla="*/ 5 h 266"/>
                    <a:gd name="T16" fmla="*/ 0 w 230"/>
                    <a:gd name="T17" fmla="*/ 5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6" name="Freeform 24"/>
                <p:cNvSpPr>
                  <a:spLocks/>
                </p:cNvSpPr>
                <p:nvPr userDrawn="1"/>
              </p:nvSpPr>
              <p:spPr bwMode="auto">
                <a:xfrm>
                  <a:off x="1004" y="3562"/>
                  <a:ext cx="43" cy="117"/>
                </a:xfrm>
                <a:custGeom>
                  <a:avLst/>
                  <a:gdLst>
                    <a:gd name="T0" fmla="*/ 0 w 87"/>
                    <a:gd name="T1" fmla="*/ 3 h 234"/>
                    <a:gd name="T2" fmla="*/ 4 w 87"/>
                    <a:gd name="T3" fmla="*/ 12 h 234"/>
                    <a:gd name="T4" fmla="*/ 5 w 87"/>
                    <a:gd name="T5" fmla="*/ 20 h 234"/>
                    <a:gd name="T6" fmla="*/ 3 w 87"/>
                    <a:gd name="T7" fmla="*/ 30 h 234"/>
                    <a:gd name="T8" fmla="*/ 10 w 87"/>
                    <a:gd name="T9" fmla="*/ 28 h 234"/>
                    <a:gd name="T10" fmla="*/ 10 w 87"/>
                    <a:gd name="T11" fmla="*/ 15 h 234"/>
                    <a:gd name="T12" fmla="*/ 5 w 87"/>
                    <a:gd name="T13" fmla="*/ 0 h 234"/>
                    <a:gd name="T14" fmla="*/ 0 w 87"/>
                    <a:gd name="T15" fmla="*/ 3 h 234"/>
                    <a:gd name="T16" fmla="*/ 0 w 87"/>
                    <a:gd name="T17" fmla="*/ 3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sp>
            <p:nvSpPr>
              <p:cNvPr id="1062" name="Freeform 25"/>
              <p:cNvSpPr>
                <a:spLocks/>
              </p:cNvSpPr>
              <p:nvPr userDrawn="1"/>
            </p:nvSpPr>
            <p:spPr bwMode="auto">
              <a:xfrm>
                <a:off x="76" y="3732"/>
                <a:ext cx="595" cy="250"/>
              </a:xfrm>
              <a:custGeom>
                <a:avLst/>
                <a:gdLst>
                  <a:gd name="T0" fmla="*/ 13 w 1190"/>
                  <a:gd name="T1" fmla="*/ 0 h 500"/>
                  <a:gd name="T2" fmla="*/ 149 w 1190"/>
                  <a:gd name="T3" fmla="*/ 62 h 500"/>
                  <a:gd name="T4" fmla="*/ 135 w 1190"/>
                  <a:gd name="T5" fmla="*/ 63 h 500"/>
                  <a:gd name="T6" fmla="*/ 0 w 1190"/>
                  <a:gd name="T7" fmla="*/ 4 h 500"/>
                  <a:gd name="T8" fmla="*/ 13 w 1190"/>
                  <a:gd name="T9" fmla="*/ 0 h 500"/>
                  <a:gd name="T10" fmla="*/ 13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3" name="Freeform 26"/>
              <p:cNvSpPr>
                <a:spLocks/>
              </p:cNvSpPr>
              <p:nvPr userDrawn="1"/>
            </p:nvSpPr>
            <p:spPr bwMode="auto">
              <a:xfrm>
                <a:off x="260" y="3886"/>
                <a:ext cx="244" cy="148"/>
              </a:xfrm>
              <a:custGeom>
                <a:avLst/>
                <a:gdLst>
                  <a:gd name="T0" fmla="*/ 1 w 489"/>
                  <a:gd name="T1" fmla="*/ 5 h 296"/>
                  <a:gd name="T2" fmla="*/ 20 w 489"/>
                  <a:gd name="T3" fmla="*/ 9 h 296"/>
                  <a:gd name="T4" fmla="*/ 40 w 489"/>
                  <a:gd name="T5" fmla="*/ 18 h 296"/>
                  <a:gd name="T6" fmla="*/ 55 w 489"/>
                  <a:gd name="T7" fmla="*/ 31 h 296"/>
                  <a:gd name="T8" fmla="*/ 40 w 489"/>
                  <a:gd name="T9" fmla="*/ 29 h 296"/>
                  <a:gd name="T10" fmla="*/ 17 w 489"/>
                  <a:gd name="T11" fmla="*/ 19 h 296"/>
                  <a:gd name="T12" fmla="*/ 6 w 489"/>
                  <a:gd name="T13" fmla="*/ 10 h 296"/>
                  <a:gd name="T14" fmla="*/ 13 w 489"/>
                  <a:gd name="T15" fmla="*/ 21 h 296"/>
                  <a:gd name="T16" fmla="*/ 34 w 489"/>
                  <a:gd name="T17" fmla="*/ 34 h 296"/>
                  <a:gd name="T18" fmla="*/ 58 w 489"/>
                  <a:gd name="T19" fmla="*/ 37 h 296"/>
                  <a:gd name="T20" fmla="*/ 61 w 489"/>
                  <a:gd name="T21" fmla="*/ 28 h 296"/>
                  <a:gd name="T22" fmla="*/ 49 w 489"/>
                  <a:gd name="T23" fmla="*/ 15 h 296"/>
                  <a:gd name="T24" fmla="*/ 21 w 489"/>
                  <a:gd name="T25" fmla="*/ 3 h 296"/>
                  <a:gd name="T26" fmla="*/ 0 w 489"/>
                  <a:gd name="T27" fmla="*/ 0 h 296"/>
                  <a:gd name="T28" fmla="*/ 1 w 489"/>
                  <a:gd name="T29" fmla="*/ 5 h 296"/>
                  <a:gd name="T30" fmla="*/ 1 w 489"/>
                  <a:gd name="T31" fmla="*/ 5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4" name="Freeform 27"/>
              <p:cNvSpPr>
                <a:spLocks/>
              </p:cNvSpPr>
              <p:nvPr userDrawn="1"/>
            </p:nvSpPr>
            <p:spPr bwMode="auto">
              <a:xfrm>
                <a:off x="565" y="3680"/>
                <a:ext cx="107" cy="238"/>
              </a:xfrm>
              <a:custGeom>
                <a:avLst/>
                <a:gdLst>
                  <a:gd name="T0" fmla="*/ 3 w 213"/>
                  <a:gd name="T1" fmla="*/ 0 h 478"/>
                  <a:gd name="T2" fmla="*/ 12 w 213"/>
                  <a:gd name="T3" fmla="*/ 3 h 478"/>
                  <a:gd name="T4" fmla="*/ 10 w 213"/>
                  <a:gd name="T5" fmla="*/ 24 h 478"/>
                  <a:gd name="T6" fmla="*/ 14 w 213"/>
                  <a:gd name="T7" fmla="*/ 40 h 478"/>
                  <a:gd name="T8" fmla="*/ 27 w 213"/>
                  <a:gd name="T9" fmla="*/ 56 h 478"/>
                  <a:gd name="T10" fmla="*/ 13 w 213"/>
                  <a:gd name="T11" fmla="*/ 59 h 478"/>
                  <a:gd name="T12" fmla="*/ 4 w 213"/>
                  <a:gd name="T13" fmla="*/ 42 h 478"/>
                  <a:gd name="T14" fmla="*/ 0 w 213"/>
                  <a:gd name="T15" fmla="*/ 7 h 478"/>
                  <a:gd name="T16" fmla="*/ 3 w 213"/>
                  <a:gd name="T17" fmla="*/ 0 h 478"/>
                  <a:gd name="T18" fmla="*/ 3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nvGrpSpPr>
              <p:cNvPr id="1065" name="Group 28"/>
              <p:cNvGrpSpPr>
                <a:grpSpLocks/>
              </p:cNvGrpSpPr>
              <p:nvPr userDrawn="1"/>
            </p:nvGrpSpPr>
            <p:grpSpPr bwMode="auto">
              <a:xfrm>
                <a:off x="5" y="3490"/>
                <a:ext cx="1124" cy="678"/>
                <a:chOff x="5" y="3490"/>
                <a:chExt cx="1124" cy="678"/>
              </a:xfrm>
            </p:grpSpPr>
            <p:sp>
              <p:nvSpPr>
                <p:cNvPr id="1066" name="Freeform 29"/>
                <p:cNvSpPr>
                  <a:spLocks/>
                </p:cNvSpPr>
                <p:nvPr userDrawn="1"/>
              </p:nvSpPr>
              <p:spPr bwMode="auto">
                <a:xfrm>
                  <a:off x="669" y="4048"/>
                  <a:ext cx="75" cy="87"/>
                </a:xfrm>
                <a:custGeom>
                  <a:avLst/>
                  <a:gdLst>
                    <a:gd name="T0" fmla="*/ 14 w 150"/>
                    <a:gd name="T1" fmla="*/ 0 h 173"/>
                    <a:gd name="T2" fmla="*/ 5 w 150"/>
                    <a:gd name="T3" fmla="*/ 9 h 173"/>
                    <a:gd name="T4" fmla="*/ 0 w 150"/>
                    <a:gd name="T5" fmla="*/ 22 h 173"/>
                    <a:gd name="T6" fmla="*/ 10 w 150"/>
                    <a:gd name="T7" fmla="*/ 20 h 173"/>
                    <a:gd name="T8" fmla="*/ 13 w 150"/>
                    <a:gd name="T9" fmla="*/ 11 h 173"/>
                    <a:gd name="T10" fmla="*/ 19 w 150"/>
                    <a:gd name="T11" fmla="*/ 4 h 173"/>
                    <a:gd name="T12" fmla="*/ 14 w 150"/>
                    <a:gd name="T13" fmla="*/ 0 h 173"/>
                    <a:gd name="T14" fmla="*/ 14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7" name="Freeform 30"/>
                <p:cNvSpPr>
                  <a:spLocks/>
                </p:cNvSpPr>
                <p:nvPr userDrawn="1"/>
              </p:nvSpPr>
              <p:spPr bwMode="auto">
                <a:xfrm>
                  <a:off x="5" y="3728"/>
                  <a:ext cx="842" cy="440"/>
                </a:xfrm>
                <a:custGeom>
                  <a:avLst/>
                  <a:gdLst>
                    <a:gd name="T0" fmla="*/ 20 w 1684"/>
                    <a:gd name="T1" fmla="*/ 0 h 880"/>
                    <a:gd name="T2" fmla="*/ 8 w 1684"/>
                    <a:gd name="T3" fmla="*/ 7 h 880"/>
                    <a:gd name="T4" fmla="*/ 0 w 1684"/>
                    <a:gd name="T5" fmla="*/ 26 h 880"/>
                    <a:gd name="T6" fmla="*/ 9 w 1684"/>
                    <a:gd name="T7" fmla="*/ 45 h 880"/>
                    <a:gd name="T8" fmla="*/ 148 w 1684"/>
                    <a:gd name="T9" fmla="*/ 109 h 880"/>
                    <a:gd name="T10" fmla="*/ 178 w 1684"/>
                    <a:gd name="T11" fmla="*/ 105 h 880"/>
                    <a:gd name="T12" fmla="*/ 202 w 1684"/>
                    <a:gd name="T13" fmla="*/ 110 h 880"/>
                    <a:gd name="T14" fmla="*/ 211 w 1684"/>
                    <a:gd name="T15" fmla="*/ 101 h 880"/>
                    <a:gd name="T16" fmla="*/ 188 w 1684"/>
                    <a:gd name="T17" fmla="*/ 83 h 880"/>
                    <a:gd name="T18" fmla="*/ 179 w 1684"/>
                    <a:gd name="T19" fmla="*/ 64 h 880"/>
                    <a:gd name="T20" fmla="*/ 172 w 1684"/>
                    <a:gd name="T21" fmla="*/ 66 h 880"/>
                    <a:gd name="T22" fmla="*/ 180 w 1684"/>
                    <a:gd name="T23" fmla="*/ 83 h 880"/>
                    <a:gd name="T24" fmla="*/ 198 w 1684"/>
                    <a:gd name="T25" fmla="*/ 102 h 880"/>
                    <a:gd name="T26" fmla="*/ 177 w 1684"/>
                    <a:gd name="T27" fmla="*/ 99 h 880"/>
                    <a:gd name="T28" fmla="*/ 153 w 1684"/>
                    <a:gd name="T29" fmla="*/ 102 h 880"/>
                    <a:gd name="T30" fmla="*/ 157 w 1684"/>
                    <a:gd name="T31" fmla="*/ 82 h 880"/>
                    <a:gd name="T32" fmla="*/ 168 w 1684"/>
                    <a:gd name="T33" fmla="*/ 68 h 880"/>
                    <a:gd name="T34" fmla="*/ 156 w 1684"/>
                    <a:gd name="T35" fmla="*/ 69 h 880"/>
                    <a:gd name="T36" fmla="*/ 146 w 1684"/>
                    <a:gd name="T37" fmla="*/ 83 h 880"/>
                    <a:gd name="T38" fmla="*/ 143 w 1684"/>
                    <a:gd name="T39" fmla="*/ 99 h 880"/>
                    <a:gd name="T40" fmla="*/ 14 w 1684"/>
                    <a:gd name="T41" fmla="*/ 39 h 880"/>
                    <a:gd name="T42" fmla="*/ 10 w 1684"/>
                    <a:gd name="T43" fmla="*/ 27 h 880"/>
                    <a:gd name="T44" fmla="*/ 13 w 1684"/>
                    <a:gd name="T45" fmla="*/ 12 h 880"/>
                    <a:gd name="T46" fmla="*/ 28 w 1684"/>
                    <a:gd name="T47" fmla="*/ 0 h 880"/>
                    <a:gd name="T48" fmla="*/ 20 w 1684"/>
                    <a:gd name="T49" fmla="*/ 0 h 880"/>
                    <a:gd name="T50" fmla="*/ 2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8" name="Freeform 31"/>
                <p:cNvSpPr>
                  <a:spLocks/>
                </p:cNvSpPr>
                <p:nvPr userDrawn="1"/>
              </p:nvSpPr>
              <p:spPr bwMode="auto">
                <a:xfrm>
                  <a:off x="106" y="3770"/>
                  <a:ext cx="80" cy="167"/>
                </a:xfrm>
                <a:custGeom>
                  <a:avLst/>
                  <a:gdLst>
                    <a:gd name="T0" fmla="*/ 15 w 160"/>
                    <a:gd name="T1" fmla="*/ 0 h 335"/>
                    <a:gd name="T2" fmla="*/ 3 w 160"/>
                    <a:gd name="T3" fmla="*/ 13 h 335"/>
                    <a:gd name="T4" fmla="*/ 0 w 160"/>
                    <a:gd name="T5" fmla="*/ 28 h 335"/>
                    <a:gd name="T6" fmla="*/ 5 w 160"/>
                    <a:gd name="T7" fmla="*/ 39 h 335"/>
                    <a:gd name="T8" fmla="*/ 12 w 160"/>
                    <a:gd name="T9" fmla="*/ 41 h 335"/>
                    <a:gd name="T10" fmla="*/ 10 w 160"/>
                    <a:gd name="T11" fmla="*/ 19 h 335"/>
                    <a:gd name="T12" fmla="*/ 20 w 160"/>
                    <a:gd name="T13" fmla="*/ 2 h 335"/>
                    <a:gd name="T14" fmla="*/ 15 w 160"/>
                    <a:gd name="T15" fmla="*/ 0 h 335"/>
                    <a:gd name="T16" fmla="*/ 15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9" name="Freeform 32"/>
                <p:cNvSpPr>
                  <a:spLocks/>
                </p:cNvSpPr>
                <p:nvPr userDrawn="1"/>
              </p:nvSpPr>
              <p:spPr bwMode="auto">
                <a:xfrm>
                  <a:off x="449" y="3490"/>
                  <a:ext cx="322" cy="594"/>
                </a:xfrm>
                <a:custGeom>
                  <a:avLst/>
                  <a:gdLst>
                    <a:gd name="T0" fmla="*/ 28 w 642"/>
                    <a:gd name="T1" fmla="*/ 112 h 1188"/>
                    <a:gd name="T2" fmla="*/ 0 w 642"/>
                    <a:gd name="T3" fmla="*/ 16 h 1188"/>
                    <a:gd name="T4" fmla="*/ 11 w 642"/>
                    <a:gd name="T5" fmla="*/ 5 h 1188"/>
                    <a:gd name="T6" fmla="*/ 33 w 642"/>
                    <a:gd name="T7" fmla="*/ 0 h 1188"/>
                    <a:gd name="T8" fmla="*/ 50 w 642"/>
                    <a:gd name="T9" fmla="*/ 8 h 1188"/>
                    <a:gd name="T10" fmla="*/ 81 w 642"/>
                    <a:gd name="T11" fmla="*/ 149 h 1188"/>
                    <a:gd name="T12" fmla="*/ 70 w 642"/>
                    <a:gd name="T13" fmla="*/ 137 h 1188"/>
                    <a:gd name="T14" fmla="*/ 45 w 642"/>
                    <a:gd name="T15" fmla="*/ 13 h 1188"/>
                    <a:gd name="T16" fmla="*/ 29 w 642"/>
                    <a:gd name="T17" fmla="*/ 8 h 1188"/>
                    <a:gd name="T18" fmla="*/ 15 w 642"/>
                    <a:gd name="T19" fmla="*/ 10 h 1188"/>
                    <a:gd name="T20" fmla="*/ 10 w 642"/>
                    <a:gd name="T21" fmla="*/ 18 h 1188"/>
                    <a:gd name="T22" fmla="*/ 39 w 642"/>
                    <a:gd name="T23" fmla="*/ 116 h 1188"/>
                    <a:gd name="T24" fmla="*/ 28 w 642"/>
                    <a:gd name="T25" fmla="*/ 112 h 1188"/>
                    <a:gd name="T26" fmla="*/ 28 w 642"/>
                    <a:gd name="T27" fmla="*/ 112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0" name="Freeform 33"/>
                <p:cNvSpPr>
                  <a:spLocks/>
                </p:cNvSpPr>
                <p:nvPr userDrawn="1"/>
              </p:nvSpPr>
              <p:spPr bwMode="auto">
                <a:xfrm>
                  <a:off x="578" y="3650"/>
                  <a:ext cx="96" cy="252"/>
                </a:xfrm>
                <a:custGeom>
                  <a:avLst/>
                  <a:gdLst>
                    <a:gd name="T0" fmla="*/ 0 w 192"/>
                    <a:gd name="T1" fmla="*/ 4 h 504"/>
                    <a:gd name="T2" fmla="*/ 10 w 192"/>
                    <a:gd name="T3" fmla="*/ 25 h 504"/>
                    <a:gd name="T4" fmla="*/ 15 w 192"/>
                    <a:gd name="T5" fmla="*/ 40 h 504"/>
                    <a:gd name="T6" fmla="*/ 15 w 192"/>
                    <a:gd name="T7" fmla="*/ 63 h 504"/>
                    <a:gd name="T8" fmla="*/ 24 w 192"/>
                    <a:gd name="T9" fmla="*/ 63 h 504"/>
                    <a:gd name="T10" fmla="*/ 24 w 192"/>
                    <a:gd name="T11" fmla="*/ 45 h 504"/>
                    <a:gd name="T12" fmla="*/ 21 w 192"/>
                    <a:gd name="T13" fmla="*/ 26 h 504"/>
                    <a:gd name="T14" fmla="*/ 13 w 192"/>
                    <a:gd name="T15" fmla="*/ 8 h 504"/>
                    <a:gd name="T16" fmla="*/ 8 w 192"/>
                    <a:gd name="T17" fmla="*/ 0 h 504"/>
                    <a:gd name="T18" fmla="*/ 0 w 192"/>
                    <a:gd name="T19" fmla="*/ 4 h 504"/>
                    <a:gd name="T20" fmla="*/ 0 w 192"/>
                    <a:gd name="T21" fmla="*/ 4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1" name="Freeform 34"/>
                <p:cNvSpPr>
                  <a:spLocks/>
                </p:cNvSpPr>
                <p:nvPr userDrawn="1"/>
              </p:nvSpPr>
              <p:spPr bwMode="auto">
                <a:xfrm>
                  <a:off x="328" y="3630"/>
                  <a:ext cx="195" cy="135"/>
                </a:xfrm>
                <a:custGeom>
                  <a:avLst/>
                  <a:gdLst>
                    <a:gd name="T0" fmla="*/ 38 w 390"/>
                    <a:gd name="T1" fmla="*/ 0 h 269"/>
                    <a:gd name="T2" fmla="*/ 33 w 390"/>
                    <a:gd name="T3" fmla="*/ 3 h 269"/>
                    <a:gd name="T4" fmla="*/ 32 w 390"/>
                    <a:gd name="T5" fmla="*/ 9 h 269"/>
                    <a:gd name="T6" fmla="*/ 0 w 390"/>
                    <a:gd name="T7" fmla="*/ 22 h 269"/>
                    <a:gd name="T8" fmla="*/ 0 w 390"/>
                    <a:gd name="T9" fmla="*/ 28 h 269"/>
                    <a:gd name="T10" fmla="*/ 36 w 390"/>
                    <a:gd name="T11" fmla="*/ 29 h 269"/>
                    <a:gd name="T12" fmla="*/ 40 w 390"/>
                    <a:gd name="T13" fmla="*/ 34 h 269"/>
                    <a:gd name="T14" fmla="*/ 49 w 390"/>
                    <a:gd name="T15" fmla="*/ 34 h 269"/>
                    <a:gd name="T16" fmla="*/ 48 w 390"/>
                    <a:gd name="T17" fmla="*/ 24 h 269"/>
                    <a:gd name="T18" fmla="*/ 15 w 390"/>
                    <a:gd name="T19" fmla="*/ 22 h 269"/>
                    <a:gd name="T20" fmla="*/ 42 w 390"/>
                    <a:gd name="T21" fmla="*/ 12 h 269"/>
                    <a:gd name="T22" fmla="*/ 38 w 390"/>
                    <a:gd name="T23" fmla="*/ 0 h 269"/>
                    <a:gd name="T24" fmla="*/ 38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2" name="Freeform 35"/>
                <p:cNvSpPr>
                  <a:spLocks/>
                </p:cNvSpPr>
                <p:nvPr userDrawn="1"/>
              </p:nvSpPr>
              <p:spPr bwMode="auto">
                <a:xfrm>
                  <a:off x="658" y="3538"/>
                  <a:ext cx="471" cy="212"/>
                </a:xfrm>
                <a:custGeom>
                  <a:avLst/>
                  <a:gdLst>
                    <a:gd name="T0" fmla="*/ 0 w 941"/>
                    <a:gd name="T1" fmla="*/ 17 h 424"/>
                    <a:gd name="T2" fmla="*/ 108 w 941"/>
                    <a:gd name="T3" fmla="*/ 0 h 424"/>
                    <a:gd name="T4" fmla="*/ 116 w 941"/>
                    <a:gd name="T5" fmla="*/ 10 h 424"/>
                    <a:gd name="T6" fmla="*/ 118 w 941"/>
                    <a:gd name="T7" fmla="*/ 23 h 424"/>
                    <a:gd name="T8" fmla="*/ 113 w 941"/>
                    <a:gd name="T9" fmla="*/ 36 h 424"/>
                    <a:gd name="T10" fmla="*/ 8 w 941"/>
                    <a:gd name="T11" fmla="*/ 53 h 424"/>
                    <a:gd name="T12" fmla="*/ 7 w 941"/>
                    <a:gd name="T13" fmla="*/ 48 h 424"/>
                    <a:gd name="T14" fmla="*/ 108 w 941"/>
                    <a:gd name="T15" fmla="*/ 31 h 424"/>
                    <a:gd name="T16" fmla="*/ 112 w 941"/>
                    <a:gd name="T17" fmla="*/ 19 h 424"/>
                    <a:gd name="T18" fmla="*/ 105 w 941"/>
                    <a:gd name="T19" fmla="*/ 8 h 424"/>
                    <a:gd name="T20" fmla="*/ 0 w 941"/>
                    <a:gd name="T21" fmla="*/ 24 h 424"/>
                    <a:gd name="T22" fmla="*/ 0 w 941"/>
                    <a:gd name="T23" fmla="*/ 17 h 424"/>
                    <a:gd name="T24" fmla="*/ 0 w 941"/>
                    <a:gd name="T25" fmla="*/ 17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3" name="Freeform 36"/>
                <p:cNvSpPr>
                  <a:spLocks/>
                </p:cNvSpPr>
                <p:nvPr userDrawn="1"/>
              </p:nvSpPr>
              <p:spPr bwMode="auto">
                <a:xfrm>
                  <a:off x="717" y="3606"/>
                  <a:ext cx="245" cy="86"/>
                </a:xfrm>
                <a:custGeom>
                  <a:avLst/>
                  <a:gdLst>
                    <a:gd name="T0" fmla="*/ 0 w 488"/>
                    <a:gd name="T1" fmla="*/ 15 h 173"/>
                    <a:gd name="T2" fmla="*/ 9 w 488"/>
                    <a:gd name="T3" fmla="*/ 21 h 173"/>
                    <a:gd name="T4" fmla="*/ 28 w 488"/>
                    <a:gd name="T5" fmla="*/ 20 h 173"/>
                    <a:gd name="T6" fmla="*/ 53 w 488"/>
                    <a:gd name="T7" fmla="*/ 14 h 173"/>
                    <a:gd name="T8" fmla="*/ 62 w 488"/>
                    <a:gd name="T9" fmla="*/ 5 h 173"/>
                    <a:gd name="T10" fmla="*/ 56 w 488"/>
                    <a:gd name="T11" fmla="*/ 0 h 173"/>
                    <a:gd name="T12" fmla="*/ 32 w 488"/>
                    <a:gd name="T13" fmla="*/ 0 h 173"/>
                    <a:gd name="T14" fmla="*/ 14 w 488"/>
                    <a:gd name="T15" fmla="*/ 1 h 173"/>
                    <a:gd name="T16" fmla="*/ 2 w 488"/>
                    <a:gd name="T17" fmla="*/ 9 h 173"/>
                    <a:gd name="T18" fmla="*/ 14 w 488"/>
                    <a:gd name="T19" fmla="*/ 11 h 173"/>
                    <a:gd name="T20" fmla="*/ 35 w 488"/>
                    <a:gd name="T21" fmla="*/ 6 h 173"/>
                    <a:gd name="T22" fmla="*/ 53 w 488"/>
                    <a:gd name="T23" fmla="*/ 6 h 173"/>
                    <a:gd name="T24" fmla="*/ 34 w 488"/>
                    <a:gd name="T25" fmla="*/ 13 h 173"/>
                    <a:gd name="T26" fmla="*/ 18 w 488"/>
                    <a:gd name="T27" fmla="*/ 15 h 173"/>
                    <a:gd name="T28" fmla="*/ 0 w 488"/>
                    <a:gd name="T29" fmla="*/ 15 h 173"/>
                    <a:gd name="T30" fmla="*/ 0 w 488"/>
                    <a:gd name="T31" fmla="*/ 15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grpSp>
      </p:grpSp>
      <p:grpSp>
        <p:nvGrpSpPr>
          <p:cNvPr id="1035" name="Group 37"/>
          <p:cNvGrpSpPr>
            <a:grpSpLocks/>
          </p:cNvGrpSpPr>
          <p:nvPr/>
        </p:nvGrpSpPr>
        <p:grpSpPr bwMode="auto">
          <a:xfrm>
            <a:off x="8680450" y="2116138"/>
            <a:ext cx="385763" cy="4308475"/>
            <a:chOff x="5468" y="1333"/>
            <a:chExt cx="243" cy="2714"/>
          </a:xfrm>
        </p:grpSpPr>
        <p:sp>
          <p:nvSpPr>
            <p:cNvPr id="1049" name="Freeform 38"/>
            <p:cNvSpPr>
              <a:spLocks/>
            </p:cNvSpPr>
            <p:nvPr userDrawn="1"/>
          </p:nvSpPr>
          <p:spPr bwMode="auto">
            <a:xfrm flipH="1">
              <a:off x="5468" y="2620"/>
              <a:ext cx="205" cy="1427"/>
            </a:xfrm>
            <a:custGeom>
              <a:avLst/>
              <a:gdLst>
                <a:gd name="T0" fmla="*/ 13 w 772"/>
                <a:gd name="T1" fmla="*/ 263 h 3266"/>
                <a:gd name="T2" fmla="*/ 7 w 772"/>
                <a:gd name="T3" fmla="*/ 246 h 3266"/>
                <a:gd name="T4" fmla="*/ 6 w 772"/>
                <a:gd name="T5" fmla="*/ 232 h 3266"/>
                <a:gd name="T6" fmla="*/ 7 w 772"/>
                <a:gd name="T7" fmla="*/ 212 h 3266"/>
                <a:gd name="T8" fmla="*/ 11 w 772"/>
                <a:gd name="T9" fmla="*/ 188 h 3266"/>
                <a:gd name="T10" fmla="*/ 12 w 772"/>
                <a:gd name="T11" fmla="*/ 173 h 3266"/>
                <a:gd name="T12" fmla="*/ 11 w 772"/>
                <a:gd name="T13" fmla="*/ 163 h 3266"/>
                <a:gd name="T14" fmla="*/ 7 w 772"/>
                <a:gd name="T15" fmla="*/ 155 h 3266"/>
                <a:gd name="T16" fmla="*/ 7 w 772"/>
                <a:gd name="T17" fmla="*/ 145 h 3266"/>
                <a:gd name="T18" fmla="*/ 8 w 772"/>
                <a:gd name="T19" fmla="*/ 132 h 3266"/>
                <a:gd name="T20" fmla="*/ 14 w 772"/>
                <a:gd name="T21" fmla="*/ 97 h 3266"/>
                <a:gd name="T22" fmla="*/ 14 w 772"/>
                <a:gd name="T23" fmla="*/ 79 h 3266"/>
                <a:gd name="T24" fmla="*/ 13 w 772"/>
                <a:gd name="T25" fmla="*/ 59 h 3266"/>
                <a:gd name="T26" fmla="*/ 8 w 772"/>
                <a:gd name="T27" fmla="*/ 50 h 3266"/>
                <a:gd name="T28" fmla="*/ 4 w 772"/>
                <a:gd name="T29" fmla="*/ 35 h 3266"/>
                <a:gd name="T30" fmla="*/ 0 w 772"/>
                <a:gd name="T31" fmla="*/ 0 h 3266"/>
                <a:gd name="T32" fmla="*/ 1 w 772"/>
                <a:gd name="T33" fmla="*/ 32 h 3266"/>
                <a:gd name="T34" fmla="*/ 3 w 772"/>
                <a:gd name="T35" fmla="*/ 51 h 3266"/>
                <a:gd name="T36" fmla="*/ 7 w 772"/>
                <a:gd name="T37" fmla="*/ 63 h 3266"/>
                <a:gd name="T38" fmla="*/ 11 w 772"/>
                <a:gd name="T39" fmla="*/ 69 h 3266"/>
                <a:gd name="T40" fmla="*/ 11 w 772"/>
                <a:gd name="T41" fmla="*/ 87 h 3266"/>
                <a:gd name="T42" fmla="*/ 9 w 772"/>
                <a:gd name="T43" fmla="*/ 106 h 3266"/>
                <a:gd name="T44" fmla="*/ 5 w 772"/>
                <a:gd name="T45" fmla="*/ 138 h 3266"/>
                <a:gd name="T46" fmla="*/ 4 w 772"/>
                <a:gd name="T47" fmla="*/ 159 h 3266"/>
                <a:gd name="T48" fmla="*/ 9 w 772"/>
                <a:gd name="T49" fmla="*/ 171 h 3266"/>
                <a:gd name="T50" fmla="*/ 8 w 772"/>
                <a:gd name="T51" fmla="*/ 182 h 3266"/>
                <a:gd name="T52" fmla="*/ 5 w 772"/>
                <a:gd name="T53" fmla="*/ 204 h 3266"/>
                <a:gd name="T54" fmla="*/ 3 w 772"/>
                <a:gd name="T55" fmla="*/ 226 h 3266"/>
                <a:gd name="T56" fmla="*/ 5 w 772"/>
                <a:gd name="T57" fmla="*/ 249 h 3266"/>
                <a:gd name="T58" fmla="*/ 8 w 772"/>
                <a:gd name="T59" fmla="*/ 262 h 3266"/>
                <a:gd name="T60" fmla="*/ 12 w 772"/>
                <a:gd name="T61" fmla="*/ 272 h 3266"/>
                <a:gd name="T62" fmla="*/ 13 w 772"/>
                <a:gd name="T63" fmla="*/ 263 h 3266"/>
                <a:gd name="T64" fmla="*/ 13 w 772"/>
                <a:gd name="T65" fmla="*/ 263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0" name="Freeform 39"/>
            <p:cNvSpPr>
              <a:spLocks/>
            </p:cNvSpPr>
            <p:nvPr userDrawn="1"/>
          </p:nvSpPr>
          <p:spPr bwMode="auto">
            <a:xfrm flipH="1">
              <a:off x="5506" y="1333"/>
              <a:ext cx="205" cy="1633"/>
            </a:xfrm>
            <a:custGeom>
              <a:avLst/>
              <a:gdLst>
                <a:gd name="T0" fmla="*/ 13 w 772"/>
                <a:gd name="T1" fmla="*/ 395 h 3266"/>
                <a:gd name="T2" fmla="*/ 7 w 772"/>
                <a:gd name="T3" fmla="*/ 369 h 3266"/>
                <a:gd name="T4" fmla="*/ 6 w 772"/>
                <a:gd name="T5" fmla="*/ 348 h 3266"/>
                <a:gd name="T6" fmla="*/ 7 w 772"/>
                <a:gd name="T7" fmla="*/ 318 h 3266"/>
                <a:gd name="T8" fmla="*/ 11 w 772"/>
                <a:gd name="T9" fmla="*/ 282 h 3266"/>
                <a:gd name="T10" fmla="*/ 12 w 772"/>
                <a:gd name="T11" fmla="*/ 259 h 3266"/>
                <a:gd name="T12" fmla="*/ 11 w 772"/>
                <a:gd name="T13" fmla="*/ 244 h 3266"/>
                <a:gd name="T14" fmla="*/ 7 w 772"/>
                <a:gd name="T15" fmla="*/ 233 h 3266"/>
                <a:gd name="T16" fmla="*/ 7 w 772"/>
                <a:gd name="T17" fmla="*/ 219 h 3266"/>
                <a:gd name="T18" fmla="*/ 8 w 772"/>
                <a:gd name="T19" fmla="*/ 199 h 3266"/>
                <a:gd name="T20" fmla="*/ 14 w 772"/>
                <a:gd name="T21" fmla="*/ 145 h 3266"/>
                <a:gd name="T22" fmla="*/ 14 w 772"/>
                <a:gd name="T23" fmla="*/ 119 h 3266"/>
                <a:gd name="T24" fmla="*/ 13 w 772"/>
                <a:gd name="T25" fmla="*/ 90 h 3266"/>
                <a:gd name="T26" fmla="*/ 8 w 772"/>
                <a:gd name="T27" fmla="*/ 76 h 3266"/>
                <a:gd name="T28" fmla="*/ 4 w 772"/>
                <a:gd name="T29" fmla="*/ 53 h 3266"/>
                <a:gd name="T30" fmla="*/ 0 w 772"/>
                <a:gd name="T31" fmla="*/ 0 h 3266"/>
                <a:gd name="T32" fmla="*/ 1 w 772"/>
                <a:gd name="T33" fmla="*/ 48 h 3266"/>
                <a:gd name="T34" fmla="*/ 3 w 772"/>
                <a:gd name="T35" fmla="*/ 77 h 3266"/>
                <a:gd name="T36" fmla="*/ 7 w 772"/>
                <a:gd name="T37" fmla="*/ 95 h 3266"/>
                <a:gd name="T38" fmla="*/ 11 w 772"/>
                <a:gd name="T39" fmla="*/ 105 h 3266"/>
                <a:gd name="T40" fmla="*/ 11 w 772"/>
                <a:gd name="T41" fmla="*/ 131 h 3266"/>
                <a:gd name="T42" fmla="*/ 9 w 772"/>
                <a:gd name="T43" fmla="*/ 159 h 3266"/>
                <a:gd name="T44" fmla="*/ 5 w 772"/>
                <a:gd name="T45" fmla="*/ 208 h 3266"/>
                <a:gd name="T46" fmla="*/ 4 w 772"/>
                <a:gd name="T47" fmla="*/ 239 h 3266"/>
                <a:gd name="T48" fmla="*/ 9 w 772"/>
                <a:gd name="T49" fmla="*/ 257 h 3266"/>
                <a:gd name="T50" fmla="*/ 8 w 772"/>
                <a:gd name="T51" fmla="*/ 273 h 3266"/>
                <a:gd name="T52" fmla="*/ 5 w 772"/>
                <a:gd name="T53" fmla="*/ 307 h 3266"/>
                <a:gd name="T54" fmla="*/ 3 w 772"/>
                <a:gd name="T55" fmla="*/ 340 h 3266"/>
                <a:gd name="T56" fmla="*/ 5 w 772"/>
                <a:gd name="T57" fmla="*/ 375 h 3266"/>
                <a:gd name="T58" fmla="*/ 8 w 772"/>
                <a:gd name="T59" fmla="*/ 393 h 3266"/>
                <a:gd name="T60" fmla="*/ 12 w 772"/>
                <a:gd name="T61" fmla="*/ 409 h 3266"/>
                <a:gd name="T62" fmla="*/ 13 w 772"/>
                <a:gd name="T63" fmla="*/ 395 h 3266"/>
                <a:gd name="T64" fmla="*/ 13 w 772"/>
                <a:gd name="T65" fmla="*/ 395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grpSp>
        <p:nvGrpSpPr>
          <p:cNvPr id="1036" name="Group 40"/>
          <p:cNvGrpSpPr>
            <a:grpSpLocks/>
          </p:cNvGrpSpPr>
          <p:nvPr/>
        </p:nvGrpSpPr>
        <p:grpSpPr bwMode="auto">
          <a:xfrm>
            <a:off x="7318375" y="90488"/>
            <a:ext cx="2133600" cy="1911350"/>
            <a:chOff x="4610" y="57"/>
            <a:chExt cx="1344" cy="1204"/>
          </a:xfrm>
        </p:grpSpPr>
        <p:grpSp>
          <p:nvGrpSpPr>
            <p:cNvPr id="1037" name="Group 41"/>
            <p:cNvGrpSpPr>
              <a:grpSpLocks/>
            </p:cNvGrpSpPr>
            <p:nvPr userDrawn="1"/>
          </p:nvGrpSpPr>
          <p:grpSpPr bwMode="auto">
            <a:xfrm>
              <a:off x="4610" y="57"/>
              <a:ext cx="1344" cy="1204"/>
              <a:chOff x="4610" y="57"/>
              <a:chExt cx="1344" cy="1204"/>
            </a:xfrm>
          </p:grpSpPr>
          <p:sp>
            <p:nvSpPr>
              <p:cNvPr id="1039" name="Freeform 42"/>
              <p:cNvSpPr>
                <a:spLocks/>
              </p:cNvSpPr>
              <p:nvPr userDrawn="1"/>
            </p:nvSpPr>
            <p:spPr bwMode="auto">
              <a:xfrm rot="-3172564">
                <a:off x="5430" y="1086"/>
                <a:ext cx="62" cy="288"/>
              </a:xfrm>
              <a:custGeom>
                <a:avLst/>
                <a:gdLst>
                  <a:gd name="T0" fmla="*/ 2 w 245"/>
                  <a:gd name="T1" fmla="*/ 0 h 806"/>
                  <a:gd name="T2" fmla="*/ 2 w 245"/>
                  <a:gd name="T3" fmla="*/ 16 h 806"/>
                  <a:gd name="T4" fmla="*/ 0 w 245"/>
                  <a:gd name="T5" fmla="*/ 37 h 806"/>
                  <a:gd name="T6" fmla="*/ 1 w 245"/>
                  <a:gd name="T7" fmla="*/ 36 h 806"/>
                  <a:gd name="T8" fmla="*/ 4 w 245"/>
                  <a:gd name="T9" fmla="*/ 17 h 806"/>
                  <a:gd name="T10" fmla="*/ 4 w 245"/>
                  <a:gd name="T11" fmla="*/ 0 h 806"/>
                  <a:gd name="T12" fmla="*/ 2 w 245"/>
                  <a:gd name="T13" fmla="*/ 0 h 806"/>
                  <a:gd name="T14" fmla="*/ 2 w 245"/>
                  <a:gd name="T15" fmla="*/ 0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nvGrpSpPr>
              <p:cNvPr id="1040" name="Group 43"/>
              <p:cNvGrpSpPr>
                <a:grpSpLocks/>
              </p:cNvGrpSpPr>
              <p:nvPr userDrawn="1"/>
            </p:nvGrpSpPr>
            <p:grpSpPr bwMode="auto">
              <a:xfrm>
                <a:off x="4610" y="57"/>
                <a:ext cx="1344" cy="985"/>
                <a:chOff x="4610" y="57"/>
                <a:chExt cx="1344" cy="985"/>
              </a:xfrm>
            </p:grpSpPr>
            <p:sp>
              <p:nvSpPr>
                <p:cNvPr id="1041" name="Freeform 44"/>
                <p:cNvSpPr>
                  <a:spLocks/>
                </p:cNvSpPr>
                <p:nvPr userDrawn="1"/>
              </p:nvSpPr>
              <p:spPr bwMode="auto">
                <a:xfrm rot="-3172564">
                  <a:off x="4966" y="71"/>
                  <a:ext cx="153" cy="125"/>
                </a:xfrm>
                <a:custGeom>
                  <a:avLst/>
                  <a:gdLst>
                    <a:gd name="T0" fmla="*/ 0 w 604"/>
                    <a:gd name="T1" fmla="*/ 0 h 349"/>
                    <a:gd name="T2" fmla="*/ 5 w 604"/>
                    <a:gd name="T3" fmla="*/ 9 h 349"/>
                    <a:gd name="T4" fmla="*/ 8 w 604"/>
                    <a:gd name="T5" fmla="*/ 16 h 349"/>
                    <a:gd name="T6" fmla="*/ 10 w 604"/>
                    <a:gd name="T7" fmla="*/ 6 h 349"/>
                    <a:gd name="T8" fmla="*/ 6 w 604"/>
                    <a:gd name="T9" fmla="*/ 0 h 349"/>
                    <a:gd name="T10" fmla="*/ 8 w 604"/>
                    <a:gd name="T11" fmla="*/ 9 h 349"/>
                    <a:gd name="T12" fmla="*/ 2 w 604"/>
                    <a:gd name="T13" fmla="*/ 1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2" name="Freeform 45"/>
                <p:cNvSpPr>
                  <a:spLocks/>
                </p:cNvSpPr>
                <p:nvPr userDrawn="1"/>
              </p:nvSpPr>
              <p:spPr bwMode="auto">
                <a:xfrm rot="-3172564">
                  <a:off x="5048" y="332"/>
                  <a:ext cx="269" cy="438"/>
                </a:xfrm>
                <a:custGeom>
                  <a:avLst/>
                  <a:gdLst>
                    <a:gd name="T0" fmla="*/ 12 w 1064"/>
                    <a:gd name="T1" fmla="*/ 6 h 1230"/>
                    <a:gd name="T2" fmla="*/ 8 w 1064"/>
                    <a:gd name="T3" fmla="*/ 16 h 1230"/>
                    <a:gd name="T4" fmla="*/ 3 w 1064"/>
                    <a:gd name="T5" fmla="*/ 35 h 1230"/>
                    <a:gd name="T6" fmla="*/ 0 w 1064"/>
                    <a:gd name="T7" fmla="*/ 50 h 1230"/>
                    <a:gd name="T8" fmla="*/ 1 w 1064"/>
                    <a:gd name="T9" fmla="*/ 56 h 1230"/>
                    <a:gd name="T10" fmla="*/ 4 w 1064"/>
                    <a:gd name="T11" fmla="*/ 54 h 1230"/>
                    <a:gd name="T12" fmla="*/ 9 w 1064"/>
                    <a:gd name="T13" fmla="*/ 41 h 1230"/>
                    <a:gd name="T14" fmla="*/ 14 w 1064"/>
                    <a:gd name="T15" fmla="*/ 24 h 1230"/>
                    <a:gd name="T16" fmla="*/ 17 w 1064"/>
                    <a:gd name="T17" fmla="*/ 12 h 1230"/>
                    <a:gd name="T18" fmla="*/ 17 w 1064"/>
                    <a:gd name="T19" fmla="*/ 4 h 1230"/>
                    <a:gd name="T20" fmla="*/ 16 w 1064"/>
                    <a:gd name="T21" fmla="*/ 0 h 1230"/>
                    <a:gd name="T22" fmla="*/ 13 w 1064"/>
                    <a:gd name="T23" fmla="*/ 3 h 1230"/>
                    <a:gd name="T24" fmla="*/ 16 w 1064"/>
                    <a:gd name="T25" fmla="*/ 5 h 1230"/>
                    <a:gd name="T26" fmla="*/ 14 w 1064"/>
                    <a:gd name="T27" fmla="*/ 16 h 1230"/>
                    <a:gd name="T28" fmla="*/ 11 w 1064"/>
                    <a:gd name="T29" fmla="*/ 30 h 1230"/>
                    <a:gd name="T30" fmla="*/ 6 w 1064"/>
                    <a:gd name="T31" fmla="*/ 46 h 1230"/>
                    <a:gd name="T32" fmla="*/ 2 w 1064"/>
                    <a:gd name="T33" fmla="*/ 50 h 1230"/>
                    <a:gd name="T34" fmla="*/ 2 w 1064"/>
                    <a:gd name="T35" fmla="*/ 43 h 1230"/>
                    <a:gd name="T36" fmla="*/ 7 w 1064"/>
                    <a:gd name="T37" fmla="*/ 23 h 1230"/>
                    <a:gd name="T38" fmla="*/ 13 w 1064"/>
                    <a:gd name="T39" fmla="*/ 5 h 1230"/>
                    <a:gd name="T40" fmla="*/ 12 w 1064"/>
                    <a:gd name="T41" fmla="*/ 6 h 1230"/>
                    <a:gd name="T42" fmla="*/ 12 w 1064"/>
                    <a:gd name="T43" fmla="*/ 6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3" name="Freeform 46"/>
                <p:cNvSpPr>
                  <a:spLocks/>
                </p:cNvSpPr>
                <p:nvPr userDrawn="1"/>
              </p:nvSpPr>
              <p:spPr bwMode="auto">
                <a:xfrm rot="-3172564">
                  <a:off x="4858" y="182"/>
                  <a:ext cx="505" cy="898"/>
                </a:xfrm>
                <a:custGeom>
                  <a:avLst/>
                  <a:gdLst>
                    <a:gd name="T0" fmla="*/ 31 w 2002"/>
                    <a:gd name="T1" fmla="*/ 0 h 2521"/>
                    <a:gd name="T2" fmla="*/ 0 w 2002"/>
                    <a:gd name="T3" fmla="*/ 114 h 2521"/>
                    <a:gd name="T4" fmla="*/ 3 w 2002"/>
                    <a:gd name="T5" fmla="*/ 111 h 2521"/>
                    <a:gd name="T6" fmla="*/ 32 w 2002"/>
                    <a:gd name="T7" fmla="*/ 3 h 2521"/>
                    <a:gd name="T8" fmla="*/ 31 w 2002"/>
                    <a:gd name="T9" fmla="*/ 0 h 2521"/>
                    <a:gd name="T10" fmla="*/ 31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4" name="Freeform 47"/>
                <p:cNvSpPr>
                  <a:spLocks/>
                </p:cNvSpPr>
                <p:nvPr userDrawn="1"/>
              </p:nvSpPr>
              <p:spPr bwMode="auto">
                <a:xfrm rot="-3172564">
                  <a:off x="4903" y="-19"/>
                  <a:ext cx="758" cy="1344"/>
                </a:xfrm>
                <a:custGeom>
                  <a:avLst/>
                  <a:gdLst>
                    <a:gd name="T0" fmla="*/ 2 w 3007"/>
                    <a:gd name="T1" fmla="*/ 129 h 3771"/>
                    <a:gd name="T2" fmla="*/ 6 w 3007"/>
                    <a:gd name="T3" fmla="*/ 128 h 3771"/>
                    <a:gd name="T4" fmla="*/ 13 w 3007"/>
                    <a:gd name="T5" fmla="*/ 136 h 3771"/>
                    <a:gd name="T6" fmla="*/ 11 w 3007"/>
                    <a:gd name="T7" fmla="*/ 128 h 3771"/>
                    <a:gd name="T8" fmla="*/ 6 w 3007"/>
                    <a:gd name="T9" fmla="*/ 122 h 3771"/>
                    <a:gd name="T10" fmla="*/ 10 w 3007"/>
                    <a:gd name="T11" fmla="*/ 123 h 3771"/>
                    <a:gd name="T12" fmla="*/ 16 w 3007"/>
                    <a:gd name="T13" fmla="*/ 130 h 3771"/>
                    <a:gd name="T14" fmla="*/ 46 w 3007"/>
                    <a:gd name="T15" fmla="*/ 19 h 3771"/>
                    <a:gd name="T16" fmla="*/ 41 w 3007"/>
                    <a:gd name="T17" fmla="*/ 7 h 3771"/>
                    <a:gd name="T18" fmla="*/ 37 w 3007"/>
                    <a:gd name="T19" fmla="*/ 0 h 3771"/>
                    <a:gd name="T20" fmla="*/ 43 w 3007"/>
                    <a:gd name="T21" fmla="*/ 4 h 3771"/>
                    <a:gd name="T22" fmla="*/ 48 w 3007"/>
                    <a:gd name="T23" fmla="*/ 20 h 3771"/>
                    <a:gd name="T24" fmla="*/ 13 w 3007"/>
                    <a:gd name="T25" fmla="*/ 148 h 3771"/>
                    <a:gd name="T26" fmla="*/ 8 w 3007"/>
                    <a:gd name="T27" fmla="*/ 154 h 3771"/>
                    <a:gd name="T28" fmla="*/ 2 w 3007"/>
                    <a:gd name="T29" fmla="*/ 171 h 3771"/>
                    <a:gd name="T30" fmla="*/ 0 w 3007"/>
                    <a:gd name="T31" fmla="*/ 166 h 3771"/>
                    <a:gd name="T32" fmla="*/ 2 w 3007"/>
                    <a:gd name="T33" fmla="*/ 164 h 3771"/>
                    <a:gd name="T34" fmla="*/ 6 w 3007"/>
                    <a:gd name="T35" fmla="*/ 153 h 3771"/>
                    <a:gd name="T36" fmla="*/ 3 w 3007"/>
                    <a:gd name="T37" fmla="*/ 148 h 3771"/>
                    <a:gd name="T38" fmla="*/ 3 w 3007"/>
                    <a:gd name="T39" fmla="*/ 144 h 3771"/>
                    <a:gd name="T40" fmla="*/ 7 w 3007"/>
                    <a:gd name="T41" fmla="*/ 149 h 3771"/>
                    <a:gd name="T42" fmla="*/ 7 w 3007"/>
                    <a:gd name="T43" fmla="*/ 144 h 3771"/>
                    <a:gd name="T44" fmla="*/ 10 w 3007"/>
                    <a:gd name="T45" fmla="*/ 146 h 3771"/>
                    <a:gd name="T46" fmla="*/ 7 w 3007"/>
                    <a:gd name="T47" fmla="*/ 139 h 3771"/>
                    <a:gd name="T48" fmla="*/ 10 w 3007"/>
                    <a:gd name="T49" fmla="*/ 139 h 3771"/>
                    <a:gd name="T50" fmla="*/ 2 w 3007"/>
                    <a:gd name="T51" fmla="*/ 129 h 3771"/>
                    <a:gd name="T52" fmla="*/ 2 w 3007"/>
                    <a:gd name="T53" fmla="*/ 129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5" name="Freeform 48"/>
                <p:cNvSpPr>
                  <a:spLocks/>
                </p:cNvSpPr>
                <p:nvPr userDrawn="1"/>
              </p:nvSpPr>
              <p:spPr bwMode="auto">
                <a:xfrm rot="-3172564">
                  <a:off x="5297" y="897"/>
                  <a:ext cx="169" cy="122"/>
                </a:xfrm>
                <a:custGeom>
                  <a:avLst/>
                  <a:gdLst>
                    <a:gd name="T0" fmla="*/ 0 w 673"/>
                    <a:gd name="T1" fmla="*/ 4 h 342"/>
                    <a:gd name="T2" fmla="*/ 4 w 673"/>
                    <a:gd name="T3" fmla="*/ 5 h 342"/>
                    <a:gd name="T4" fmla="*/ 10 w 673"/>
                    <a:gd name="T5" fmla="*/ 16 h 342"/>
                    <a:gd name="T6" fmla="*/ 11 w 673"/>
                    <a:gd name="T7" fmla="*/ 13 h 342"/>
                    <a:gd name="T8" fmla="*/ 7 w 673"/>
                    <a:gd name="T9" fmla="*/ 5 h 342"/>
                    <a:gd name="T10" fmla="*/ 1 w 673"/>
                    <a:gd name="T11" fmla="*/ 0 h 342"/>
                    <a:gd name="T12" fmla="*/ 0 w 673"/>
                    <a:gd name="T13" fmla="*/ 4 h 342"/>
                    <a:gd name="T14" fmla="*/ 0 w 673"/>
                    <a:gd name="T15" fmla="*/ 4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6" name="Freeform 49"/>
                <p:cNvSpPr>
                  <a:spLocks/>
                </p:cNvSpPr>
                <p:nvPr userDrawn="1"/>
              </p:nvSpPr>
              <p:spPr bwMode="auto">
                <a:xfrm rot="-3172564">
                  <a:off x="5253" y="806"/>
                  <a:ext cx="181" cy="144"/>
                </a:xfrm>
                <a:custGeom>
                  <a:avLst/>
                  <a:gdLst>
                    <a:gd name="T0" fmla="*/ 0 w 716"/>
                    <a:gd name="T1" fmla="*/ 4 h 403"/>
                    <a:gd name="T2" fmla="*/ 6 w 716"/>
                    <a:gd name="T3" fmla="*/ 7 h 403"/>
                    <a:gd name="T4" fmla="*/ 10 w 716"/>
                    <a:gd name="T5" fmla="*/ 18 h 403"/>
                    <a:gd name="T6" fmla="*/ 12 w 716"/>
                    <a:gd name="T7" fmla="*/ 14 h 403"/>
                    <a:gd name="T8" fmla="*/ 7 w 716"/>
                    <a:gd name="T9" fmla="*/ 5 h 403"/>
                    <a:gd name="T10" fmla="*/ 1 w 716"/>
                    <a:gd name="T11" fmla="*/ 0 h 403"/>
                    <a:gd name="T12" fmla="*/ 0 w 716"/>
                    <a:gd name="T13" fmla="*/ 4 h 403"/>
                    <a:gd name="T14" fmla="*/ 0 w 716"/>
                    <a:gd name="T15" fmla="*/ 4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7" name="Freeform 50"/>
                <p:cNvSpPr>
                  <a:spLocks/>
                </p:cNvSpPr>
                <p:nvPr userDrawn="1"/>
              </p:nvSpPr>
              <p:spPr bwMode="auto">
                <a:xfrm rot="-3172564">
                  <a:off x="4985" y="210"/>
                  <a:ext cx="181" cy="147"/>
                </a:xfrm>
                <a:custGeom>
                  <a:avLst/>
                  <a:gdLst>
                    <a:gd name="T0" fmla="*/ 0 w 717"/>
                    <a:gd name="T1" fmla="*/ 4 h 411"/>
                    <a:gd name="T2" fmla="*/ 5 w 717"/>
                    <a:gd name="T3" fmla="*/ 6 h 411"/>
                    <a:gd name="T4" fmla="*/ 10 w 717"/>
                    <a:gd name="T5" fmla="*/ 19 h 411"/>
                    <a:gd name="T6" fmla="*/ 12 w 717"/>
                    <a:gd name="T7" fmla="*/ 14 h 411"/>
                    <a:gd name="T8" fmla="*/ 6 w 717"/>
                    <a:gd name="T9" fmla="*/ 4 h 411"/>
                    <a:gd name="T10" fmla="*/ 1 w 717"/>
                    <a:gd name="T11" fmla="*/ 0 h 411"/>
                    <a:gd name="T12" fmla="*/ 0 w 717"/>
                    <a:gd name="T13" fmla="*/ 4 h 411"/>
                    <a:gd name="T14" fmla="*/ 0 w 717"/>
                    <a:gd name="T15" fmla="*/ 4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8" name="Freeform 51"/>
                <p:cNvSpPr>
                  <a:spLocks/>
                </p:cNvSpPr>
                <p:nvPr userDrawn="1"/>
              </p:nvSpPr>
              <p:spPr bwMode="auto">
                <a:xfrm rot="-3172564">
                  <a:off x="4948" y="142"/>
                  <a:ext cx="179" cy="138"/>
                </a:xfrm>
                <a:custGeom>
                  <a:avLst/>
                  <a:gdLst>
                    <a:gd name="T0" fmla="*/ 0 w 709"/>
                    <a:gd name="T1" fmla="*/ 4 h 386"/>
                    <a:gd name="T2" fmla="*/ 4 w 709"/>
                    <a:gd name="T3" fmla="*/ 6 h 386"/>
                    <a:gd name="T4" fmla="*/ 11 w 709"/>
                    <a:gd name="T5" fmla="*/ 18 h 386"/>
                    <a:gd name="T6" fmla="*/ 11 w 709"/>
                    <a:gd name="T7" fmla="*/ 14 h 386"/>
                    <a:gd name="T8" fmla="*/ 5 w 709"/>
                    <a:gd name="T9" fmla="*/ 3 h 386"/>
                    <a:gd name="T10" fmla="*/ 1 w 709"/>
                    <a:gd name="T11" fmla="*/ 0 h 386"/>
                    <a:gd name="T12" fmla="*/ 0 w 709"/>
                    <a:gd name="T13" fmla="*/ 4 h 386"/>
                    <a:gd name="T14" fmla="*/ 0 w 709"/>
                    <a:gd name="T15" fmla="*/ 4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grpSp>
        <p:sp>
          <p:nvSpPr>
            <p:cNvPr id="1038"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3730" r:id="rId1"/>
  </p:sldLayoutIdLst>
  <p:transition spd="slow">
    <p:randomBar dir="ver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ea typeface="宋体" pitchFamily="2" charset="-122"/>
        </a:defRPr>
      </a:lvl2pPr>
      <a:lvl3pPr algn="ctr" rtl="0" eaLnBrk="0" fontAlgn="base" hangingPunct="0">
        <a:spcBef>
          <a:spcPct val="0"/>
        </a:spcBef>
        <a:spcAft>
          <a:spcPct val="0"/>
        </a:spcAft>
        <a:defRPr sz="4400">
          <a:solidFill>
            <a:schemeClr val="tx1"/>
          </a:solidFill>
          <a:latin typeface="Comic Sans MS" pitchFamily="66" charset="0"/>
          <a:ea typeface="宋体" pitchFamily="2" charset="-122"/>
        </a:defRPr>
      </a:lvl3pPr>
      <a:lvl4pPr algn="ctr" rtl="0" eaLnBrk="0" fontAlgn="base" hangingPunct="0">
        <a:spcBef>
          <a:spcPct val="0"/>
        </a:spcBef>
        <a:spcAft>
          <a:spcPct val="0"/>
        </a:spcAft>
        <a:defRPr sz="4400">
          <a:solidFill>
            <a:schemeClr val="tx1"/>
          </a:solidFill>
          <a:latin typeface="Comic Sans MS" pitchFamily="66" charset="0"/>
          <a:ea typeface="宋体" pitchFamily="2" charset="-122"/>
        </a:defRPr>
      </a:lvl4pPr>
      <a:lvl5pPr algn="ctr" rtl="0" eaLnBrk="0" fontAlgn="base" hangingPunct="0">
        <a:spcBef>
          <a:spcPct val="0"/>
        </a:spcBef>
        <a:spcAft>
          <a:spcPct val="0"/>
        </a:spcAft>
        <a:defRPr sz="4400">
          <a:solidFill>
            <a:schemeClr val="tx1"/>
          </a:solidFill>
          <a:latin typeface="Comic Sans MS" pitchFamily="66" charset="0"/>
          <a:ea typeface="宋体" pitchFamily="2" charset="-122"/>
        </a:defRPr>
      </a:lvl5pPr>
      <a:lvl6pPr marL="457200" algn="ctr" rtl="0" fontAlgn="base">
        <a:spcBef>
          <a:spcPct val="0"/>
        </a:spcBef>
        <a:spcAft>
          <a:spcPct val="0"/>
        </a:spcAft>
        <a:defRPr sz="4400">
          <a:solidFill>
            <a:schemeClr val="tx1"/>
          </a:solidFill>
          <a:latin typeface="Comic Sans MS" pitchFamily="66" charset="0"/>
          <a:ea typeface="宋体" pitchFamily="2" charset="-122"/>
        </a:defRPr>
      </a:lvl6pPr>
      <a:lvl7pPr marL="914400" algn="ctr" rtl="0" fontAlgn="base">
        <a:spcBef>
          <a:spcPct val="0"/>
        </a:spcBef>
        <a:spcAft>
          <a:spcPct val="0"/>
        </a:spcAft>
        <a:defRPr sz="4400">
          <a:solidFill>
            <a:schemeClr val="tx1"/>
          </a:solidFill>
          <a:latin typeface="Comic Sans MS" pitchFamily="66" charset="0"/>
          <a:ea typeface="宋体" pitchFamily="2" charset="-122"/>
        </a:defRPr>
      </a:lvl7pPr>
      <a:lvl8pPr marL="1371600" algn="ctr" rtl="0" fontAlgn="base">
        <a:spcBef>
          <a:spcPct val="0"/>
        </a:spcBef>
        <a:spcAft>
          <a:spcPct val="0"/>
        </a:spcAft>
        <a:defRPr sz="4400">
          <a:solidFill>
            <a:schemeClr val="tx1"/>
          </a:solidFill>
          <a:latin typeface="Comic Sans MS" pitchFamily="66" charset="0"/>
          <a:ea typeface="宋体" pitchFamily="2" charset="-122"/>
        </a:defRPr>
      </a:lvl8pPr>
      <a:lvl9pPr marL="1828800" algn="ctr" rtl="0" fontAlgn="base">
        <a:spcBef>
          <a:spcPct val="0"/>
        </a:spcBef>
        <a:spcAft>
          <a:spcPct val="0"/>
        </a:spcAft>
        <a:defRPr sz="4400">
          <a:solidFill>
            <a:schemeClr val="tx1"/>
          </a:solidFill>
          <a:latin typeface="Comic Sans MS" pitchFamily="66"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2"/>
          <p:cNvSpPr>
            <a:spLocks/>
          </p:cNvSpPr>
          <p:nvPr/>
        </p:nvSpPr>
        <p:spPr bwMode="auto">
          <a:xfrm rot="-3172564">
            <a:off x="7777957" y="-15081"/>
            <a:ext cx="1162050" cy="2084387"/>
          </a:xfrm>
          <a:custGeom>
            <a:avLst/>
            <a:gdLst>
              <a:gd name="T0" fmla="*/ 2147483647 w 2903"/>
              <a:gd name="T1" fmla="*/ 2147483647 h 3686"/>
              <a:gd name="T2" fmla="*/ 2147483647 w 2903"/>
              <a:gd name="T3" fmla="*/ 2147483647 h 3686"/>
              <a:gd name="T4" fmla="*/ 2147483647 w 2903"/>
              <a:gd name="T5" fmla="*/ 0 h 3686"/>
              <a:gd name="T6" fmla="*/ 2147483647 w 2903"/>
              <a:gd name="T7" fmla="*/ 2147483647 h 3686"/>
              <a:gd name="T8" fmla="*/ 2147483647 w 2903"/>
              <a:gd name="T9" fmla="*/ 2147483647 h 3686"/>
              <a:gd name="T10" fmla="*/ 0 w 2903"/>
              <a:gd name="T11" fmla="*/ 2147483647 h 3686"/>
              <a:gd name="T12" fmla="*/ 2147483647 w 2903"/>
              <a:gd name="T13" fmla="*/ 2147483647 h 3686"/>
              <a:gd name="T14" fmla="*/ 2147483647 w 2903"/>
              <a:gd name="T15" fmla="*/ 2147483647 h 3686"/>
              <a:gd name="T16" fmla="*/ 2147483647 w 2903"/>
              <a:gd name="T17" fmla="*/ 2147483647 h 3686"/>
              <a:gd name="T18" fmla="*/ 2147483647 w 2903"/>
              <a:gd name="T19" fmla="*/ 2147483647 h 3686"/>
              <a:gd name="T20" fmla="*/ 2147483647 w 2903"/>
              <a:gd name="T21" fmla="*/ 2147483647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27"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1028"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3013" name="Rectangle 5"/>
          <p:cNvSpPr>
            <a:spLocks noGrp="1" noChangeArrowheads="1"/>
          </p:cNvSpPr>
          <p:nvPr>
            <p:ph type="dt" sz="half" idx="2"/>
          </p:nvPr>
        </p:nvSpPr>
        <p:spPr bwMode="auto">
          <a:xfrm>
            <a:off x="1371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zh-CN" smtClean="0">
              <a:solidFill>
                <a:srgbClr val="000000"/>
              </a:solidFill>
            </a:endParaRPr>
          </a:p>
        </p:txBody>
      </p:sp>
      <p:sp>
        <p:nvSpPr>
          <p:cNvPr id="43014" name="Rectangle 6"/>
          <p:cNvSpPr>
            <a:spLocks noGrp="1" noChangeArrowheads="1"/>
          </p:cNvSpPr>
          <p:nvPr>
            <p:ph type="ftr" sz="quarter" idx="3"/>
          </p:nvPr>
        </p:nvSpPr>
        <p:spPr bwMode="auto">
          <a:xfrm>
            <a:off x="35560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zh-CN" smtClean="0">
              <a:solidFill>
                <a:srgbClr val="000000"/>
              </a:solidFill>
            </a:endParaRPr>
          </a:p>
        </p:txBody>
      </p:sp>
      <p:sp>
        <p:nvSpPr>
          <p:cNvPr id="43015" name="Rectangle 7"/>
          <p:cNvSpPr>
            <a:spLocks noGrp="1" noChangeArrowheads="1"/>
          </p:cNvSpPr>
          <p:nvPr>
            <p:ph type="sldNum" sz="quarter" idx="4"/>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8AC72882-9BE8-4D2B-860B-EC7B780DB586}" type="slidenum">
              <a:rPr lang="en-US" altLang="zh-CN" smtClean="0">
                <a:solidFill>
                  <a:srgbClr val="000000"/>
                </a:solidFill>
              </a:rPr>
              <a:pPr fontAlgn="base">
                <a:spcBef>
                  <a:spcPct val="0"/>
                </a:spcBef>
                <a:spcAft>
                  <a:spcPct val="0"/>
                </a:spcAft>
              </a:pPr>
              <a:t>‹#›</a:t>
            </a:fld>
            <a:endParaRPr lang="en-US" altLang="zh-CN" smtClean="0">
              <a:solidFill>
                <a:srgbClr val="000000"/>
              </a:solidFill>
            </a:endParaRPr>
          </a:p>
        </p:txBody>
      </p:sp>
      <p:sp>
        <p:nvSpPr>
          <p:cNvPr id="1032" name="Freeform 8"/>
          <p:cNvSpPr>
            <a:spLocks/>
          </p:cNvSpPr>
          <p:nvPr/>
        </p:nvSpPr>
        <p:spPr bwMode="auto">
          <a:xfrm rot="-3172564">
            <a:off x="7865269" y="24607"/>
            <a:ext cx="1165225" cy="2097087"/>
          </a:xfrm>
          <a:custGeom>
            <a:avLst/>
            <a:gdLst>
              <a:gd name="T0" fmla="*/ 2147483647 w 2911"/>
              <a:gd name="T1" fmla="*/ 0 h 3703"/>
              <a:gd name="T2" fmla="*/ 2147483647 w 2911"/>
              <a:gd name="T3" fmla="*/ 2147483647 h 3703"/>
              <a:gd name="T4" fmla="*/ 2147483647 w 2911"/>
              <a:gd name="T5" fmla="*/ 2147483647 h 3703"/>
              <a:gd name="T6" fmla="*/ 0 w 2911"/>
              <a:gd name="T7" fmla="*/ 2147483647 h 3703"/>
              <a:gd name="T8" fmla="*/ 2147483647 w 2911"/>
              <a:gd name="T9" fmla="*/ 2147483647 h 3703"/>
              <a:gd name="T10" fmla="*/ 2147483647 w 2911"/>
              <a:gd name="T11" fmla="*/ 2147483647 h 3703"/>
              <a:gd name="T12" fmla="*/ 2147483647 w 2911"/>
              <a:gd name="T13" fmla="*/ 2147483647 h 3703"/>
              <a:gd name="T14" fmla="*/ 2147483647 w 2911"/>
              <a:gd name="T15" fmla="*/ 2147483647 h 3703"/>
              <a:gd name="T16" fmla="*/ 2147483647 w 2911"/>
              <a:gd name="T17" fmla="*/ 2147483647 h 3703"/>
              <a:gd name="T18" fmla="*/ 2147483647 w 2911"/>
              <a:gd name="T19" fmla="*/ 0 h 3703"/>
              <a:gd name="T20" fmla="*/ 2147483647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33" name="Freeform 9"/>
          <p:cNvSpPr>
            <a:spLocks/>
          </p:cNvSpPr>
          <p:nvPr/>
        </p:nvSpPr>
        <p:spPr bwMode="auto">
          <a:xfrm rot="-3172564">
            <a:off x="7831138" y="192088"/>
            <a:ext cx="1025525" cy="1571625"/>
          </a:xfrm>
          <a:custGeom>
            <a:avLst/>
            <a:gdLst>
              <a:gd name="T0" fmla="*/ 0 w 2561"/>
              <a:gd name="T1" fmla="*/ 2147483647 h 2777"/>
              <a:gd name="T2" fmla="*/ 2147483647 w 2561"/>
              <a:gd name="T3" fmla="*/ 2147483647 h 2777"/>
              <a:gd name="T4" fmla="*/ 2147483647 w 2561"/>
              <a:gd name="T5" fmla="*/ 2147483647 h 2777"/>
              <a:gd name="T6" fmla="*/ 2147483647 w 2561"/>
              <a:gd name="T7" fmla="*/ 2147483647 h 2777"/>
              <a:gd name="T8" fmla="*/ 2147483647 w 2561"/>
              <a:gd name="T9" fmla="*/ 2147483647 h 2777"/>
              <a:gd name="T10" fmla="*/ 2147483647 w 2561"/>
              <a:gd name="T11" fmla="*/ 0 h 2777"/>
              <a:gd name="T12" fmla="*/ 0 w 2561"/>
              <a:gd name="T13" fmla="*/ 2147483647 h 2777"/>
              <a:gd name="T14" fmla="*/ 0 w 2561"/>
              <a:gd name="T15" fmla="*/ 2147483647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nvGrpSpPr>
          <p:cNvPr id="1034" name="Group 10"/>
          <p:cNvGrpSpPr>
            <a:grpSpLocks/>
          </p:cNvGrpSpPr>
          <p:nvPr/>
        </p:nvGrpSpPr>
        <p:grpSpPr bwMode="auto">
          <a:xfrm>
            <a:off x="7938" y="5540375"/>
            <a:ext cx="1784350" cy="1246188"/>
            <a:chOff x="5" y="3490"/>
            <a:chExt cx="1124" cy="785"/>
          </a:xfrm>
        </p:grpSpPr>
        <p:sp>
          <p:nvSpPr>
            <p:cNvPr id="1051" name="Freeform 11"/>
            <p:cNvSpPr>
              <a:spLocks/>
            </p:cNvSpPr>
            <p:nvPr userDrawn="1"/>
          </p:nvSpPr>
          <p:spPr bwMode="auto">
            <a:xfrm>
              <a:off x="24" y="3505"/>
              <a:ext cx="1089" cy="649"/>
            </a:xfrm>
            <a:custGeom>
              <a:avLst/>
              <a:gdLst>
                <a:gd name="T0" fmla="*/ 199 w 2177"/>
                <a:gd name="T1" fmla="*/ 158 h 1298"/>
                <a:gd name="T2" fmla="*/ 178 w 2177"/>
                <a:gd name="T3" fmla="*/ 139 h 1298"/>
                <a:gd name="T4" fmla="*/ 167 w 2177"/>
                <a:gd name="T5" fmla="*/ 60 h 1298"/>
                <a:gd name="T6" fmla="*/ 268 w 2177"/>
                <a:gd name="T7" fmla="*/ 42 h 1298"/>
                <a:gd name="T8" fmla="*/ 273 w 2177"/>
                <a:gd name="T9" fmla="*/ 26 h 1298"/>
                <a:gd name="T10" fmla="*/ 263 w 2177"/>
                <a:gd name="T11" fmla="*/ 13 h 1298"/>
                <a:gd name="T12" fmla="*/ 160 w 2177"/>
                <a:gd name="T13" fmla="*/ 27 h 1298"/>
                <a:gd name="T14" fmla="*/ 153 w 2177"/>
                <a:gd name="T15" fmla="*/ 4 h 1298"/>
                <a:gd name="T16" fmla="*/ 136 w 2177"/>
                <a:gd name="T17" fmla="*/ 0 h 1298"/>
                <a:gd name="T18" fmla="*/ 120 w 2177"/>
                <a:gd name="T19" fmla="*/ 4 h 1298"/>
                <a:gd name="T20" fmla="*/ 111 w 2177"/>
                <a:gd name="T21" fmla="*/ 14 h 1298"/>
                <a:gd name="T22" fmla="*/ 118 w 2177"/>
                <a:gd name="T23" fmla="*/ 36 h 1298"/>
                <a:gd name="T24" fmla="*/ 83 w 2177"/>
                <a:gd name="T25" fmla="*/ 56 h 1298"/>
                <a:gd name="T26" fmla="*/ 123 w 2177"/>
                <a:gd name="T27" fmla="*/ 60 h 1298"/>
                <a:gd name="T28" fmla="*/ 139 w 2177"/>
                <a:gd name="T29" fmla="*/ 112 h 1298"/>
                <a:gd name="T30" fmla="*/ 18 w 2177"/>
                <a:gd name="T31" fmla="*/ 59 h 1298"/>
                <a:gd name="T32" fmla="*/ 6 w 2177"/>
                <a:gd name="T33" fmla="*/ 64 h 1298"/>
                <a:gd name="T34" fmla="*/ 0 w 2177"/>
                <a:gd name="T35" fmla="*/ 80 h 1298"/>
                <a:gd name="T36" fmla="*/ 7 w 2177"/>
                <a:gd name="T37" fmla="*/ 98 h 1298"/>
                <a:gd name="T38" fmla="*/ 143 w 2177"/>
                <a:gd name="T39" fmla="*/ 161 h 1298"/>
                <a:gd name="T40" fmla="*/ 173 w 2177"/>
                <a:gd name="T41" fmla="*/ 157 h 1298"/>
                <a:gd name="T42" fmla="*/ 197 w 2177"/>
                <a:gd name="T43" fmla="*/ 163 h 1298"/>
                <a:gd name="T44" fmla="*/ 199 w 2177"/>
                <a:gd name="T45" fmla="*/ 158 h 1298"/>
                <a:gd name="T46" fmla="*/ 199 w 2177"/>
                <a:gd name="T47" fmla="*/ 158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2" name="Freeform 12"/>
            <p:cNvSpPr>
              <a:spLocks/>
            </p:cNvSpPr>
            <p:nvPr userDrawn="1"/>
          </p:nvSpPr>
          <p:spPr bwMode="auto">
            <a:xfrm>
              <a:off x="1022" y="3582"/>
              <a:ext cx="71" cy="129"/>
            </a:xfrm>
            <a:custGeom>
              <a:avLst/>
              <a:gdLst>
                <a:gd name="T0" fmla="*/ 0 w 143"/>
                <a:gd name="T1" fmla="*/ 1 h 258"/>
                <a:gd name="T2" fmla="*/ 15 w 143"/>
                <a:gd name="T3" fmla="*/ 0 h 258"/>
                <a:gd name="T4" fmla="*/ 17 w 143"/>
                <a:gd name="T5" fmla="*/ 30 h 258"/>
                <a:gd name="T6" fmla="*/ 1 w 143"/>
                <a:gd name="T7" fmla="*/ 33 h 258"/>
                <a:gd name="T8" fmla="*/ 0 w 143"/>
                <a:gd name="T9" fmla="*/ 1 h 258"/>
                <a:gd name="T10" fmla="*/ 0 w 143"/>
                <a:gd name="T11" fmla="*/ 1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3" name="Freeform 13"/>
            <p:cNvSpPr>
              <a:spLocks/>
            </p:cNvSpPr>
            <p:nvPr userDrawn="1"/>
          </p:nvSpPr>
          <p:spPr bwMode="auto">
            <a:xfrm>
              <a:off x="20" y="3774"/>
              <a:ext cx="792" cy="410"/>
            </a:xfrm>
            <a:custGeom>
              <a:avLst/>
              <a:gdLst>
                <a:gd name="T0" fmla="*/ 17 w 1586"/>
                <a:gd name="T1" fmla="*/ 0 h 821"/>
                <a:gd name="T2" fmla="*/ 166 w 1586"/>
                <a:gd name="T3" fmla="*/ 64 h 821"/>
                <a:gd name="T4" fmla="*/ 178 w 1586"/>
                <a:gd name="T5" fmla="*/ 79 h 821"/>
                <a:gd name="T6" fmla="*/ 198 w 1586"/>
                <a:gd name="T7" fmla="*/ 99 h 821"/>
                <a:gd name="T8" fmla="*/ 195 w 1586"/>
                <a:gd name="T9" fmla="*/ 102 h 821"/>
                <a:gd name="T10" fmla="*/ 168 w 1586"/>
                <a:gd name="T11" fmla="*/ 98 h 821"/>
                <a:gd name="T12" fmla="*/ 143 w 1586"/>
                <a:gd name="T13" fmla="*/ 101 h 821"/>
                <a:gd name="T14" fmla="*/ 5 w 1586"/>
                <a:gd name="T15" fmla="*/ 37 h 821"/>
                <a:gd name="T16" fmla="*/ 0 w 1586"/>
                <a:gd name="T17" fmla="*/ 18 h 821"/>
                <a:gd name="T18" fmla="*/ 5 w 1586"/>
                <a:gd name="T19" fmla="*/ 4 h 821"/>
                <a:gd name="T20" fmla="*/ 17 w 1586"/>
                <a:gd name="T21" fmla="*/ 0 h 821"/>
                <a:gd name="T22" fmla="*/ 1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4" name="Freeform 14"/>
            <p:cNvSpPr>
              <a:spLocks/>
            </p:cNvSpPr>
            <p:nvPr userDrawn="1"/>
          </p:nvSpPr>
          <p:spPr bwMode="auto">
            <a:xfrm>
              <a:off x="129" y="3808"/>
              <a:ext cx="525" cy="374"/>
            </a:xfrm>
            <a:custGeom>
              <a:avLst/>
              <a:gdLst>
                <a:gd name="T0" fmla="*/ 0 w 1049"/>
                <a:gd name="T1" fmla="*/ 41 h 747"/>
                <a:gd name="T2" fmla="*/ 116 w 1049"/>
                <a:gd name="T3" fmla="*/ 94 h 747"/>
                <a:gd name="T4" fmla="*/ 118 w 1049"/>
                <a:gd name="T5" fmla="*/ 67 h 747"/>
                <a:gd name="T6" fmla="*/ 132 w 1049"/>
                <a:gd name="T7" fmla="*/ 53 h 747"/>
                <a:gd name="T8" fmla="*/ 10 w 1049"/>
                <a:gd name="T9" fmla="*/ 0 h 747"/>
                <a:gd name="T10" fmla="*/ 0 w 1049"/>
                <a:gd name="T11" fmla="*/ 16 h 747"/>
                <a:gd name="T12" fmla="*/ 0 w 1049"/>
                <a:gd name="T13" fmla="*/ 41 h 747"/>
                <a:gd name="T14" fmla="*/ 0 w 1049"/>
                <a:gd name="T15" fmla="*/ 4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5" name="Freeform 15"/>
            <p:cNvSpPr>
              <a:spLocks/>
            </p:cNvSpPr>
            <p:nvPr userDrawn="1"/>
          </p:nvSpPr>
          <p:spPr bwMode="auto">
            <a:xfrm>
              <a:off x="485" y="3532"/>
              <a:ext cx="135" cy="121"/>
            </a:xfrm>
            <a:custGeom>
              <a:avLst/>
              <a:gdLst>
                <a:gd name="T0" fmla="*/ 0 w 272"/>
                <a:gd name="T1" fmla="*/ 4 h 241"/>
                <a:gd name="T2" fmla="*/ 19 w 272"/>
                <a:gd name="T3" fmla="*/ 0 h 241"/>
                <a:gd name="T4" fmla="*/ 31 w 272"/>
                <a:gd name="T5" fmla="*/ 5 h 241"/>
                <a:gd name="T6" fmla="*/ 33 w 272"/>
                <a:gd name="T7" fmla="*/ 18 h 241"/>
                <a:gd name="T8" fmla="*/ 20 w 272"/>
                <a:gd name="T9" fmla="*/ 19 h 241"/>
                <a:gd name="T10" fmla="*/ 4 w 272"/>
                <a:gd name="T11" fmla="*/ 31 h 241"/>
                <a:gd name="T12" fmla="*/ 0 w 272"/>
                <a:gd name="T13" fmla="*/ 4 h 241"/>
                <a:gd name="T14" fmla="*/ 0 w 272"/>
                <a:gd name="T15" fmla="*/ 4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6" name="Freeform 16"/>
            <p:cNvSpPr>
              <a:spLocks/>
            </p:cNvSpPr>
            <p:nvPr userDrawn="1"/>
          </p:nvSpPr>
          <p:spPr bwMode="auto">
            <a:xfrm>
              <a:off x="641" y="4163"/>
              <a:ext cx="76" cy="112"/>
            </a:xfrm>
            <a:custGeom>
              <a:avLst/>
              <a:gdLst>
                <a:gd name="T0" fmla="*/ 19 w 152"/>
                <a:gd name="T1" fmla="*/ 1 h 224"/>
                <a:gd name="T2" fmla="*/ 19 w 152"/>
                <a:gd name="T3" fmla="*/ 28 h 224"/>
                <a:gd name="T4" fmla="*/ 0 w 152"/>
                <a:gd name="T5" fmla="*/ 1 h 224"/>
                <a:gd name="T6" fmla="*/ 9 w 152"/>
                <a:gd name="T7" fmla="*/ 0 h 224"/>
                <a:gd name="T8" fmla="*/ 19 w 152"/>
                <a:gd name="T9" fmla="*/ 1 h 224"/>
                <a:gd name="T10" fmla="*/ 19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7" name="Freeform 17"/>
            <p:cNvSpPr>
              <a:spLocks/>
            </p:cNvSpPr>
            <p:nvPr userDrawn="1"/>
          </p:nvSpPr>
          <p:spPr bwMode="auto">
            <a:xfrm>
              <a:off x="504" y="3607"/>
              <a:ext cx="193" cy="383"/>
            </a:xfrm>
            <a:custGeom>
              <a:avLst/>
              <a:gdLst>
                <a:gd name="T0" fmla="*/ 0 w 386"/>
                <a:gd name="T1" fmla="*/ 10 h 764"/>
                <a:gd name="T2" fmla="*/ 11 w 386"/>
                <a:gd name="T3" fmla="*/ 0 h 764"/>
                <a:gd name="T4" fmla="*/ 29 w 386"/>
                <a:gd name="T5" fmla="*/ 1 h 764"/>
                <a:gd name="T6" fmla="*/ 49 w 386"/>
                <a:gd name="T7" fmla="*/ 96 h 764"/>
                <a:gd name="T8" fmla="*/ 35 w 386"/>
                <a:gd name="T9" fmla="*/ 91 h 764"/>
                <a:gd name="T10" fmla="*/ 19 w 386"/>
                <a:gd name="T11" fmla="*/ 85 h 764"/>
                <a:gd name="T12" fmla="*/ 0 w 386"/>
                <a:gd name="T13" fmla="*/ 10 h 764"/>
                <a:gd name="T14" fmla="*/ 0 w 386"/>
                <a:gd name="T15" fmla="*/ 10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8" name="Freeform 18"/>
            <p:cNvSpPr>
              <a:spLocks/>
            </p:cNvSpPr>
            <p:nvPr userDrawn="1"/>
          </p:nvSpPr>
          <p:spPr bwMode="auto">
            <a:xfrm>
              <a:off x="668" y="3590"/>
              <a:ext cx="364" cy="174"/>
            </a:xfrm>
            <a:custGeom>
              <a:avLst/>
              <a:gdLst>
                <a:gd name="T0" fmla="*/ 87 w 728"/>
                <a:gd name="T1" fmla="*/ 0 h 348"/>
                <a:gd name="T2" fmla="*/ 0 w 728"/>
                <a:gd name="T3" fmla="*/ 14 h 348"/>
                <a:gd name="T4" fmla="*/ 4 w 728"/>
                <a:gd name="T5" fmla="*/ 44 h 348"/>
                <a:gd name="T6" fmla="*/ 90 w 728"/>
                <a:gd name="T7" fmla="*/ 30 h 348"/>
                <a:gd name="T8" fmla="*/ 91 w 728"/>
                <a:gd name="T9" fmla="*/ 6 h 348"/>
                <a:gd name="T10" fmla="*/ 87 w 728"/>
                <a:gd name="T11" fmla="*/ 0 h 348"/>
                <a:gd name="T12" fmla="*/ 87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9" name="Freeform 19"/>
            <p:cNvSpPr>
              <a:spLocks/>
            </p:cNvSpPr>
            <p:nvPr userDrawn="1"/>
          </p:nvSpPr>
          <p:spPr bwMode="auto">
            <a:xfrm>
              <a:off x="347" y="3693"/>
              <a:ext cx="156" cy="67"/>
            </a:xfrm>
            <a:custGeom>
              <a:avLst/>
              <a:gdLst>
                <a:gd name="T0" fmla="*/ 34 w 312"/>
                <a:gd name="T1" fmla="*/ 0 h 135"/>
                <a:gd name="T2" fmla="*/ 0 w 312"/>
                <a:gd name="T3" fmla="*/ 9 h 135"/>
                <a:gd name="T4" fmla="*/ 39 w 312"/>
                <a:gd name="T5" fmla="*/ 16 h 135"/>
                <a:gd name="T6" fmla="*/ 34 w 312"/>
                <a:gd name="T7" fmla="*/ 0 h 135"/>
                <a:gd name="T8" fmla="*/ 34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nvGrpSpPr>
            <p:cNvPr id="1060" name="Group 20"/>
            <p:cNvGrpSpPr>
              <a:grpSpLocks/>
            </p:cNvGrpSpPr>
            <p:nvPr userDrawn="1"/>
          </p:nvGrpSpPr>
          <p:grpSpPr bwMode="auto">
            <a:xfrm>
              <a:off x="5" y="3490"/>
              <a:ext cx="1124" cy="780"/>
              <a:chOff x="5" y="3490"/>
              <a:chExt cx="1124" cy="780"/>
            </a:xfrm>
          </p:grpSpPr>
          <p:grpSp>
            <p:nvGrpSpPr>
              <p:cNvPr id="1061" name="Group 21"/>
              <p:cNvGrpSpPr>
                <a:grpSpLocks/>
              </p:cNvGrpSpPr>
              <p:nvPr userDrawn="1"/>
            </p:nvGrpSpPr>
            <p:grpSpPr bwMode="auto">
              <a:xfrm>
                <a:off x="499" y="3562"/>
                <a:ext cx="548" cy="708"/>
                <a:chOff x="499" y="3562"/>
                <a:chExt cx="548" cy="708"/>
              </a:xfrm>
            </p:grpSpPr>
            <p:sp>
              <p:nvSpPr>
                <p:cNvPr id="1074" name="Freeform 22"/>
                <p:cNvSpPr>
                  <a:spLocks/>
                </p:cNvSpPr>
                <p:nvPr userDrawn="1"/>
              </p:nvSpPr>
              <p:spPr bwMode="auto">
                <a:xfrm>
                  <a:off x="499" y="3587"/>
                  <a:ext cx="157" cy="87"/>
                </a:xfrm>
                <a:custGeom>
                  <a:avLst/>
                  <a:gdLst>
                    <a:gd name="T0" fmla="*/ 0 w 313"/>
                    <a:gd name="T1" fmla="*/ 13 h 175"/>
                    <a:gd name="T2" fmla="*/ 15 w 313"/>
                    <a:gd name="T3" fmla="*/ 1 h 175"/>
                    <a:gd name="T4" fmla="*/ 27 w 313"/>
                    <a:gd name="T5" fmla="*/ 0 h 175"/>
                    <a:gd name="T6" fmla="*/ 37 w 313"/>
                    <a:gd name="T7" fmla="*/ 3 h 175"/>
                    <a:gd name="T8" fmla="*/ 40 w 313"/>
                    <a:gd name="T9" fmla="*/ 11 h 175"/>
                    <a:gd name="T10" fmla="*/ 21 w 313"/>
                    <a:gd name="T11" fmla="*/ 8 h 175"/>
                    <a:gd name="T12" fmla="*/ 10 w 313"/>
                    <a:gd name="T13" fmla="*/ 12 h 175"/>
                    <a:gd name="T14" fmla="*/ 2 w 313"/>
                    <a:gd name="T15" fmla="*/ 21 h 175"/>
                    <a:gd name="T16" fmla="*/ 0 w 313"/>
                    <a:gd name="T17" fmla="*/ 13 h 175"/>
                    <a:gd name="T18" fmla="*/ 0 w 313"/>
                    <a:gd name="T19" fmla="*/ 13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5" name="Freeform 23"/>
                <p:cNvSpPr>
                  <a:spLocks/>
                </p:cNvSpPr>
                <p:nvPr userDrawn="1"/>
              </p:nvSpPr>
              <p:spPr bwMode="auto">
                <a:xfrm>
                  <a:off x="636" y="4137"/>
                  <a:ext cx="115" cy="133"/>
                </a:xfrm>
                <a:custGeom>
                  <a:avLst/>
                  <a:gdLst>
                    <a:gd name="T0" fmla="*/ 0 w 230"/>
                    <a:gd name="T1" fmla="*/ 5 h 266"/>
                    <a:gd name="T2" fmla="*/ 20 w 230"/>
                    <a:gd name="T3" fmla="*/ 34 h 266"/>
                    <a:gd name="T4" fmla="*/ 29 w 230"/>
                    <a:gd name="T5" fmla="*/ 32 h 266"/>
                    <a:gd name="T6" fmla="*/ 28 w 230"/>
                    <a:gd name="T7" fmla="*/ 3 h 266"/>
                    <a:gd name="T8" fmla="*/ 21 w 230"/>
                    <a:gd name="T9" fmla="*/ 0 h 266"/>
                    <a:gd name="T10" fmla="*/ 23 w 230"/>
                    <a:gd name="T11" fmla="*/ 25 h 266"/>
                    <a:gd name="T12" fmla="*/ 9 w 230"/>
                    <a:gd name="T13" fmla="*/ 1 h 266"/>
                    <a:gd name="T14" fmla="*/ 0 w 230"/>
                    <a:gd name="T15" fmla="*/ 5 h 266"/>
                    <a:gd name="T16" fmla="*/ 0 w 230"/>
                    <a:gd name="T17" fmla="*/ 5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6" name="Freeform 24"/>
                <p:cNvSpPr>
                  <a:spLocks/>
                </p:cNvSpPr>
                <p:nvPr userDrawn="1"/>
              </p:nvSpPr>
              <p:spPr bwMode="auto">
                <a:xfrm>
                  <a:off x="1004" y="3562"/>
                  <a:ext cx="43" cy="117"/>
                </a:xfrm>
                <a:custGeom>
                  <a:avLst/>
                  <a:gdLst>
                    <a:gd name="T0" fmla="*/ 0 w 87"/>
                    <a:gd name="T1" fmla="*/ 3 h 234"/>
                    <a:gd name="T2" fmla="*/ 4 w 87"/>
                    <a:gd name="T3" fmla="*/ 12 h 234"/>
                    <a:gd name="T4" fmla="*/ 5 w 87"/>
                    <a:gd name="T5" fmla="*/ 20 h 234"/>
                    <a:gd name="T6" fmla="*/ 3 w 87"/>
                    <a:gd name="T7" fmla="*/ 30 h 234"/>
                    <a:gd name="T8" fmla="*/ 10 w 87"/>
                    <a:gd name="T9" fmla="*/ 28 h 234"/>
                    <a:gd name="T10" fmla="*/ 10 w 87"/>
                    <a:gd name="T11" fmla="*/ 15 h 234"/>
                    <a:gd name="T12" fmla="*/ 5 w 87"/>
                    <a:gd name="T13" fmla="*/ 0 h 234"/>
                    <a:gd name="T14" fmla="*/ 0 w 87"/>
                    <a:gd name="T15" fmla="*/ 3 h 234"/>
                    <a:gd name="T16" fmla="*/ 0 w 87"/>
                    <a:gd name="T17" fmla="*/ 3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sp>
            <p:nvSpPr>
              <p:cNvPr id="1062" name="Freeform 25"/>
              <p:cNvSpPr>
                <a:spLocks/>
              </p:cNvSpPr>
              <p:nvPr userDrawn="1"/>
            </p:nvSpPr>
            <p:spPr bwMode="auto">
              <a:xfrm>
                <a:off x="76" y="3732"/>
                <a:ext cx="595" cy="250"/>
              </a:xfrm>
              <a:custGeom>
                <a:avLst/>
                <a:gdLst>
                  <a:gd name="T0" fmla="*/ 13 w 1190"/>
                  <a:gd name="T1" fmla="*/ 0 h 500"/>
                  <a:gd name="T2" fmla="*/ 149 w 1190"/>
                  <a:gd name="T3" fmla="*/ 62 h 500"/>
                  <a:gd name="T4" fmla="*/ 135 w 1190"/>
                  <a:gd name="T5" fmla="*/ 63 h 500"/>
                  <a:gd name="T6" fmla="*/ 0 w 1190"/>
                  <a:gd name="T7" fmla="*/ 4 h 500"/>
                  <a:gd name="T8" fmla="*/ 13 w 1190"/>
                  <a:gd name="T9" fmla="*/ 0 h 500"/>
                  <a:gd name="T10" fmla="*/ 13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3" name="Freeform 26"/>
              <p:cNvSpPr>
                <a:spLocks/>
              </p:cNvSpPr>
              <p:nvPr userDrawn="1"/>
            </p:nvSpPr>
            <p:spPr bwMode="auto">
              <a:xfrm>
                <a:off x="260" y="3886"/>
                <a:ext cx="244" cy="148"/>
              </a:xfrm>
              <a:custGeom>
                <a:avLst/>
                <a:gdLst>
                  <a:gd name="T0" fmla="*/ 1 w 489"/>
                  <a:gd name="T1" fmla="*/ 5 h 296"/>
                  <a:gd name="T2" fmla="*/ 20 w 489"/>
                  <a:gd name="T3" fmla="*/ 9 h 296"/>
                  <a:gd name="T4" fmla="*/ 40 w 489"/>
                  <a:gd name="T5" fmla="*/ 18 h 296"/>
                  <a:gd name="T6" fmla="*/ 55 w 489"/>
                  <a:gd name="T7" fmla="*/ 31 h 296"/>
                  <a:gd name="T8" fmla="*/ 40 w 489"/>
                  <a:gd name="T9" fmla="*/ 29 h 296"/>
                  <a:gd name="T10" fmla="*/ 17 w 489"/>
                  <a:gd name="T11" fmla="*/ 19 h 296"/>
                  <a:gd name="T12" fmla="*/ 6 w 489"/>
                  <a:gd name="T13" fmla="*/ 10 h 296"/>
                  <a:gd name="T14" fmla="*/ 13 w 489"/>
                  <a:gd name="T15" fmla="*/ 21 h 296"/>
                  <a:gd name="T16" fmla="*/ 34 w 489"/>
                  <a:gd name="T17" fmla="*/ 34 h 296"/>
                  <a:gd name="T18" fmla="*/ 58 w 489"/>
                  <a:gd name="T19" fmla="*/ 37 h 296"/>
                  <a:gd name="T20" fmla="*/ 61 w 489"/>
                  <a:gd name="T21" fmla="*/ 28 h 296"/>
                  <a:gd name="T22" fmla="*/ 49 w 489"/>
                  <a:gd name="T23" fmla="*/ 15 h 296"/>
                  <a:gd name="T24" fmla="*/ 21 w 489"/>
                  <a:gd name="T25" fmla="*/ 3 h 296"/>
                  <a:gd name="T26" fmla="*/ 0 w 489"/>
                  <a:gd name="T27" fmla="*/ 0 h 296"/>
                  <a:gd name="T28" fmla="*/ 1 w 489"/>
                  <a:gd name="T29" fmla="*/ 5 h 296"/>
                  <a:gd name="T30" fmla="*/ 1 w 489"/>
                  <a:gd name="T31" fmla="*/ 5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4" name="Freeform 27"/>
              <p:cNvSpPr>
                <a:spLocks/>
              </p:cNvSpPr>
              <p:nvPr userDrawn="1"/>
            </p:nvSpPr>
            <p:spPr bwMode="auto">
              <a:xfrm>
                <a:off x="565" y="3680"/>
                <a:ext cx="107" cy="238"/>
              </a:xfrm>
              <a:custGeom>
                <a:avLst/>
                <a:gdLst>
                  <a:gd name="T0" fmla="*/ 3 w 213"/>
                  <a:gd name="T1" fmla="*/ 0 h 478"/>
                  <a:gd name="T2" fmla="*/ 12 w 213"/>
                  <a:gd name="T3" fmla="*/ 3 h 478"/>
                  <a:gd name="T4" fmla="*/ 10 w 213"/>
                  <a:gd name="T5" fmla="*/ 24 h 478"/>
                  <a:gd name="T6" fmla="*/ 14 w 213"/>
                  <a:gd name="T7" fmla="*/ 40 h 478"/>
                  <a:gd name="T8" fmla="*/ 27 w 213"/>
                  <a:gd name="T9" fmla="*/ 56 h 478"/>
                  <a:gd name="T10" fmla="*/ 13 w 213"/>
                  <a:gd name="T11" fmla="*/ 59 h 478"/>
                  <a:gd name="T12" fmla="*/ 4 w 213"/>
                  <a:gd name="T13" fmla="*/ 42 h 478"/>
                  <a:gd name="T14" fmla="*/ 0 w 213"/>
                  <a:gd name="T15" fmla="*/ 7 h 478"/>
                  <a:gd name="T16" fmla="*/ 3 w 213"/>
                  <a:gd name="T17" fmla="*/ 0 h 478"/>
                  <a:gd name="T18" fmla="*/ 3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nvGrpSpPr>
              <p:cNvPr id="1065" name="Group 28"/>
              <p:cNvGrpSpPr>
                <a:grpSpLocks/>
              </p:cNvGrpSpPr>
              <p:nvPr userDrawn="1"/>
            </p:nvGrpSpPr>
            <p:grpSpPr bwMode="auto">
              <a:xfrm>
                <a:off x="5" y="3490"/>
                <a:ext cx="1124" cy="678"/>
                <a:chOff x="5" y="3490"/>
                <a:chExt cx="1124" cy="678"/>
              </a:xfrm>
            </p:grpSpPr>
            <p:sp>
              <p:nvSpPr>
                <p:cNvPr id="1066" name="Freeform 29"/>
                <p:cNvSpPr>
                  <a:spLocks/>
                </p:cNvSpPr>
                <p:nvPr userDrawn="1"/>
              </p:nvSpPr>
              <p:spPr bwMode="auto">
                <a:xfrm>
                  <a:off x="669" y="4048"/>
                  <a:ext cx="75" cy="87"/>
                </a:xfrm>
                <a:custGeom>
                  <a:avLst/>
                  <a:gdLst>
                    <a:gd name="T0" fmla="*/ 14 w 150"/>
                    <a:gd name="T1" fmla="*/ 0 h 173"/>
                    <a:gd name="T2" fmla="*/ 5 w 150"/>
                    <a:gd name="T3" fmla="*/ 9 h 173"/>
                    <a:gd name="T4" fmla="*/ 0 w 150"/>
                    <a:gd name="T5" fmla="*/ 22 h 173"/>
                    <a:gd name="T6" fmla="*/ 10 w 150"/>
                    <a:gd name="T7" fmla="*/ 20 h 173"/>
                    <a:gd name="T8" fmla="*/ 13 w 150"/>
                    <a:gd name="T9" fmla="*/ 11 h 173"/>
                    <a:gd name="T10" fmla="*/ 19 w 150"/>
                    <a:gd name="T11" fmla="*/ 4 h 173"/>
                    <a:gd name="T12" fmla="*/ 14 w 150"/>
                    <a:gd name="T13" fmla="*/ 0 h 173"/>
                    <a:gd name="T14" fmla="*/ 14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7" name="Freeform 30"/>
                <p:cNvSpPr>
                  <a:spLocks/>
                </p:cNvSpPr>
                <p:nvPr userDrawn="1"/>
              </p:nvSpPr>
              <p:spPr bwMode="auto">
                <a:xfrm>
                  <a:off x="5" y="3728"/>
                  <a:ext cx="842" cy="440"/>
                </a:xfrm>
                <a:custGeom>
                  <a:avLst/>
                  <a:gdLst>
                    <a:gd name="T0" fmla="*/ 20 w 1684"/>
                    <a:gd name="T1" fmla="*/ 0 h 880"/>
                    <a:gd name="T2" fmla="*/ 8 w 1684"/>
                    <a:gd name="T3" fmla="*/ 7 h 880"/>
                    <a:gd name="T4" fmla="*/ 0 w 1684"/>
                    <a:gd name="T5" fmla="*/ 26 h 880"/>
                    <a:gd name="T6" fmla="*/ 9 w 1684"/>
                    <a:gd name="T7" fmla="*/ 45 h 880"/>
                    <a:gd name="T8" fmla="*/ 148 w 1684"/>
                    <a:gd name="T9" fmla="*/ 109 h 880"/>
                    <a:gd name="T10" fmla="*/ 178 w 1684"/>
                    <a:gd name="T11" fmla="*/ 105 h 880"/>
                    <a:gd name="T12" fmla="*/ 202 w 1684"/>
                    <a:gd name="T13" fmla="*/ 110 h 880"/>
                    <a:gd name="T14" fmla="*/ 211 w 1684"/>
                    <a:gd name="T15" fmla="*/ 101 h 880"/>
                    <a:gd name="T16" fmla="*/ 188 w 1684"/>
                    <a:gd name="T17" fmla="*/ 83 h 880"/>
                    <a:gd name="T18" fmla="*/ 179 w 1684"/>
                    <a:gd name="T19" fmla="*/ 64 h 880"/>
                    <a:gd name="T20" fmla="*/ 172 w 1684"/>
                    <a:gd name="T21" fmla="*/ 66 h 880"/>
                    <a:gd name="T22" fmla="*/ 180 w 1684"/>
                    <a:gd name="T23" fmla="*/ 83 h 880"/>
                    <a:gd name="T24" fmla="*/ 198 w 1684"/>
                    <a:gd name="T25" fmla="*/ 102 h 880"/>
                    <a:gd name="T26" fmla="*/ 177 w 1684"/>
                    <a:gd name="T27" fmla="*/ 99 h 880"/>
                    <a:gd name="T28" fmla="*/ 153 w 1684"/>
                    <a:gd name="T29" fmla="*/ 102 h 880"/>
                    <a:gd name="T30" fmla="*/ 157 w 1684"/>
                    <a:gd name="T31" fmla="*/ 82 h 880"/>
                    <a:gd name="T32" fmla="*/ 168 w 1684"/>
                    <a:gd name="T33" fmla="*/ 68 h 880"/>
                    <a:gd name="T34" fmla="*/ 156 w 1684"/>
                    <a:gd name="T35" fmla="*/ 69 h 880"/>
                    <a:gd name="T36" fmla="*/ 146 w 1684"/>
                    <a:gd name="T37" fmla="*/ 83 h 880"/>
                    <a:gd name="T38" fmla="*/ 143 w 1684"/>
                    <a:gd name="T39" fmla="*/ 99 h 880"/>
                    <a:gd name="T40" fmla="*/ 14 w 1684"/>
                    <a:gd name="T41" fmla="*/ 39 h 880"/>
                    <a:gd name="T42" fmla="*/ 10 w 1684"/>
                    <a:gd name="T43" fmla="*/ 27 h 880"/>
                    <a:gd name="T44" fmla="*/ 13 w 1684"/>
                    <a:gd name="T45" fmla="*/ 12 h 880"/>
                    <a:gd name="T46" fmla="*/ 28 w 1684"/>
                    <a:gd name="T47" fmla="*/ 0 h 880"/>
                    <a:gd name="T48" fmla="*/ 20 w 1684"/>
                    <a:gd name="T49" fmla="*/ 0 h 880"/>
                    <a:gd name="T50" fmla="*/ 2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8" name="Freeform 31"/>
                <p:cNvSpPr>
                  <a:spLocks/>
                </p:cNvSpPr>
                <p:nvPr userDrawn="1"/>
              </p:nvSpPr>
              <p:spPr bwMode="auto">
                <a:xfrm>
                  <a:off x="106" y="3770"/>
                  <a:ext cx="80" cy="167"/>
                </a:xfrm>
                <a:custGeom>
                  <a:avLst/>
                  <a:gdLst>
                    <a:gd name="T0" fmla="*/ 15 w 160"/>
                    <a:gd name="T1" fmla="*/ 0 h 335"/>
                    <a:gd name="T2" fmla="*/ 3 w 160"/>
                    <a:gd name="T3" fmla="*/ 13 h 335"/>
                    <a:gd name="T4" fmla="*/ 0 w 160"/>
                    <a:gd name="T5" fmla="*/ 28 h 335"/>
                    <a:gd name="T6" fmla="*/ 5 w 160"/>
                    <a:gd name="T7" fmla="*/ 39 h 335"/>
                    <a:gd name="T8" fmla="*/ 12 w 160"/>
                    <a:gd name="T9" fmla="*/ 41 h 335"/>
                    <a:gd name="T10" fmla="*/ 10 w 160"/>
                    <a:gd name="T11" fmla="*/ 19 h 335"/>
                    <a:gd name="T12" fmla="*/ 20 w 160"/>
                    <a:gd name="T13" fmla="*/ 2 h 335"/>
                    <a:gd name="T14" fmla="*/ 15 w 160"/>
                    <a:gd name="T15" fmla="*/ 0 h 335"/>
                    <a:gd name="T16" fmla="*/ 15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9" name="Freeform 32"/>
                <p:cNvSpPr>
                  <a:spLocks/>
                </p:cNvSpPr>
                <p:nvPr userDrawn="1"/>
              </p:nvSpPr>
              <p:spPr bwMode="auto">
                <a:xfrm>
                  <a:off x="449" y="3490"/>
                  <a:ext cx="322" cy="594"/>
                </a:xfrm>
                <a:custGeom>
                  <a:avLst/>
                  <a:gdLst>
                    <a:gd name="T0" fmla="*/ 28 w 642"/>
                    <a:gd name="T1" fmla="*/ 112 h 1188"/>
                    <a:gd name="T2" fmla="*/ 0 w 642"/>
                    <a:gd name="T3" fmla="*/ 16 h 1188"/>
                    <a:gd name="T4" fmla="*/ 11 w 642"/>
                    <a:gd name="T5" fmla="*/ 5 h 1188"/>
                    <a:gd name="T6" fmla="*/ 33 w 642"/>
                    <a:gd name="T7" fmla="*/ 0 h 1188"/>
                    <a:gd name="T8" fmla="*/ 50 w 642"/>
                    <a:gd name="T9" fmla="*/ 8 h 1188"/>
                    <a:gd name="T10" fmla="*/ 81 w 642"/>
                    <a:gd name="T11" fmla="*/ 149 h 1188"/>
                    <a:gd name="T12" fmla="*/ 70 w 642"/>
                    <a:gd name="T13" fmla="*/ 137 h 1188"/>
                    <a:gd name="T14" fmla="*/ 45 w 642"/>
                    <a:gd name="T15" fmla="*/ 13 h 1188"/>
                    <a:gd name="T16" fmla="*/ 29 w 642"/>
                    <a:gd name="T17" fmla="*/ 8 h 1188"/>
                    <a:gd name="T18" fmla="*/ 15 w 642"/>
                    <a:gd name="T19" fmla="*/ 10 h 1188"/>
                    <a:gd name="T20" fmla="*/ 10 w 642"/>
                    <a:gd name="T21" fmla="*/ 18 h 1188"/>
                    <a:gd name="T22" fmla="*/ 39 w 642"/>
                    <a:gd name="T23" fmla="*/ 116 h 1188"/>
                    <a:gd name="T24" fmla="*/ 28 w 642"/>
                    <a:gd name="T25" fmla="*/ 112 h 1188"/>
                    <a:gd name="T26" fmla="*/ 28 w 642"/>
                    <a:gd name="T27" fmla="*/ 112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0" name="Freeform 33"/>
                <p:cNvSpPr>
                  <a:spLocks/>
                </p:cNvSpPr>
                <p:nvPr userDrawn="1"/>
              </p:nvSpPr>
              <p:spPr bwMode="auto">
                <a:xfrm>
                  <a:off x="578" y="3650"/>
                  <a:ext cx="96" cy="252"/>
                </a:xfrm>
                <a:custGeom>
                  <a:avLst/>
                  <a:gdLst>
                    <a:gd name="T0" fmla="*/ 0 w 192"/>
                    <a:gd name="T1" fmla="*/ 4 h 504"/>
                    <a:gd name="T2" fmla="*/ 10 w 192"/>
                    <a:gd name="T3" fmla="*/ 25 h 504"/>
                    <a:gd name="T4" fmla="*/ 15 w 192"/>
                    <a:gd name="T5" fmla="*/ 40 h 504"/>
                    <a:gd name="T6" fmla="*/ 15 w 192"/>
                    <a:gd name="T7" fmla="*/ 63 h 504"/>
                    <a:gd name="T8" fmla="*/ 24 w 192"/>
                    <a:gd name="T9" fmla="*/ 63 h 504"/>
                    <a:gd name="T10" fmla="*/ 24 w 192"/>
                    <a:gd name="T11" fmla="*/ 45 h 504"/>
                    <a:gd name="T12" fmla="*/ 21 w 192"/>
                    <a:gd name="T13" fmla="*/ 26 h 504"/>
                    <a:gd name="T14" fmla="*/ 13 w 192"/>
                    <a:gd name="T15" fmla="*/ 8 h 504"/>
                    <a:gd name="T16" fmla="*/ 8 w 192"/>
                    <a:gd name="T17" fmla="*/ 0 h 504"/>
                    <a:gd name="T18" fmla="*/ 0 w 192"/>
                    <a:gd name="T19" fmla="*/ 4 h 504"/>
                    <a:gd name="T20" fmla="*/ 0 w 192"/>
                    <a:gd name="T21" fmla="*/ 4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1" name="Freeform 34"/>
                <p:cNvSpPr>
                  <a:spLocks/>
                </p:cNvSpPr>
                <p:nvPr userDrawn="1"/>
              </p:nvSpPr>
              <p:spPr bwMode="auto">
                <a:xfrm>
                  <a:off x="328" y="3630"/>
                  <a:ext cx="195" cy="135"/>
                </a:xfrm>
                <a:custGeom>
                  <a:avLst/>
                  <a:gdLst>
                    <a:gd name="T0" fmla="*/ 38 w 390"/>
                    <a:gd name="T1" fmla="*/ 0 h 269"/>
                    <a:gd name="T2" fmla="*/ 33 w 390"/>
                    <a:gd name="T3" fmla="*/ 3 h 269"/>
                    <a:gd name="T4" fmla="*/ 32 w 390"/>
                    <a:gd name="T5" fmla="*/ 9 h 269"/>
                    <a:gd name="T6" fmla="*/ 0 w 390"/>
                    <a:gd name="T7" fmla="*/ 22 h 269"/>
                    <a:gd name="T8" fmla="*/ 0 w 390"/>
                    <a:gd name="T9" fmla="*/ 28 h 269"/>
                    <a:gd name="T10" fmla="*/ 36 w 390"/>
                    <a:gd name="T11" fmla="*/ 29 h 269"/>
                    <a:gd name="T12" fmla="*/ 40 w 390"/>
                    <a:gd name="T13" fmla="*/ 34 h 269"/>
                    <a:gd name="T14" fmla="*/ 49 w 390"/>
                    <a:gd name="T15" fmla="*/ 34 h 269"/>
                    <a:gd name="T16" fmla="*/ 48 w 390"/>
                    <a:gd name="T17" fmla="*/ 24 h 269"/>
                    <a:gd name="T18" fmla="*/ 15 w 390"/>
                    <a:gd name="T19" fmla="*/ 22 h 269"/>
                    <a:gd name="T20" fmla="*/ 42 w 390"/>
                    <a:gd name="T21" fmla="*/ 12 h 269"/>
                    <a:gd name="T22" fmla="*/ 38 w 390"/>
                    <a:gd name="T23" fmla="*/ 0 h 269"/>
                    <a:gd name="T24" fmla="*/ 38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2" name="Freeform 35"/>
                <p:cNvSpPr>
                  <a:spLocks/>
                </p:cNvSpPr>
                <p:nvPr userDrawn="1"/>
              </p:nvSpPr>
              <p:spPr bwMode="auto">
                <a:xfrm>
                  <a:off x="658" y="3538"/>
                  <a:ext cx="471" cy="212"/>
                </a:xfrm>
                <a:custGeom>
                  <a:avLst/>
                  <a:gdLst>
                    <a:gd name="T0" fmla="*/ 0 w 941"/>
                    <a:gd name="T1" fmla="*/ 17 h 424"/>
                    <a:gd name="T2" fmla="*/ 108 w 941"/>
                    <a:gd name="T3" fmla="*/ 0 h 424"/>
                    <a:gd name="T4" fmla="*/ 116 w 941"/>
                    <a:gd name="T5" fmla="*/ 10 h 424"/>
                    <a:gd name="T6" fmla="*/ 118 w 941"/>
                    <a:gd name="T7" fmla="*/ 23 h 424"/>
                    <a:gd name="T8" fmla="*/ 113 w 941"/>
                    <a:gd name="T9" fmla="*/ 36 h 424"/>
                    <a:gd name="T10" fmla="*/ 8 w 941"/>
                    <a:gd name="T11" fmla="*/ 53 h 424"/>
                    <a:gd name="T12" fmla="*/ 7 w 941"/>
                    <a:gd name="T13" fmla="*/ 48 h 424"/>
                    <a:gd name="T14" fmla="*/ 108 w 941"/>
                    <a:gd name="T15" fmla="*/ 31 h 424"/>
                    <a:gd name="T16" fmla="*/ 112 w 941"/>
                    <a:gd name="T17" fmla="*/ 19 h 424"/>
                    <a:gd name="T18" fmla="*/ 105 w 941"/>
                    <a:gd name="T19" fmla="*/ 8 h 424"/>
                    <a:gd name="T20" fmla="*/ 0 w 941"/>
                    <a:gd name="T21" fmla="*/ 24 h 424"/>
                    <a:gd name="T22" fmla="*/ 0 w 941"/>
                    <a:gd name="T23" fmla="*/ 17 h 424"/>
                    <a:gd name="T24" fmla="*/ 0 w 941"/>
                    <a:gd name="T25" fmla="*/ 17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3" name="Freeform 36"/>
                <p:cNvSpPr>
                  <a:spLocks/>
                </p:cNvSpPr>
                <p:nvPr userDrawn="1"/>
              </p:nvSpPr>
              <p:spPr bwMode="auto">
                <a:xfrm>
                  <a:off x="717" y="3606"/>
                  <a:ext cx="245" cy="86"/>
                </a:xfrm>
                <a:custGeom>
                  <a:avLst/>
                  <a:gdLst>
                    <a:gd name="T0" fmla="*/ 0 w 488"/>
                    <a:gd name="T1" fmla="*/ 15 h 173"/>
                    <a:gd name="T2" fmla="*/ 9 w 488"/>
                    <a:gd name="T3" fmla="*/ 21 h 173"/>
                    <a:gd name="T4" fmla="*/ 28 w 488"/>
                    <a:gd name="T5" fmla="*/ 20 h 173"/>
                    <a:gd name="T6" fmla="*/ 53 w 488"/>
                    <a:gd name="T7" fmla="*/ 14 h 173"/>
                    <a:gd name="T8" fmla="*/ 62 w 488"/>
                    <a:gd name="T9" fmla="*/ 5 h 173"/>
                    <a:gd name="T10" fmla="*/ 56 w 488"/>
                    <a:gd name="T11" fmla="*/ 0 h 173"/>
                    <a:gd name="T12" fmla="*/ 32 w 488"/>
                    <a:gd name="T13" fmla="*/ 0 h 173"/>
                    <a:gd name="T14" fmla="*/ 14 w 488"/>
                    <a:gd name="T15" fmla="*/ 1 h 173"/>
                    <a:gd name="T16" fmla="*/ 2 w 488"/>
                    <a:gd name="T17" fmla="*/ 9 h 173"/>
                    <a:gd name="T18" fmla="*/ 14 w 488"/>
                    <a:gd name="T19" fmla="*/ 11 h 173"/>
                    <a:gd name="T20" fmla="*/ 35 w 488"/>
                    <a:gd name="T21" fmla="*/ 6 h 173"/>
                    <a:gd name="T22" fmla="*/ 53 w 488"/>
                    <a:gd name="T23" fmla="*/ 6 h 173"/>
                    <a:gd name="T24" fmla="*/ 34 w 488"/>
                    <a:gd name="T25" fmla="*/ 13 h 173"/>
                    <a:gd name="T26" fmla="*/ 18 w 488"/>
                    <a:gd name="T27" fmla="*/ 15 h 173"/>
                    <a:gd name="T28" fmla="*/ 0 w 488"/>
                    <a:gd name="T29" fmla="*/ 15 h 173"/>
                    <a:gd name="T30" fmla="*/ 0 w 488"/>
                    <a:gd name="T31" fmla="*/ 15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grpSp>
      </p:grpSp>
      <p:grpSp>
        <p:nvGrpSpPr>
          <p:cNvPr id="1035" name="Group 37"/>
          <p:cNvGrpSpPr>
            <a:grpSpLocks/>
          </p:cNvGrpSpPr>
          <p:nvPr/>
        </p:nvGrpSpPr>
        <p:grpSpPr bwMode="auto">
          <a:xfrm>
            <a:off x="8680450" y="2116138"/>
            <a:ext cx="385763" cy="4308475"/>
            <a:chOff x="5468" y="1333"/>
            <a:chExt cx="243" cy="2714"/>
          </a:xfrm>
        </p:grpSpPr>
        <p:sp>
          <p:nvSpPr>
            <p:cNvPr id="1049" name="Freeform 38"/>
            <p:cNvSpPr>
              <a:spLocks/>
            </p:cNvSpPr>
            <p:nvPr userDrawn="1"/>
          </p:nvSpPr>
          <p:spPr bwMode="auto">
            <a:xfrm flipH="1">
              <a:off x="5468" y="2620"/>
              <a:ext cx="205" cy="1427"/>
            </a:xfrm>
            <a:custGeom>
              <a:avLst/>
              <a:gdLst>
                <a:gd name="T0" fmla="*/ 13 w 772"/>
                <a:gd name="T1" fmla="*/ 263 h 3266"/>
                <a:gd name="T2" fmla="*/ 7 w 772"/>
                <a:gd name="T3" fmla="*/ 246 h 3266"/>
                <a:gd name="T4" fmla="*/ 6 w 772"/>
                <a:gd name="T5" fmla="*/ 232 h 3266"/>
                <a:gd name="T6" fmla="*/ 7 w 772"/>
                <a:gd name="T7" fmla="*/ 212 h 3266"/>
                <a:gd name="T8" fmla="*/ 11 w 772"/>
                <a:gd name="T9" fmla="*/ 188 h 3266"/>
                <a:gd name="T10" fmla="*/ 12 w 772"/>
                <a:gd name="T11" fmla="*/ 173 h 3266"/>
                <a:gd name="T12" fmla="*/ 11 w 772"/>
                <a:gd name="T13" fmla="*/ 163 h 3266"/>
                <a:gd name="T14" fmla="*/ 7 w 772"/>
                <a:gd name="T15" fmla="*/ 155 h 3266"/>
                <a:gd name="T16" fmla="*/ 7 w 772"/>
                <a:gd name="T17" fmla="*/ 145 h 3266"/>
                <a:gd name="T18" fmla="*/ 8 w 772"/>
                <a:gd name="T19" fmla="*/ 132 h 3266"/>
                <a:gd name="T20" fmla="*/ 14 w 772"/>
                <a:gd name="T21" fmla="*/ 97 h 3266"/>
                <a:gd name="T22" fmla="*/ 14 w 772"/>
                <a:gd name="T23" fmla="*/ 79 h 3266"/>
                <a:gd name="T24" fmla="*/ 13 w 772"/>
                <a:gd name="T25" fmla="*/ 59 h 3266"/>
                <a:gd name="T26" fmla="*/ 8 w 772"/>
                <a:gd name="T27" fmla="*/ 50 h 3266"/>
                <a:gd name="T28" fmla="*/ 4 w 772"/>
                <a:gd name="T29" fmla="*/ 35 h 3266"/>
                <a:gd name="T30" fmla="*/ 0 w 772"/>
                <a:gd name="T31" fmla="*/ 0 h 3266"/>
                <a:gd name="T32" fmla="*/ 1 w 772"/>
                <a:gd name="T33" fmla="*/ 32 h 3266"/>
                <a:gd name="T34" fmla="*/ 3 w 772"/>
                <a:gd name="T35" fmla="*/ 51 h 3266"/>
                <a:gd name="T36" fmla="*/ 7 w 772"/>
                <a:gd name="T37" fmla="*/ 63 h 3266"/>
                <a:gd name="T38" fmla="*/ 11 w 772"/>
                <a:gd name="T39" fmla="*/ 69 h 3266"/>
                <a:gd name="T40" fmla="*/ 11 w 772"/>
                <a:gd name="T41" fmla="*/ 87 h 3266"/>
                <a:gd name="T42" fmla="*/ 9 w 772"/>
                <a:gd name="T43" fmla="*/ 106 h 3266"/>
                <a:gd name="T44" fmla="*/ 5 w 772"/>
                <a:gd name="T45" fmla="*/ 138 h 3266"/>
                <a:gd name="T46" fmla="*/ 4 w 772"/>
                <a:gd name="T47" fmla="*/ 159 h 3266"/>
                <a:gd name="T48" fmla="*/ 9 w 772"/>
                <a:gd name="T49" fmla="*/ 171 h 3266"/>
                <a:gd name="T50" fmla="*/ 8 w 772"/>
                <a:gd name="T51" fmla="*/ 182 h 3266"/>
                <a:gd name="T52" fmla="*/ 5 w 772"/>
                <a:gd name="T53" fmla="*/ 204 h 3266"/>
                <a:gd name="T54" fmla="*/ 3 w 772"/>
                <a:gd name="T55" fmla="*/ 226 h 3266"/>
                <a:gd name="T56" fmla="*/ 5 w 772"/>
                <a:gd name="T57" fmla="*/ 249 h 3266"/>
                <a:gd name="T58" fmla="*/ 8 w 772"/>
                <a:gd name="T59" fmla="*/ 262 h 3266"/>
                <a:gd name="T60" fmla="*/ 12 w 772"/>
                <a:gd name="T61" fmla="*/ 272 h 3266"/>
                <a:gd name="T62" fmla="*/ 13 w 772"/>
                <a:gd name="T63" fmla="*/ 263 h 3266"/>
                <a:gd name="T64" fmla="*/ 13 w 772"/>
                <a:gd name="T65" fmla="*/ 263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0" name="Freeform 39"/>
            <p:cNvSpPr>
              <a:spLocks/>
            </p:cNvSpPr>
            <p:nvPr userDrawn="1"/>
          </p:nvSpPr>
          <p:spPr bwMode="auto">
            <a:xfrm flipH="1">
              <a:off x="5506" y="1333"/>
              <a:ext cx="205" cy="1633"/>
            </a:xfrm>
            <a:custGeom>
              <a:avLst/>
              <a:gdLst>
                <a:gd name="T0" fmla="*/ 13 w 772"/>
                <a:gd name="T1" fmla="*/ 395 h 3266"/>
                <a:gd name="T2" fmla="*/ 7 w 772"/>
                <a:gd name="T3" fmla="*/ 369 h 3266"/>
                <a:gd name="T4" fmla="*/ 6 w 772"/>
                <a:gd name="T5" fmla="*/ 348 h 3266"/>
                <a:gd name="T6" fmla="*/ 7 w 772"/>
                <a:gd name="T7" fmla="*/ 318 h 3266"/>
                <a:gd name="T8" fmla="*/ 11 w 772"/>
                <a:gd name="T9" fmla="*/ 282 h 3266"/>
                <a:gd name="T10" fmla="*/ 12 w 772"/>
                <a:gd name="T11" fmla="*/ 259 h 3266"/>
                <a:gd name="T12" fmla="*/ 11 w 772"/>
                <a:gd name="T13" fmla="*/ 244 h 3266"/>
                <a:gd name="T14" fmla="*/ 7 w 772"/>
                <a:gd name="T15" fmla="*/ 233 h 3266"/>
                <a:gd name="T16" fmla="*/ 7 w 772"/>
                <a:gd name="T17" fmla="*/ 219 h 3266"/>
                <a:gd name="T18" fmla="*/ 8 w 772"/>
                <a:gd name="T19" fmla="*/ 199 h 3266"/>
                <a:gd name="T20" fmla="*/ 14 w 772"/>
                <a:gd name="T21" fmla="*/ 145 h 3266"/>
                <a:gd name="T22" fmla="*/ 14 w 772"/>
                <a:gd name="T23" fmla="*/ 119 h 3266"/>
                <a:gd name="T24" fmla="*/ 13 w 772"/>
                <a:gd name="T25" fmla="*/ 90 h 3266"/>
                <a:gd name="T26" fmla="*/ 8 w 772"/>
                <a:gd name="T27" fmla="*/ 76 h 3266"/>
                <a:gd name="T28" fmla="*/ 4 w 772"/>
                <a:gd name="T29" fmla="*/ 53 h 3266"/>
                <a:gd name="T30" fmla="*/ 0 w 772"/>
                <a:gd name="T31" fmla="*/ 0 h 3266"/>
                <a:gd name="T32" fmla="*/ 1 w 772"/>
                <a:gd name="T33" fmla="*/ 48 h 3266"/>
                <a:gd name="T34" fmla="*/ 3 w 772"/>
                <a:gd name="T35" fmla="*/ 77 h 3266"/>
                <a:gd name="T36" fmla="*/ 7 w 772"/>
                <a:gd name="T37" fmla="*/ 95 h 3266"/>
                <a:gd name="T38" fmla="*/ 11 w 772"/>
                <a:gd name="T39" fmla="*/ 105 h 3266"/>
                <a:gd name="T40" fmla="*/ 11 w 772"/>
                <a:gd name="T41" fmla="*/ 131 h 3266"/>
                <a:gd name="T42" fmla="*/ 9 w 772"/>
                <a:gd name="T43" fmla="*/ 159 h 3266"/>
                <a:gd name="T44" fmla="*/ 5 w 772"/>
                <a:gd name="T45" fmla="*/ 208 h 3266"/>
                <a:gd name="T46" fmla="*/ 4 w 772"/>
                <a:gd name="T47" fmla="*/ 239 h 3266"/>
                <a:gd name="T48" fmla="*/ 9 w 772"/>
                <a:gd name="T49" fmla="*/ 257 h 3266"/>
                <a:gd name="T50" fmla="*/ 8 w 772"/>
                <a:gd name="T51" fmla="*/ 273 h 3266"/>
                <a:gd name="T52" fmla="*/ 5 w 772"/>
                <a:gd name="T53" fmla="*/ 307 h 3266"/>
                <a:gd name="T54" fmla="*/ 3 w 772"/>
                <a:gd name="T55" fmla="*/ 340 h 3266"/>
                <a:gd name="T56" fmla="*/ 5 w 772"/>
                <a:gd name="T57" fmla="*/ 375 h 3266"/>
                <a:gd name="T58" fmla="*/ 8 w 772"/>
                <a:gd name="T59" fmla="*/ 393 h 3266"/>
                <a:gd name="T60" fmla="*/ 12 w 772"/>
                <a:gd name="T61" fmla="*/ 409 h 3266"/>
                <a:gd name="T62" fmla="*/ 13 w 772"/>
                <a:gd name="T63" fmla="*/ 395 h 3266"/>
                <a:gd name="T64" fmla="*/ 13 w 772"/>
                <a:gd name="T65" fmla="*/ 395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grpSp>
        <p:nvGrpSpPr>
          <p:cNvPr id="1036" name="Group 40"/>
          <p:cNvGrpSpPr>
            <a:grpSpLocks/>
          </p:cNvGrpSpPr>
          <p:nvPr/>
        </p:nvGrpSpPr>
        <p:grpSpPr bwMode="auto">
          <a:xfrm>
            <a:off x="7318375" y="90488"/>
            <a:ext cx="2133600" cy="1911350"/>
            <a:chOff x="4610" y="57"/>
            <a:chExt cx="1344" cy="1204"/>
          </a:xfrm>
        </p:grpSpPr>
        <p:grpSp>
          <p:nvGrpSpPr>
            <p:cNvPr id="1037" name="Group 41"/>
            <p:cNvGrpSpPr>
              <a:grpSpLocks/>
            </p:cNvGrpSpPr>
            <p:nvPr userDrawn="1"/>
          </p:nvGrpSpPr>
          <p:grpSpPr bwMode="auto">
            <a:xfrm>
              <a:off x="4610" y="57"/>
              <a:ext cx="1344" cy="1204"/>
              <a:chOff x="4610" y="57"/>
              <a:chExt cx="1344" cy="1204"/>
            </a:xfrm>
          </p:grpSpPr>
          <p:sp>
            <p:nvSpPr>
              <p:cNvPr id="1039" name="Freeform 42"/>
              <p:cNvSpPr>
                <a:spLocks/>
              </p:cNvSpPr>
              <p:nvPr userDrawn="1"/>
            </p:nvSpPr>
            <p:spPr bwMode="auto">
              <a:xfrm rot="-3172564">
                <a:off x="5430" y="1086"/>
                <a:ext cx="62" cy="288"/>
              </a:xfrm>
              <a:custGeom>
                <a:avLst/>
                <a:gdLst>
                  <a:gd name="T0" fmla="*/ 2 w 245"/>
                  <a:gd name="T1" fmla="*/ 0 h 806"/>
                  <a:gd name="T2" fmla="*/ 2 w 245"/>
                  <a:gd name="T3" fmla="*/ 16 h 806"/>
                  <a:gd name="T4" fmla="*/ 0 w 245"/>
                  <a:gd name="T5" fmla="*/ 37 h 806"/>
                  <a:gd name="T6" fmla="*/ 1 w 245"/>
                  <a:gd name="T7" fmla="*/ 36 h 806"/>
                  <a:gd name="T8" fmla="*/ 4 w 245"/>
                  <a:gd name="T9" fmla="*/ 17 h 806"/>
                  <a:gd name="T10" fmla="*/ 4 w 245"/>
                  <a:gd name="T11" fmla="*/ 0 h 806"/>
                  <a:gd name="T12" fmla="*/ 2 w 245"/>
                  <a:gd name="T13" fmla="*/ 0 h 806"/>
                  <a:gd name="T14" fmla="*/ 2 w 245"/>
                  <a:gd name="T15" fmla="*/ 0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nvGrpSpPr>
              <p:cNvPr id="1040" name="Group 43"/>
              <p:cNvGrpSpPr>
                <a:grpSpLocks/>
              </p:cNvGrpSpPr>
              <p:nvPr userDrawn="1"/>
            </p:nvGrpSpPr>
            <p:grpSpPr bwMode="auto">
              <a:xfrm>
                <a:off x="4610" y="57"/>
                <a:ext cx="1344" cy="985"/>
                <a:chOff x="4610" y="57"/>
                <a:chExt cx="1344" cy="985"/>
              </a:xfrm>
            </p:grpSpPr>
            <p:sp>
              <p:nvSpPr>
                <p:cNvPr id="1041" name="Freeform 44"/>
                <p:cNvSpPr>
                  <a:spLocks/>
                </p:cNvSpPr>
                <p:nvPr userDrawn="1"/>
              </p:nvSpPr>
              <p:spPr bwMode="auto">
                <a:xfrm rot="-3172564">
                  <a:off x="4966" y="71"/>
                  <a:ext cx="153" cy="125"/>
                </a:xfrm>
                <a:custGeom>
                  <a:avLst/>
                  <a:gdLst>
                    <a:gd name="T0" fmla="*/ 0 w 604"/>
                    <a:gd name="T1" fmla="*/ 0 h 349"/>
                    <a:gd name="T2" fmla="*/ 5 w 604"/>
                    <a:gd name="T3" fmla="*/ 9 h 349"/>
                    <a:gd name="T4" fmla="*/ 8 w 604"/>
                    <a:gd name="T5" fmla="*/ 16 h 349"/>
                    <a:gd name="T6" fmla="*/ 10 w 604"/>
                    <a:gd name="T7" fmla="*/ 6 h 349"/>
                    <a:gd name="T8" fmla="*/ 6 w 604"/>
                    <a:gd name="T9" fmla="*/ 0 h 349"/>
                    <a:gd name="T10" fmla="*/ 8 w 604"/>
                    <a:gd name="T11" fmla="*/ 9 h 349"/>
                    <a:gd name="T12" fmla="*/ 2 w 604"/>
                    <a:gd name="T13" fmla="*/ 1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2" name="Freeform 45"/>
                <p:cNvSpPr>
                  <a:spLocks/>
                </p:cNvSpPr>
                <p:nvPr userDrawn="1"/>
              </p:nvSpPr>
              <p:spPr bwMode="auto">
                <a:xfrm rot="-3172564">
                  <a:off x="5048" y="332"/>
                  <a:ext cx="269" cy="438"/>
                </a:xfrm>
                <a:custGeom>
                  <a:avLst/>
                  <a:gdLst>
                    <a:gd name="T0" fmla="*/ 12 w 1064"/>
                    <a:gd name="T1" fmla="*/ 6 h 1230"/>
                    <a:gd name="T2" fmla="*/ 8 w 1064"/>
                    <a:gd name="T3" fmla="*/ 16 h 1230"/>
                    <a:gd name="T4" fmla="*/ 3 w 1064"/>
                    <a:gd name="T5" fmla="*/ 35 h 1230"/>
                    <a:gd name="T6" fmla="*/ 0 w 1064"/>
                    <a:gd name="T7" fmla="*/ 50 h 1230"/>
                    <a:gd name="T8" fmla="*/ 1 w 1064"/>
                    <a:gd name="T9" fmla="*/ 56 h 1230"/>
                    <a:gd name="T10" fmla="*/ 4 w 1064"/>
                    <a:gd name="T11" fmla="*/ 54 h 1230"/>
                    <a:gd name="T12" fmla="*/ 9 w 1064"/>
                    <a:gd name="T13" fmla="*/ 41 h 1230"/>
                    <a:gd name="T14" fmla="*/ 14 w 1064"/>
                    <a:gd name="T15" fmla="*/ 24 h 1230"/>
                    <a:gd name="T16" fmla="*/ 17 w 1064"/>
                    <a:gd name="T17" fmla="*/ 12 h 1230"/>
                    <a:gd name="T18" fmla="*/ 17 w 1064"/>
                    <a:gd name="T19" fmla="*/ 4 h 1230"/>
                    <a:gd name="T20" fmla="*/ 16 w 1064"/>
                    <a:gd name="T21" fmla="*/ 0 h 1230"/>
                    <a:gd name="T22" fmla="*/ 13 w 1064"/>
                    <a:gd name="T23" fmla="*/ 3 h 1230"/>
                    <a:gd name="T24" fmla="*/ 16 w 1064"/>
                    <a:gd name="T25" fmla="*/ 5 h 1230"/>
                    <a:gd name="T26" fmla="*/ 14 w 1064"/>
                    <a:gd name="T27" fmla="*/ 16 h 1230"/>
                    <a:gd name="T28" fmla="*/ 11 w 1064"/>
                    <a:gd name="T29" fmla="*/ 30 h 1230"/>
                    <a:gd name="T30" fmla="*/ 6 w 1064"/>
                    <a:gd name="T31" fmla="*/ 46 h 1230"/>
                    <a:gd name="T32" fmla="*/ 2 w 1064"/>
                    <a:gd name="T33" fmla="*/ 50 h 1230"/>
                    <a:gd name="T34" fmla="*/ 2 w 1064"/>
                    <a:gd name="T35" fmla="*/ 43 h 1230"/>
                    <a:gd name="T36" fmla="*/ 7 w 1064"/>
                    <a:gd name="T37" fmla="*/ 23 h 1230"/>
                    <a:gd name="T38" fmla="*/ 13 w 1064"/>
                    <a:gd name="T39" fmla="*/ 5 h 1230"/>
                    <a:gd name="T40" fmla="*/ 12 w 1064"/>
                    <a:gd name="T41" fmla="*/ 6 h 1230"/>
                    <a:gd name="T42" fmla="*/ 12 w 1064"/>
                    <a:gd name="T43" fmla="*/ 6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3" name="Freeform 46"/>
                <p:cNvSpPr>
                  <a:spLocks/>
                </p:cNvSpPr>
                <p:nvPr userDrawn="1"/>
              </p:nvSpPr>
              <p:spPr bwMode="auto">
                <a:xfrm rot="-3172564">
                  <a:off x="4858" y="182"/>
                  <a:ext cx="505" cy="898"/>
                </a:xfrm>
                <a:custGeom>
                  <a:avLst/>
                  <a:gdLst>
                    <a:gd name="T0" fmla="*/ 31 w 2002"/>
                    <a:gd name="T1" fmla="*/ 0 h 2521"/>
                    <a:gd name="T2" fmla="*/ 0 w 2002"/>
                    <a:gd name="T3" fmla="*/ 114 h 2521"/>
                    <a:gd name="T4" fmla="*/ 3 w 2002"/>
                    <a:gd name="T5" fmla="*/ 111 h 2521"/>
                    <a:gd name="T6" fmla="*/ 32 w 2002"/>
                    <a:gd name="T7" fmla="*/ 3 h 2521"/>
                    <a:gd name="T8" fmla="*/ 31 w 2002"/>
                    <a:gd name="T9" fmla="*/ 0 h 2521"/>
                    <a:gd name="T10" fmla="*/ 31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4" name="Freeform 47"/>
                <p:cNvSpPr>
                  <a:spLocks/>
                </p:cNvSpPr>
                <p:nvPr userDrawn="1"/>
              </p:nvSpPr>
              <p:spPr bwMode="auto">
                <a:xfrm rot="-3172564">
                  <a:off x="4903" y="-19"/>
                  <a:ext cx="758" cy="1344"/>
                </a:xfrm>
                <a:custGeom>
                  <a:avLst/>
                  <a:gdLst>
                    <a:gd name="T0" fmla="*/ 2 w 3007"/>
                    <a:gd name="T1" fmla="*/ 129 h 3771"/>
                    <a:gd name="T2" fmla="*/ 6 w 3007"/>
                    <a:gd name="T3" fmla="*/ 128 h 3771"/>
                    <a:gd name="T4" fmla="*/ 13 w 3007"/>
                    <a:gd name="T5" fmla="*/ 136 h 3771"/>
                    <a:gd name="T6" fmla="*/ 11 w 3007"/>
                    <a:gd name="T7" fmla="*/ 128 h 3771"/>
                    <a:gd name="T8" fmla="*/ 6 w 3007"/>
                    <a:gd name="T9" fmla="*/ 122 h 3771"/>
                    <a:gd name="T10" fmla="*/ 10 w 3007"/>
                    <a:gd name="T11" fmla="*/ 123 h 3771"/>
                    <a:gd name="T12" fmla="*/ 16 w 3007"/>
                    <a:gd name="T13" fmla="*/ 130 h 3771"/>
                    <a:gd name="T14" fmla="*/ 46 w 3007"/>
                    <a:gd name="T15" fmla="*/ 19 h 3771"/>
                    <a:gd name="T16" fmla="*/ 41 w 3007"/>
                    <a:gd name="T17" fmla="*/ 7 h 3771"/>
                    <a:gd name="T18" fmla="*/ 37 w 3007"/>
                    <a:gd name="T19" fmla="*/ 0 h 3771"/>
                    <a:gd name="T20" fmla="*/ 43 w 3007"/>
                    <a:gd name="T21" fmla="*/ 4 h 3771"/>
                    <a:gd name="T22" fmla="*/ 48 w 3007"/>
                    <a:gd name="T23" fmla="*/ 20 h 3771"/>
                    <a:gd name="T24" fmla="*/ 13 w 3007"/>
                    <a:gd name="T25" fmla="*/ 148 h 3771"/>
                    <a:gd name="T26" fmla="*/ 8 w 3007"/>
                    <a:gd name="T27" fmla="*/ 154 h 3771"/>
                    <a:gd name="T28" fmla="*/ 2 w 3007"/>
                    <a:gd name="T29" fmla="*/ 171 h 3771"/>
                    <a:gd name="T30" fmla="*/ 0 w 3007"/>
                    <a:gd name="T31" fmla="*/ 166 h 3771"/>
                    <a:gd name="T32" fmla="*/ 2 w 3007"/>
                    <a:gd name="T33" fmla="*/ 164 h 3771"/>
                    <a:gd name="T34" fmla="*/ 6 w 3007"/>
                    <a:gd name="T35" fmla="*/ 153 h 3771"/>
                    <a:gd name="T36" fmla="*/ 3 w 3007"/>
                    <a:gd name="T37" fmla="*/ 148 h 3771"/>
                    <a:gd name="T38" fmla="*/ 3 w 3007"/>
                    <a:gd name="T39" fmla="*/ 144 h 3771"/>
                    <a:gd name="T40" fmla="*/ 7 w 3007"/>
                    <a:gd name="T41" fmla="*/ 149 h 3771"/>
                    <a:gd name="T42" fmla="*/ 7 w 3007"/>
                    <a:gd name="T43" fmla="*/ 144 h 3771"/>
                    <a:gd name="T44" fmla="*/ 10 w 3007"/>
                    <a:gd name="T45" fmla="*/ 146 h 3771"/>
                    <a:gd name="T46" fmla="*/ 7 w 3007"/>
                    <a:gd name="T47" fmla="*/ 139 h 3771"/>
                    <a:gd name="T48" fmla="*/ 10 w 3007"/>
                    <a:gd name="T49" fmla="*/ 139 h 3771"/>
                    <a:gd name="T50" fmla="*/ 2 w 3007"/>
                    <a:gd name="T51" fmla="*/ 129 h 3771"/>
                    <a:gd name="T52" fmla="*/ 2 w 3007"/>
                    <a:gd name="T53" fmla="*/ 129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5" name="Freeform 48"/>
                <p:cNvSpPr>
                  <a:spLocks/>
                </p:cNvSpPr>
                <p:nvPr userDrawn="1"/>
              </p:nvSpPr>
              <p:spPr bwMode="auto">
                <a:xfrm rot="-3172564">
                  <a:off x="5297" y="897"/>
                  <a:ext cx="169" cy="122"/>
                </a:xfrm>
                <a:custGeom>
                  <a:avLst/>
                  <a:gdLst>
                    <a:gd name="T0" fmla="*/ 0 w 673"/>
                    <a:gd name="T1" fmla="*/ 4 h 342"/>
                    <a:gd name="T2" fmla="*/ 4 w 673"/>
                    <a:gd name="T3" fmla="*/ 5 h 342"/>
                    <a:gd name="T4" fmla="*/ 10 w 673"/>
                    <a:gd name="T5" fmla="*/ 16 h 342"/>
                    <a:gd name="T6" fmla="*/ 11 w 673"/>
                    <a:gd name="T7" fmla="*/ 13 h 342"/>
                    <a:gd name="T8" fmla="*/ 7 w 673"/>
                    <a:gd name="T9" fmla="*/ 5 h 342"/>
                    <a:gd name="T10" fmla="*/ 1 w 673"/>
                    <a:gd name="T11" fmla="*/ 0 h 342"/>
                    <a:gd name="T12" fmla="*/ 0 w 673"/>
                    <a:gd name="T13" fmla="*/ 4 h 342"/>
                    <a:gd name="T14" fmla="*/ 0 w 673"/>
                    <a:gd name="T15" fmla="*/ 4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6" name="Freeform 49"/>
                <p:cNvSpPr>
                  <a:spLocks/>
                </p:cNvSpPr>
                <p:nvPr userDrawn="1"/>
              </p:nvSpPr>
              <p:spPr bwMode="auto">
                <a:xfrm rot="-3172564">
                  <a:off x="5253" y="806"/>
                  <a:ext cx="181" cy="144"/>
                </a:xfrm>
                <a:custGeom>
                  <a:avLst/>
                  <a:gdLst>
                    <a:gd name="T0" fmla="*/ 0 w 716"/>
                    <a:gd name="T1" fmla="*/ 4 h 403"/>
                    <a:gd name="T2" fmla="*/ 6 w 716"/>
                    <a:gd name="T3" fmla="*/ 7 h 403"/>
                    <a:gd name="T4" fmla="*/ 10 w 716"/>
                    <a:gd name="T5" fmla="*/ 18 h 403"/>
                    <a:gd name="T6" fmla="*/ 12 w 716"/>
                    <a:gd name="T7" fmla="*/ 14 h 403"/>
                    <a:gd name="T8" fmla="*/ 7 w 716"/>
                    <a:gd name="T9" fmla="*/ 5 h 403"/>
                    <a:gd name="T10" fmla="*/ 1 w 716"/>
                    <a:gd name="T11" fmla="*/ 0 h 403"/>
                    <a:gd name="T12" fmla="*/ 0 w 716"/>
                    <a:gd name="T13" fmla="*/ 4 h 403"/>
                    <a:gd name="T14" fmla="*/ 0 w 716"/>
                    <a:gd name="T15" fmla="*/ 4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7" name="Freeform 50"/>
                <p:cNvSpPr>
                  <a:spLocks/>
                </p:cNvSpPr>
                <p:nvPr userDrawn="1"/>
              </p:nvSpPr>
              <p:spPr bwMode="auto">
                <a:xfrm rot="-3172564">
                  <a:off x="4985" y="210"/>
                  <a:ext cx="181" cy="147"/>
                </a:xfrm>
                <a:custGeom>
                  <a:avLst/>
                  <a:gdLst>
                    <a:gd name="T0" fmla="*/ 0 w 717"/>
                    <a:gd name="T1" fmla="*/ 4 h 411"/>
                    <a:gd name="T2" fmla="*/ 5 w 717"/>
                    <a:gd name="T3" fmla="*/ 6 h 411"/>
                    <a:gd name="T4" fmla="*/ 10 w 717"/>
                    <a:gd name="T5" fmla="*/ 19 h 411"/>
                    <a:gd name="T6" fmla="*/ 12 w 717"/>
                    <a:gd name="T7" fmla="*/ 14 h 411"/>
                    <a:gd name="T8" fmla="*/ 6 w 717"/>
                    <a:gd name="T9" fmla="*/ 4 h 411"/>
                    <a:gd name="T10" fmla="*/ 1 w 717"/>
                    <a:gd name="T11" fmla="*/ 0 h 411"/>
                    <a:gd name="T12" fmla="*/ 0 w 717"/>
                    <a:gd name="T13" fmla="*/ 4 h 411"/>
                    <a:gd name="T14" fmla="*/ 0 w 717"/>
                    <a:gd name="T15" fmla="*/ 4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8" name="Freeform 51"/>
                <p:cNvSpPr>
                  <a:spLocks/>
                </p:cNvSpPr>
                <p:nvPr userDrawn="1"/>
              </p:nvSpPr>
              <p:spPr bwMode="auto">
                <a:xfrm rot="-3172564">
                  <a:off x="4948" y="142"/>
                  <a:ext cx="179" cy="138"/>
                </a:xfrm>
                <a:custGeom>
                  <a:avLst/>
                  <a:gdLst>
                    <a:gd name="T0" fmla="*/ 0 w 709"/>
                    <a:gd name="T1" fmla="*/ 4 h 386"/>
                    <a:gd name="T2" fmla="*/ 4 w 709"/>
                    <a:gd name="T3" fmla="*/ 6 h 386"/>
                    <a:gd name="T4" fmla="*/ 11 w 709"/>
                    <a:gd name="T5" fmla="*/ 18 h 386"/>
                    <a:gd name="T6" fmla="*/ 11 w 709"/>
                    <a:gd name="T7" fmla="*/ 14 h 386"/>
                    <a:gd name="T8" fmla="*/ 5 w 709"/>
                    <a:gd name="T9" fmla="*/ 3 h 386"/>
                    <a:gd name="T10" fmla="*/ 1 w 709"/>
                    <a:gd name="T11" fmla="*/ 0 h 386"/>
                    <a:gd name="T12" fmla="*/ 0 w 709"/>
                    <a:gd name="T13" fmla="*/ 4 h 386"/>
                    <a:gd name="T14" fmla="*/ 0 w 709"/>
                    <a:gd name="T15" fmla="*/ 4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grpSp>
        <p:sp>
          <p:nvSpPr>
            <p:cNvPr id="1038"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3732" r:id="rId1"/>
  </p:sldLayoutIdLst>
  <p:transition spd="slow">
    <p:randomBar dir="ver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ea typeface="宋体" pitchFamily="2" charset="-122"/>
        </a:defRPr>
      </a:lvl2pPr>
      <a:lvl3pPr algn="ctr" rtl="0" eaLnBrk="0" fontAlgn="base" hangingPunct="0">
        <a:spcBef>
          <a:spcPct val="0"/>
        </a:spcBef>
        <a:spcAft>
          <a:spcPct val="0"/>
        </a:spcAft>
        <a:defRPr sz="4400">
          <a:solidFill>
            <a:schemeClr val="tx1"/>
          </a:solidFill>
          <a:latin typeface="Comic Sans MS" pitchFamily="66" charset="0"/>
          <a:ea typeface="宋体" pitchFamily="2" charset="-122"/>
        </a:defRPr>
      </a:lvl3pPr>
      <a:lvl4pPr algn="ctr" rtl="0" eaLnBrk="0" fontAlgn="base" hangingPunct="0">
        <a:spcBef>
          <a:spcPct val="0"/>
        </a:spcBef>
        <a:spcAft>
          <a:spcPct val="0"/>
        </a:spcAft>
        <a:defRPr sz="4400">
          <a:solidFill>
            <a:schemeClr val="tx1"/>
          </a:solidFill>
          <a:latin typeface="Comic Sans MS" pitchFamily="66" charset="0"/>
          <a:ea typeface="宋体" pitchFamily="2" charset="-122"/>
        </a:defRPr>
      </a:lvl4pPr>
      <a:lvl5pPr algn="ctr" rtl="0" eaLnBrk="0" fontAlgn="base" hangingPunct="0">
        <a:spcBef>
          <a:spcPct val="0"/>
        </a:spcBef>
        <a:spcAft>
          <a:spcPct val="0"/>
        </a:spcAft>
        <a:defRPr sz="4400">
          <a:solidFill>
            <a:schemeClr val="tx1"/>
          </a:solidFill>
          <a:latin typeface="Comic Sans MS" pitchFamily="66" charset="0"/>
          <a:ea typeface="宋体" pitchFamily="2" charset="-122"/>
        </a:defRPr>
      </a:lvl5pPr>
      <a:lvl6pPr marL="457200" algn="ctr" rtl="0" fontAlgn="base">
        <a:spcBef>
          <a:spcPct val="0"/>
        </a:spcBef>
        <a:spcAft>
          <a:spcPct val="0"/>
        </a:spcAft>
        <a:defRPr sz="4400">
          <a:solidFill>
            <a:schemeClr val="tx1"/>
          </a:solidFill>
          <a:latin typeface="Comic Sans MS" pitchFamily="66" charset="0"/>
          <a:ea typeface="宋体" pitchFamily="2" charset="-122"/>
        </a:defRPr>
      </a:lvl6pPr>
      <a:lvl7pPr marL="914400" algn="ctr" rtl="0" fontAlgn="base">
        <a:spcBef>
          <a:spcPct val="0"/>
        </a:spcBef>
        <a:spcAft>
          <a:spcPct val="0"/>
        </a:spcAft>
        <a:defRPr sz="4400">
          <a:solidFill>
            <a:schemeClr val="tx1"/>
          </a:solidFill>
          <a:latin typeface="Comic Sans MS" pitchFamily="66" charset="0"/>
          <a:ea typeface="宋体" pitchFamily="2" charset="-122"/>
        </a:defRPr>
      </a:lvl7pPr>
      <a:lvl8pPr marL="1371600" algn="ctr" rtl="0" fontAlgn="base">
        <a:spcBef>
          <a:spcPct val="0"/>
        </a:spcBef>
        <a:spcAft>
          <a:spcPct val="0"/>
        </a:spcAft>
        <a:defRPr sz="4400">
          <a:solidFill>
            <a:schemeClr val="tx1"/>
          </a:solidFill>
          <a:latin typeface="Comic Sans MS" pitchFamily="66" charset="0"/>
          <a:ea typeface="宋体" pitchFamily="2" charset="-122"/>
        </a:defRPr>
      </a:lvl8pPr>
      <a:lvl9pPr marL="1828800" algn="ctr" rtl="0" fontAlgn="base">
        <a:spcBef>
          <a:spcPct val="0"/>
        </a:spcBef>
        <a:spcAft>
          <a:spcPct val="0"/>
        </a:spcAft>
        <a:defRPr sz="4400">
          <a:solidFill>
            <a:schemeClr val="tx1"/>
          </a:solidFill>
          <a:latin typeface="Comic Sans MS" pitchFamily="66"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2"/>
          <p:cNvSpPr>
            <a:spLocks/>
          </p:cNvSpPr>
          <p:nvPr/>
        </p:nvSpPr>
        <p:spPr bwMode="auto">
          <a:xfrm rot="-3172564">
            <a:off x="7777957" y="-15081"/>
            <a:ext cx="1162050" cy="2084387"/>
          </a:xfrm>
          <a:custGeom>
            <a:avLst/>
            <a:gdLst>
              <a:gd name="T0" fmla="*/ 2147483647 w 2903"/>
              <a:gd name="T1" fmla="*/ 2147483647 h 3686"/>
              <a:gd name="T2" fmla="*/ 2147483647 w 2903"/>
              <a:gd name="T3" fmla="*/ 2147483647 h 3686"/>
              <a:gd name="T4" fmla="*/ 2147483647 w 2903"/>
              <a:gd name="T5" fmla="*/ 0 h 3686"/>
              <a:gd name="T6" fmla="*/ 2147483647 w 2903"/>
              <a:gd name="T7" fmla="*/ 2147483647 h 3686"/>
              <a:gd name="T8" fmla="*/ 2147483647 w 2903"/>
              <a:gd name="T9" fmla="*/ 2147483647 h 3686"/>
              <a:gd name="T10" fmla="*/ 0 w 2903"/>
              <a:gd name="T11" fmla="*/ 2147483647 h 3686"/>
              <a:gd name="T12" fmla="*/ 2147483647 w 2903"/>
              <a:gd name="T13" fmla="*/ 2147483647 h 3686"/>
              <a:gd name="T14" fmla="*/ 2147483647 w 2903"/>
              <a:gd name="T15" fmla="*/ 2147483647 h 3686"/>
              <a:gd name="T16" fmla="*/ 2147483647 w 2903"/>
              <a:gd name="T17" fmla="*/ 2147483647 h 3686"/>
              <a:gd name="T18" fmla="*/ 2147483647 w 2903"/>
              <a:gd name="T19" fmla="*/ 2147483647 h 3686"/>
              <a:gd name="T20" fmla="*/ 2147483647 w 2903"/>
              <a:gd name="T21" fmla="*/ 2147483647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27"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1028"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3013" name="Rectangle 5"/>
          <p:cNvSpPr>
            <a:spLocks noGrp="1" noChangeArrowheads="1"/>
          </p:cNvSpPr>
          <p:nvPr>
            <p:ph type="dt" sz="half" idx="2"/>
          </p:nvPr>
        </p:nvSpPr>
        <p:spPr bwMode="auto">
          <a:xfrm>
            <a:off x="1371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zh-CN" smtClean="0">
              <a:solidFill>
                <a:srgbClr val="000000"/>
              </a:solidFill>
            </a:endParaRPr>
          </a:p>
        </p:txBody>
      </p:sp>
      <p:sp>
        <p:nvSpPr>
          <p:cNvPr id="43014" name="Rectangle 6"/>
          <p:cNvSpPr>
            <a:spLocks noGrp="1" noChangeArrowheads="1"/>
          </p:cNvSpPr>
          <p:nvPr>
            <p:ph type="ftr" sz="quarter" idx="3"/>
          </p:nvPr>
        </p:nvSpPr>
        <p:spPr bwMode="auto">
          <a:xfrm>
            <a:off x="35560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zh-CN" smtClean="0">
              <a:solidFill>
                <a:srgbClr val="000000"/>
              </a:solidFill>
            </a:endParaRPr>
          </a:p>
        </p:txBody>
      </p:sp>
      <p:sp>
        <p:nvSpPr>
          <p:cNvPr id="43015" name="Rectangle 7"/>
          <p:cNvSpPr>
            <a:spLocks noGrp="1" noChangeArrowheads="1"/>
          </p:cNvSpPr>
          <p:nvPr>
            <p:ph type="sldNum" sz="quarter" idx="4"/>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8AC72882-9BE8-4D2B-860B-EC7B780DB586}" type="slidenum">
              <a:rPr lang="en-US" altLang="zh-CN" smtClean="0">
                <a:solidFill>
                  <a:srgbClr val="000000"/>
                </a:solidFill>
              </a:rPr>
              <a:pPr fontAlgn="base">
                <a:spcBef>
                  <a:spcPct val="0"/>
                </a:spcBef>
                <a:spcAft>
                  <a:spcPct val="0"/>
                </a:spcAft>
              </a:pPr>
              <a:t>‹#›</a:t>
            </a:fld>
            <a:endParaRPr lang="en-US" altLang="zh-CN" smtClean="0">
              <a:solidFill>
                <a:srgbClr val="000000"/>
              </a:solidFill>
            </a:endParaRPr>
          </a:p>
        </p:txBody>
      </p:sp>
      <p:sp>
        <p:nvSpPr>
          <p:cNvPr id="1032" name="Freeform 8"/>
          <p:cNvSpPr>
            <a:spLocks/>
          </p:cNvSpPr>
          <p:nvPr/>
        </p:nvSpPr>
        <p:spPr bwMode="auto">
          <a:xfrm rot="-3172564">
            <a:off x="7865269" y="24607"/>
            <a:ext cx="1165225" cy="2097087"/>
          </a:xfrm>
          <a:custGeom>
            <a:avLst/>
            <a:gdLst>
              <a:gd name="T0" fmla="*/ 2147483647 w 2911"/>
              <a:gd name="T1" fmla="*/ 0 h 3703"/>
              <a:gd name="T2" fmla="*/ 2147483647 w 2911"/>
              <a:gd name="T3" fmla="*/ 2147483647 h 3703"/>
              <a:gd name="T4" fmla="*/ 2147483647 w 2911"/>
              <a:gd name="T5" fmla="*/ 2147483647 h 3703"/>
              <a:gd name="T6" fmla="*/ 0 w 2911"/>
              <a:gd name="T7" fmla="*/ 2147483647 h 3703"/>
              <a:gd name="T8" fmla="*/ 2147483647 w 2911"/>
              <a:gd name="T9" fmla="*/ 2147483647 h 3703"/>
              <a:gd name="T10" fmla="*/ 2147483647 w 2911"/>
              <a:gd name="T11" fmla="*/ 2147483647 h 3703"/>
              <a:gd name="T12" fmla="*/ 2147483647 w 2911"/>
              <a:gd name="T13" fmla="*/ 2147483647 h 3703"/>
              <a:gd name="T14" fmla="*/ 2147483647 w 2911"/>
              <a:gd name="T15" fmla="*/ 2147483647 h 3703"/>
              <a:gd name="T16" fmla="*/ 2147483647 w 2911"/>
              <a:gd name="T17" fmla="*/ 2147483647 h 3703"/>
              <a:gd name="T18" fmla="*/ 2147483647 w 2911"/>
              <a:gd name="T19" fmla="*/ 0 h 3703"/>
              <a:gd name="T20" fmla="*/ 2147483647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33" name="Freeform 9"/>
          <p:cNvSpPr>
            <a:spLocks/>
          </p:cNvSpPr>
          <p:nvPr/>
        </p:nvSpPr>
        <p:spPr bwMode="auto">
          <a:xfrm rot="-3172564">
            <a:off x="7831138" y="192088"/>
            <a:ext cx="1025525" cy="1571625"/>
          </a:xfrm>
          <a:custGeom>
            <a:avLst/>
            <a:gdLst>
              <a:gd name="T0" fmla="*/ 0 w 2561"/>
              <a:gd name="T1" fmla="*/ 2147483647 h 2777"/>
              <a:gd name="T2" fmla="*/ 2147483647 w 2561"/>
              <a:gd name="T3" fmla="*/ 2147483647 h 2777"/>
              <a:gd name="T4" fmla="*/ 2147483647 w 2561"/>
              <a:gd name="T5" fmla="*/ 2147483647 h 2777"/>
              <a:gd name="T6" fmla="*/ 2147483647 w 2561"/>
              <a:gd name="T7" fmla="*/ 2147483647 h 2777"/>
              <a:gd name="T8" fmla="*/ 2147483647 w 2561"/>
              <a:gd name="T9" fmla="*/ 2147483647 h 2777"/>
              <a:gd name="T10" fmla="*/ 2147483647 w 2561"/>
              <a:gd name="T11" fmla="*/ 0 h 2777"/>
              <a:gd name="T12" fmla="*/ 0 w 2561"/>
              <a:gd name="T13" fmla="*/ 2147483647 h 2777"/>
              <a:gd name="T14" fmla="*/ 0 w 2561"/>
              <a:gd name="T15" fmla="*/ 2147483647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nvGrpSpPr>
          <p:cNvPr id="1034" name="Group 10"/>
          <p:cNvGrpSpPr>
            <a:grpSpLocks/>
          </p:cNvGrpSpPr>
          <p:nvPr/>
        </p:nvGrpSpPr>
        <p:grpSpPr bwMode="auto">
          <a:xfrm>
            <a:off x="7938" y="5540375"/>
            <a:ext cx="1784350" cy="1246188"/>
            <a:chOff x="5" y="3490"/>
            <a:chExt cx="1124" cy="785"/>
          </a:xfrm>
        </p:grpSpPr>
        <p:sp>
          <p:nvSpPr>
            <p:cNvPr id="1051" name="Freeform 11"/>
            <p:cNvSpPr>
              <a:spLocks/>
            </p:cNvSpPr>
            <p:nvPr userDrawn="1"/>
          </p:nvSpPr>
          <p:spPr bwMode="auto">
            <a:xfrm>
              <a:off x="24" y="3505"/>
              <a:ext cx="1089" cy="649"/>
            </a:xfrm>
            <a:custGeom>
              <a:avLst/>
              <a:gdLst>
                <a:gd name="T0" fmla="*/ 199 w 2177"/>
                <a:gd name="T1" fmla="*/ 158 h 1298"/>
                <a:gd name="T2" fmla="*/ 178 w 2177"/>
                <a:gd name="T3" fmla="*/ 139 h 1298"/>
                <a:gd name="T4" fmla="*/ 167 w 2177"/>
                <a:gd name="T5" fmla="*/ 60 h 1298"/>
                <a:gd name="T6" fmla="*/ 268 w 2177"/>
                <a:gd name="T7" fmla="*/ 42 h 1298"/>
                <a:gd name="T8" fmla="*/ 273 w 2177"/>
                <a:gd name="T9" fmla="*/ 26 h 1298"/>
                <a:gd name="T10" fmla="*/ 263 w 2177"/>
                <a:gd name="T11" fmla="*/ 13 h 1298"/>
                <a:gd name="T12" fmla="*/ 160 w 2177"/>
                <a:gd name="T13" fmla="*/ 27 h 1298"/>
                <a:gd name="T14" fmla="*/ 153 w 2177"/>
                <a:gd name="T15" fmla="*/ 4 h 1298"/>
                <a:gd name="T16" fmla="*/ 136 w 2177"/>
                <a:gd name="T17" fmla="*/ 0 h 1298"/>
                <a:gd name="T18" fmla="*/ 120 w 2177"/>
                <a:gd name="T19" fmla="*/ 4 h 1298"/>
                <a:gd name="T20" fmla="*/ 111 w 2177"/>
                <a:gd name="T21" fmla="*/ 14 h 1298"/>
                <a:gd name="T22" fmla="*/ 118 w 2177"/>
                <a:gd name="T23" fmla="*/ 36 h 1298"/>
                <a:gd name="T24" fmla="*/ 83 w 2177"/>
                <a:gd name="T25" fmla="*/ 56 h 1298"/>
                <a:gd name="T26" fmla="*/ 123 w 2177"/>
                <a:gd name="T27" fmla="*/ 60 h 1298"/>
                <a:gd name="T28" fmla="*/ 139 w 2177"/>
                <a:gd name="T29" fmla="*/ 112 h 1298"/>
                <a:gd name="T30" fmla="*/ 18 w 2177"/>
                <a:gd name="T31" fmla="*/ 59 h 1298"/>
                <a:gd name="T32" fmla="*/ 6 w 2177"/>
                <a:gd name="T33" fmla="*/ 64 h 1298"/>
                <a:gd name="T34" fmla="*/ 0 w 2177"/>
                <a:gd name="T35" fmla="*/ 80 h 1298"/>
                <a:gd name="T36" fmla="*/ 7 w 2177"/>
                <a:gd name="T37" fmla="*/ 98 h 1298"/>
                <a:gd name="T38" fmla="*/ 143 w 2177"/>
                <a:gd name="T39" fmla="*/ 161 h 1298"/>
                <a:gd name="T40" fmla="*/ 173 w 2177"/>
                <a:gd name="T41" fmla="*/ 157 h 1298"/>
                <a:gd name="T42" fmla="*/ 197 w 2177"/>
                <a:gd name="T43" fmla="*/ 163 h 1298"/>
                <a:gd name="T44" fmla="*/ 199 w 2177"/>
                <a:gd name="T45" fmla="*/ 158 h 1298"/>
                <a:gd name="T46" fmla="*/ 199 w 2177"/>
                <a:gd name="T47" fmla="*/ 158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2" name="Freeform 12"/>
            <p:cNvSpPr>
              <a:spLocks/>
            </p:cNvSpPr>
            <p:nvPr userDrawn="1"/>
          </p:nvSpPr>
          <p:spPr bwMode="auto">
            <a:xfrm>
              <a:off x="1022" y="3582"/>
              <a:ext cx="71" cy="129"/>
            </a:xfrm>
            <a:custGeom>
              <a:avLst/>
              <a:gdLst>
                <a:gd name="T0" fmla="*/ 0 w 143"/>
                <a:gd name="T1" fmla="*/ 1 h 258"/>
                <a:gd name="T2" fmla="*/ 15 w 143"/>
                <a:gd name="T3" fmla="*/ 0 h 258"/>
                <a:gd name="T4" fmla="*/ 17 w 143"/>
                <a:gd name="T5" fmla="*/ 30 h 258"/>
                <a:gd name="T6" fmla="*/ 1 w 143"/>
                <a:gd name="T7" fmla="*/ 33 h 258"/>
                <a:gd name="T8" fmla="*/ 0 w 143"/>
                <a:gd name="T9" fmla="*/ 1 h 258"/>
                <a:gd name="T10" fmla="*/ 0 w 143"/>
                <a:gd name="T11" fmla="*/ 1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3" name="Freeform 13"/>
            <p:cNvSpPr>
              <a:spLocks/>
            </p:cNvSpPr>
            <p:nvPr userDrawn="1"/>
          </p:nvSpPr>
          <p:spPr bwMode="auto">
            <a:xfrm>
              <a:off x="20" y="3774"/>
              <a:ext cx="792" cy="410"/>
            </a:xfrm>
            <a:custGeom>
              <a:avLst/>
              <a:gdLst>
                <a:gd name="T0" fmla="*/ 17 w 1586"/>
                <a:gd name="T1" fmla="*/ 0 h 821"/>
                <a:gd name="T2" fmla="*/ 166 w 1586"/>
                <a:gd name="T3" fmla="*/ 64 h 821"/>
                <a:gd name="T4" fmla="*/ 178 w 1586"/>
                <a:gd name="T5" fmla="*/ 79 h 821"/>
                <a:gd name="T6" fmla="*/ 198 w 1586"/>
                <a:gd name="T7" fmla="*/ 99 h 821"/>
                <a:gd name="T8" fmla="*/ 195 w 1586"/>
                <a:gd name="T9" fmla="*/ 102 h 821"/>
                <a:gd name="T10" fmla="*/ 168 w 1586"/>
                <a:gd name="T11" fmla="*/ 98 h 821"/>
                <a:gd name="T12" fmla="*/ 143 w 1586"/>
                <a:gd name="T13" fmla="*/ 101 h 821"/>
                <a:gd name="T14" fmla="*/ 5 w 1586"/>
                <a:gd name="T15" fmla="*/ 37 h 821"/>
                <a:gd name="T16" fmla="*/ 0 w 1586"/>
                <a:gd name="T17" fmla="*/ 18 h 821"/>
                <a:gd name="T18" fmla="*/ 5 w 1586"/>
                <a:gd name="T19" fmla="*/ 4 h 821"/>
                <a:gd name="T20" fmla="*/ 17 w 1586"/>
                <a:gd name="T21" fmla="*/ 0 h 821"/>
                <a:gd name="T22" fmla="*/ 1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4" name="Freeform 14"/>
            <p:cNvSpPr>
              <a:spLocks/>
            </p:cNvSpPr>
            <p:nvPr userDrawn="1"/>
          </p:nvSpPr>
          <p:spPr bwMode="auto">
            <a:xfrm>
              <a:off x="129" y="3808"/>
              <a:ext cx="525" cy="374"/>
            </a:xfrm>
            <a:custGeom>
              <a:avLst/>
              <a:gdLst>
                <a:gd name="T0" fmla="*/ 0 w 1049"/>
                <a:gd name="T1" fmla="*/ 41 h 747"/>
                <a:gd name="T2" fmla="*/ 116 w 1049"/>
                <a:gd name="T3" fmla="*/ 94 h 747"/>
                <a:gd name="T4" fmla="*/ 118 w 1049"/>
                <a:gd name="T5" fmla="*/ 67 h 747"/>
                <a:gd name="T6" fmla="*/ 132 w 1049"/>
                <a:gd name="T7" fmla="*/ 53 h 747"/>
                <a:gd name="T8" fmla="*/ 10 w 1049"/>
                <a:gd name="T9" fmla="*/ 0 h 747"/>
                <a:gd name="T10" fmla="*/ 0 w 1049"/>
                <a:gd name="T11" fmla="*/ 16 h 747"/>
                <a:gd name="T12" fmla="*/ 0 w 1049"/>
                <a:gd name="T13" fmla="*/ 41 h 747"/>
                <a:gd name="T14" fmla="*/ 0 w 1049"/>
                <a:gd name="T15" fmla="*/ 4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5" name="Freeform 15"/>
            <p:cNvSpPr>
              <a:spLocks/>
            </p:cNvSpPr>
            <p:nvPr userDrawn="1"/>
          </p:nvSpPr>
          <p:spPr bwMode="auto">
            <a:xfrm>
              <a:off x="485" y="3532"/>
              <a:ext cx="135" cy="121"/>
            </a:xfrm>
            <a:custGeom>
              <a:avLst/>
              <a:gdLst>
                <a:gd name="T0" fmla="*/ 0 w 272"/>
                <a:gd name="T1" fmla="*/ 4 h 241"/>
                <a:gd name="T2" fmla="*/ 19 w 272"/>
                <a:gd name="T3" fmla="*/ 0 h 241"/>
                <a:gd name="T4" fmla="*/ 31 w 272"/>
                <a:gd name="T5" fmla="*/ 5 h 241"/>
                <a:gd name="T6" fmla="*/ 33 w 272"/>
                <a:gd name="T7" fmla="*/ 18 h 241"/>
                <a:gd name="T8" fmla="*/ 20 w 272"/>
                <a:gd name="T9" fmla="*/ 19 h 241"/>
                <a:gd name="T10" fmla="*/ 4 w 272"/>
                <a:gd name="T11" fmla="*/ 31 h 241"/>
                <a:gd name="T12" fmla="*/ 0 w 272"/>
                <a:gd name="T13" fmla="*/ 4 h 241"/>
                <a:gd name="T14" fmla="*/ 0 w 272"/>
                <a:gd name="T15" fmla="*/ 4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6" name="Freeform 16"/>
            <p:cNvSpPr>
              <a:spLocks/>
            </p:cNvSpPr>
            <p:nvPr userDrawn="1"/>
          </p:nvSpPr>
          <p:spPr bwMode="auto">
            <a:xfrm>
              <a:off x="641" y="4163"/>
              <a:ext cx="76" cy="112"/>
            </a:xfrm>
            <a:custGeom>
              <a:avLst/>
              <a:gdLst>
                <a:gd name="T0" fmla="*/ 19 w 152"/>
                <a:gd name="T1" fmla="*/ 1 h 224"/>
                <a:gd name="T2" fmla="*/ 19 w 152"/>
                <a:gd name="T3" fmla="*/ 28 h 224"/>
                <a:gd name="T4" fmla="*/ 0 w 152"/>
                <a:gd name="T5" fmla="*/ 1 h 224"/>
                <a:gd name="T6" fmla="*/ 9 w 152"/>
                <a:gd name="T7" fmla="*/ 0 h 224"/>
                <a:gd name="T8" fmla="*/ 19 w 152"/>
                <a:gd name="T9" fmla="*/ 1 h 224"/>
                <a:gd name="T10" fmla="*/ 19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7" name="Freeform 17"/>
            <p:cNvSpPr>
              <a:spLocks/>
            </p:cNvSpPr>
            <p:nvPr userDrawn="1"/>
          </p:nvSpPr>
          <p:spPr bwMode="auto">
            <a:xfrm>
              <a:off x="504" y="3607"/>
              <a:ext cx="193" cy="383"/>
            </a:xfrm>
            <a:custGeom>
              <a:avLst/>
              <a:gdLst>
                <a:gd name="T0" fmla="*/ 0 w 386"/>
                <a:gd name="T1" fmla="*/ 10 h 764"/>
                <a:gd name="T2" fmla="*/ 11 w 386"/>
                <a:gd name="T3" fmla="*/ 0 h 764"/>
                <a:gd name="T4" fmla="*/ 29 w 386"/>
                <a:gd name="T5" fmla="*/ 1 h 764"/>
                <a:gd name="T6" fmla="*/ 49 w 386"/>
                <a:gd name="T7" fmla="*/ 96 h 764"/>
                <a:gd name="T8" fmla="*/ 35 w 386"/>
                <a:gd name="T9" fmla="*/ 91 h 764"/>
                <a:gd name="T10" fmla="*/ 19 w 386"/>
                <a:gd name="T11" fmla="*/ 85 h 764"/>
                <a:gd name="T12" fmla="*/ 0 w 386"/>
                <a:gd name="T13" fmla="*/ 10 h 764"/>
                <a:gd name="T14" fmla="*/ 0 w 386"/>
                <a:gd name="T15" fmla="*/ 10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8" name="Freeform 18"/>
            <p:cNvSpPr>
              <a:spLocks/>
            </p:cNvSpPr>
            <p:nvPr userDrawn="1"/>
          </p:nvSpPr>
          <p:spPr bwMode="auto">
            <a:xfrm>
              <a:off x="668" y="3590"/>
              <a:ext cx="364" cy="174"/>
            </a:xfrm>
            <a:custGeom>
              <a:avLst/>
              <a:gdLst>
                <a:gd name="T0" fmla="*/ 87 w 728"/>
                <a:gd name="T1" fmla="*/ 0 h 348"/>
                <a:gd name="T2" fmla="*/ 0 w 728"/>
                <a:gd name="T3" fmla="*/ 14 h 348"/>
                <a:gd name="T4" fmla="*/ 4 w 728"/>
                <a:gd name="T5" fmla="*/ 44 h 348"/>
                <a:gd name="T6" fmla="*/ 90 w 728"/>
                <a:gd name="T7" fmla="*/ 30 h 348"/>
                <a:gd name="T8" fmla="*/ 91 w 728"/>
                <a:gd name="T9" fmla="*/ 6 h 348"/>
                <a:gd name="T10" fmla="*/ 87 w 728"/>
                <a:gd name="T11" fmla="*/ 0 h 348"/>
                <a:gd name="T12" fmla="*/ 87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9" name="Freeform 19"/>
            <p:cNvSpPr>
              <a:spLocks/>
            </p:cNvSpPr>
            <p:nvPr userDrawn="1"/>
          </p:nvSpPr>
          <p:spPr bwMode="auto">
            <a:xfrm>
              <a:off x="347" y="3693"/>
              <a:ext cx="156" cy="67"/>
            </a:xfrm>
            <a:custGeom>
              <a:avLst/>
              <a:gdLst>
                <a:gd name="T0" fmla="*/ 34 w 312"/>
                <a:gd name="T1" fmla="*/ 0 h 135"/>
                <a:gd name="T2" fmla="*/ 0 w 312"/>
                <a:gd name="T3" fmla="*/ 9 h 135"/>
                <a:gd name="T4" fmla="*/ 39 w 312"/>
                <a:gd name="T5" fmla="*/ 16 h 135"/>
                <a:gd name="T6" fmla="*/ 34 w 312"/>
                <a:gd name="T7" fmla="*/ 0 h 135"/>
                <a:gd name="T8" fmla="*/ 34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nvGrpSpPr>
            <p:cNvPr id="1060" name="Group 20"/>
            <p:cNvGrpSpPr>
              <a:grpSpLocks/>
            </p:cNvGrpSpPr>
            <p:nvPr userDrawn="1"/>
          </p:nvGrpSpPr>
          <p:grpSpPr bwMode="auto">
            <a:xfrm>
              <a:off x="5" y="3490"/>
              <a:ext cx="1124" cy="780"/>
              <a:chOff x="5" y="3490"/>
              <a:chExt cx="1124" cy="780"/>
            </a:xfrm>
          </p:grpSpPr>
          <p:grpSp>
            <p:nvGrpSpPr>
              <p:cNvPr id="1061" name="Group 21"/>
              <p:cNvGrpSpPr>
                <a:grpSpLocks/>
              </p:cNvGrpSpPr>
              <p:nvPr userDrawn="1"/>
            </p:nvGrpSpPr>
            <p:grpSpPr bwMode="auto">
              <a:xfrm>
                <a:off x="499" y="3562"/>
                <a:ext cx="548" cy="708"/>
                <a:chOff x="499" y="3562"/>
                <a:chExt cx="548" cy="708"/>
              </a:xfrm>
            </p:grpSpPr>
            <p:sp>
              <p:nvSpPr>
                <p:cNvPr id="1074" name="Freeform 22"/>
                <p:cNvSpPr>
                  <a:spLocks/>
                </p:cNvSpPr>
                <p:nvPr userDrawn="1"/>
              </p:nvSpPr>
              <p:spPr bwMode="auto">
                <a:xfrm>
                  <a:off x="499" y="3587"/>
                  <a:ext cx="157" cy="87"/>
                </a:xfrm>
                <a:custGeom>
                  <a:avLst/>
                  <a:gdLst>
                    <a:gd name="T0" fmla="*/ 0 w 313"/>
                    <a:gd name="T1" fmla="*/ 13 h 175"/>
                    <a:gd name="T2" fmla="*/ 15 w 313"/>
                    <a:gd name="T3" fmla="*/ 1 h 175"/>
                    <a:gd name="T4" fmla="*/ 27 w 313"/>
                    <a:gd name="T5" fmla="*/ 0 h 175"/>
                    <a:gd name="T6" fmla="*/ 37 w 313"/>
                    <a:gd name="T7" fmla="*/ 3 h 175"/>
                    <a:gd name="T8" fmla="*/ 40 w 313"/>
                    <a:gd name="T9" fmla="*/ 11 h 175"/>
                    <a:gd name="T10" fmla="*/ 21 w 313"/>
                    <a:gd name="T11" fmla="*/ 8 h 175"/>
                    <a:gd name="T12" fmla="*/ 10 w 313"/>
                    <a:gd name="T13" fmla="*/ 12 h 175"/>
                    <a:gd name="T14" fmla="*/ 2 w 313"/>
                    <a:gd name="T15" fmla="*/ 21 h 175"/>
                    <a:gd name="T16" fmla="*/ 0 w 313"/>
                    <a:gd name="T17" fmla="*/ 13 h 175"/>
                    <a:gd name="T18" fmla="*/ 0 w 313"/>
                    <a:gd name="T19" fmla="*/ 13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5" name="Freeform 23"/>
                <p:cNvSpPr>
                  <a:spLocks/>
                </p:cNvSpPr>
                <p:nvPr userDrawn="1"/>
              </p:nvSpPr>
              <p:spPr bwMode="auto">
                <a:xfrm>
                  <a:off x="636" y="4137"/>
                  <a:ext cx="115" cy="133"/>
                </a:xfrm>
                <a:custGeom>
                  <a:avLst/>
                  <a:gdLst>
                    <a:gd name="T0" fmla="*/ 0 w 230"/>
                    <a:gd name="T1" fmla="*/ 5 h 266"/>
                    <a:gd name="T2" fmla="*/ 20 w 230"/>
                    <a:gd name="T3" fmla="*/ 34 h 266"/>
                    <a:gd name="T4" fmla="*/ 29 w 230"/>
                    <a:gd name="T5" fmla="*/ 32 h 266"/>
                    <a:gd name="T6" fmla="*/ 28 w 230"/>
                    <a:gd name="T7" fmla="*/ 3 h 266"/>
                    <a:gd name="T8" fmla="*/ 21 w 230"/>
                    <a:gd name="T9" fmla="*/ 0 h 266"/>
                    <a:gd name="T10" fmla="*/ 23 w 230"/>
                    <a:gd name="T11" fmla="*/ 25 h 266"/>
                    <a:gd name="T12" fmla="*/ 9 w 230"/>
                    <a:gd name="T13" fmla="*/ 1 h 266"/>
                    <a:gd name="T14" fmla="*/ 0 w 230"/>
                    <a:gd name="T15" fmla="*/ 5 h 266"/>
                    <a:gd name="T16" fmla="*/ 0 w 230"/>
                    <a:gd name="T17" fmla="*/ 5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6" name="Freeform 24"/>
                <p:cNvSpPr>
                  <a:spLocks/>
                </p:cNvSpPr>
                <p:nvPr userDrawn="1"/>
              </p:nvSpPr>
              <p:spPr bwMode="auto">
                <a:xfrm>
                  <a:off x="1004" y="3562"/>
                  <a:ext cx="43" cy="117"/>
                </a:xfrm>
                <a:custGeom>
                  <a:avLst/>
                  <a:gdLst>
                    <a:gd name="T0" fmla="*/ 0 w 87"/>
                    <a:gd name="T1" fmla="*/ 3 h 234"/>
                    <a:gd name="T2" fmla="*/ 4 w 87"/>
                    <a:gd name="T3" fmla="*/ 12 h 234"/>
                    <a:gd name="T4" fmla="*/ 5 w 87"/>
                    <a:gd name="T5" fmla="*/ 20 h 234"/>
                    <a:gd name="T6" fmla="*/ 3 w 87"/>
                    <a:gd name="T7" fmla="*/ 30 h 234"/>
                    <a:gd name="T8" fmla="*/ 10 w 87"/>
                    <a:gd name="T9" fmla="*/ 28 h 234"/>
                    <a:gd name="T10" fmla="*/ 10 w 87"/>
                    <a:gd name="T11" fmla="*/ 15 h 234"/>
                    <a:gd name="T12" fmla="*/ 5 w 87"/>
                    <a:gd name="T13" fmla="*/ 0 h 234"/>
                    <a:gd name="T14" fmla="*/ 0 w 87"/>
                    <a:gd name="T15" fmla="*/ 3 h 234"/>
                    <a:gd name="T16" fmla="*/ 0 w 87"/>
                    <a:gd name="T17" fmla="*/ 3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sp>
            <p:nvSpPr>
              <p:cNvPr id="1062" name="Freeform 25"/>
              <p:cNvSpPr>
                <a:spLocks/>
              </p:cNvSpPr>
              <p:nvPr userDrawn="1"/>
            </p:nvSpPr>
            <p:spPr bwMode="auto">
              <a:xfrm>
                <a:off x="76" y="3732"/>
                <a:ext cx="595" cy="250"/>
              </a:xfrm>
              <a:custGeom>
                <a:avLst/>
                <a:gdLst>
                  <a:gd name="T0" fmla="*/ 13 w 1190"/>
                  <a:gd name="T1" fmla="*/ 0 h 500"/>
                  <a:gd name="T2" fmla="*/ 149 w 1190"/>
                  <a:gd name="T3" fmla="*/ 62 h 500"/>
                  <a:gd name="T4" fmla="*/ 135 w 1190"/>
                  <a:gd name="T5" fmla="*/ 63 h 500"/>
                  <a:gd name="T6" fmla="*/ 0 w 1190"/>
                  <a:gd name="T7" fmla="*/ 4 h 500"/>
                  <a:gd name="T8" fmla="*/ 13 w 1190"/>
                  <a:gd name="T9" fmla="*/ 0 h 500"/>
                  <a:gd name="T10" fmla="*/ 13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3" name="Freeform 26"/>
              <p:cNvSpPr>
                <a:spLocks/>
              </p:cNvSpPr>
              <p:nvPr userDrawn="1"/>
            </p:nvSpPr>
            <p:spPr bwMode="auto">
              <a:xfrm>
                <a:off x="260" y="3886"/>
                <a:ext cx="244" cy="148"/>
              </a:xfrm>
              <a:custGeom>
                <a:avLst/>
                <a:gdLst>
                  <a:gd name="T0" fmla="*/ 1 w 489"/>
                  <a:gd name="T1" fmla="*/ 5 h 296"/>
                  <a:gd name="T2" fmla="*/ 20 w 489"/>
                  <a:gd name="T3" fmla="*/ 9 h 296"/>
                  <a:gd name="T4" fmla="*/ 40 w 489"/>
                  <a:gd name="T5" fmla="*/ 18 h 296"/>
                  <a:gd name="T6" fmla="*/ 55 w 489"/>
                  <a:gd name="T7" fmla="*/ 31 h 296"/>
                  <a:gd name="T8" fmla="*/ 40 w 489"/>
                  <a:gd name="T9" fmla="*/ 29 h 296"/>
                  <a:gd name="T10" fmla="*/ 17 w 489"/>
                  <a:gd name="T11" fmla="*/ 19 h 296"/>
                  <a:gd name="T12" fmla="*/ 6 w 489"/>
                  <a:gd name="T13" fmla="*/ 10 h 296"/>
                  <a:gd name="T14" fmla="*/ 13 w 489"/>
                  <a:gd name="T15" fmla="*/ 21 h 296"/>
                  <a:gd name="T16" fmla="*/ 34 w 489"/>
                  <a:gd name="T17" fmla="*/ 34 h 296"/>
                  <a:gd name="T18" fmla="*/ 58 w 489"/>
                  <a:gd name="T19" fmla="*/ 37 h 296"/>
                  <a:gd name="T20" fmla="*/ 61 w 489"/>
                  <a:gd name="T21" fmla="*/ 28 h 296"/>
                  <a:gd name="T22" fmla="*/ 49 w 489"/>
                  <a:gd name="T23" fmla="*/ 15 h 296"/>
                  <a:gd name="T24" fmla="*/ 21 w 489"/>
                  <a:gd name="T25" fmla="*/ 3 h 296"/>
                  <a:gd name="T26" fmla="*/ 0 w 489"/>
                  <a:gd name="T27" fmla="*/ 0 h 296"/>
                  <a:gd name="T28" fmla="*/ 1 w 489"/>
                  <a:gd name="T29" fmla="*/ 5 h 296"/>
                  <a:gd name="T30" fmla="*/ 1 w 489"/>
                  <a:gd name="T31" fmla="*/ 5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4" name="Freeform 27"/>
              <p:cNvSpPr>
                <a:spLocks/>
              </p:cNvSpPr>
              <p:nvPr userDrawn="1"/>
            </p:nvSpPr>
            <p:spPr bwMode="auto">
              <a:xfrm>
                <a:off x="565" y="3680"/>
                <a:ext cx="107" cy="238"/>
              </a:xfrm>
              <a:custGeom>
                <a:avLst/>
                <a:gdLst>
                  <a:gd name="T0" fmla="*/ 3 w 213"/>
                  <a:gd name="T1" fmla="*/ 0 h 478"/>
                  <a:gd name="T2" fmla="*/ 12 w 213"/>
                  <a:gd name="T3" fmla="*/ 3 h 478"/>
                  <a:gd name="T4" fmla="*/ 10 w 213"/>
                  <a:gd name="T5" fmla="*/ 24 h 478"/>
                  <a:gd name="T6" fmla="*/ 14 w 213"/>
                  <a:gd name="T7" fmla="*/ 40 h 478"/>
                  <a:gd name="T8" fmla="*/ 27 w 213"/>
                  <a:gd name="T9" fmla="*/ 56 h 478"/>
                  <a:gd name="T10" fmla="*/ 13 w 213"/>
                  <a:gd name="T11" fmla="*/ 59 h 478"/>
                  <a:gd name="T12" fmla="*/ 4 w 213"/>
                  <a:gd name="T13" fmla="*/ 42 h 478"/>
                  <a:gd name="T14" fmla="*/ 0 w 213"/>
                  <a:gd name="T15" fmla="*/ 7 h 478"/>
                  <a:gd name="T16" fmla="*/ 3 w 213"/>
                  <a:gd name="T17" fmla="*/ 0 h 478"/>
                  <a:gd name="T18" fmla="*/ 3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nvGrpSpPr>
              <p:cNvPr id="1065" name="Group 28"/>
              <p:cNvGrpSpPr>
                <a:grpSpLocks/>
              </p:cNvGrpSpPr>
              <p:nvPr userDrawn="1"/>
            </p:nvGrpSpPr>
            <p:grpSpPr bwMode="auto">
              <a:xfrm>
                <a:off x="5" y="3490"/>
                <a:ext cx="1124" cy="678"/>
                <a:chOff x="5" y="3490"/>
                <a:chExt cx="1124" cy="678"/>
              </a:xfrm>
            </p:grpSpPr>
            <p:sp>
              <p:nvSpPr>
                <p:cNvPr id="1066" name="Freeform 29"/>
                <p:cNvSpPr>
                  <a:spLocks/>
                </p:cNvSpPr>
                <p:nvPr userDrawn="1"/>
              </p:nvSpPr>
              <p:spPr bwMode="auto">
                <a:xfrm>
                  <a:off x="669" y="4048"/>
                  <a:ext cx="75" cy="87"/>
                </a:xfrm>
                <a:custGeom>
                  <a:avLst/>
                  <a:gdLst>
                    <a:gd name="T0" fmla="*/ 14 w 150"/>
                    <a:gd name="T1" fmla="*/ 0 h 173"/>
                    <a:gd name="T2" fmla="*/ 5 w 150"/>
                    <a:gd name="T3" fmla="*/ 9 h 173"/>
                    <a:gd name="T4" fmla="*/ 0 w 150"/>
                    <a:gd name="T5" fmla="*/ 22 h 173"/>
                    <a:gd name="T6" fmla="*/ 10 w 150"/>
                    <a:gd name="T7" fmla="*/ 20 h 173"/>
                    <a:gd name="T8" fmla="*/ 13 w 150"/>
                    <a:gd name="T9" fmla="*/ 11 h 173"/>
                    <a:gd name="T10" fmla="*/ 19 w 150"/>
                    <a:gd name="T11" fmla="*/ 4 h 173"/>
                    <a:gd name="T12" fmla="*/ 14 w 150"/>
                    <a:gd name="T13" fmla="*/ 0 h 173"/>
                    <a:gd name="T14" fmla="*/ 14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7" name="Freeform 30"/>
                <p:cNvSpPr>
                  <a:spLocks/>
                </p:cNvSpPr>
                <p:nvPr userDrawn="1"/>
              </p:nvSpPr>
              <p:spPr bwMode="auto">
                <a:xfrm>
                  <a:off x="5" y="3728"/>
                  <a:ext cx="842" cy="440"/>
                </a:xfrm>
                <a:custGeom>
                  <a:avLst/>
                  <a:gdLst>
                    <a:gd name="T0" fmla="*/ 20 w 1684"/>
                    <a:gd name="T1" fmla="*/ 0 h 880"/>
                    <a:gd name="T2" fmla="*/ 8 w 1684"/>
                    <a:gd name="T3" fmla="*/ 7 h 880"/>
                    <a:gd name="T4" fmla="*/ 0 w 1684"/>
                    <a:gd name="T5" fmla="*/ 26 h 880"/>
                    <a:gd name="T6" fmla="*/ 9 w 1684"/>
                    <a:gd name="T7" fmla="*/ 45 h 880"/>
                    <a:gd name="T8" fmla="*/ 148 w 1684"/>
                    <a:gd name="T9" fmla="*/ 109 h 880"/>
                    <a:gd name="T10" fmla="*/ 178 w 1684"/>
                    <a:gd name="T11" fmla="*/ 105 h 880"/>
                    <a:gd name="T12" fmla="*/ 202 w 1684"/>
                    <a:gd name="T13" fmla="*/ 110 h 880"/>
                    <a:gd name="T14" fmla="*/ 211 w 1684"/>
                    <a:gd name="T15" fmla="*/ 101 h 880"/>
                    <a:gd name="T16" fmla="*/ 188 w 1684"/>
                    <a:gd name="T17" fmla="*/ 83 h 880"/>
                    <a:gd name="T18" fmla="*/ 179 w 1684"/>
                    <a:gd name="T19" fmla="*/ 64 h 880"/>
                    <a:gd name="T20" fmla="*/ 172 w 1684"/>
                    <a:gd name="T21" fmla="*/ 66 h 880"/>
                    <a:gd name="T22" fmla="*/ 180 w 1684"/>
                    <a:gd name="T23" fmla="*/ 83 h 880"/>
                    <a:gd name="T24" fmla="*/ 198 w 1684"/>
                    <a:gd name="T25" fmla="*/ 102 h 880"/>
                    <a:gd name="T26" fmla="*/ 177 w 1684"/>
                    <a:gd name="T27" fmla="*/ 99 h 880"/>
                    <a:gd name="T28" fmla="*/ 153 w 1684"/>
                    <a:gd name="T29" fmla="*/ 102 h 880"/>
                    <a:gd name="T30" fmla="*/ 157 w 1684"/>
                    <a:gd name="T31" fmla="*/ 82 h 880"/>
                    <a:gd name="T32" fmla="*/ 168 w 1684"/>
                    <a:gd name="T33" fmla="*/ 68 h 880"/>
                    <a:gd name="T34" fmla="*/ 156 w 1684"/>
                    <a:gd name="T35" fmla="*/ 69 h 880"/>
                    <a:gd name="T36" fmla="*/ 146 w 1684"/>
                    <a:gd name="T37" fmla="*/ 83 h 880"/>
                    <a:gd name="T38" fmla="*/ 143 w 1684"/>
                    <a:gd name="T39" fmla="*/ 99 h 880"/>
                    <a:gd name="T40" fmla="*/ 14 w 1684"/>
                    <a:gd name="T41" fmla="*/ 39 h 880"/>
                    <a:gd name="T42" fmla="*/ 10 w 1684"/>
                    <a:gd name="T43" fmla="*/ 27 h 880"/>
                    <a:gd name="T44" fmla="*/ 13 w 1684"/>
                    <a:gd name="T45" fmla="*/ 12 h 880"/>
                    <a:gd name="T46" fmla="*/ 28 w 1684"/>
                    <a:gd name="T47" fmla="*/ 0 h 880"/>
                    <a:gd name="T48" fmla="*/ 20 w 1684"/>
                    <a:gd name="T49" fmla="*/ 0 h 880"/>
                    <a:gd name="T50" fmla="*/ 2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8" name="Freeform 31"/>
                <p:cNvSpPr>
                  <a:spLocks/>
                </p:cNvSpPr>
                <p:nvPr userDrawn="1"/>
              </p:nvSpPr>
              <p:spPr bwMode="auto">
                <a:xfrm>
                  <a:off x="106" y="3770"/>
                  <a:ext cx="80" cy="167"/>
                </a:xfrm>
                <a:custGeom>
                  <a:avLst/>
                  <a:gdLst>
                    <a:gd name="T0" fmla="*/ 15 w 160"/>
                    <a:gd name="T1" fmla="*/ 0 h 335"/>
                    <a:gd name="T2" fmla="*/ 3 w 160"/>
                    <a:gd name="T3" fmla="*/ 13 h 335"/>
                    <a:gd name="T4" fmla="*/ 0 w 160"/>
                    <a:gd name="T5" fmla="*/ 28 h 335"/>
                    <a:gd name="T6" fmla="*/ 5 w 160"/>
                    <a:gd name="T7" fmla="*/ 39 h 335"/>
                    <a:gd name="T8" fmla="*/ 12 w 160"/>
                    <a:gd name="T9" fmla="*/ 41 h 335"/>
                    <a:gd name="T10" fmla="*/ 10 w 160"/>
                    <a:gd name="T11" fmla="*/ 19 h 335"/>
                    <a:gd name="T12" fmla="*/ 20 w 160"/>
                    <a:gd name="T13" fmla="*/ 2 h 335"/>
                    <a:gd name="T14" fmla="*/ 15 w 160"/>
                    <a:gd name="T15" fmla="*/ 0 h 335"/>
                    <a:gd name="T16" fmla="*/ 15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9" name="Freeform 32"/>
                <p:cNvSpPr>
                  <a:spLocks/>
                </p:cNvSpPr>
                <p:nvPr userDrawn="1"/>
              </p:nvSpPr>
              <p:spPr bwMode="auto">
                <a:xfrm>
                  <a:off x="449" y="3490"/>
                  <a:ext cx="322" cy="594"/>
                </a:xfrm>
                <a:custGeom>
                  <a:avLst/>
                  <a:gdLst>
                    <a:gd name="T0" fmla="*/ 28 w 642"/>
                    <a:gd name="T1" fmla="*/ 112 h 1188"/>
                    <a:gd name="T2" fmla="*/ 0 w 642"/>
                    <a:gd name="T3" fmla="*/ 16 h 1188"/>
                    <a:gd name="T4" fmla="*/ 11 w 642"/>
                    <a:gd name="T5" fmla="*/ 5 h 1188"/>
                    <a:gd name="T6" fmla="*/ 33 w 642"/>
                    <a:gd name="T7" fmla="*/ 0 h 1188"/>
                    <a:gd name="T8" fmla="*/ 50 w 642"/>
                    <a:gd name="T9" fmla="*/ 8 h 1188"/>
                    <a:gd name="T10" fmla="*/ 81 w 642"/>
                    <a:gd name="T11" fmla="*/ 149 h 1188"/>
                    <a:gd name="T12" fmla="*/ 70 w 642"/>
                    <a:gd name="T13" fmla="*/ 137 h 1188"/>
                    <a:gd name="T14" fmla="*/ 45 w 642"/>
                    <a:gd name="T15" fmla="*/ 13 h 1188"/>
                    <a:gd name="T16" fmla="*/ 29 w 642"/>
                    <a:gd name="T17" fmla="*/ 8 h 1188"/>
                    <a:gd name="T18" fmla="*/ 15 w 642"/>
                    <a:gd name="T19" fmla="*/ 10 h 1188"/>
                    <a:gd name="T20" fmla="*/ 10 w 642"/>
                    <a:gd name="T21" fmla="*/ 18 h 1188"/>
                    <a:gd name="T22" fmla="*/ 39 w 642"/>
                    <a:gd name="T23" fmla="*/ 116 h 1188"/>
                    <a:gd name="T24" fmla="*/ 28 w 642"/>
                    <a:gd name="T25" fmla="*/ 112 h 1188"/>
                    <a:gd name="T26" fmla="*/ 28 w 642"/>
                    <a:gd name="T27" fmla="*/ 112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0" name="Freeform 33"/>
                <p:cNvSpPr>
                  <a:spLocks/>
                </p:cNvSpPr>
                <p:nvPr userDrawn="1"/>
              </p:nvSpPr>
              <p:spPr bwMode="auto">
                <a:xfrm>
                  <a:off x="578" y="3650"/>
                  <a:ext cx="96" cy="252"/>
                </a:xfrm>
                <a:custGeom>
                  <a:avLst/>
                  <a:gdLst>
                    <a:gd name="T0" fmla="*/ 0 w 192"/>
                    <a:gd name="T1" fmla="*/ 4 h 504"/>
                    <a:gd name="T2" fmla="*/ 10 w 192"/>
                    <a:gd name="T3" fmla="*/ 25 h 504"/>
                    <a:gd name="T4" fmla="*/ 15 w 192"/>
                    <a:gd name="T5" fmla="*/ 40 h 504"/>
                    <a:gd name="T6" fmla="*/ 15 w 192"/>
                    <a:gd name="T7" fmla="*/ 63 h 504"/>
                    <a:gd name="T8" fmla="*/ 24 w 192"/>
                    <a:gd name="T9" fmla="*/ 63 h 504"/>
                    <a:gd name="T10" fmla="*/ 24 w 192"/>
                    <a:gd name="T11" fmla="*/ 45 h 504"/>
                    <a:gd name="T12" fmla="*/ 21 w 192"/>
                    <a:gd name="T13" fmla="*/ 26 h 504"/>
                    <a:gd name="T14" fmla="*/ 13 w 192"/>
                    <a:gd name="T15" fmla="*/ 8 h 504"/>
                    <a:gd name="T16" fmla="*/ 8 w 192"/>
                    <a:gd name="T17" fmla="*/ 0 h 504"/>
                    <a:gd name="T18" fmla="*/ 0 w 192"/>
                    <a:gd name="T19" fmla="*/ 4 h 504"/>
                    <a:gd name="T20" fmla="*/ 0 w 192"/>
                    <a:gd name="T21" fmla="*/ 4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1" name="Freeform 34"/>
                <p:cNvSpPr>
                  <a:spLocks/>
                </p:cNvSpPr>
                <p:nvPr userDrawn="1"/>
              </p:nvSpPr>
              <p:spPr bwMode="auto">
                <a:xfrm>
                  <a:off x="328" y="3630"/>
                  <a:ext cx="195" cy="135"/>
                </a:xfrm>
                <a:custGeom>
                  <a:avLst/>
                  <a:gdLst>
                    <a:gd name="T0" fmla="*/ 38 w 390"/>
                    <a:gd name="T1" fmla="*/ 0 h 269"/>
                    <a:gd name="T2" fmla="*/ 33 w 390"/>
                    <a:gd name="T3" fmla="*/ 3 h 269"/>
                    <a:gd name="T4" fmla="*/ 32 w 390"/>
                    <a:gd name="T5" fmla="*/ 9 h 269"/>
                    <a:gd name="T6" fmla="*/ 0 w 390"/>
                    <a:gd name="T7" fmla="*/ 22 h 269"/>
                    <a:gd name="T8" fmla="*/ 0 w 390"/>
                    <a:gd name="T9" fmla="*/ 28 h 269"/>
                    <a:gd name="T10" fmla="*/ 36 w 390"/>
                    <a:gd name="T11" fmla="*/ 29 h 269"/>
                    <a:gd name="T12" fmla="*/ 40 w 390"/>
                    <a:gd name="T13" fmla="*/ 34 h 269"/>
                    <a:gd name="T14" fmla="*/ 49 w 390"/>
                    <a:gd name="T15" fmla="*/ 34 h 269"/>
                    <a:gd name="T16" fmla="*/ 48 w 390"/>
                    <a:gd name="T17" fmla="*/ 24 h 269"/>
                    <a:gd name="T18" fmla="*/ 15 w 390"/>
                    <a:gd name="T19" fmla="*/ 22 h 269"/>
                    <a:gd name="T20" fmla="*/ 42 w 390"/>
                    <a:gd name="T21" fmla="*/ 12 h 269"/>
                    <a:gd name="T22" fmla="*/ 38 w 390"/>
                    <a:gd name="T23" fmla="*/ 0 h 269"/>
                    <a:gd name="T24" fmla="*/ 38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2" name="Freeform 35"/>
                <p:cNvSpPr>
                  <a:spLocks/>
                </p:cNvSpPr>
                <p:nvPr userDrawn="1"/>
              </p:nvSpPr>
              <p:spPr bwMode="auto">
                <a:xfrm>
                  <a:off x="658" y="3538"/>
                  <a:ext cx="471" cy="212"/>
                </a:xfrm>
                <a:custGeom>
                  <a:avLst/>
                  <a:gdLst>
                    <a:gd name="T0" fmla="*/ 0 w 941"/>
                    <a:gd name="T1" fmla="*/ 17 h 424"/>
                    <a:gd name="T2" fmla="*/ 108 w 941"/>
                    <a:gd name="T3" fmla="*/ 0 h 424"/>
                    <a:gd name="T4" fmla="*/ 116 w 941"/>
                    <a:gd name="T5" fmla="*/ 10 h 424"/>
                    <a:gd name="T6" fmla="*/ 118 w 941"/>
                    <a:gd name="T7" fmla="*/ 23 h 424"/>
                    <a:gd name="T8" fmla="*/ 113 w 941"/>
                    <a:gd name="T9" fmla="*/ 36 h 424"/>
                    <a:gd name="T10" fmla="*/ 8 w 941"/>
                    <a:gd name="T11" fmla="*/ 53 h 424"/>
                    <a:gd name="T12" fmla="*/ 7 w 941"/>
                    <a:gd name="T13" fmla="*/ 48 h 424"/>
                    <a:gd name="T14" fmla="*/ 108 w 941"/>
                    <a:gd name="T15" fmla="*/ 31 h 424"/>
                    <a:gd name="T16" fmla="*/ 112 w 941"/>
                    <a:gd name="T17" fmla="*/ 19 h 424"/>
                    <a:gd name="T18" fmla="*/ 105 w 941"/>
                    <a:gd name="T19" fmla="*/ 8 h 424"/>
                    <a:gd name="T20" fmla="*/ 0 w 941"/>
                    <a:gd name="T21" fmla="*/ 24 h 424"/>
                    <a:gd name="T22" fmla="*/ 0 w 941"/>
                    <a:gd name="T23" fmla="*/ 17 h 424"/>
                    <a:gd name="T24" fmla="*/ 0 w 941"/>
                    <a:gd name="T25" fmla="*/ 17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3" name="Freeform 36"/>
                <p:cNvSpPr>
                  <a:spLocks/>
                </p:cNvSpPr>
                <p:nvPr userDrawn="1"/>
              </p:nvSpPr>
              <p:spPr bwMode="auto">
                <a:xfrm>
                  <a:off x="717" y="3606"/>
                  <a:ext cx="245" cy="86"/>
                </a:xfrm>
                <a:custGeom>
                  <a:avLst/>
                  <a:gdLst>
                    <a:gd name="T0" fmla="*/ 0 w 488"/>
                    <a:gd name="T1" fmla="*/ 15 h 173"/>
                    <a:gd name="T2" fmla="*/ 9 w 488"/>
                    <a:gd name="T3" fmla="*/ 21 h 173"/>
                    <a:gd name="T4" fmla="*/ 28 w 488"/>
                    <a:gd name="T5" fmla="*/ 20 h 173"/>
                    <a:gd name="T6" fmla="*/ 53 w 488"/>
                    <a:gd name="T7" fmla="*/ 14 h 173"/>
                    <a:gd name="T8" fmla="*/ 62 w 488"/>
                    <a:gd name="T9" fmla="*/ 5 h 173"/>
                    <a:gd name="T10" fmla="*/ 56 w 488"/>
                    <a:gd name="T11" fmla="*/ 0 h 173"/>
                    <a:gd name="T12" fmla="*/ 32 w 488"/>
                    <a:gd name="T13" fmla="*/ 0 h 173"/>
                    <a:gd name="T14" fmla="*/ 14 w 488"/>
                    <a:gd name="T15" fmla="*/ 1 h 173"/>
                    <a:gd name="T16" fmla="*/ 2 w 488"/>
                    <a:gd name="T17" fmla="*/ 9 h 173"/>
                    <a:gd name="T18" fmla="*/ 14 w 488"/>
                    <a:gd name="T19" fmla="*/ 11 h 173"/>
                    <a:gd name="T20" fmla="*/ 35 w 488"/>
                    <a:gd name="T21" fmla="*/ 6 h 173"/>
                    <a:gd name="T22" fmla="*/ 53 w 488"/>
                    <a:gd name="T23" fmla="*/ 6 h 173"/>
                    <a:gd name="T24" fmla="*/ 34 w 488"/>
                    <a:gd name="T25" fmla="*/ 13 h 173"/>
                    <a:gd name="T26" fmla="*/ 18 w 488"/>
                    <a:gd name="T27" fmla="*/ 15 h 173"/>
                    <a:gd name="T28" fmla="*/ 0 w 488"/>
                    <a:gd name="T29" fmla="*/ 15 h 173"/>
                    <a:gd name="T30" fmla="*/ 0 w 488"/>
                    <a:gd name="T31" fmla="*/ 15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grpSp>
      </p:grpSp>
      <p:grpSp>
        <p:nvGrpSpPr>
          <p:cNvPr id="1035" name="Group 37"/>
          <p:cNvGrpSpPr>
            <a:grpSpLocks/>
          </p:cNvGrpSpPr>
          <p:nvPr/>
        </p:nvGrpSpPr>
        <p:grpSpPr bwMode="auto">
          <a:xfrm>
            <a:off x="8680450" y="2116138"/>
            <a:ext cx="385763" cy="4308475"/>
            <a:chOff x="5468" y="1333"/>
            <a:chExt cx="243" cy="2714"/>
          </a:xfrm>
        </p:grpSpPr>
        <p:sp>
          <p:nvSpPr>
            <p:cNvPr id="1049" name="Freeform 38"/>
            <p:cNvSpPr>
              <a:spLocks/>
            </p:cNvSpPr>
            <p:nvPr userDrawn="1"/>
          </p:nvSpPr>
          <p:spPr bwMode="auto">
            <a:xfrm flipH="1">
              <a:off x="5468" y="2620"/>
              <a:ext cx="205" cy="1427"/>
            </a:xfrm>
            <a:custGeom>
              <a:avLst/>
              <a:gdLst>
                <a:gd name="T0" fmla="*/ 13 w 772"/>
                <a:gd name="T1" fmla="*/ 263 h 3266"/>
                <a:gd name="T2" fmla="*/ 7 w 772"/>
                <a:gd name="T3" fmla="*/ 246 h 3266"/>
                <a:gd name="T4" fmla="*/ 6 w 772"/>
                <a:gd name="T5" fmla="*/ 232 h 3266"/>
                <a:gd name="T6" fmla="*/ 7 w 772"/>
                <a:gd name="T7" fmla="*/ 212 h 3266"/>
                <a:gd name="T8" fmla="*/ 11 w 772"/>
                <a:gd name="T9" fmla="*/ 188 h 3266"/>
                <a:gd name="T10" fmla="*/ 12 w 772"/>
                <a:gd name="T11" fmla="*/ 173 h 3266"/>
                <a:gd name="T12" fmla="*/ 11 w 772"/>
                <a:gd name="T13" fmla="*/ 163 h 3266"/>
                <a:gd name="T14" fmla="*/ 7 w 772"/>
                <a:gd name="T15" fmla="*/ 155 h 3266"/>
                <a:gd name="T16" fmla="*/ 7 w 772"/>
                <a:gd name="T17" fmla="*/ 145 h 3266"/>
                <a:gd name="T18" fmla="*/ 8 w 772"/>
                <a:gd name="T19" fmla="*/ 132 h 3266"/>
                <a:gd name="T20" fmla="*/ 14 w 772"/>
                <a:gd name="T21" fmla="*/ 97 h 3266"/>
                <a:gd name="T22" fmla="*/ 14 w 772"/>
                <a:gd name="T23" fmla="*/ 79 h 3266"/>
                <a:gd name="T24" fmla="*/ 13 w 772"/>
                <a:gd name="T25" fmla="*/ 59 h 3266"/>
                <a:gd name="T26" fmla="*/ 8 w 772"/>
                <a:gd name="T27" fmla="*/ 50 h 3266"/>
                <a:gd name="T28" fmla="*/ 4 w 772"/>
                <a:gd name="T29" fmla="*/ 35 h 3266"/>
                <a:gd name="T30" fmla="*/ 0 w 772"/>
                <a:gd name="T31" fmla="*/ 0 h 3266"/>
                <a:gd name="T32" fmla="*/ 1 w 772"/>
                <a:gd name="T33" fmla="*/ 32 h 3266"/>
                <a:gd name="T34" fmla="*/ 3 w 772"/>
                <a:gd name="T35" fmla="*/ 51 h 3266"/>
                <a:gd name="T36" fmla="*/ 7 w 772"/>
                <a:gd name="T37" fmla="*/ 63 h 3266"/>
                <a:gd name="T38" fmla="*/ 11 w 772"/>
                <a:gd name="T39" fmla="*/ 69 h 3266"/>
                <a:gd name="T40" fmla="*/ 11 w 772"/>
                <a:gd name="T41" fmla="*/ 87 h 3266"/>
                <a:gd name="T42" fmla="*/ 9 w 772"/>
                <a:gd name="T43" fmla="*/ 106 h 3266"/>
                <a:gd name="T44" fmla="*/ 5 w 772"/>
                <a:gd name="T45" fmla="*/ 138 h 3266"/>
                <a:gd name="T46" fmla="*/ 4 w 772"/>
                <a:gd name="T47" fmla="*/ 159 h 3266"/>
                <a:gd name="T48" fmla="*/ 9 w 772"/>
                <a:gd name="T49" fmla="*/ 171 h 3266"/>
                <a:gd name="T50" fmla="*/ 8 w 772"/>
                <a:gd name="T51" fmla="*/ 182 h 3266"/>
                <a:gd name="T52" fmla="*/ 5 w 772"/>
                <a:gd name="T53" fmla="*/ 204 h 3266"/>
                <a:gd name="T54" fmla="*/ 3 w 772"/>
                <a:gd name="T55" fmla="*/ 226 h 3266"/>
                <a:gd name="T56" fmla="*/ 5 w 772"/>
                <a:gd name="T57" fmla="*/ 249 h 3266"/>
                <a:gd name="T58" fmla="*/ 8 w 772"/>
                <a:gd name="T59" fmla="*/ 262 h 3266"/>
                <a:gd name="T60" fmla="*/ 12 w 772"/>
                <a:gd name="T61" fmla="*/ 272 h 3266"/>
                <a:gd name="T62" fmla="*/ 13 w 772"/>
                <a:gd name="T63" fmla="*/ 263 h 3266"/>
                <a:gd name="T64" fmla="*/ 13 w 772"/>
                <a:gd name="T65" fmla="*/ 263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0" name="Freeform 39"/>
            <p:cNvSpPr>
              <a:spLocks/>
            </p:cNvSpPr>
            <p:nvPr userDrawn="1"/>
          </p:nvSpPr>
          <p:spPr bwMode="auto">
            <a:xfrm flipH="1">
              <a:off x="5506" y="1333"/>
              <a:ext cx="205" cy="1633"/>
            </a:xfrm>
            <a:custGeom>
              <a:avLst/>
              <a:gdLst>
                <a:gd name="T0" fmla="*/ 13 w 772"/>
                <a:gd name="T1" fmla="*/ 395 h 3266"/>
                <a:gd name="T2" fmla="*/ 7 w 772"/>
                <a:gd name="T3" fmla="*/ 369 h 3266"/>
                <a:gd name="T4" fmla="*/ 6 w 772"/>
                <a:gd name="T5" fmla="*/ 348 h 3266"/>
                <a:gd name="T6" fmla="*/ 7 w 772"/>
                <a:gd name="T7" fmla="*/ 318 h 3266"/>
                <a:gd name="T8" fmla="*/ 11 w 772"/>
                <a:gd name="T9" fmla="*/ 282 h 3266"/>
                <a:gd name="T10" fmla="*/ 12 w 772"/>
                <a:gd name="T11" fmla="*/ 259 h 3266"/>
                <a:gd name="T12" fmla="*/ 11 w 772"/>
                <a:gd name="T13" fmla="*/ 244 h 3266"/>
                <a:gd name="T14" fmla="*/ 7 w 772"/>
                <a:gd name="T15" fmla="*/ 233 h 3266"/>
                <a:gd name="T16" fmla="*/ 7 w 772"/>
                <a:gd name="T17" fmla="*/ 219 h 3266"/>
                <a:gd name="T18" fmla="*/ 8 w 772"/>
                <a:gd name="T19" fmla="*/ 199 h 3266"/>
                <a:gd name="T20" fmla="*/ 14 w 772"/>
                <a:gd name="T21" fmla="*/ 145 h 3266"/>
                <a:gd name="T22" fmla="*/ 14 w 772"/>
                <a:gd name="T23" fmla="*/ 119 h 3266"/>
                <a:gd name="T24" fmla="*/ 13 w 772"/>
                <a:gd name="T25" fmla="*/ 90 h 3266"/>
                <a:gd name="T26" fmla="*/ 8 w 772"/>
                <a:gd name="T27" fmla="*/ 76 h 3266"/>
                <a:gd name="T28" fmla="*/ 4 w 772"/>
                <a:gd name="T29" fmla="*/ 53 h 3266"/>
                <a:gd name="T30" fmla="*/ 0 w 772"/>
                <a:gd name="T31" fmla="*/ 0 h 3266"/>
                <a:gd name="T32" fmla="*/ 1 w 772"/>
                <a:gd name="T33" fmla="*/ 48 h 3266"/>
                <a:gd name="T34" fmla="*/ 3 w 772"/>
                <a:gd name="T35" fmla="*/ 77 h 3266"/>
                <a:gd name="T36" fmla="*/ 7 w 772"/>
                <a:gd name="T37" fmla="*/ 95 h 3266"/>
                <a:gd name="T38" fmla="*/ 11 w 772"/>
                <a:gd name="T39" fmla="*/ 105 h 3266"/>
                <a:gd name="T40" fmla="*/ 11 w 772"/>
                <a:gd name="T41" fmla="*/ 131 h 3266"/>
                <a:gd name="T42" fmla="*/ 9 w 772"/>
                <a:gd name="T43" fmla="*/ 159 h 3266"/>
                <a:gd name="T44" fmla="*/ 5 w 772"/>
                <a:gd name="T45" fmla="*/ 208 h 3266"/>
                <a:gd name="T46" fmla="*/ 4 w 772"/>
                <a:gd name="T47" fmla="*/ 239 h 3266"/>
                <a:gd name="T48" fmla="*/ 9 w 772"/>
                <a:gd name="T49" fmla="*/ 257 h 3266"/>
                <a:gd name="T50" fmla="*/ 8 w 772"/>
                <a:gd name="T51" fmla="*/ 273 h 3266"/>
                <a:gd name="T52" fmla="*/ 5 w 772"/>
                <a:gd name="T53" fmla="*/ 307 h 3266"/>
                <a:gd name="T54" fmla="*/ 3 w 772"/>
                <a:gd name="T55" fmla="*/ 340 h 3266"/>
                <a:gd name="T56" fmla="*/ 5 w 772"/>
                <a:gd name="T57" fmla="*/ 375 h 3266"/>
                <a:gd name="T58" fmla="*/ 8 w 772"/>
                <a:gd name="T59" fmla="*/ 393 h 3266"/>
                <a:gd name="T60" fmla="*/ 12 w 772"/>
                <a:gd name="T61" fmla="*/ 409 h 3266"/>
                <a:gd name="T62" fmla="*/ 13 w 772"/>
                <a:gd name="T63" fmla="*/ 395 h 3266"/>
                <a:gd name="T64" fmla="*/ 13 w 772"/>
                <a:gd name="T65" fmla="*/ 395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grpSp>
        <p:nvGrpSpPr>
          <p:cNvPr id="1036" name="Group 40"/>
          <p:cNvGrpSpPr>
            <a:grpSpLocks/>
          </p:cNvGrpSpPr>
          <p:nvPr/>
        </p:nvGrpSpPr>
        <p:grpSpPr bwMode="auto">
          <a:xfrm>
            <a:off x="7318375" y="90488"/>
            <a:ext cx="2133600" cy="1911350"/>
            <a:chOff x="4610" y="57"/>
            <a:chExt cx="1344" cy="1204"/>
          </a:xfrm>
        </p:grpSpPr>
        <p:grpSp>
          <p:nvGrpSpPr>
            <p:cNvPr id="1037" name="Group 41"/>
            <p:cNvGrpSpPr>
              <a:grpSpLocks/>
            </p:cNvGrpSpPr>
            <p:nvPr userDrawn="1"/>
          </p:nvGrpSpPr>
          <p:grpSpPr bwMode="auto">
            <a:xfrm>
              <a:off x="4610" y="57"/>
              <a:ext cx="1344" cy="1204"/>
              <a:chOff x="4610" y="57"/>
              <a:chExt cx="1344" cy="1204"/>
            </a:xfrm>
          </p:grpSpPr>
          <p:sp>
            <p:nvSpPr>
              <p:cNvPr id="1039" name="Freeform 42"/>
              <p:cNvSpPr>
                <a:spLocks/>
              </p:cNvSpPr>
              <p:nvPr userDrawn="1"/>
            </p:nvSpPr>
            <p:spPr bwMode="auto">
              <a:xfrm rot="-3172564">
                <a:off x="5430" y="1086"/>
                <a:ext cx="62" cy="288"/>
              </a:xfrm>
              <a:custGeom>
                <a:avLst/>
                <a:gdLst>
                  <a:gd name="T0" fmla="*/ 2 w 245"/>
                  <a:gd name="T1" fmla="*/ 0 h 806"/>
                  <a:gd name="T2" fmla="*/ 2 w 245"/>
                  <a:gd name="T3" fmla="*/ 16 h 806"/>
                  <a:gd name="T4" fmla="*/ 0 w 245"/>
                  <a:gd name="T5" fmla="*/ 37 h 806"/>
                  <a:gd name="T6" fmla="*/ 1 w 245"/>
                  <a:gd name="T7" fmla="*/ 36 h 806"/>
                  <a:gd name="T8" fmla="*/ 4 w 245"/>
                  <a:gd name="T9" fmla="*/ 17 h 806"/>
                  <a:gd name="T10" fmla="*/ 4 w 245"/>
                  <a:gd name="T11" fmla="*/ 0 h 806"/>
                  <a:gd name="T12" fmla="*/ 2 w 245"/>
                  <a:gd name="T13" fmla="*/ 0 h 806"/>
                  <a:gd name="T14" fmla="*/ 2 w 245"/>
                  <a:gd name="T15" fmla="*/ 0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nvGrpSpPr>
              <p:cNvPr id="1040" name="Group 43"/>
              <p:cNvGrpSpPr>
                <a:grpSpLocks/>
              </p:cNvGrpSpPr>
              <p:nvPr userDrawn="1"/>
            </p:nvGrpSpPr>
            <p:grpSpPr bwMode="auto">
              <a:xfrm>
                <a:off x="4610" y="57"/>
                <a:ext cx="1344" cy="985"/>
                <a:chOff x="4610" y="57"/>
                <a:chExt cx="1344" cy="985"/>
              </a:xfrm>
            </p:grpSpPr>
            <p:sp>
              <p:nvSpPr>
                <p:cNvPr id="1041" name="Freeform 44"/>
                <p:cNvSpPr>
                  <a:spLocks/>
                </p:cNvSpPr>
                <p:nvPr userDrawn="1"/>
              </p:nvSpPr>
              <p:spPr bwMode="auto">
                <a:xfrm rot="-3172564">
                  <a:off x="4966" y="71"/>
                  <a:ext cx="153" cy="125"/>
                </a:xfrm>
                <a:custGeom>
                  <a:avLst/>
                  <a:gdLst>
                    <a:gd name="T0" fmla="*/ 0 w 604"/>
                    <a:gd name="T1" fmla="*/ 0 h 349"/>
                    <a:gd name="T2" fmla="*/ 5 w 604"/>
                    <a:gd name="T3" fmla="*/ 9 h 349"/>
                    <a:gd name="T4" fmla="*/ 8 w 604"/>
                    <a:gd name="T5" fmla="*/ 16 h 349"/>
                    <a:gd name="T6" fmla="*/ 10 w 604"/>
                    <a:gd name="T7" fmla="*/ 6 h 349"/>
                    <a:gd name="T8" fmla="*/ 6 w 604"/>
                    <a:gd name="T9" fmla="*/ 0 h 349"/>
                    <a:gd name="T10" fmla="*/ 8 w 604"/>
                    <a:gd name="T11" fmla="*/ 9 h 349"/>
                    <a:gd name="T12" fmla="*/ 2 w 604"/>
                    <a:gd name="T13" fmla="*/ 1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2" name="Freeform 45"/>
                <p:cNvSpPr>
                  <a:spLocks/>
                </p:cNvSpPr>
                <p:nvPr userDrawn="1"/>
              </p:nvSpPr>
              <p:spPr bwMode="auto">
                <a:xfrm rot="-3172564">
                  <a:off x="5048" y="332"/>
                  <a:ext cx="269" cy="438"/>
                </a:xfrm>
                <a:custGeom>
                  <a:avLst/>
                  <a:gdLst>
                    <a:gd name="T0" fmla="*/ 12 w 1064"/>
                    <a:gd name="T1" fmla="*/ 6 h 1230"/>
                    <a:gd name="T2" fmla="*/ 8 w 1064"/>
                    <a:gd name="T3" fmla="*/ 16 h 1230"/>
                    <a:gd name="T4" fmla="*/ 3 w 1064"/>
                    <a:gd name="T5" fmla="*/ 35 h 1230"/>
                    <a:gd name="T6" fmla="*/ 0 w 1064"/>
                    <a:gd name="T7" fmla="*/ 50 h 1230"/>
                    <a:gd name="T8" fmla="*/ 1 w 1064"/>
                    <a:gd name="T9" fmla="*/ 56 h 1230"/>
                    <a:gd name="T10" fmla="*/ 4 w 1064"/>
                    <a:gd name="T11" fmla="*/ 54 h 1230"/>
                    <a:gd name="T12" fmla="*/ 9 w 1064"/>
                    <a:gd name="T13" fmla="*/ 41 h 1230"/>
                    <a:gd name="T14" fmla="*/ 14 w 1064"/>
                    <a:gd name="T15" fmla="*/ 24 h 1230"/>
                    <a:gd name="T16" fmla="*/ 17 w 1064"/>
                    <a:gd name="T17" fmla="*/ 12 h 1230"/>
                    <a:gd name="T18" fmla="*/ 17 w 1064"/>
                    <a:gd name="T19" fmla="*/ 4 h 1230"/>
                    <a:gd name="T20" fmla="*/ 16 w 1064"/>
                    <a:gd name="T21" fmla="*/ 0 h 1230"/>
                    <a:gd name="T22" fmla="*/ 13 w 1064"/>
                    <a:gd name="T23" fmla="*/ 3 h 1230"/>
                    <a:gd name="T24" fmla="*/ 16 w 1064"/>
                    <a:gd name="T25" fmla="*/ 5 h 1230"/>
                    <a:gd name="T26" fmla="*/ 14 w 1064"/>
                    <a:gd name="T27" fmla="*/ 16 h 1230"/>
                    <a:gd name="T28" fmla="*/ 11 w 1064"/>
                    <a:gd name="T29" fmla="*/ 30 h 1230"/>
                    <a:gd name="T30" fmla="*/ 6 w 1064"/>
                    <a:gd name="T31" fmla="*/ 46 h 1230"/>
                    <a:gd name="T32" fmla="*/ 2 w 1064"/>
                    <a:gd name="T33" fmla="*/ 50 h 1230"/>
                    <a:gd name="T34" fmla="*/ 2 w 1064"/>
                    <a:gd name="T35" fmla="*/ 43 h 1230"/>
                    <a:gd name="T36" fmla="*/ 7 w 1064"/>
                    <a:gd name="T37" fmla="*/ 23 h 1230"/>
                    <a:gd name="T38" fmla="*/ 13 w 1064"/>
                    <a:gd name="T39" fmla="*/ 5 h 1230"/>
                    <a:gd name="T40" fmla="*/ 12 w 1064"/>
                    <a:gd name="T41" fmla="*/ 6 h 1230"/>
                    <a:gd name="T42" fmla="*/ 12 w 1064"/>
                    <a:gd name="T43" fmla="*/ 6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3" name="Freeform 46"/>
                <p:cNvSpPr>
                  <a:spLocks/>
                </p:cNvSpPr>
                <p:nvPr userDrawn="1"/>
              </p:nvSpPr>
              <p:spPr bwMode="auto">
                <a:xfrm rot="-3172564">
                  <a:off x="4858" y="182"/>
                  <a:ext cx="505" cy="898"/>
                </a:xfrm>
                <a:custGeom>
                  <a:avLst/>
                  <a:gdLst>
                    <a:gd name="T0" fmla="*/ 31 w 2002"/>
                    <a:gd name="T1" fmla="*/ 0 h 2521"/>
                    <a:gd name="T2" fmla="*/ 0 w 2002"/>
                    <a:gd name="T3" fmla="*/ 114 h 2521"/>
                    <a:gd name="T4" fmla="*/ 3 w 2002"/>
                    <a:gd name="T5" fmla="*/ 111 h 2521"/>
                    <a:gd name="T6" fmla="*/ 32 w 2002"/>
                    <a:gd name="T7" fmla="*/ 3 h 2521"/>
                    <a:gd name="T8" fmla="*/ 31 w 2002"/>
                    <a:gd name="T9" fmla="*/ 0 h 2521"/>
                    <a:gd name="T10" fmla="*/ 31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4" name="Freeform 47"/>
                <p:cNvSpPr>
                  <a:spLocks/>
                </p:cNvSpPr>
                <p:nvPr userDrawn="1"/>
              </p:nvSpPr>
              <p:spPr bwMode="auto">
                <a:xfrm rot="-3172564">
                  <a:off x="4903" y="-19"/>
                  <a:ext cx="758" cy="1344"/>
                </a:xfrm>
                <a:custGeom>
                  <a:avLst/>
                  <a:gdLst>
                    <a:gd name="T0" fmla="*/ 2 w 3007"/>
                    <a:gd name="T1" fmla="*/ 129 h 3771"/>
                    <a:gd name="T2" fmla="*/ 6 w 3007"/>
                    <a:gd name="T3" fmla="*/ 128 h 3771"/>
                    <a:gd name="T4" fmla="*/ 13 w 3007"/>
                    <a:gd name="T5" fmla="*/ 136 h 3771"/>
                    <a:gd name="T6" fmla="*/ 11 w 3007"/>
                    <a:gd name="T7" fmla="*/ 128 h 3771"/>
                    <a:gd name="T8" fmla="*/ 6 w 3007"/>
                    <a:gd name="T9" fmla="*/ 122 h 3771"/>
                    <a:gd name="T10" fmla="*/ 10 w 3007"/>
                    <a:gd name="T11" fmla="*/ 123 h 3771"/>
                    <a:gd name="T12" fmla="*/ 16 w 3007"/>
                    <a:gd name="T13" fmla="*/ 130 h 3771"/>
                    <a:gd name="T14" fmla="*/ 46 w 3007"/>
                    <a:gd name="T15" fmla="*/ 19 h 3771"/>
                    <a:gd name="T16" fmla="*/ 41 w 3007"/>
                    <a:gd name="T17" fmla="*/ 7 h 3771"/>
                    <a:gd name="T18" fmla="*/ 37 w 3007"/>
                    <a:gd name="T19" fmla="*/ 0 h 3771"/>
                    <a:gd name="T20" fmla="*/ 43 w 3007"/>
                    <a:gd name="T21" fmla="*/ 4 h 3771"/>
                    <a:gd name="T22" fmla="*/ 48 w 3007"/>
                    <a:gd name="T23" fmla="*/ 20 h 3771"/>
                    <a:gd name="T24" fmla="*/ 13 w 3007"/>
                    <a:gd name="T25" fmla="*/ 148 h 3771"/>
                    <a:gd name="T26" fmla="*/ 8 w 3007"/>
                    <a:gd name="T27" fmla="*/ 154 h 3771"/>
                    <a:gd name="T28" fmla="*/ 2 w 3007"/>
                    <a:gd name="T29" fmla="*/ 171 h 3771"/>
                    <a:gd name="T30" fmla="*/ 0 w 3007"/>
                    <a:gd name="T31" fmla="*/ 166 h 3771"/>
                    <a:gd name="T32" fmla="*/ 2 w 3007"/>
                    <a:gd name="T33" fmla="*/ 164 h 3771"/>
                    <a:gd name="T34" fmla="*/ 6 w 3007"/>
                    <a:gd name="T35" fmla="*/ 153 h 3771"/>
                    <a:gd name="T36" fmla="*/ 3 w 3007"/>
                    <a:gd name="T37" fmla="*/ 148 h 3771"/>
                    <a:gd name="T38" fmla="*/ 3 w 3007"/>
                    <a:gd name="T39" fmla="*/ 144 h 3771"/>
                    <a:gd name="T40" fmla="*/ 7 w 3007"/>
                    <a:gd name="T41" fmla="*/ 149 h 3771"/>
                    <a:gd name="T42" fmla="*/ 7 w 3007"/>
                    <a:gd name="T43" fmla="*/ 144 h 3771"/>
                    <a:gd name="T44" fmla="*/ 10 w 3007"/>
                    <a:gd name="T45" fmla="*/ 146 h 3771"/>
                    <a:gd name="T46" fmla="*/ 7 w 3007"/>
                    <a:gd name="T47" fmla="*/ 139 h 3771"/>
                    <a:gd name="T48" fmla="*/ 10 w 3007"/>
                    <a:gd name="T49" fmla="*/ 139 h 3771"/>
                    <a:gd name="T50" fmla="*/ 2 w 3007"/>
                    <a:gd name="T51" fmla="*/ 129 h 3771"/>
                    <a:gd name="T52" fmla="*/ 2 w 3007"/>
                    <a:gd name="T53" fmla="*/ 129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5" name="Freeform 48"/>
                <p:cNvSpPr>
                  <a:spLocks/>
                </p:cNvSpPr>
                <p:nvPr userDrawn="1"/>
              </p:nvSpPr>
              <p:spPr bwMode="auto">
                <a:xfrm rot="-3172564">
                  <a:off x="5297" y="897"/>
                  <a:ext cx="169" cy="122"/>
                </a:xfrm>
                <a:custGeom>
                  <a:avLst/>
                  <a:gdLst>
                    <a:gd name="T0" fmla="*/ 0 w 673"/>
                    <a:gd name="T1" fmla="*/ 4 h 342"/>
                    <a:gd name="T2" fmla="*/ 4 w 673"/>
                    <a:gd name="T3" fmla="*/ 5 h 342"/>
                    <a:gd name="T4" fmla="*/ 10 w 673"/>
                    <a:gd name="T5" fmla="*/ 16 h 342"/>
                    <a:gd name="T6" fmla="*/ 11 w 673"/>
                    <a:gd name="T7" fmla="*/ 13 h 342"/>
                    <a:gd name="T8" fmla="*/ 7 w 673"/>
                    <a:gd name="T9" fmla="*/ 5 h 342"/>
                    <a:gd name="T10" fmla="*/ 1 w 673"/>
                    <a:gd name="T11" fmla="*/ 0 h 342"/>
                    <a:gd name="T12" fmla="*/ 0 w 673"/>
                    <a:gd name="T13" fmla="*/ 4 h 342"/>
                    <a:gd name="T14" fmla="*/ 0 w 673"/>
                    <a:gd name="T15" fmla="*/ 4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6" name="Freeform 49"/>
                <p:cNvSpPr>
                  <a:spLocks/>
                </p:cNvSpPr>
                <p:nvPr userDrawn="1"/>
              </p:nvSpPr>
              <p:spPr bwMode="auto">
                <a:xfrm rot="-3172564">
                  <a:off x="5253" y="806"/>
                  <a:ext cx="181" cy="144"/>
                </a:xfrm>
                <a:custGeom>
                  <a:avLst/>
                  <a:gdLst>
                    <a:gd name="T0" fmla="*/ 0 w 716"/>
                    <a:gd name="T1" fmla="*/ 4 h 403"/>
                    <a:gd name="T2" fmla="*/ 6 w 716"/>
                    <a:gd name="T3" fmla="*/ 7 h 403"/>
                    <a:gd name="T4" fmla="*/ 10 w 716"/>
                    <a:gd name="T5" fmla="*/ 18 h 403"/>
                    <a:gd name="T6" fmla="*/ 12 w 716"/>
                    <a:gd name="T7" fmla="*/ 14 h 403"/>
                    <a:gd name="T8" fmla="*/ 7 w 716"/>
                    <a:gd name="T9" fmla="*/ 5 h 403"/>
                    <a:gd name="T10" fmla="*/ 1 w 716"/>
                    <a:gd name="T11" fmla="*/ 0 h 403"/>
                    <a:gd name="T12" fmla="*/ 0 w 716"/>
                    <a:gd name="T13" fmla="*/ 4 h 403"/>
                    <a:gd name="T14" fmla="*/ 0 w 716"/>
                    <a:gd name="T15" fmla="*/ 4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7" name="Freeform 50"/>
                <p:cNvSpPr>
                  <a:spLocks/>
                </p:cNvSpPr>
                <p:nvPr userDrawn="1"/>
              </p:nvSpPr>
              <p:spPr bwMode="auto">
                <a:xfrm rot="-3172564">
                  <a:off x="4985" y="210"/>
                  <a:ext cx="181" cy="147"/>
                </a:xfrm>
                <a:custGeom>
                  <a:avLst/>
                  <a:gdLst>
                    <a:gd name="T0" fmla="*/ 0 w 717"/>
                    <a:gd name="T1" fmla="*/ 4 h 411"/>
                    <a:gd name="T2" fmla="*/ 5 w 717"/>
                    <a:gd name="T3" fmla="*/ 6 h 411"/>
                    <a:gd name="T4" fmla="*/ 10 w 717"/>
                    <a:gd name="T5" fmla="*/ 19 h 411"/>
                    <a:gd name="T6" fmla="*/ 12 w 717"/>
                    <a:gd name="T7" fmla="*/ 14 h 411"/>
                    <a:gd name="T8" fmla="*/ 6 w 717"/>
                    <a:gd name="T9" fmla="*/ 4 h 411"/>
                    <a:gd name="T10" fmla="*/ 1 w 717"/>
                    <a:gd name="T11" fmla="*/ 0 h 411"/>
                    <a:gd name="T12" fmla="*/ 0 w 717"/>
                    <a:gd name="T13" fmla="*/ 4 h 411"/>
                    <a:gd name="T14" fmla="*/ 0 w 717"/>
                    <a:gd name="T15" fmla="*/ 4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8" name="Freeform 51"/>
                <p:cNvSpPr>
                  <a:spLocks/>
                </p:cNvSpPr>
                <p:nvPr userDrawn="1"/>
              </p:nvSpPr>
              <p:spPr bwMode="auto">
                <a:xfrm rot="-3172564">
                  <a:off x="4948" y="142"/>
                  <a:ext cx="179" cy="138"/>
                </a:xfrm>
                <a:custGeom>
                  <a:avLst/>
                  <a:gdLst>
                    <a:gd name="T0" fmla="*/ 0 w 709"/>
                    <a:gd name="T1" fmla="*/ 4 h 386"/>
                    <a:gd name="T2" fmla="*/ 4 w 709"/>
                    <a:gd name="T3" fmla="*/ 6 h 386"/>
                    <a:gd name="T4" fmla="*/ 11 w 709"/>
                    <a:gd name="T5" fmla="*/ 18 h 386"/>
                    <a:gd name="T6" fmla="*/ 11 w 709"/>
                    <a:gd name="T7" fmla="*/ 14 h 386"/>
                    <a:gd name="T8" fmla="*/ 5 w 709"/>
                    <a:gd name="T9" fmla="*/ 3 h 386"/>
                    <a:gd name="T10" fmla="*/ 1 w 709"/>
                    <a:gd name="T11" fmla="*/ 0 h 386"/>
                    <a:gd name="T12" fmla="*/ 0 w 709"/>
                    <a:gd name="T13" fmla="*/ 4 h 386"/>
                    <a:gd name="T14" fmla="*/ 0 w 709"/>
                    <a:gd name="T15" fmla="*/ 4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grpSp>
        <p:sp>
          <p:nvSpPr>
            <p:cNvPr id="1038"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3734" r:id="rId1"/>
  </p:sldLayoutIdLst>
  <p:transition spd="slow">
    <p:randomBar dir="ver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ea typeface="宋体" pitchFamily="2" charset="-122"/>
        </a:defRPr>
      </a:lvl2pPr>
      <a:lvl3pPr algn="ctr" rtl="0" eaLnBrk="0" fontAlgn="base" hangingPunct="0">
        <a:spcBef>
          <a:spcPct val="0"/>
        </a:spcBef>
        <a:spcAft>
          <a:spcPct val="0"/>
        </a:spcAft>
        <a:defRPr sz="4400">
          <a:solidFill>
            <a:schemeClr val="tx1"/>
          </a:solidFill>
          <a:latin typeface="Comic Sans MS" pitchFamily="66" charset="0"/>
          <a:ea typeface="宋体" pitchFamily="2" charset="-122"/>
        </a:defRPr>
      </a:lvl3pPr>
      <a:lvl4pPr algn="ctr" rtl="0" eaLnBrk="0" fontAlgn="base" hangingPunct="0">
        <a:spcBef>
          <a:spcPct val="0"/>
        </a:spcBef>
        <a:spcAft>
          <a:spcPct val="0"/>
        </a:spcAft>
        <a:defRPr sz="4400">
          <a:solidFill>
            <a:schemeClr val="tx1"/>
          </a:solidFill>
          <a:latin typeface="Comic Sans MS" pitchFamily="66" charset="0"/>
          <a:ea typeface="宋体" pitchFamily="2" charset="-122"/>
        </a:defRPr>
      </a:lvl4pPr>
      <a:lvl5pPr algn="ctr" rtl="0" eaLnBrk="0" fontAlgn="base" hangingPunct="0">
        <a:spcBef>
          <a:spcPct val="0"/>
        </a:spcBef>
        <a:spcAft>
          <a:spcPct val="0"/>
        </a:spcAft>
        <a:defRPr sz="4400">
          <a:solidFill>
            <a:schemeClr val="tx1"/>
          </a:solidFill>
          <a:latin typeface="Comic Sans MS" pitchFamily="66" charset="0"/>
          <a:ea typeface="宋体" pitchFamily="2" charset="-122"/>
        </a:defRPr>
      </a:lvl5pPr>
      <a:lvl6pPr marL="457200" algn="ctr" rtl="0" fontAlgn="base">
        <a:spcBef>
          <a:spcPct val="0"/>
        </a:spcBef>
        <a:spcAft>
          <a:spcPct val="0"/>
        </a:spcAft>
        <a:defRPr sz="4400">
          <a:solidFill>
            <a:schemeClr val="tx1"/>
          </a:solidFill>
          <a:latin typeface="Comic Sans MS" pitchFamily="66" charset="0"/>
          <a:ea typeface="宋体" pitchFamily="2" charset="-122"/>
        </a:defRPr>
      </a:lvl6pPr>
      <a:lvl7pPr marL="914400" algn="ctr" rtl="0" fontAlgn="base">
        <a:spcBef>
          <a:spcPct val="0"/>
        </a:spcBef>
        <a:spcAft>
          <a:spcPct val="0"/>
        </a:spcAft>
        <a:defRPr sz="4400">
          <a:solidFill>
            <a:schemeClr val="tx1"/>
          </a:solidFill>
          <a:latin typeface="Comic Sans MS" pitchFamily="66" charset="0"/>
          <a:ea typeface="宋体" pitchFamily="2" charset="-122"/>
        </a:defRPr>
      </a:lvl7pPr>
      <a:lvl8pPr marL="1371600" algn="ctr" rtl="0" fontAlgn="base">
        <a:spcBef>
          <a:spcPct val="0"/>
        </a:spcBef>
        <a:spcAft>
          <a:spcPct val="0"/>
        </a:spcAft>
        <a:defRPr sz="4400">
          <a:solidFill>
            <a:schemeClr val="tx1"/>
          </a:solidFill>
          <a:latin typeface="Comic Sans MS" pitchFamily="66" charset="0"/>
          <a:ea typeface="宋体" pitchFamily="2" charset="-122"/>
        </a:defRPr>
      </a:lvl8pPr>
      <a:lvl9pPr marL="1828800" algn="ctr" rtl="0" fontAlgn="base">
        <a:spcBef>
          <a:spcPct val="0"/>
        </a:spcBef>
        <a:spcAft>
          <a:spcPct val="0"/>
        </a:spcAft>
        <a:defRPr sz="4400">
          <a:solidFill>
            <a:schemeClr val="tx1"/>
          </a:solidFill>
          <a:latin typeface="Comic Sans MS" pitchFamily="66"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2"/>
          <p:cNvSpPr>
            <a:spLocks/>
          </p:cNvSpPr>
          <p:nvPr/>
        </p:nvSpPr>
        <p:spPr bwMode="auto">
          <a:xfrm rot="-3172564">
            <a:off x="7777957" y="-15081"/>
            <a:ext cx="1162050" cy="2084387"/>
          </a:xfrm>
          <a:custGeom>
            <a:avLst/>
            <a:gdLst>
              <a:gd name="T0" fmla="*/ 2147483647 w 2903"/>
              <a:gd name="T1" fmla="*/ 2147483647 h 3686"/>
              <a:gd name="T2" fmla="*/ 2147483647 w 2903"/>
              <a:gd name="T3" fmla="*/ 2147483647 h 3686"/>
              <a:gd name="T4" fmla="*/ 2147483647 w 2903"/>
              <a:gd name="T5" fmla="*/ 0 h 3686"/>
              <a:gd name="T6" fmla="*/ 2147483647 w 2903"/>
              <a:gd name="T7" fmla="*/ 2147483647 h 3686"/>
              <a:gd name="T8" fmla="*/ 2147483647 w 2903"/>
              <a:gd name="T9" fmla="*/ 2147483647 h 3686"/>
              <a:gd name="T10" fmla="*/ 0 w 2903"/>
              <a:gd name="T11" fmla="*/ 2147483647 h 3686"/>
              <a:gd name="T12" fmla="*/ 2147483647 w 2903"/>
              <a:gd name="T13" fmla="*/ 2147483647 h 3686"/>
              <a:gd name="T14" fmla="*/ 2147483647 w 2903"/>
              <a:gd name="T15" fmla="*/ 2147483647 h 3686"/>
              <a:gd name="T16" fmla="*/ 2147483647 w 2903"/>
              <a:gd name="T17" fmla="*/ 2147483647 h 3686"/>
              <a:gd name="T18" fmla="*/ 2147483647 w 2903"/>
              <a:gd name="T19" fmla="*/ 2147483647 h 3686"/>
              <a:gd name="T20" fmla="*/ 2147483647 w 2903"/>
              <a:gd name="T21" fmla="*/ 2147483647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27"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1028"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3013" name="Rectangle 5"/>
          <p:cNvSpPr>
            <a:spLocks noGrp="1" noChangeArrowheads="1"/>
          </p:cNvSpPr>
          <p:nvPr>
            <p:ph type="dt" sz="half" idx="2"/>
          </p:nvPr>
        </p:nvSpPr>
        <p:spPr bwMode="auto">
          <a:xfrm>
            <a:off x="1371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zh-CN" smtClean="0">
              <a:solidFill>
                <a:srgbClr val="000000"/>
              </a:solidFill>
            </a:endParaRPr>
          </a:p>
        </p:txBody>
      </p:sp>
      <p:sp>
        <p:nvSpPr>
          <p:cNvPr id="43014" name="Rectangle 6"/>
          <p:cNvSpPr>
            <a:spLocks noGrp="1" noChangeArrowheads="1"/>
          </p:cNvSpPr>
          <p:nvPr>
            <p:ph type="ftr" sz="quarter" idx="3"/>
          </p:nvPr>
        </p:nvSpPr>
        <p:spPr bwMode="auto">
          <a:xfrm>
            <a:off x="35560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zh-CN" smtClean="0">
              <a:solidFill>
                <a:srgbClr val="000000"/>
              </a:solidFill>
            </a:endParaRPr>
          </a:p>
        </p:txBody>
      </p:sp>
      <p:sp>
        <p:nvSpPr>
          <p:cNvPr id="43015" name="Rectangle 7"/>
          <p:cNvSpPr>
            <a:spLocks noGrp="1" noChangeArrowheads="1"/>
          </p:cNvSpPr>
          <p:nvPr>
            <p:ph type="sldNum" sz="quarter" idx="4"/>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8AC72882-9BE8-4D2B-860B-EC7B780DB586}" type="slidenum">
              <a:rPr lang="en-US" altLang="zh-CN" smtClean="0">
                <a:solidFill>
                  <a:srgbClr val="000000"/>
                </a:solidFill>
              </a:rPr>
              <a:pPr fontAlgn="base">
                <a:spcBef>
                  <a:spcPct val="0"/>
                </a:spcBef>
                <a:spcAft>
                  <a:spcPct val="0"/>
                </a:spcAft>
              </a:pPr>
              <a:t>‹#›</a:t>
            </a:fld>
            <a:endParaRPr lang="en-US" altLang="zh-CN" smtClean="0">
              <a:solidFill>
                <a:srgbClr val="000000"/>
              </a:solidFill>
            </a:endParaRPr>
          </a:p>
        </p:txBody>
      </p:sp>
      <p:sp>
        <p:nvSpPr>
          <p:cNvPr id="1032" name="Freeform 8"/>
          <p:cNvSpPr>
            <a:spLocks/>
          </p:cNvSpPr>
          <p:nvPr/>
        </p:nvSpPr>
        <p:spPr bwMode="auto">
          <a:xfrm rot="-3172564">
            <a:off x="7865269" y="24607"/>
            <a:ext cx="1165225" cy="2097087"/>
          </a:xfrm>
          <a:custGeom>
            <a:avLst/>
            <a:gdLst>
              <a:gd name="T0" fmla="*/ 2147483647 w 2911"/>
              <a:gd name="T1" fmla="*/ 0 h 3703"/>
              <a:gd name="T2" fmla="*/ 2147483647 w 2911"/>
              <a:gd name="T3" fmla="*/ 2147483647 h 3703"/>
              <a:gd name="T4" fmla="*/ 2147483647 w 2911"/>
              <a:gd name="T5" fmla="*/ 2147483647 h 3703"/>
              <a:gd name="T6" fmla="*/ 0 w 2911"/>
              <a:gd name="T7" fmla="*/ 2147483647 h 3703"/>
              <a:gd name="T8" fmla="*/ 2147483647 w 2911"/>
              <a:gd name="T9" fmla="*/ 2147483647 h 3703"/>
              <a:gd name="T10" fmla="*/ 2147483647 w 2911"/>
              <a:gd name="T11" fmla="*/ 2147483647 h 3703"/>
              <a:gd name="T12" fmla="*/ 2147483647 w 2911"/>
              <a:gd name="T13" fmla="*/ 2147483647 h 3703"/>
              <a:gd name="T14" fmla="*/ 2147483647 w 2911"/>
              <a:gd name="T15" fmla="*/ 2147483647 h 3703"/>
              <a:gd name="T16" fmla="*/ 2147483647 w 2911"/>
              <a:gd name="T17" fmla="*/ 2147483647 h 3703"/>
              <a:gd name="T18" fmla="*/ 2147483647 w 2911"/>
              <a:gd name="T19" fmla="*/ 0 h 3703"/>
              <a:gd name="T20" fmla="*/ 2147483647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33" name="Freeform 9"/>
          <p:cNvSpPr>
            <a:spLocks/>
          </p:cNvSpPr>
          <p:nvPr/>
        </p:nvSpPr>
        <p:spPr bwMode="auto">
          <a:xfrm rot="-3172564">
            <a:off x="7831138" y="192088"/>
            <a:ext cx="1025525" cy="1571625"/>
          </a:xfrm>
          <a:custGeom>
            <a:avLst/>
            <a:gdLst>
              <a:gd name="T0" fmla="*/ 0 w 2561"/>
              <a:gd name="T1" fmla="*/ 2147483647 h 2777"/>
              <a:gd name="T2" fmla="*/ 2147483647 w 2561"/>
              <a:gd name="T3" fmla="*/ 2147483647 h 2777"/>
              <a:gd name="T4" fmla="*/ 2147483647 w 2561"/>
              <a:gd name="T5" fmla="*/ 2147483647 h 2777"/>
              <a:gd name="T6" fmla="*/ 2147483647 w 2561"/>
              <a:gd name="T7" fmla="*/ 2147483647 h 2777"/>
              <a:gd name="T8" fmla="*/ 2147483647 w 2561"/>
              <a:gd name="T9" fmla="*/ 2147483647 h 2777"/>
              <a:gd name="T10" fmla="*/ 2147483647 w 2561"/>
              <a:gd name="T11" fmla="*/ 0 h 2777"/>
              <a:gd name="T12" fmla="*/ 0 w 2561"/>
              <a:gd name="T13" fmla="*/ 2147483647 h 2777"/>
              <a:gd name="T14" fmla="*/ 0 w 2561"/>
              <a:gd name="T15" fmla="*/ 2147483647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nvGrpSpPr>
          <p:cNvPr id="1034" name="Group 10"/>
          <p:cNvGrpSpPr>
            <a:grpSpLocks/>
          </p:cNvGrpSpPr>
          <p:nvPr/>
        </p:nvGrpSpPr>
        <p:grpSpPr bwMode="auto">
          <a:xfrm>
            <a:off x="7938" y="5540375"/>
            <a:ext cx="1784350" cy="1246188"/>
            <a:chOff x="5" y="3490"/>
            <a:chExt cx="1124" cy="785"/>
          </a:xfrm>
        </p:grpSpPr>
        <p:sp>
          <p:nvSpPr>
            <p:cNvPr id="1051" name="Freeform 11"/>
            <p:cNvSpPr>
              <a:spLocks/>
            </p:cNvSpPr>
            <p:nvPr userDrawn="1"/>
          </p:nvSpPr>
          <p:spPr bwMode="auto">
            <a:xfrm>
              <a:off x="24" y="3505"/>
              <a:ext cx="1089" cy="649"/>
            </a:xfrm>
            <a:custGeom>
              <a:avLst/>
              <a:gdLst>
                <a:gd name="T0" fmla="*/ 199 w 2177"/>
                <a:gd name="T1" fmla="*/ 158 h 1298"/>
                <a:gd name="T2" fmla="*/ 178 w 2177"/>
                <a:gd name="T3" fmla="*/ 139 h 1298"/>
                <a:gd name="T4" fmla="*/ 167 w 2177"/>
                <a:gd name="T5" fmla="*/ 60 h 1298"/>
                <a:gd name="T6" fmla="*/ 268 w 2177"/>
                <a:gd name="T7" fmla="*/ 42 h 1298"/>
                <a:gd name="T8" fmla="*/ 273 w 2177"/>
                <a:gd name="T9" fmla="*/ 26 h 1298"/>
                <a:gd name="T10" fmla="*/ 263 w 2177"/>
                <a:gd name="T11" fmla="*/ 13 h 1298"/>
                <a:gd name="T12" fmla="*/ 160 w 2177"/>
                <a:gd name="T13" fmla="*/ 27 h 1298"/>
                <a:gd name="T14" fmla="*/ 153 w 2177"/>
                <a:gd name="T15" fmla="*/ 4 h 1298"/>
                <a:gd name="T16" fmla="*/ 136 w 2177"/>
                <a:gd name="T17" fmla="*/ 0 h 1298"/>
                <a:gd name="T18" fmla="*/ 120 w 2177"/>
                <a:gd name="T19" fmla="*/ 4 h 1298"/>
                <a:gd name="T20" fmla="*/ 111 w 2177"/>
                <a:gd name="T21" fmla="*/ 14 h 1298"/>
                <a:gd name="T22" fmla="*/ 118 w 2177"/>
                <a:gd name="T23" fmla="*/ 36 h 1298"/>
                <a:gd name="T24" fmla="*/ 83 w 2177"/>
                <a:gd name="T25" fmla="*/ 56 h 1298"/>
                <a:gd name="T26" fmla="*/ 123 w 2177"/>
                <a:gd name="T27" fmla="*/ 60 h 1298"/>
                <a:gd name="T28" fmla="*/ 139 w 2177"/>
                <a:gd name="T29" fmla="*/ 112 h 1298"/>
                <a:gd name="T30" fmla="*/ 18 w 2177"/>
                <a:gd name="T31" fmla="*/ 59 h 1298"/>
                <a:gd name="T32" fmla="*/ 6 w 2177"/>
                <a:gd name="T33" fmla="*/ 64 h 1298"/>
                <a:gd name="T34" fmla="*/ 0 w 2177"/>
                <a:gd name="T35" fmla="*/ 80 h 1298"/>
                <a:gd name="T36" fmla="*/ 7 w 2177"/>
                <a:gd name="T37" fmla="*/ 98 h 1298"/>
                <a:gd name="T38" fmla="*/ 143 w 2177"/>
                <a:gd name="T39" fmla="*/ 161 h 1298"/>
                <a:gd name="T40" fmla="*/ 173 w 2177"/>
                <a:gd name="T41" fmla="*/ 157 h 1298"/>
                <a:gd name="T42" fmla="*/ 197 w 2177"/>
                <a:gd name="T43" fmla="*/ 163 h 1298"/>
                <a:gd name="T44" fmla="*/ 199 w 2177"/>
                <a:gd name="T45" fmla="*/ 158 h 1298"/>
                <a:gd name="T46" fmla="*/ 199 w 2177"/>
                <a:gd name="T47" fmla="*/ 158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2" name="Freeform 12"/>
            <p:cNvSpPr>
              <a:spLocks/>
            </p:cNvSpPr>
            <p:nvPr userDrawn="1"/>
          </p:nvSpPr>
          <p:spPr bwMode="auto">
            <a:xfrm>
              <a:off x="1022" y="3582"/>
              <a:ext cx="71" cy="129"/>
            </a:xfrm>
            <a:custGeom>
              <a:avLst/>
              <a:gdLst>
                <a:gd name="T0" fmla="*/ 0 w 143"/>
                <a:gd name="T1" fmla="*/ 1 h 258"/>
                <a:gd name="T2" fmla="*/ 15 w 143"/>
                <a:gd name="T3" fmla="*/ 0 h 258"/>
                <a:gd name="T4" fmla="*/ 17 w 143"/>
                <a:gd name="T5" fmla="*/ 30 h 258"/>
                <a:gd name="T6" fmla="*/ 1 w 143"/>
                <a:gd name="T7" fmla="*/ 33 h 258"/>
                <a:gd name="T8" fmla="*/ 0 w 143"/>
                <a:gd name="T9" fmla="*/ 1 h 258"/>
                <a:gd name="T10" fmla="*/ 0 w 143"/>
                <a:gd name="T11" fmla="*/ 1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3" name="Freeform 13"/>
            <p:cNvSpPr>
              <a:spLocks/>
            </p:cNvSpPr>
            <p:nvPr userDrawn="1"/>
          </p:nvSpPr>
          <p:spPr bwMode="auto">
            <a:xfrm>
              <a:off x="20" y="3774"/>
              <a:ext cx="792" cy="410"/>
            </a:xfrm>
            <a:custGeom>
              <a:avLst/>
              <a:gdLst>
                <a:gd name="T0" fmla="*/ 17 w 1586"/>
                <a:gd name="T1" fmla="*/ 0 h 821"/>
                <a:gd name="T2" fmla="*/ 166 w 1586"/>
                <a:gd name="T3" fmla="*/ 64 h 821"/>
                <a:gd name="T4" fmla="*/ 178 w 1586"/>
                <a:gd name="T5" fmla="*/ 79 h 821"/>
                <a:gd name="T6" fmla="*/ 198 w 1586"/>
                <a:gd name="T7" fmla="*/ 99 h 821"/>
                <a:gd name="T8" fmla="*/ 195 w 1586"/>
                <a:gd name="T9" fmla="*/ 102 h 821"/>
                <a:gd name="T10" fmla="*/ 168 w 1586"/>
                <a:gd name="T11" fmla="*/ 98 h 821"/>
                <a:gd name="T12" fmla="*/ 143 w 1586"/>
                <a:gd name="T13" fmla="*/ 101 h 821"/>
                <a:gd name="T14" fmla="*/ 5 w 1586"/>
                <a:gd name="T15" fmla="*/ 37 h 821"/>
                <a:gd name="T16" fmla="*/ 0 w 1586"/>
                <a:gd name="T17" fmla="*/ 18 h 821"/>
                <a:gd name="T18" fmla="*/ 5 w 1586"/>
                <a:gd name="T19" fmla="*/ 4 h 821"/>
                <a:gd name="T20" fmla="*/ 17 w 1586"/>
                <a:gd name="T21" fmla="*/ 0 h 821"/>
                <a:gd name="T22" fmla="*/ 1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4" name="Freeform 14"/>
            <p:cNvSpPr>
              <a:spLocks/>
            </p:cNvSpPr>
            <p:nvPr userDrawn="1"/>
          </p:nvSpPr>
          <p:spPr bwMode="auto">
            <a:xfrm>
              <a:off x="129" y="3808"/>
              <a:ext cx="525" cy="374"/>
            </a:xfrm>
            <a:custGeom>
              <a:avLst/>
              <a:gdLst>
                <a:gd name="T0" fmla="*/ 0 w 1049"/>
                <a:gd name="T1" fmla="*/ 41 h 747"/>
                <a:gd name="T2" fmla="*/ 116 w 1049"/>
                <a:gd name="T3" fmla="*/ 94 h 747"/>
                <a:gd name="T4" fmla="*/ 118 w 1049"/>
                <a:gd name="T5" fmla="*/ 67 h 747"/>
                <a:gd name="T6" fmla="*/ 132 w 1049"/>
                <a:gd name="T7" fmla="*/ 53 h 747"/>
                <a:gd name="T8" fmla="*/ 10 w 1049"/>
                <a:gd name="T9" fmla="*/ 0 h 747"/>
                <a:gd name="T10" fmla="*/ 0 w 1049"/>
                <a:gd name="T11" fmla="*/ 16 h 747"/>
                <a:gd name="T12" fmla="*/ 0 w 1049"/>
                <a:gd name="T13" fmla="*/ 41 h 747"/>
                <a:gd name="T14" fmla="*/ 0 w 1049"/>
                <a:gd name="T15" fmla="*/ 4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5" name="Freeform 15"/>
            <p:cNvSpPr>
              <a:spLocks/>
            </p:cNvSpPr>
            <p:nvPr userDrawn="1"/>
          </p:nvSpPr>
          <p:spPr bwMode="auto">
            <a:xfrm>
              <a:off x="485" y="3532"/>
              <a:ext cx="135" cy="121"/>
            </a:xfrm>
            <a:custGeom>
              <a:avLst/>
              <a:gdLst>
                <a:gd name="T0" fmla="*/ 0 w 272"/>
                <a:gd name="T1" fmla="*/ 4 h 241"/>
                <a:gd name="T2" fmla="*/ 19 w 272"/>
                <a:gd name="T3" fmla="*/ 0 h 241"/>
                <a:gd name="T4" fmla="*/ 31 w 272"/>
                <a:gd name="T5" fmla="*/ 5 h 241"/>
                <a:gd name="T6" fmla="*/ 33 w 272"/>
                <a:gd name="T7" fmla="*/ 18 h 241"/>
                <a:gd name="T8" fmla="*/ 20 w 272"/>
                <a:gd name="T9" fmla="*/ 19 h 241"/>
                <a:gd name="T10" fmla="*/ 4 w 272"/>
                <a:gd name="T11" fmla="*/ 31 h 241"/>
                <a:gd name="T12" fmla="*/ 0 w 272"/>
                <a:gd name="T13" fmla="*/ 4 h 241"/>
                <a:gd name="T14" fmla="*/ 0 w 272"/>
                <a:gd name="T15" fmla="*/ 4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6" name="Freeform 16"/>
            <p:cNvSpPr>
              <a:spLocks/>
            </p:cNvSpPr>
            <p:nvPr userDrawn="1"/>
          </p:nvSpPr>
          <p:spPr bwMode="auto">
            <a:xfrm>
              <a:off x="641" y="4163"/>
              <a:ext cx="76" cy="112"/>
            </a:xfrm>
            <a:custGeom>
              <a:avLst/>
              <a:gdLst>
                <a:gd name="T0" fmla="*/ 19 w 152"/>
                <a:gd name="T1" fmla="*/ 1 h 224"/>
                <a:gd name="T2" fmla="*/ 19 w 152"/>
                <a:gd name="T3" fmla="*/ 28 h 224"/>
                <a:gd name="T4" fmla="*/ 0 w 152"/>
                <a:gd name="T5" fmla="*/ 1 h 224"/>
                <a:gd name="T6" fmla="*/ 9 w 152"/>
                <a:gd name="T7" fmla="*/ 0 h 224"/>
                <a:gd name="T8" fmla="*/ 19 w 152"/>
                <a:gd name="T9" fmla="*/ 1 h 224"/>
                <a:gd name="T10" fmla="*/ 19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7" name="Freeform 17"/>
            <p:cNvSpPr>
              <a:spLocks/>
            </p:cNvSpPr>
            <p:nvPr userDrawn="1"/>
          </p:nvSpPr>
          <p:spPr bwMode="auto">
            <a:xfrm>
              <a:off x="504" y="3607"/>
              <a:ext cx="193" cy="383"/>
            </a:xfrm>
            <a:custGeom>
              <a:avLst/>
              <a:gdLst>
                <a:gd name="T0" fmla="*/ 0 w 386"/>
                <a:gd name="T1" fmla="*/ 10 h 764"/>
                <a:gd name="T2" fmla="*/ 11 w 386"/>
                <a:gd name="T3" fmla="*/ 0 h 764"/>
                <a:gd name="T4" fmla="*/ 29 w 386"/>
                <a:gd name="T5" fmla="*/ 1 h 764"/>
                <a:gd name="T6" fmla="*/ 49 w 386"/>
                <a:gd name="T7" fmla="*/ 96 h 764"/>
                <a:gd name="T8" fmla="*/ 35 w 386"/>
                <a:gd name="T9" fmla="*/ 91 h 764"/>
                <a:gd name="T10" fmla="*/ 19 w 386"/>
                <a:gd name="T11" fmla="*/ 85 h 764"/>
                <a:gd name="T12" fmla="*/ 0 w 386"/>
                <a:gd name="T13" fmla="*/ 10 h 764"/>
                <a:gd name="T14" fmla="*/ 0 w 386"/>
                <a:gd name="T15" fmla="*/ 10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8" name="Freeform 18"/>
            <p:cNvSpPr>
              <a:spLocks/>
            </p:cNvSpPr>
            <p:nvPr userDrawn="1"/>
          </p:nvSpPr>
          <p:spPr bwMode="auto">
            <a:xfrm>
              <a:off x="668" y="3590"/>
              <a:ext cx="364" cy="174"/>
            </a:xfrm>
            <a:custGeom>
              <a:avLst/>
              <a:gdLst>
                <a:gd name="T0" fmla="*/ 87 w 728"/>
                <a:gd name="T1" fmla="*/ 0 h 348"/>
                <a:gd name="T2" fmla="*/ 0 w 728"/>
                <a:gd name="T3" fmla="*/ 14 h 348"/>
                <a:gd name="T4" fmla="*/ 4 w 728"/>
                <a:gd name="T5" fmla="*/ 44 h 348"/>
                <a:gd name="T6" fmla="*/ 90 w 728"/>
                <a:gd name="T7" fmla="*/ 30 h 348"/>
                <a:gd name="T8" fmla="*/ 91 w 728"/>
                <a:gd name="T9" fmla="*/ 6 h 348"/>
                <a:gd name="T10" fmla="*/ 87 w 728"/>
                <a:gd name="T11" fmla="*/ 0 h 348"/>
                <a:gd name="T12" fmla="*/ 87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9" name="Freeform 19"/>
            <p:cNvSpPr>
              <a:spLocks/>
            </p:cNvSpPr>
            <p:nvPr userDrawn="1"/>
          </p:nvSpPr>
          <p:spPr bwMode="auto">
            <a:xfrm>
              <a:off x="347" y="3693"/>
              <a:ext cx="156" cy="67"/>
            </a:xfrm>
            <a:custGeom>
              <a:avLst/>
              <a:gdLst>
                <a:gd name="T0" fmla="*/ 34 w 312"/>
                <a:gd name="T1" fmla="*/ 0 h 135"/>
                <a:gd name="T2" fmla="*/ 0 w 312"/>
                <a:gd name="T3" fmla="*/ 9 h 135"/>
                <a:gd name="T4" fmla="*/ 39 w 312"/>
                <a:gd name="T5" fmla="*/ 16 h 135"/>
                <a:gd name="T6" fmla="*/ 34 w 312"/>
                <a:gd name="T7" fmla="*/ 0 h 135"/>
                <a:gd name="T8" fmla="*/ 34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nvGrpSpPr>
            <p:cNvPr id="1060" name="Group 20"/>
            <p:cNvGrpSpPr>
              <a:grpSpLocks/>
            </p:cNvGrpSpPr>
            <p:nvPr userDrawn="1"/>
          </p:nvGrpSpPr>
          <p:grpSpPr bwMode="auto">
            <a:xfrm>
              <a:off x="5" y="3490"/>
              <a:ext cx="1124" cy="780"/>
              <a:chOff x="5" y="3490"/>
              <a:chExt cx="1124" cy="780"/>
            </a:xfrm>
          </p:grpSpPr>
          <p:grpSp>
            <p:nvGrpSpPr>
              <p:cNvPr id="1061" name="Group 21"/>
              <p:cNvGrpSpPr>
                <a:grpSpLocks/>
              </p:cNvGrpSpPr>
              <p:nvPr userDrawn="1"/>
            </p:nvGrpSpPr>
            <p:grpSpPr bwMode="auto">
              <a:xfrm>
                <a:off x="499" y="3562"/>
                <a:ext cx="548" cy="708"/>
                <a:chOff x="499" y="3562"/>
                <a:chExt cx="548" cy="708"/>
              </a:xfrm>
            </p:grpSpPr>
            <p:sp>
              <p:nvSpPr>
                <p:cNvPr id="1074" name="Freeform 22"/>
                <p:cNvSpPr>
                  <a:spLocks/>
                </p:cNvSpPr>
                <p:nvPr userDrawn="1"/>
              </p:nvSpPr>
              <p:spPr bwMode="auto">
                <a:xfrm>
                  <a:off x="499" y="3587"/>
                  <a:ext cx="157" cy="87"/>
                </a:xfrm>
                <a:custGeom>
                  <a:avLst/>
                  <a:gdLst>
                    <a:gd name="T0" fmla="*/ 0 w 313"/>
                    <a:gd name="T1" fmla="*/ 13 h 175"/>
                    <a:gd name="T2" fmla="*/ 15 w 313"/>
                    <a:gd name="T3" fmla="*/ 1 h 175"/>
                    <a:gd name="T4" fmla="*/ 27 w 313"/>
                    <a:gd name="T5" fmla="*/ 0 h 175"/>
                    <a:gd name="T6" fmla="*/ 37 w 313"/>
                    <a:gd name="T7" fmla="*/ 3 h 175"/>
                    <a:gd name="T8" fmla="*/ 40 w 313"/>
                    <a:gd name="T9" fmla="*/ 11 h 175"/>
                    <a:gd name="T10" fmla="*/ 21 w 313"/>
                    <a:gd name="T11" fmla="*/ 8 h 175"/>
                    <a:gd name="T12" fmla="*/ 10 w 313"/>
                    <a:gd name="T13" fmla="*/ 12 h 175"/>
                    <a:gd name="T14" fmla="*/ 2 w 313"/>
                    <a:gd name="T15" fmla="*/ 21 h 175"/>
                    <a:gd name="T16" fmla="*/ 0 w 313"/>
                    <a:gd name="T17" fmla="*/ 13 h 175"/>
                    <a:gd name="T18" fmla="*/ 0 w 313"/>
                    <a:gd name="T19" fmla="*/ 13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5" name="Freeform 23"/>
                <p:cNvSpPr>
                  <a:spLocks/>
                </p:cNvSpPr>
                <p:nvPr userDrawn="1"/>
              </p:nvSpPr>
              <p:spPr bwMode="auto">
                <a:xfrm>
                  <a:off x="636" y="4137"/>
                  <a:ext cx="115" cy="133"/>
                </a:xfrm>
                <a:custGeom>
                  <a:avLst/>
                  <a:gdLst>
                    <a:gd name="T0" fmla="*/ 0 w 230"/>
                    <a:gd name="T1" fmla="*/ 5 h 266"/>
                    <a:gd name="T2" fmla="*/ 20 w 230"/>
                    <a:gd name="T3" fmla="*/ 34 h 266"/>
                    <a:gd name="T4" fmla="*/ 29 w 230"/>
                    <a:gd name="T5" fmla="*/ 32 h 266"/>
                    <a:gd name="T6" fmla="*/ 28 w 230"/>
                    <a:gd name="T7" fmla="*/ 3 h 266"/>
                    <a:gd name="T8" fmla="*/ 21 w 230"/>
                    <a:gd name="T9" fmla="*/ 0 h 266"/>
                    <a:gd name="T10" fmla="*/ 23 w 230"/>
                    <a:gd name="T11" fmla="*/ 25 h 266"/>
                    <a:gd name="T12" fmla="*/ 9 w 230"/>
                    <a:gd name="T13" fmla="*/ 1 h 266"/>
                    <a:gd name="T14" fmla="*/ 0 w 230"/>
                    <a:gd name="T15" fmla="*/ 5 h 266"/>
                    <a:gd name="T16" fmla="*/ 0 w 230"/>
                    <a:gd name="T17" fmla="*/ 5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6" name="Freeform 24"/>
                <p:cNvSpPr>
                  <a:spLocks/>
                </p:cNvSpPr>
                <p:nvPr userDrawn="1"/>
              </p:nvSpPr>
              <p:spPr bwMode="auto">
                <a:xfrm>
                  <a:off x="1004" y="3562"/>
                  <a:ext cx="43" cy="117"/>
                </a:xfrm>
                <a:custGeom>
                  <a:avLst/>
                  <a:gdLst>
                    <a:gd name="T0" fmla="*/ 0 w 87"/>
                    <a:gd name="T1" fmla="*/ 3 h 234"/>
                    <a:gd name="T2" fmla="*/ 4 w 87"/>
                    <a:gd name="T3" fmla="*/ 12 h 234"/>
                    <a:gd name="T4" fmla="*/ 5 w 87"/>
                    <a:gd name="T5" fmla="*/ 20 h 234"/>
                    <a:gd name="T6" fmla="*/ 3 w 87"/>
                    <a:gd name="T7" fmla="*/ 30 h 234"/>
                    <a:gd name="T8" fmla="*/ 10 w 87"/>
                    <a:gd name="T9" fmla="*/ 28 h 234"/>
                    <a:gd name="T10" fmla="*/ 10 w 87"/>
                    <a:gd name="T11" fmla="*/ 15 h 234"/>
                    <a:gd name="T12" fmla="*/ 5 w 87"/>
                    <a:gd name="T13" fmla="*/ 0 h 234"/>
                    <a:gd name="T14" fmla="*/ 0 w 87"/>
                    <a:gd name="T15" fmla="*/ 3 h 234"/>
                    <a:gd name="T16" fmla="*/ 0 w 87"/>
                    <a:gd name="T17" fmla="*/ 3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sp>
            <p:nvSpPr>
              <p:cNvPr id="1062" name="Freeform 25"/>
              <p:cNvSpPr>
                <a:spLocks/>
              </p:cNvSpPr>
              <p:nvPr userDrawn="1"/>
            </p:nvSpPr>
            <p:spPr bwMode="auto">
              <a:xfrm>
                <a:off x="76" y="3732"/>
                <a:ext cx="595" cy="250"/>
              </a:xfrm>
              <a:custGeom>
                <a:avLst/>
                <a:gdLst>
                  <a:gd name="T0" fmla="*/ 13 w 1190"/>
                  <a:gd name="T1" fmla="*/ 0 h 500"/>
                  <a:gd name="T2" fmla="*/ 149 w 1190"/>
                  <a:gd name="T3" fmla="*/ 62 h 500"/>
                  <a:gd name="T4" fmla="*/ 135 w 1190"/>
                  <a:gd name="T5" fmla="*/ 63 h 500"/>
                  <a:gd name="T6" fmla="*/ 0 w 1190"/>
                  <a:gd name="T7" fmla="*/ 4 h 500"/>
                  <a:gd name="T8" fmla="*/ 13 w 1190"/>
                  <a:gd name="T9" fmla="*/ 0 h 500"/>
                  <a:gd name="T10" fmla="*/ 13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3" name="Freeform 26"/>
              <p:cNvSpPr>
                <a:spLocks/>
              </p:cNvSpPr>
              <p:nvPr userDrawn="1"/>
            </p:nvSpPr>
            <p:spPr bwMode="auto">
              <a:xfrm>
                <a:off x="260" y="3886"/>
                <a:ext cx="244" cy="148"/>
              </a:xfrm>
              <a:custGeom>
                <a:avLst/>
                <a:gdLst>
                  <a:gd name="T0" fmla="*/ 1 w 489"/>
                  <a:gd name="T1" fmla="*/ 5 h 296"/>
                  <a:gd name="T2" fmla="*/ 20 w 489"/>
                  <a:gd name="T3" fmla="*/ 9 h 296"/>
                  <a:gd name="T4" fmla="*/ 40 w 489"/>
                  <a:gd name="T5" fmla="*/ 18 h 296"/>
                  <a:gd name="T6" fmla="*/ 55 w 489"/>
                  <a:gd name="T7" fmla="*/ 31 h 296"/>
                  <a:gd name="T8" fmla="*/ 40 w 489"/>
                  <a:gd name="T9" fmla="*/ 29 h 296"/>
                  <a:gd name="T10" fmla="*/ 17 w 489"/>
                  <a:gd name="T11" fmla="*/ 19 h 296"/>
                  <a:gd name="T12" fmla="*/ 6 w 489"/>
                  <a:gd name="T13" fmla="*/ 10 h 296"/>
                  <a:gd name="T14" fmla="*/ 13 w 489"/>
                  <a:gd name="T15" fmla="*/ 21 h 296"/>
                  <a:gd name="T16" fmla="*/ 34 w 489"/>
                  <a:gd name="T17" fmla="*/ 34 h 296"/>
                  <a:gd name="T18" fmla="*/ 58 w 489"/>
                  <a:gd name="T19" fmla="*/ 37 h 296"/>
                  <a:gd name="T20" fmla="*/ 61 w 489"/>
                  <a:gd name="T21" fmla="*/ 28 h 296"/>
                  <a:gd name="T22" fmla="*/ 49 w 489"/>
                  <a:gd name="T23" fmla="*/ 15 h 296"/>
                  <a:gd name="T24" fmla="*/ 21 w 489"/>
                  <a:gd name="T25" fmla="*/ 3 h 296"/>
                  <a:gd name="T26" fmla="*/ 0 w 489"/>
                  <a:gd name="T27" fmla="*/ 0 h 296"/>
                  <a:gd name="T28" fmla="*/ 1 w 489"/>
                  <a:gd name="T29" fmla="*/ 5 h 296"/>
                  <a:gd name="T30" fmla="*/ 1 w 489"/>
                  <a:gd name="T31" fmla="*/ 5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4" name="Freeform 27"/>
              <p:cNvSpPr>
                <a:spLocks/>
              </p:cNvSpPr>
              <p:nvPr userDrawn="1"/>
            </p:nvSpPr>
            <p:spPr bwMode="auto">
              <a:xfrm>
                <a:off x="565" y="3680"/>
                <a:ext cx="107" cy="238"/>
              </a:xfrm>
              <a:custGeom>
                <a:avLst/>
                <a:gdLst>
                  <a:gd name="T0" fmla="*/ 3 w 213"/>
                  <a:gd name="T1" fmla="*/ 0 h 478"/>
                  <a:gd name="T2" fmla="*/ 12 w 213"/>
                  <a:gd name="T3" fmla="*/ 3 h 478"/>
                  <a:gd name="T4" fmla="*/ 10 w 213"/>
                  <a:gd name="T5" fmla="*/ 24 h 478"/>
                  <a:gd name="T6" fmla="*/ 14 w 213"/>
                  <a:gd name="T7" fmla="*/ 40 h 478"/>
                  <a:gd name="T8" fmla="*/ 27 w 213"/>
                  <a:gd name="T9" fmla="*/ 56 h 478"/>
                  <a:gd name="T10" fmla="*/ 13 w 213"/>
                  <a:gd name="T11" fmla="*/ 59 h 478"/>
                  <a:gd name="T12" fmla="*/ 4 w 213"/>
                  <a:gd name="T13" fmla="*/ 42 h 478"/>
                  <a:gd name="T14" fmla="*/ 0 w 213"/>
                  <a:gd name="T15" fmla="*/ 7 h 478"/>
                  <a:gd name="T16" fmla="*/ 3 w 213"/>
                  <a:gd name="T17" fmla="*/ 0 h 478"/>
                  <a:gd name="T18" fmla="*/ 3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nvGrpSpPr>
              <p:cNvPr id="1065" name="Group 28"/>
              <p:cNvGrpSpPr>
                <a:grpSpLocks/>
              </p:cNvGrpSpPr>
              <p:nvPr userDrawn="1"/>
            </p:nvGrpSpPr>
            <p:grpSpPr bwMode="auto">
              <a:xfrm>
                <a:off x="5" y="3490"/>
                <a:ext cx="1124" cy="678"/>
                <a:chOff x="5" y="3490"/>
                <a:chExt cx="1124" cy="678"/>
              </a:xfrm>
            </p:grpSpPr>
            <p:sp>
              <p:nvSpPr>
                <p:cNvPr id="1066" name="Freeform 29"/>
                <p:cNvSpPr>
                  <a:spLocks/>
                </p:cNvSpPr>
                <p:nvPr userDrawn="1"/>
              </p:nvSpPr>
              <p:spPr bwMode="auto">
                <a:xfrm>
                  <a:off x="669" y="4048"/>
                  <a:ext cx="75" cy="87"/>
                </a:xfrm>
                <a:custGeom>
                  <a:avLst/>
                  <a:gdLst>
                    <a:gd name="T0" fmla="*/ 14 w 150"/>
                    <a:gd name="T1" fmla="*/ 0 h 173"/>
                    <a:gd name="T2" fmla="*/ 5 w 150"/>
                    <a:gd name="T3" fmla="*/ 9 h 173"/>
                    <a:gd name="T4" fmla="*/ 0 w 150"/>
                    <a:gd name="T5" fmla="*/ 22 h 173"/>
                    <a:gd name="T6" fmla="*/ 10 w 150"/>
                    <a:gd name="T7" fmla="*/ 20 h 173"/>
                    <a:gd name="T8" fmla="*/ 13 w 150"/>
                    <a:gd name="T9" fmla="*/ 11 h 173"/>
                    <a:gd name="T10" fmla="*/ 19 w 150"/>
                    <a:gd name="T11" fmla="*/ 4 h 173"/>
                    <a:gd name="T12" fmla="*/ 14 w 150"/>
                    <a:gd name="T13" fmla="*/ 0 h 173"/>
                    <a:gd name="T14" fmla="*/ 14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7" name="Freeform 30"/>
                <p:cNvSpPr>
                  <a:spLocks/>
                </p:cNvSpPr>
                <p:nvPr userDrawn="1"/>
              </p:nvSpPr>
              <p:spPr bwMode="auto">
                <a:xfrm>
                  <a:off x="5" y="3728"/>
                  <a:ext cx="842" cy="440"/>
                </a:xfrm>
                <a:custGeom>
                  <a:avLst/>
                  <a:gdLst>
                    <a:gd name="T0" fmla="*/ 20 w 1684"/>
                    <a:gd name="T1" fmla="*/ 0 h 880"/>
                    <a:gd name="T2" fmla="*/ 8 w 1684"/>
                    <a:gd name="T3" fmla="*/ 7 h 880"/>
                    <a:gd name="T4" fmla="*/ 0 w 1684"/>
                    <a:gd name="T5" fmla="*/ 26 h 880"/>
                    <a:gd name="T6" fmla="*/ 9 w 1684"/>
                    <a:gd name="T7" fmla="*/ 45 h 880"/>
                    <a:gd name="T8" fmla="*/ 148 w 1684"/>
                    <a:gd name="T9" fmla="*/ 109 h 880"/>
                    <a:gd name="T10" fmla="*/ 178 w 1684"/>
                    <a:gd name="T11" fmla="*/ 105 h 880"/>
                    <a:gd name="T12" fmla="*/ 202 w 1684"/>
                    <a:gd name="T13" fmla="*/ 110 h 880"/>
                    <a:gd name="T14" fmla="*/ 211 w 1684"/>
                    <a:gd name="T15" fmla="*/ 101 h 880"/>
                    <a:gd name="T16" fmla="*/ 188 w 1684"/>
                    <a:gd name="T17" fmla="*/ 83 h 880"/>
                    <a:gd name="T18" fmla="*/ 179 w 1684"/>
                    <a:gd name="T19" fmla="*/ 64 h 880"/>
                    <a:gd name="T20" fmla="*/ 172 w 1684"/>
                    <a:gd name="T21" fmla="*/ 66 h 880"/>
                    <a:gd name="T22" fmla="*/ 180 w 1684"/>
                    <a:gd name="T23" fmla="*/ 83 h 880"/>
                    <a:gd name="T24" fmla="*/ 198 w 1684"/>
                    <a:gd name="T25" fmla="*/ 102 h 880"/>
                    <a:gd name="T26" fmla="*/ 177 w 1684"/>
                    <a:gd name="T27" fmla="*/ 99 h 880"/>
                    <a:gd name="T28" fmla="*/ 153 w 1684"/>
                    <a:gd name="T29" fmla="*/ 102 h 880"/>
                    <a:gd name="T30" fmla="*/ 157 w 1684"/>
                    <a:gd name="T31" fmla="*/ 82 h 880"/>
                    <a:gd name="T32" fmla="*/ 168 w 1684"/>
                    <a:gd name="T33" fmla="*/ 68 h 880"/>
                    <a:gd name="T34" fmla="*/ 156 w 1684"/>
                    <a:gd name="T35" fmla="*/ 69 h 880"/>
                    <a:gd name="T36" fmla="*/ 146 w 1684"/>
                    <a:gd name="T37" fmla="*/ 83 h 880"/>
                    <a:gd name="T38" fmla="*/ 143 w 1684"/>
                    <a:gd name="T39" fmla="*/ 99 h 880"/>
                    <a:gd name="T40" fmla="*/ 14 w 1684"/>
                    <a:gd name="T41" fmla="*/ 39 h 880"/>
                    <a:gd name="T42" fmla="*/ 10 w 1684"/>
                    <a:gd name="T43" fmla="*/ 27 h 880"/>
                    <a:gd name="T44" fmla="*/ 13 w 1684"/>
                    <a:gd name="T45" fmla="*/ 12 h 880"/>
                    <a:gd name="T46" fmla="*/ 28 w 1684"/>
                    <a:gd name="T47" fmla="*/ 0 h 880"/>
                    <a:gd name="T48" fmla="*/ 20 w 1684"/>
                    <a:gd name="T49" fmla="*/ 0 h 880"/>
                    <a:gd name="T50" fmla="*/ 2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8" name="Freeform 31"/>
                <p:cNvSpPr>
                  <a:spLocks/>
                </p:cNvSpPr>
                <p:nvPr userDrawn="1"/>
              </p:nvSpPr>
              <p:spPr bwMode="auto">
                <a:xfrm>
                  <a:off x="106" y="3770"/>
                  <a:ext cx="80" cy="167"/>
                </a:xfrm>
                <a:custGeom>
                  <a:avLst/>
                  <a:gdLst>
                    <a:gd name="T0" fmla="*/ 15 w 160"/>
                    <a:gd name="T1" fmla="*/ 0 h 335"/>
                    <a:gd name="T2" fmla="*/ 3 w 160"/>
                    <a:gd name="T3" fmla="*/ 13 h 335"/>
                    <a:gd name="T4" fmla="*/ 0 w 160"/>
                    <a:gd name="T5" fmla="*/ 28 h 335"/>
                    <a:gd name="T6" fmla="*/ 5 w 160"/>
                    <a:gd name="T7" fmla="*/ 39 h 335"/>
                    <a:gd name="T8" fmla="*/ 12 w 160"/>
                    <a:gd name="T9" fmla="*/ 41 h 335"/>
                    <a:gd name="T10" fmla="*/ 10 w 160"/>
                    <a:gd name="T11" fmla="*/ 19 h 335"/>
                    <a:gd name="T12" fmla="*/ 20 w 160"/>
                    <a:gd name="T13" fmla="*/ 2 h 335"/>
                    <a:gd name="T14" fmla="*/ 15 w 160"/>
                    <a:gd name="T15" fmla="*/ 0 h 335"/>
                    <a:gd name="T16" fmla="*/ 15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9" name="Freeform 32"/>
                <p:cNvSpPr>
                  <a:spLocks/>
                </p:cNvSpPr>
                <p:nvPr userDrawn="1"/>
              </p:nvSpPr>
              <p:spPr bwMode="auto">
                <a:xfrm>
                  <a:off x="449" y="3490"/>
                  <a:ext cx="322" cy="594"/>
                </a:xfrm>
                <a:custGeom>
                  <a:avLst/>
                  <a:gdLst>
                    <a:gd name="T0" fmla="*/ 28 w 642"/>
                    <a:gd name="T1" fmla="*/ 112 h 1188"/>
                    <a:gd name="T2" fmla="*/ 0 w 642"/>
                    <a:gd name="T3" fmla="*/ 16 h 1188"/>
                    <a:gd name="T4" fmla="*/ 11 w 642"/>
                    <a:gd name="T5" fmla="*/ 5 h 1188"/>
                    <a:gd name="T6" fmla="*/ 33 w 642"/>
                    <a:gd name="T7" fmla="*/ 0 h 1188"/>
                    <a:gd name="T8" fmla="*/ 50 w 642"/>
                    <a:gd name="T9" fmla="*/ 8 h 1188"/>
                    <a:gd name="T10" fmla="*/ 81 w 642"/>
                    <a:gd name="T11" fmla="*/ 149 h 1188"/>
                    <a:gd name="T12" fmla="*/ 70 w 642"/>
                    <a:gd name="T13" fmla="*/ 137 h 1188"/>
                    <a:gd name="T14" fmla="*/ 45 w 642"/>
                    <a:gd name="T15" fmla="*/ 13 h 1188"/>
                    <a:gd name="T16" fmla="*/ 29 w 642"/>
                    <a:gd name="T17" fmla="*/ 8 h 1188"/>
                    <a:gd name="T18" fmla="*/ 15 w 642"/>
                    <a:gd name="T19" fmla="*/ 10 h 1188"/>
                    <a:gd name="T20" fmla="*/ 10 w 642"/>
                    <a:gd name="T21" fmla="*/ 18 h 1188"/>
                    <a:gd name="T22" fmla="*/ 39 w 642"/>
                    <a:gd name="T23" fmla="*/ 116 h 1188"/>
                    <a:gd name="T24" fmla="*/ 28 w 642"/>
                    <a:gd name="T25" fmla="*/ 112 h 1188"/>
                    <a:gd name="T26" fmla="*/ 28 w 642"/>
                    <a:gd name="T27" fmla="*/ 112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0" name="Freeform 33"/>
                <p:cNvSpPr>
                  <a:spLocks/>
                </p:cNvSpPr>
                <p:nvPr userDrawn="1"/>
              </p:nvSpPr>
              <p:spPr bwMode="auto">
                <a:xfrm>
                  <a:off x="578" y="3650"/>
                  <a:ext cx="96" cy="252"/>
                </a:xfrm>
                <a:custGeom>
                  <a:avLst/>
                  <a:gdLst>
                    <a:gd name="T0" fmla="*/ 0 w 192"/>
                    <a:gd name="T1" fmla="*/ 4 h 504"/>
                    <a:gd name="T2" fmla="*/ 10 w 192"/>
                    <a:gd name="T3" fmla="*/ 25 h 504"/>
                    <a:gd name="T4" fmla="*/ 15 w 192"/>
                    <a:gd name="T5" fmla="*/ 40 h 504"/>
                    <a:gd name="T6" fmla="*/ 15 w 192"/>
                    <a:gd name="T7" fmla="*/ 63 h 504"/>
                    <a:gd name="T8" fmla="*/ 24 w 192"/>
                    <a:gd name="T9" fmla="*/ 63 h 504"/>
                    <a:gd name="T10" fmla="*/ 24 w 192"/>
                    <a:gd name="T11" fmla="*/ 45 h 504"/>
                    <a:gd name="T12" fmla="*/ 21 w 192"/>
                    <a:gd name="T13" fmla="*/ 26 h 504"/>
                    <a:gd name="T14" fmla="*/ 13 w 192"/>
                    <a:gd name="T15" fmla="*/ 8 h 504"/>
                    <a:gd name="T16" fmla="*/ 8 w 192"/>
                    <a:gd name="T17" fmla="*/ 0 h 504"/>
                    <a:gd name="T18" fmla="*/ 0 w 192"/>
                    <a:gd name="T19" fmla="*/ 4 h 504"/>
                    <a:gd name="T20" fmla="*/ 0 w 192"/>
                    <a:gd name="T21" fmla="*/ 4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1" name="Freeform 34"/>
                <p:cNvSpPr>
                  <a:spLocks/>
                </p:cNvSpPr>
                <p:nvPr userDrawn="1"/>
              </p:nvSpPr>
              <p:spPr bwMode="auto">
                <a:xfrm>
                  <a:off x="328" y="3630"/>
                  <a:ext cx="195" cy="135"/>
                </a:xfrm>
                <a:custGeom>
                  <a:avLst/>
                  <a:gdLst>
                    <a:gd name="T0" fmla="*/ 38 w 390"/>
                    <a:gd name="T1" fmla="*/ 0 h 269"/>
                    <a:gd name="T2" fmla="*/ 33 w 390"/>
                    <a:gd name="T3" fmla="*/ 3 h 269"/>
                    <a:gd name="T4" fmla="*/ 32 w 390"/>
                    <a:gd name="T5" fmla="*/ 9 h 269"/>
                    <a:gd name="T6" fmla="*/ 0 w 390"/>
                    <a:gd name="T7" fmla="*/ 22 h 269"/>
                    <a:gd name="T8" fmla="*/ 0 w 390"/>
                    <a:gd name="T9" fmla="*/ 28 h 269"/>
                    <a:gd name="T10" fmla="*/ 36 w 390"/>
                    <a:gd name="T11" fmla="*/ 29 h 269"/>
                    <a:gd name="T12" fmla="*/ 40 w 390"/>
                    <a:gd name="T13" fmla="*/ 34 h 269"/>
                    <a:gd name="T14" fmla="*/ 49 w 390"/>
                    <a:gd name="T15" fmla="*/ 34 h 269"/>
                    <a:gd name="T16" fmla="*/ 48 w 390"/>
                    <a:gd name="T17" fmla="*/ 24 h 269"/>
                    <a:gd name="T18" fmla="*/ 15 w 390"/>
                    <a:gd name="T19" fmla="*/ 22 h 269"/>
                    <a:gd name="T20" fmla="*/ 42 w 390"/>
                    <a:gd name="T21" fmla="*/ 12 h 269"/>
                    <a:gd name="T22" fmla="*/ 38 w 390"/>
                    <a:gd name="T23" fmla="*/ 0 h 269"/>
                    <a:gd name="T24" fmla="*/ 38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2" name="Freeform 35"/>
                <p:cNvSpPr>
                  <a:spLocks/>
                </p:cNvSpPr>
                <p:nvPr userDrawn="1"/>
              </p:nvSpPr>
              <p:spPr bwMode="auto">
                <a:xfrm>
                  <a:off x="658" y="3538"/>
                  <a:ext cx="471" cy="212"/>
                </a:xfrm>
                <a:custGeom>
                  <a:avLst/>
                  <a:gdLst>
                    <a:gd name="T0" fmla="*/ 0 w 941"/>
                    <a:gd name="T1" fmla="*/ 17 h 424"/>
                    <a:gd name="T2" fmla="*/ 108 w 941"/>
                    <a:gd name="T3" fmla="*/ 0 h 424"/>
                    <a:gd name="T4" fmla="*/ 116 w 941"/>
                    <a:gd name="T5" fmla="*/ 10 h 424"/>
                    <a:gd name="T6" fmla="*/ 118 w 941"/>
                    <a:gd name="T7" fmla="*/ 23 h 424"/>
                    <a:gd name="T8" fmla="*/ 113 w 941"/>
                    <a:gd name="T9" fmla="*/ 36 h 424"/>
                    <a:gd name="T10" fmla="*/ 8 w 941"/>
                    <a:gd name="T11" fmla="*/ 53 h 424"/>
                    <a:gd name="T12" fmla="*/ 7 w 941"/>
                    <a:gd name="T13" fmla="*/ 48 h 424"/>
                    <a:gd name="T14" fmla="*/ 108 w 941"/>
                    <a:gd name="T15" fmla="*/ 31 h 424"/>
                    <a:gd name="T16" fmla="*/ 112 w 941"/>
                    <a:gd name="T17" fmla="*/ 19 h 424"/>
                    <a:gd name="T18" fmla="*/ 105 w 941"/>
                    <a:gd name="T19" fmla="*/ 8 h 424"/>
                    <a:gd name="T20" fmla="*/ 0 w 941"/>
                    <a:gd name="T21" fmla="*/ 24 h 424"/>
                    <a:gd name="T22" fmla="*/ 0 w 941"/>
                    <a:gd name="T23" fmla="*/ 17 h 424"/>
                    <a:gd name="T24" fmla="*/ 0 w 941"/>
                    <a:gd name="T25" fmla="*/ 17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3" name="Freeform 36"/>
                <p:cNvSpPr>
                  <a:spLocks/>
                </p:cNvSpPr>
                <p:nvPr userDrawn="1"/>
              </p:nvSpPr>
              <p:spPr bwMode="auto">
                <a:xfrm>
                  <a:off x="717" y="3606"/>
                  <a:ext cx="245" cy="86"/>
                </a:xfrm>
                <a:custGeom>
                  <a:avLst/>
                  <a:gdLst>
                    <a:gd name="T0" fmla="*/ 0 w 488"/>
                    <a:gd name="T1" fmla="*/ 15 h 173"/>
                    <a:gd name="T2" fmla="*/ 9 w 488"/>
                    <a:gd name="T3" fmla="*/ 21 h 173"/>
                    <a:gd name="T4" fmla="*/ 28 w 488"/>
                    <a:gd name="T5" fmla="*/ 20 h 173"/>
                    <a:gd name="T6" fmla="*/ 53 w 488"/>
                    <a:gd name="T7" fmla="*/ 14 h 173"/>
                    <a:gd name="T8" fmla="*/ 62 w 488"/>
                    <a:gd name="T9" fmla="*/ 5 h 173"/>
                    <a:gd name="T10" fmla="*/ 56 w 488"/>
                    <a:gd name="T11" fmla="*/ 0 h 173"/>
                    <a:gd name="T12" fmla="*/ 32 w 488"/>
                    <a:gd name="T13" fmla="*/ 0 h 173"/>
                    <a:gd name="T14" fmla="*/ 14 w 488"/>
                    <a:gd name="T15" fmla="*/ 1 h 173"/>
                    <a:gd name="T16" fmla="*/ 2 w 488"/>
                    <a:gd name="T17" fmla="*/ 9 h 173"/>
                    <a:gd name="T18" fmla="*/ 14 w 488"/>
                    <a:gd name="T19" fmla="*/ 11 h 173"/>
                    <a:gd name="T20" fmla="*/ 35 w 488"/>
                    <a:gd name="T21" fmla="*/ 6 h 173"/>
                    <a:gd name="T22" fmla="*/ 53 w 488"/>
                    <a:gd name="T23" fmla="*/ 6 h 173"/>
                    <a:gd name="T24" fmla="*/ 34 w 488"/>
                    <a:gd name="T25" fmla="*/ 13 h 173"/>
                    <a:gd name="T26" fmla="*/ 18 w 488"/>
                    <a:gd name="T27" fmla="*/ 15 h 173"/>
                    <a:gd name="T28" fmla="*/ 0 w 488"/>
                    <a:gd name="T29" fmla="*/ 15 h 173"/>
                    <a:gd name="T30" fmla="*/ 0 w 488"/>
                    <a:gd name="T31" fmla="*/ 15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grpSp>
      </p:grpSp>
      <p:grpSp>
        <p:nvGrpSpPr>
          <p:cNvPr id="1035" name="Group 37"/>
          <p:cNvGrpSpPr>
            <a:grpSpLocks/>
          </p:cNvGrpSpPr>
          <p:nvPr/>
        </p:nvGrpSpPr>
        <p:grpSpPr bwMode="auto">
          <a:xfrm>
            <a:off x="8680450" y="2116138"/>
            <a:ext cx="385763" cy="4308475"/>
            <a:chOff x="5468" y="1333"/>
            <a:chExt cx="243" cy="2714"/>
          </a:xfrm>
        </p:grpSpPr>
        <p:sp>
          <p:nvSpPr>
            <p:cNvPr id="1049" name="Freeform 38"/>
            <p:cNvSpPr>
              <a:spLocks/>
            </p:cNvSpPr>
            <p:nvPr userDrawn="1"/>
          </p:nvSpPr>
          <p:spPr bwMode="auto">
            <a:xfrm flipH="1">
              <a:off x="5468" y="2620"/>
              <a:ext cx="205" cy="1427"/>
            </a:xfrm>
            <a:custGeom>
              <a:avLst/>
              <a:gdLst>
                <a:gd name="T0" fmla="*/ 13 w 772"/>
                <a:gd name="T1" fmla="*/ 263 h 3266"/>
                <a:gd name="T2" fmla="*/ 7 w 772"/>
                <a:gd name="T3" fmla="*/ 246 h 3266"/>
                <a:gd name="T4" fmla="*/ 6 w 772"/>
                <a:gd name="T5" fmla="*/ 232 h 3266"/>
                <a:gd name="T6" fmla="*/ 7 w 772"/>
                <a:gd name="T7" fmla="*/ 212 h 3266"/>
                <a:gd name="T8" fmla="*/ 11 w 772"/>
                <a:gd name="T9" fmla="*/ 188 h 3266"/>
                <a:gd name="T10" fmla="*/ 12 w 772"/>
                <a:gd name="T11" fmla="*/ 173 h 3266"/>
                <a:gd name="T12" fmla="*/ 11 w 772"/>
                <a:gd name="T13" fmla="*/ 163 h 3266"/>
                <a:gd name="T14" fmla="*/ 7 w 772"/>
                <a:gd name="T15" fmla="*/ 155 h 3266"/>
                <a:gd name="T16" fmla="*/ 7 w 772"/>
                <a:gd name="T17" fmla="*/ 145 h 3266"/>
                <a:gd name="T18" fmla="*/ 8 w 772"/>
                <a:gd name="T19" fmla="*/ 132 h 3266"/>
                <a:gd name="T20" fmla="*/ 14 w 772"/>
                <a:gd name="T21" fmla="*/ 97 h 3266"/>
                <a:gd name="T22" fmla="*/ 14 w 772"/>
                <a:gd name="T23" fmla="*/ 79 h 3266"/>
                <a:gd name="T24" fmla="*/ 13 w 772"/>
                <a:gd name="T25" fmla="*/ 59 h 3266"/>
                <a:gd name="T26" fmla="*/ 8 w 772"/>
                <a:gd name="T27" fmla="*/ 50 h 3266"/>
                <a:gd name="T28" fmla="*/ 4 w 772"/>
                <a:gd name="T29" fmla="*/ 35 h 3266"/>
                <a:gd name="T30" fmla="*/ 0 w 772"/>
                <a:gd name="T31" fmla="*/ 0 h 3266"/>
                <a:gd name="T32" fmla="*/ 1 w 772"/>
                <a:gd name="T33" fmla="*/ 32 h 3266"/>
                <a:gd name="T34" fmla="*/ 3 w 772"/>
                <a:gd name="T35" fmla="*/ 51 h 3266"/>
                <a:gd name="T36" fmla="*/ 7 w 772"/>
                <a:gd name="T37" fmla="*/ 63 h 3266"/>
                <a:gd name="T38" fmla="*/ 11 w 772"/>
                <a:gd name="T39" fmla="*/ 69 h 3266"/>
                <a:gd name="T40" fmla="*/ 11 w 772"/>
                <a:gd name="T41" fmla="*/ 87 h 3266"/>
                <a:gd name="T42" fmla="*/ 9 w 772"/>
                <a:gd name="T43" fmla="*/ 106 h 3266"/>
                <a:gd name="T44" fmla="*/ 5 w 772"/>
                <a:gd name="T45" fmla="*/ 138 h 3266"/>
                <a:gd name="T46" fmla="*/ 4 w 772"/>
                <a:gd name="T47" fmla="*/ 159 h 3266"/>
                <a:gd name="T48" fmla="*/ 9 w 772"/>
                <a:gd name="T49" fmla="*/ 171 h 3266"/>
                <a:gd name="T50" fmla="*/ 8 w 772"/>
                <a:gd name="T51" fmla="*/ 182 h 3266"/>
                <a:gd name="T52" fmla="*/ 5 w 772"/>
                <a:gd name="T53" fmla="*/ 204 h 3266"/>
                <a:gd name="T54" fmla="*/ 3 w 772"/>
                <a:gd name="T55" fmla="*/ 226 h 3266"/>
                <a:gd name="T56" fmla="*/ 5 w 772"/>
                <a:gd name="T57" fmla="*/ 249 h 3266"/>
                <a:gd name="T58" fmla="*/ 8 w 772"/>
                <a:gd name="T59" fmla="*/ 262 h 3266"/>
                <a:gd name="T60" fmla="*/ 12 w 772"/>
                <a:gd name="T61" fmla="*/ 272 h 3266"/>
                <a:gd name="T62" fmla="*/ 13 w 772"/>
                <a:gd name="T63" fmla="*/ 263 h 3266"/>
                <a:gd name="T64" fmla="*/ 13 w 772"/>
                <a:gd name="T65" fmla="*/ 263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0" name="Freeform 39"/>
            <p:cNvSpPr>
              <a:spLocks/>
            </p:cNvSpPr>
            <p:nvPr userDrawn="1"/>
          </p:nvSpPr>
          <p:spPr bwMode="auto">
            <a:xfrm flipH="1">
              <a:off x="5506" y="1333"/>
              <a:ext cx="205" cy="1633"/>
            </a:xfrm>
            <a:custGeom>
              <a:avLst/>
              <a:gdLst>
                <a:gd name="T0" fmla="*/ 13 w 772"/>
                <a:gd name="T1" fmla="*/ 395 h 3266"/>
                <a:gd name="T2" fmla="*/ 7 w 772"/>
                <a:gd name="T3" fmla="*/ 369 h 3266"/>
                <a:gd name="T4" fmla="*/ 6 w 772"/>
                <a:gd name="T5" fmla="*/ 348 h 3266"/>
                <a:gd name="T6" fmla="*/ 7 w 772"/>
                <a:gd name="T7" fmla="*/ 318 h 3266"/>
                <a:gd name="T8" fmla="*/ 11 w 772"/>
                <a:gd name="T9" fmla="*/ 282 h 3266"/>
                <a:gd name="T10" fmla="*/ 12 w 772"/>
                <a:gd name="T11" fmla="*/ 259 h 3266"/>
                <a:gd name="T12" fmla="*/ 11 w 772"/>
                <a:gd name="T13" fmla="*/ 244 h 3266"/>
                <a:gd name="T14" fmla="*/ 7 w 772"/>
                <a:gd name="T15" fmla="*/ 233 h 3266"/>
                <a:gd name="T16" fmla="*/ 7 w 772"/>
                <a:gd name="T17" fmla="*/ 219 h 3266"/>
                <a:gd name="T18" fmla="*/ 8 w 772"/>
                <a:gd name="T19" fmla="*/ 199 h 3266"/>
                <a:gd name="T20" fmla="*/ 14 w 772"/>
                <a:gd name="T21" fmla="*/ 145 h 3266"/>
                <a:gd name="T22" fmla="*/ 14 w 772"/>
                <a:gd name="T23" fmla="*/ 119 h 3266"/>
                <a:gd name="T24" fmla="*/ 13 w 772"/>
                <a:gd name="T25" fmla="*/ 90 h 3266"/>
                <a:gd name="T26" fmla="*/ 8 w 772"/>
                <a:gd name="T27" fmla="*/ 76 h 3266"/>
                <a:gd name="T28" fmla="*/ 4 w 772"/>
                <a:gd name="T29" fmla="*/ 53 h 3266"/>
                <a:gd name="T30" fmla="*/ 0 w 772"/>
                <a:gd name="T31" fmla="*/ 0 h 3266"/>
                <a:gd name="T32" fmla="*/ 1 w 772"/>
                <a:gd name="T33" fmla="*/ 48 h 3266"/>
                <a:gd name="T34" fmla="*/ 3 w 772"/>
                <a:gd name="T35" fmla="*/ 77 h 3266"/>
                <a:gd name="T36" fmla="*/ 7 w 772"/>
                <a:gd name="T37" fmla="*/ 95 h 3266"/>
                <a:gd name="T38" fmla="*/ 11 w 772"/>
                <a:gd name="T39" fmla="*/ 105 h 3266"/>
                <a:gd name="T40" fmla="*/ 11 w 772"/>
                <a:gd name="T41" fmla="*/ 131 h 3266"/>
                <a:gd name="T42" fmla="*/ 9 w 772"/>
                <a:gd name="T43" fmla="*/ 159 h 3266"/>
                <a:gd name="T44" fmla="*/ 5 w 772"/>
                <a:gd name="T45" fmla="*/ 208 h 3266"/>
                <a:gd name="T46" fmla="*/ 4 w 772"/>
                <a:gd name="T47" fmla="*/ 239 h 3266"/>
                <a:gd name="T48" fmla="*/ 9 w 772"/>
                <a:gd name="T49" fmla="*/ 257 h 3266"/>
                <a:gd name="T50" fmla="*/ 8 w 772"/>
                <a:gd name="T51" fmla="*/ 273 h 3266"/>
                <a:gd name="T52" fmla="*/ 5 w 772"/>
                <a:gd name="T53" fmla="*/ 307 h 3266"/>
                <a:gd name="T54" fmla="*/ 3 w 772"/>
                <a:gd name="T55" fmla="*/ 340 h 3266"/>
                <a:gd name="T56" fmla="*/ 5 w 772"/>
                <a:gd name="T57" fmla="*/ 375 h 3266"/>
                <a:gd name="T58" fmla="*/ 8 w 772"/>
                <a:gd name="T59" fmla="*/ 393 h 3266"/>
                <a:gd name="T60" fmla="*/ 12 w 772"/>
                <a:gd name="T61" fmla="*/ 409 h 3266"/>
                <a:gd name="T62" fmla="*/ 13 w 772"/>
                <a:gd name="T63" fmla="*/ 395 h 3266"/>
                <a:gd name="T64" fmla="*/ 13 w 772"/>
                <a:gd name="T65" fmla="*/ 395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grpSp>
        <p:nvGrpSpPr>
          <p:cNvPr id="1036" name="Group 40"/>
          <p:cNvGrpSpPr>
            <a:grpSpLocks/>
          </p:cNvGrpSpPr>
          <p:nvPr/>
        </p:nvGrpSpPr>
        <p:grpSpPr bwMode="auto">
          <a:xfrm>
            <a:off x="7318375" y="90488"/>
            <a:ext cx="2133600" cy="1911350"/>
            <a:chOff x="4610" y="57"/>
            <a:chExt cx="1344" cy="1204"/>
          </a:xfrm>
        </p:grpSpPr>
        <p:grpSp>
          <p:nvGrpSpPr>
            <p:cNvPr id="1037" name="Group 41"/>
            <p:cNvGrpSpPr>
              <a:grpSpLocks/>
            </p:cNvGrpSpPr>
            <p:nvPr userDrawn="1"/>
          </p:nvGrpSpPr>
          <p:grpSpPr bwMode="auto">
            <a:xfrm>
              <a:off x="4610" y="57"/>
              <a:ext cx="1344" cy="1204"/>
              <a:chOff x="4610" y="57"/>
              <a:chExt cx="1344" cy="1204"/>
            </a:xfrm>
          </p:grpSpPr>
          <p:sp>
            <p:nvSpPr>
              <p:cNvPr id="1039" name="Freeform 42"/>
              <p:cNvSpPr>
                <a:spLocks/>
              </p:cNvSpPr>
              <p:nvPr userDrawn="1"/>
            </p:nvSpPr>
            <p:spPr bwMode="auto">
              <a:xfrm rot="-3172564">
                <a:off x="5430" y="1086"/>
                <a:ext cx="62" cy="288"/>
              </a:xfrm>
              <a:custGeom>
                <a:avLst/>
                <a:gdLst>
                  <a:gd name="T0" fmla="*/ 2 w 245"/>
                  <a:gd name="T1" fmla="*/ 0 h 806"/>
                  <a:gd name="T2" fmla="*/ 2 w 245"/>
                  <a:gd name="T3" fmla="*/ 16 h 806"/>
                  <a:gd name="T4" fmla="*/ 0 w 245"/>
                  <a:gd name="T5" fmla="*/ 37 h 806"/>
                  <a:gd name="T6" fmla="*/ 1 w 245"/>
                  <a:gd name="T7" fmla="*/ 36 h 806"/>
                  <a:gd name="T8" fmla="*/ 4 w 245"/>
                  <a:gd name="T9" fmla="*/ 17 h 806"/>
                  <a:gd name="T10" fmla="*/ 4 w 245"/>
                  <a:gd name="T11" fmla="*/ 0 h 806"/>
                  <a:gd name="T12" fmla="*/ 2 w 245"/>
                  <a:gd name="T13" fmla="*/ 0 h 806"/>
                  <a:gd name="T14" fmla="*/ 2 w 245"/>
                  <a:gd name="T15" fmla="*/ 0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nvGrpSpPr>
              <p:cNvPr id="1040" name="Group 43"/>
              <p:cNvGrpSpPr>
                <a:grpSpLocks/>
              </p:cNvGrpSpPr>
              <p:nvPr userDrawn="1"/>
            </p:nvGrpSpPr>
            <p:grpSpPr bwMode="auto">
              <a:xfrm>
                <a:off x="4610" y="57"/>
                <a:ext cx="1344" cy="985"/>
                <a:chOff x="4610" y="57"/>
                <a:chExt cx="1344" cy="985"/>
              </a:xfrm>
            </p:grpSpPr>
            <p:sp>
              <p:nvSpPr>
                <p:cNvPr id="1041" name="Freeform 44"/>
                <p:cNvSpPr>
                  <a:spLocks/>
                </p:cNvSpPr>
                <p:nvPr userDrawn="1"/>
              </p:nvSpPr>
              <p:spPr bwMode="auto">
                <a:xfrm rot="-3172564">
                  <a:off x="4966" y="71"/>
                  <a:ext cx="153" cy="125"/>
                </a:xfrm>
                <a:custGeom>
                  <a:avLst/>
                  <a:gdLst>
                    <a:gd name="T0" fmla="*/ 0 w 604"/>
                    <a:gd name="T1" fmla="*/ 0 h 349"/>
                    <a:gd name="T2" fmla="*/ 5 w 604"/>
                    <a:gd name="T3" fmla="*/ 9 h 349"/>
                    <a:gd name="T4" fmla="*/ 8 w 604"/>
                    <a:gd name="T5" fmla="*/ 16 h 349"/>
                    <a:gd name="T6" fmla="*/ 10 w 604"/>
                    <a:gd name="T7" fmla="*/ 6 h 349"/>
                    <a:gd name="T8" fmla="*/ 6 w 604"/>
                    <a:gd name="T9" fmla="*/ 0 h 349"/>
                    <a:gd name="T10" fmla="*/ 8 w 604"/>
                    <a:gd name="T11" fmla="*/ 9 h 349"/>
                    <a:gd name="T12" fmla="*/ 2 w 604"/>
                    <a:gd name="T13" fmla="*/ 1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2" name="Freeform 45"/>
                <p:cNvSpPr>
                  <a:spLocks/>
                </p:cNvSpPr>
                <p:nvPr userDrawn="1"/>
              </p:nvSpPr>
              <p:spPr bwMode="auto">
                <a:xfrm rot="-3172564">
                  <a:off x="5048" y="332"/>
                  <a:ext cx="269" cy="438"/>
                </a:xfrm>
                <a:custGeom>
                  <a:avLst/>
                  <a:gdLst>
                    <a:gd name="T0" fmla="*/ 12 w 1064"/>
                    <a:gd name="T1" fmla="*/ 6 h 1230"/>
                    <a:gd name="T2" fmla="*/ 8 w 1064"/>
                    <a:gd name="T3" fmla="*/ 16 h 1230"/>
                    <a:gd name="T4" fmla="*/ 3 w 1064"/>
                    <a:gd name="T5" fmla="*/ 35 h 1230"/>
                    <a:gd name="T6" fmla="*/ 0 w 1064"/>
                    <a:gd name="T7" fmla="*/ 50 h 1230"/>
                    <a:gd name="T8" fmla="*/ 1 w 1064"/>
                    <a:gd name="T9" fmla="*/ 56 h 1230"/>
                    <a:gd name="T10" fmla="*/ 4 w 1064"/>
                    <a:gd name="T11" fmla="*/ 54 h 1230"/>
                    <a:gd name="T12" fmla="*/ 9 w 1064"/>
                    <a:gd name="T13" fmla="*/ 41 h 1230"/>
                    <a:gd name="T14" fmla="*/ 14 w 1064"/>
                    <a:gd name="T15" fmla="*/ 24 h 1230"/>
                    <a:gd name="T16" fmla="*/ 17 w 1064"/>
                    <a:gd name="T17" fmla="*/ 12 h 1230"/>
                    <a:gd name="T18" fmla="*/ 17 w 1064"/>
                    <a:gd name="T19" fmla="*/ 4 h 1230"/>
                    <a:gd name="T20" fmla="*/ 16 w 1064"/>
                    <a:gd name="T21" fmla="*/ 0 h 1230"/>
                    <a:gd name="T22" fmla="*/ 13 w 1064"/>
                    <a:gd name="T23" fmla="*/ 3 h 1230"/>
                    <a:gd name="T24" fmla="*/ 16 w 1064"/>
                    <a:gd name="T25" fmla="*/ 5 h 1230"/>
                    <a:gd name="T26" fmla="*/ 14 w 1064"/>
                    <a:gd name="T27" fmla="*/ 16 h 1230"/>
                    <a:gd name="T28" fmla="*/ 11 w 1064"/>
                    <a:gd name="T29" fmla="*/ 30 h 1230"/>
                    <a:gd name="T30" fmla="*/ 6 w 1064"/>
                    <a:gd name="T31" fmla="*/ 46 h 1230"/>
                    <a:gd name="T32" fmla="*/ 2 w 1064"/>
                    <a:gd name="T33" fmla="*/ 50 h 1230"/>
                    <a:gd name="T34" fmla="*/ 2 w 1064"/>
                    <a:gd name="T35" fmla="*/ 43 h 1230"/>
                    <a:gd name="T36" fmla="*/ 7 w 1064"/>
                    <a:gd name="T37" fmla="*/ 23 h 1230"/>
                    <a:gd name="T38" fmla="*/ 13 w 1064"/>
                    <a:gd name="T39" fmla="*/ 5 h 1230"/>
                    <a:gd name="T40" fmla="*/ 12 w 1064"/>
                    <a:gd name="T41" fmla="*/ 6 h 1230"/>
                    <a:gd name="T42" fmla="*/ 12 w 1064"/>
                    <a:gd name="T43" fmla="*/ 6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3" name="Freeform 46"/>
                <p:cNvSpPr>
                  <a:spLocks/>
                </p:cNvSpPr>
                <p:nvPr userDrawn="1"/>
              </p:nvSpPr>
              <p:spPr bwMode="auto">
                <a:xfrm rot="-3172564">
                  <a:off x="4858" y="182"/>
                  <a:ext cx="505" cy="898"/>
                </a:xfrm>
                <a:custGeom>
                  <a:avLst/>
                  <a:gdLst>
                    <a:gd name="T0" fmla="*/ 31 w 2002"/>
                    <a:gd name="T1" fmla="*/ 0 h 2521"/>
                    <a:gd name="T2" fmla="*/ 0 w 2002"/>
                    <a:gd name="T3" fmla="*/ 114 h 2521"/>
                    <a:gd name="T4" fmla="*/ 3 w 2002"/>
                    <a:gd name="T5" fmla="*/ 111 h 2521"/>
                    <a:gd name="T6" fmla="*/ 32 w 2002"/>
                    <a:gd name="T7" fmla="*/ 3 h 2521"/>
                    <a:gd name="T8" fmla="*/ 31 w 2002"/>
                    <a:gd name="T9" fmla="*/ 0 h 2521"/>
                    <a:gd name="T10" fmla="*/ 31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4" name="Freeform 47"/>
                <p:cNvSpPr>
                  <a:spLocks/>
                </p:cNvSpPr>
                <p:nvPr userDrawn="1"/>
              </p:nvSpPr>
              <p:spPr bwMode="auto">
                <a:xfrm rot="-3172564">
                  <a:off x="4903" y="-19"/>
                  <a:ext cx="758" cy="1344"/>
                </a:xfrm>
                <a:custGeom>
                  <a:avLst/>
                  <a:gdLst>
                    <a:gd name="T0" fmla="*/ 2 w 3007"/>
                    <a:gd name="T1" fmla="*/ 129 h 3771"/>
                    <a:gd name="T2" fmla="*/ 6 w 3007"/>
                    <a:gd name="T3" fmla="*/ 128 h 3771"/>
                    <a:gd name="T4" fmla="*/ 13 w 3007"/>
                    <a:gd name="T5" fmla="*/ 136 h 3771"/>
                    <a:gd name="T6" fmla="*/ 11 w 3007"/>
                    <a:gd name="T7" fmla="*/ 128 h 3771"/>
                    <a:gd name="T8" fmla="*/ 6 w 3007"/>
                    <a:gd name="T9" fmla="*/ 122 h 3771"/>
                    <a:gd name="T10" fmla="*/ 10 w 3007"/>
                    <a:gd name="T11" fmla="*/ 123 h 3771"/>
                    <a:gd name="T12" fmla="*/ 16 w 3007"/>
                    <a:gd name="T13" fmla="*/ 130 h 3771"/>
                    <a:gd name="T14" fmla="*/ 46 w 3007"/>
                    <a:gd name="T15" fmla="*/ 19 h 3771"/>
                    <a:gd name="T16" fmla="*/ 41 w 3007"/>
                    <a:gd name="T17" fmla="*/ 7 h 3771"/>
                    <a:gd name="T18" fmla="*/ 37 w 3007"/>
                    <a:gd name="T19" fmla="*/ 0 h 3771"/>
                    <a:gd name="T20" fmla="*/ 43 w 3007"/>
                    <a:gd name="T21" fmla="*/ 4 h 3771"/>
                    <a:gd name="T22" fmla="*/ 48 w 3007"/>
                    <a:gd name="T23" fmla="*/ 20 h 3771"/>
                    <a:gd name="T24" fmla="*/ 13 w 3007"/>
                    <a:gd name="T25" fmla="*/ 148 h 3771"/>
                    <a:gd name="T26" fmla="*/ 8 w 3007"/>
                    <a:gd name="T27" fmla="*/ 154 h 3771"/>
                    <a:gd name="T28" fmla="*/ 2 w 3007"/>
                    <a:gd name="T29" fmla="*/ 171 h 3771"/>
                    <a:gd name="T30" fmla="*/ 0 w 3007"/>
                    <a:gd name="T31" fmla="*/ 166 h 3771"/>
                    <a:gd name="T32" fmla="*/ 2 w 3007"/>
                    <a:gd name="T33" fmla="*/ 164 h 3771"/>
                    <a:gd name="T34" fmla="*/ 6 w 3007"/>
                    <a:gd name="T35" fmla="*/ 153 h 3771"/>
                    <a:gd name="T36" fmla="*/ 3 w 3007"/>
                    <a:gd name="T37" fmla="*/ 148 h 3771"/>
                    <a:gd name="T38" fmla="*/ 3 w 3007"/>
                    <a:gd name="T39" fmla="*/ 144 h 3771"/>
                    <a:gd name="T40" fmla="*/ 7 w 3007"/>
                    <a:gd name="T41" fmla="*/ 149 h 3771"/>
                    <a:gd name="T42" fmla="*/ 7 w 3007"/>
                    <a:gd name="T43" fmla="*/ 144 h 3771"/>
                    <a:gd name="T44" fmla="*/ 10 w 3007"/>
                    <a:gd name="T45" fmla="*/ 146 h 3771"/>
                    <a:gd name="T46" fmla="*/ 7 w 3007"/>
                    <a:gd name="T47" fmla="*/ 139 h 3771"/>
                    <a:gd name="T48" fmla="*/ 10 w 3007"/>
                    <a:gd name="T49" fmla="*/ 139 h 3771"/>
                    <a:gd name="T50" fmla="*/ 2 w 3007"/>
                    <a:gd name="T51" fmla="*/ 129 h 3771"/>
                    <a:gd name="T52" fmla="*/ 2 w 3007"/>
                    <a:gd name="T53" fmla="*/ 129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5" name="Freeform 48"/>
                <p:cNvSpPr>
                  <a:spLocks/>
                </p:cNvSpPr>
                <p:nvPr userDrawn="1"/>
              </p:nvSpPr>
              <p:spPr bwMode="auto">
                <a:xfrm rot="-3172564">
                  <a:off x="5297" y="897"/>
                  <a:ext cx="169" cy="122"/>
                </a:xfrm>
                <a:custGeom>
                  <a:avLst/>
                  <a:gdLst>
                    <a:gd name="T0" fmla="*/ 0 w 673"/>
                    <a:gd name="T1" fmla="*/ 4 h 342"/>
                    <a:gd name="T2" fmla="*/ 4 w 673"/>
                    <a:gd name="T3" fmla="*/ 5 h 342"/>
                    <a:gd name="T4" fmla="*/ 10 w 673"/>
                    <a:gd name="T5" fmla="*/ 16 h 342"/>
                    <a:gd name="T6" fmla="*/ 11 w 673"/>
                    <a:gd name="T7" fmla="*/ 13 h 342"/>
                    <a:gd name="T8" fmla="*/ 7 w 673"/>
                    <a:gd name="T9" fmla="*/ 5 h 342"/>
                    <a:gd name="T10" fmla="*/ 1 w 673"/>
                    <a:gd name="T11" fmla="*/ 0 h 342"/>
                    <a:gd name="T12" fmla="*/ 0 w 673"/>
                    <a:gd name="T13" fmla="*/ 4 h 342"/>
                    <a:gd name="T14" fmla="*/ 0 w 673"/>
                    <a:gd name="T15" fmla="*/ 4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6" name="Freeform 49"/>
                <p:cNvSpPr>
                  <a:spLocks/>
                </p:cNvSpPr>
                <p:nvPr userDrawn="1"/>
              </p:nvSpPr>
              <p:spPr bwMode="auto">
                <a:xfrm rot="-3172564">
                  <a:off x="5253" y="806"/>
                  <a:ext cx="181" cy="144"/>
                </a:xfrm>
                <a:custGeom>
                  <a:avLst/>
                  <a:gdLst>
                    <a:gd name="T0" fmla="*/ 0 w 716"/>
                    <a:gd name="T1" fmla="*/ 4 h 403"/>
                    <a:gd name="T2" fmla="*/ 6 w 716"/>
                    <a:gd name="T3" fmla="*/ 7 h 403"/>
                    <a:gd name="T4" fmla="*/ 10 w 716"/>
                    <a:gd name="T5" fmla="*/ 18 h 403"/>
                    <a:gd name="T6" fmla="*/ 12 w 716"/>
                    <a:gd name="T7" fmla="*/ 14 h 403"/>
                    <a:gd name="T8" fmla="*/ 7 w 716"/>
                    <a:gd name="T9" fmla="*/ 5 h 403"/>
                    <a:gd name="T10" fmla="*/ 1 w 716"/>
                    <a:gd name="T11" fmla="*/ 0 h 403"/>
                    <a:gd name="T12" fmla="*/ 0 w 716"/>
                    <a:gd name="T13" fmla="*/ 4 h 403"/>
                    <a:gd name="T14" fmla="*/ 0 w 716"/>
                    <a:gd name="T15" fmla="*/ 4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7" name="Freeform 50"/>
                <p:cNvSpPr>
                  <a:spLocks/>
                </p:cNvSpPr>
                <p:nvPr userDrawn="1"/>
              </p:nvSpPr>
              <p:spPr bwMode="auto">
                <a:xfrm rot="-3172564">
                  <a:off x="4985" y="210"/>
                  <a:ext cx="181" cy="147"/>
                </a:xfrm>
                <a:custGeom>
                  <a:avLst/>
                  <a:gdLst>
                    <a:gd name="T0" fmla="*/ 0 w 717"/>
                    <a:gd name="T1" fmla="*/ 4 h 411"/>
                    <a:gd name="T2" fmla="*/ 5 w 717"/>
                    <a:gd name="T3" fmla="*/ 6 h 411"/>
                    <a:gd name="T4" fmla="*/ 10 w 717"/>
                    <a:gd name="T5" fmla="*/ 19 h 411"/>
                    <a:gd name="T6" fmla="*/ 12 w 717"/>
                    <a:gd name="T7" fmla="*/ 14 h 411"/>
                    <a:gd name="T8" fmla="*/ 6 w 717"/>
                    <a:gd name="T9" fmla="*/ 4 h 411"/>
                    <a:gd name="T10" fmla="*/ 1 w 717"/>
                    <a:gd name="T11" fmla="*/ 0 h 411"/>
                    <a:gd name="T12" fmla="*/ 0 w 717"/>
                    <a:gd name="T13" fmla="*/ 4 h 411"/>
                    <a:gd name="T14" fmla="*/ 0 w 717"/>
                    <a:gd name="T15" fmla="*/ 4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8" name="Freeform 51"/>
                <p:cNvSpPr>
                  <a:spLocks/>
                </p:cNvSpPr>
                <p:nvPr userDrawn="1"/>
              </p:nvSpPr>
              <p:spPr bwMode="auto">
                <a:xfrm rot="-3172564">
                  <a:off x="4948" y="142"/>
                  <a:ext cx="179" cy="138"/>
                </a:xfrm>
                <a:custGeom>
                  <a:avLst/>
                  <a:gdLst>
                    <a:gd name="T0" fmla="*/ 0 w 709"/>
                    <a:gd name="T1" fmla="*/ 4 h 386"/>
                    <a:gd name="T2" fmla="*/ 4 w 709"/>
                    <a:gd name="T3" fmla="*/ 6 h 386"/>
                    <a:gd name="T4" fmla="*/ 11 w 709"/>
                    <a:gd name="T5" fmla="*/ 18 h 386"/>
                    <a:gd name="T6" fmla="*/ 11 w 709"/>
                    <a:gd name="T7" fmla="*/ 14 h 386"/>
                    <a:gd name="T8" fmla="*/ 5 w 709"/>
                    <a:gd name="T9" fmla="*/ 3 h 386"/>
                    <a:gd name="T10" fmla="*/ 1 w 709"/>
                    <a:gd name="T11" fmla="*/ 0 h 386"/>
                    <a:gd name="T12" fmla="*/ 0 w 709"/>
                    <a:gd name="T13" fmla="*/ 4 h 386"/>
                    <a:gd name="T14" fmla="*/ 0 w 709"/>
                    <a:gd name="T15" fmla="*/ 4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grpSp>
        <p:sp>
          <p:nvSpPr>
            <p:cNvPr id="1038"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3736" r:id="rId1"/>
  </p:sldLayoutIdLst>
  <p:transition spd="slow">
    <p:randomBar dir="ver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ea typeface="宋体" pitchFamily="2" charset="-122"/>
        </a:defRPr>
      </a:lvl2pPr>
      <a:lvl3pPr algn="ctr" rtl="0" eaLnBrk="0" fontAlgn="base" hangingPunct="0">
        <a:spcBef>
          <a:spcPct val="0"/>
        </a:spcBef>
        <a:spcAft>
          <a:spcPct val="0"/>
        </a:spcAft>
        <a:defRPr sz="4400">
          <a:solidFill>
            <a:schemeClr val="tx1"/>
          </a:solidFill>
          <a:latin typeface="Comic Sans MS" pitchFamily="66" charset="0"/>
          <a:ea typeface="宋体" pitchFamily="2" charset="-122"/>
        </a:defRPr>
      </a:lvl3pPr>
      <a:lvl4pPr algn="ctr" rtl="0" eaLnBrk="0" fontAlgn="base" hangingPunct="0">
        <a:spcBef>
          <a:spcPct val="0"/>
        </a:spcBef>
        <a:spcAft>
          <a:spcPct val="0"/>
        </a:spcAft>
        <a:defRPr sz="4400">
          <a:solidFill>
            <a:schemeClr val="tx1"/>
          </a:solidFill>
          <a:latin typeface="Comic Sans MS" pitchFamily="66" charset="0"/>
          <a:ea typeface="宋体" pitchFamily="2" charset="-122"/>
        </a:defRPr>
      </a:lvl4pPr>
      <a:lvl5pPr algn="ctr" rtl="0" eaLnBrk="0" fontAlgn="base" hangingPunct="0">
        <a:spcBef>
          <a:spcPct val="0"/>
        </a:spcBef>
        <a:spcAft>
          <a:spcPct val="0"/>
        </a:spcAft>
        <a:defRPr sz="4400">
          <a:solidFill>
            <a:schemeClr val="tx1"/>
          </a:solidFill>
          <a:latin typeface="Comic Sans MS" pitchFamily="66" charset="0"/>
          <a:ea typeface="宋体" pitchFamily="2" charset="-122"/>
        </a:defRPr>
      </a:lvl5pPr>
      <a:lvl6pPr marL="457200" algn="ctr" rtl="0" fontAlgn="base">
        <a:spcBef>
          <a:spcPct val="0"/>
        </a:spcBef>
        <a:spcAft>
          <a:spcPct val="0"/>
        </a:spcAft>
        <a:defRPr sz="4400">
          <a:solidFill>
            <a:schemeClr val="tx1"/>
          </a:solidFill>
          <a:latin typeface="Comic Sans MS" pitchFamily="66" charset="0"/>
          <a:ea typeface="宋体" pitchFamily="2" charset="-122"/>
        </a:defRPr>
      </a:lvl6pPr>
      <a:lvl7pPr marL="914400" algn="ctr" rtl="0" fontAlgn="base">
        <a:spcBef>
          <a:spcPct val="0"/>
        </a:spcBef>
        <a:spcAft>
          <a:spcPct val="0"/>
        </a:spcAft>
        <a:defRPr sz="4400">
          <a:solidFill>
            <a:schemeClr val="tx1"/>
          </a:solidFill>
          <a:latin typeface="Comic Sans MS" pitchFamily="66" charset="0"/>
          <a:ea typeface="宋体" pitchFamily="2" charset="-122"/>
        </a:defRPr>
      </a:lvl7pPr>
      <a:lvl8pPr marL="1371600" algn="ctr" rtl="0" fontAlgn="base">
        <a:spcBef>
          <a:spcPct val="0"/>
        </a:spcBef>
        <a:spcAft>
          <a:spcPct val="0"/>
        </a:spcAft>
        <a:defRPr sz="4400">
          <a:solidFill>
            <a:schemeClr val="tx1"/>
          </a:solidFill>
          <a:latin typeface="Comic Sans MS" pitchFamily="66" charset="0"/>
          <a:ea typeface="宋体" pitchFamily="2" charset="-122"/>
        </a:defRPr>
      </a:lvl8pPr>
      <a:lvl9pPr marL="1828800" algn="ctr" rtl="0" fontAlgn="base">
        <a:spcBef>
          <a:spcPct val="0"/>
        </a:spcBef>
        <a:spcAft>
          <a:spcPct val="0"/>
        </a:spcAft>
        <a:defRPr sz="4400">
          <a:solidFill>
            <a:schemeClr val="tx1"/>
          </a:solidFill>
          <a:latin typeface="Comic Sans MS" pitchFamily="66"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2"/>
          <p:cNvSpPr>
            <a:spLocks/>
          </p:cNvSpPr>
          <p:nvPr/>
        </p:nvSpPr>
        <p:spPr bwMode="auto">
          <a:xfrm rot="-3172564">
            <a:off x="7777957" y="-15081"/>
            <a:ext cx="1162050" cy="2084387"/>
          </a:xfrm>
          <a:custGeom>
            <a:avLst/>
            <a:gdLst>
              <a:gd name="T0" fmla="*/ 2147483647 w 2903"/>
              <a:gd name="T1" fmla="*/ 2147483647 h 3686"/>
              <a:gd name="T2" fmla="*/ 2147483647 w 2903"/>
              <a:gd name="T3" fmla="*/ 2147483647 h 3686"/>
              <a:gd name="T4" fmla="*/ 2147483647 w 2903"/>
              <a:gd name="T5" fmla="*/ 0 h 3686"/>
              <a:gd name="T6" fmla="*/ 2147483647 w 2903"/>
              <a:gd name="T7" fmla="*/ 2147483647 h 3686"/>
              <a:gd name="T8" fmla="*/ 2147483647 w 2903"/>
              <a:gd name="T9" fmla="*/ 2147483647 h 3686"/>
              <a:gd name="T10" fmla="*/ 0 w 2903"/>
              <a:gd name="T11" fmla="*/ 2147483647 h 3686"/>
              <a:gd name="T12" fmla="*/ 2147483647 w 2903"/>
              <a:gd name="T13" fmla="*/ 2147483647 h 3686"/>
              <a:gd name="T14" fmla="*/ 2147483647 w 2903"/>
              <a:gd name="T15" fmla="*/ 2147483647 h 3686"/>
              <a:gd name="T16" fmla="*/ 2147483647 w 2903"/>
              <a:gd name="T17" fmla="*/ 2147483647 h 3686"/>
              <a:gd name="T18" fmla="*/ 2147483647 w 2903"/>
              <a:gd name="T19" fmla="*/ 2147483647 h 3686"/>
              <a:gd name="T20" fmla="*/ 2147483647 w 2903"/>
              <a:gd name="T21" fmla="*/ 2147483647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27"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1028"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3013" name="Rectangle 5"/>
          <p:cNvSpPr>
            <a:spLocks noGrp="1" noChangeArrowheads="1"/>
          </p:cNvSpPr>
          <p:nvPr>
            <p:ph type="dt" sz="half" idx="2"/>
          </p:nvPr>
        </p:nvSpPr>
        <p:spPr bwMode="auto">
          <a:xfrm>
            <a:off x="1371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zh-CN" smtClean="0">
              <a:solidFill>
                <a:srgbClr val="000000"/>
              </a:solidFill>
            </a:endParaRPr>
          </a:p>
        </p:txBody>
      </p:sp>
      <p:sp>
        <p:nvSpPr>
          <p:cNvPr id="43014" name="Rectangle 6"/>
          <p:cNvSpPr>
            <a:spLocks noGrp="1" noChangeArrowheads="1"/>
          </p:cNvSpPr>
          <p:nvPr>
            <p:ph type="ftr" sz="quarter" idx="3"/>
          </p:nvPr>
        </p:nvSpPr>
        <p:spPr bwMode="auto">
          <a:xfrm>
            <a:off x="35560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zh-CN" smtClean="0">
              <a:solidFill>
                <a:srgbClr val="000000"/>
              </a:solidFill>
            </a:endParaRPr>
          </a:p>
        </p:txBody>
      </p:sp>
      <p:sp>
        <p:nvSpPr>
          <p:cNvPr id="43015" name="Rectangle 7"/>
          <p:cNvSpPr>
            <a:spLocks noGrp="1" noChangeArrowheads="1"/>
          </p:cNvSpPr>
          <p:nvPr>
            <p:ph type="sldNum" sz="quarter" idx="4"/>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8AC72882-9BE8-4D2B-860B-EC7B780DB586}" type="slidenum">
              <a:rPr lang="en-US" altLang="zh-CN" smtClean="0">
                <a:solidFill>
                  <a:srgbClr val="000000"/>
                </a:solidFill>
              </a:rPr>
              <a:pPr fontAlgn="base">
                <a:spcBef>
                  <a:spcPct val="0"/>
                </a:spcBef>
                <a:spcAft>
                  <a:spcPct val="0"/>
                </a:spcAft>
              </a:pPr>
              <a:t>‹#›</a:t>
            </a:fld>
            <a:endParaRPr lang="en-US" altLang="zh-CN" smtClean="0">
              <a:solidFill>
                <a:srgbClr val="000000"/>
              </a:solidFill>
            </a:endParaRPr>
          </a:p>
        </p:txBody>
      </p:sp>
      <p:sp>
        <p:nvSpPr>
          <p:cNvPr id="1032" name="Freeform 8"/>
          <p:cNvSpPr>
            <a:spLocks/>
          </p:cNvSpPr>
          <p:nvPr/>
        </p:nvSpPr>
        <p:spPr bwMode="auto">
          <a:xfrm rot="-3172564">
            <a:off x="7865269" y="24607"/>
            <a:ext cx="1165225" cy="2097087"/>
          </a:xfrm>
          <a:custGeom>
            <a:avLst/>
            <a:gdLst>
              <a:gd name="T0" fmla="*/ 2147483647 w 2911"/>
              <a:gd name="T1" fmla="*/ 0 h 3703"/>
              <a:gd name="T2" fmla="*/ 2147483647 w 2911"/>
              <a:gd name="T3" fmla="*/ 2147483647 h 3703"/>
              <a:gd name="T4" fmla="*/ 2147483647 w 2911"/>
              <a:gd name="T5" fmla="*/ 2147483647 h 3703"/>
              <a:gd name="T6" fmla="*/ 0 w 2911"/>
              <a:gd name="T7" fmla="*/ 2147483647 h 3703"/>
              <a:gd name="T8" fmla="*/ 2147483647 w 2911"/>
              <a:gd name="T9" fmla="*/ 2147483647 h 3703"/>
              <a:gd name="T10" fmla="*/ 2147483647 w 2911"/>
              <a:gd name="T11" fmla="*/ 2147483647 h 3703"/>
              <a:gd name="T12" fmla="*/ 2147483647 w 2911"/>
              <a:gd name="T13" fmla="*/ 2147483647 h 3703"/>
              <a:gd name="T14" fmla="*/ 2147483647 w 2911"/>
              <a:gd name="T15" fmla="*/ 2147483647 h 3703"/>
              <a:gd name="T16" fmla="*/ 2147483647 w 2911"/>
              <a:gd name="T17" fmla="*/ 2147483647 h 3703"/>
              <a:gd name="T18" fmla="*/ 2147483647 w 2911"/>
              <a:gd name="T19" fmla="*/ 0 h 3703"/>
              <a:gd name="T20" fmla="*/ 2147483647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33" name="Freeform 9"/>
          <p:cNvSpPr>
            <a:spLocks/>
          </p:cNvSpPr>
          <p:nvPr/>
        </p:nvSpPr>
        <p:spPr bwMode="auto">
          <a:xfrm rot="-3172564">
            <a:off x="7831138" y="192088"/>
            <a:ext cx="1025525" cy="1571625"/>
          </a:xfrm>
          <a:custGeom>
            <a:avLst/>
            <a:gdLst>
              <a:gd name="T0" fmla="*/ 0 w 2561"/>
              <a:gd name="T1" fmla="*/ 2147483647 h 2777"/>
              <a:gd name="T2" fmla="*/ 2147483647 w 2561"/>
              <a:gd name="T3" fmla="*/ 2147483647 h 2777"/>
              <a:gd name="T4" fmla="*/ 2147483647 w 2561"/>
              <a:gd name="T5" fmla="*/ 2147483647 h 2777"/>
              <a:gd name="T6" fmla="*/ 2147483647 w 2561"/>
              <a:gd name="T7" fmla="*/ 2147483647 h 2777"/>
              <a:gd name="T8" fmla="*/ 2147483647 w 2561"/>
              <a:gd name="T9" fmla="*/ 2147483647 h 2777"/>
              <a:gd name="T10" fmla="*/ 2147483647 w 2561"/>
              <a:gd name="T11" fmla="*/ 0 h 2777"/>
              <a:gd name="T12" fmla="*/ 0 w 2561"/>
              <a:gd name="T13" fmla="*/ 2147483647 h 2777"/>
              <a:gd name="T14" fmla="*/ 0 w 2561"/>
              <a:gd name="T15" fmla="*/ 2147483647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nvGrpSpPr>
          <p:cNvPr id="1034" name="Group 10"/>
          <p:cNvGrpSpPr>
            <a:grpSpLocks/>
          </p:cNvGrpSpPr>
          <p:nvPr/>
        </p:nvGrpSpPr>
        <p:grpSpPr bwMode="auto">
          <a:xfrm>
            <a:off x="7938" y="5540375"/>
            <a:ext cx="1784350" cy="1246188"/>
            <a:chOff x="5" y="3490"/>
            <a:chExt cx="1124" cy="785"/>
          </a:xfrm>
        </p:grpSpPr>
        <p:sp>
          <p:nvSpPr>
            <p:cNvPr id="1051" name="Freeform 11"/>
            <p:cNvSpPr>
              <a:spLocks/>
            </p:cNvSpPr>
            <p:nvPr userDrawn="1"/>
          </p:nvSpPr>
          <p:spPr bwMode="auto">
            <a:xfrm>
              <a:off x="24" y="3505"/>
              <a:ext cx="1089" cy="649"/>
            </a:xfrm>
            <a:custGeom>
              <a:avLst/>
              <a:gdLst>
                <a:gd name="T0" fmla="*/ 199 w 2177"/>
                <a:gd name="T1" fmla="*/ 158 h 1298"/>
                <a:gd name="T2" fmla="*/ 178 w 2177"/>
                <a:gd name="T3" fmla="*/ 139 h 1298"/>
                <a:gd name="T4" fmla="*/ 167 w 2177"/>
                <a:gd name="T5" fmla="*/ 60 h 1298"/>
                <a:gd name="T6" fmla="*/ 268 w 2177"/>
                <a:gd name="T7" fmla="*/ 42 h 1298"/>
                <a:gd name="T8" fmla="*/ 273 w 2177"/>
                <a:gd name="T9" fmla="*/ 26 h 1298"/>
                <a:gd name="T10" fmla="*/ 263 w 2177"/>
                <a:gd name="T11" fmla="*/ 13 h 1298"/>
                <a:gd name="T12" fmla="*/ 160 w 2177"/>
                <a:gd name="T13" fmla="*/ 27 h 1298"/>
                <a:gd name="T14" fmla="*/ 153 w 2177"/>
                <a:gd name="T15" fmla="*/ 4 h 1298"/>
                <a:gd name="T16" fmla="*/ 136 w 2177"/>
                <a:gd name="T17" fmla="*/ 0 h 1298"/>
                <a:gd name="T18" fmla="*/ 120 w 2177"/>
                <a:gd name="T19" fmla="*/ 4 h 1298"/>
                <a:gd name="T20" fmla="*/ 111 w 2177"/>
                <a:gd name="T21" fmla="*/ 14 h 1298"/>
                <a:gd name="T22" fmla="*/ 118 w 2177"/>
                <a:gd name="T23" fmla="*/ 36 h 1298"/>
                <a:gd name="T24" fmla="*/ 83 w 2177"/>
                <a:gd name="T25" fmla="*/ 56 h 1298"/>
                <a:gd name="T26" fmla="*/ 123 w 2177"/>
                <a:gd name="T27" fmla="*/ 60 h 1298"/>
                <a:gd name="T28" fmla="*/ 139 w 2177"/>
                <a:gd name="T29" fmla="*/ 112 h 1298"/>
                <a:gd name="T30" fmla="*/ 18 w 2177"/>
                <a:gd name="T31" fmla="*/ 59 h 1298"/>
                <a:gd name="T32" fmla="*/ 6 w 2177"/>
                <a:gd name="T33" fmla="*/ 64 h 1298"/>
                <a:gd name="T34" fmla="*/ 0 w 2177"/>
                <a:gd name="T35" fmla="*/ 80 h 1298"/>
                <a:gd name="T36" fmla="*/ 7 w 2177"/>
                <a:gd name="T37" fmla="*/ 98 h 1298"/>
                <a:gd name="T38" fmla="*/ 143 w 2177"/>
                <a:gd name="T39" fmla="*/ 161 h 1298"/>
                <a:gd name="T40" fmla="*/ 173 w 2177"/>
                <a:gd name="T41" fmla="*/ 157 h 1298"/>
                <a:gd name="T42" fmla="*/ 197 w 2177"/>
                <a:gd name="T43" fmla="*/ 163 h 1298"/>
                <a:gd name="T44" fmla="*/ 199 w 2177"/>
                <a:gd name="T45" fmla="*/ 158 h 1298"/>
                <a:gd name="T46" fmla="*/ 199 w 2177"/>
                <a:gd name="T47" fmla="*/ 158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2" name="Freeform 12"/>
            <p:cNvSpPr>
              <a:spLocks/>
            </p:cNvSpPr>
            <p:nvPr userDrawn="1"/>
          </p:nvSpPr>
          <p:spPr bwMode="auto">
            <a:xfrm>
              <a:off x="1022" y="3582"/>
              <a:ext cx="71" cy="129"/>
            </a:xfrm>
            <a:custGeom>
              <a:avLst/>
              <a:gdLst>
                <a:gd name="T0" fmla="*/ 0 w 143"/>
                <a:gd name="T1" fmla="*/ 1 h 258"/>
                <a:gd name="T2" fmla="*/ 15 w 143"/>
                <a:gd name="T3" fmla="*/ 0 h 258"/>
                <a:gd name="T4" fmla="*/ 17 w 143"/>
                <a:gd name="T5" fmla="*/ 30 h 258"/>
                <a:gd name="T6" fmla="*/ 1 w 143"/>
                <a:gd name="T7" fmla="*/ 33 h 258"/>
                <a:gd name="T8" fmla="*/ 0 w 143"/>
                <a:gd name="T9" fmla="*/ 1 h 258"/>
                <a:gd name="T10" fmla="*/ 0 w 143"/>
                <a:gd name="T11" fmla="*/ 1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3" name="Freeform 13"/>
            <p:cNvSpPr>
              <a:spLocks/>
            </p:cNvSpPr>
            <p:nvPr userDrawn="1"/>
          </p:nvSpPr>
          <p:spPr bwMode="auto">
            <a:xfrm>
              <a:off x="20" y="3774"/>
              <a:ext cx="792" cy="410"/>
            </a:xfrm>
            <a:custGeom>
              <a:avLst/>
              <a:gdLst>
                <a:gd name="T0" fmla="*/ 17 w 1586"/>
                <a:gd name="T1" fmla="*/ 0 h 821"/>
                <a:gd name="T2" fmla="*/ 166 w 1586"/>
                <a:gd name="T3" fmla="*/ 64 h 821"/>
                <a:gd name="T4" fmla="*/ 178 w 1586"/>
                <a:gd name="T5" fmla="*/ 79 h 821"/>
                <a:gd name="T6" fmla="*/ 198 w 1586"/>
                <a:gd name="T7" fmla="*/ 99 h 821"/>
                <a:gd name="T8" fmla="*/ 195 w 1586"/>
                <a:gd name="T9" fmla="*/ 102 h 821"/>
                <a:gd name="T10" fmla="*/ 168 w 1586"/>
                <a:gd name="T11" fmla="*/ 98 h 821"/>
                <a:gd name="T12" fmla="*/ 143 w 1586"/>
                <a:gd name="T13" fmla="*/ 101 h 821"/>
                <a:gd name="T14" fmla="*/ 5 w 1586"/>
                <a:gd name="T15" fmla="*/ 37 h 821"/>
                <a:gd name="T16" fmla="*/ 0 w 1586"/>
                <a:gd name="T17" fmla="*/ 18 h 821"/>
                <a:gd name="T18" fmla="*/ 5 w 1586"/>
                <a:gd name="T19" fmla="*/ 4 h 821"/>
                <a:gd name="T20" fmla="*/ 17 w 1586"/>
                <a:gd name="T21" fmla="*/ 0 h 821"/>
                <a:gd name="T22" fmla="*/ 1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4" name="Freeform 14"/>
            <p:cNvSpPr>
              <a:spLocks/>
            </p:cNvSpPr>
            <p:nvPr userDrawn="1"/>
          </p:nvSpPr>
          <p:spPr bwMode="auto">
            <a:xfrm>
              <a:off x="129" y="3808"/>
              <a:ext cx="525" cy="374"/>
            </a:xfrm>
            <a:custGeom>
              <a:avLst/>
              <a:gdLst>
                <a:gd name="T0" fmla="*/ 0 w 1049"/>
                <a:gd name="T1" fmla="*/ 41 h 747"/>
                <a:gd name="T2" fmla="*/ 116 w 1049"/>
                <a:gd name="T3" fmla="*/ 94 h 747"/>
                <a:gd name="T4" fmla="*/ 118 w 1049"/>
                <a:gd name="T5" fmla="*/ 67 h 747"/>
                <a:gd name="T6" fmla="*/ 132 w 1049"/>
                <a:gd name="T7" fmla="*/ 53 h 747"/>
                <a:gd name="T8" fmla="*/ 10 w 1049"/>
                <a:gd name="T9" fmla="*/ 0 h 747"/>
                <a:gd name="T10" fmla="*/ 0 w 1049"/>
                <a:gd name="T11" fmla="*/ 16 h 747"/>
                <a:gd name="T12" fmla="*/ 0 w 1049"/>
                <a:gd name="T13" fmla="*/ 41 h 747"/>
                <a:gd name="T14" fmla="*/ 0 w 1049"/>
                <a:gd name="T15" fmla="*/ 4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5" name="Freeform 15"/>
            <p:cNvSpPr>
              <a:spLocks/>
            </p:cNvSpPr>
            <p:nvPr userDrawn="1"/>
          </p:nvSpPr>
          <p:spPr bwMode="auto">
            <a:xfrm>
              <a:off x="485" y="3532"/>
              <a:ext cx="135" cy="121"/>
            </a:xfrm>
            <a:custGeom>
              <a:avLst/>
              <a:gdLst>
                <a:gd name="T0" fmla="*/ 0 w 272"/>
                <a:gd name="T1" fmla="*/ 4 h 241"/>
                <a:gd name="T2" fmla="*/ 19 w 272"/>
                <a:gd name="T3" fmla="*/ 0 h 241"/>
                <a:gd name="T4" fmla="*/ 31 w 272"/>
                <a:gd name="T5" fmla="*/ 5 h 241"/>
                <a:gd name="T6" fmla="*/ 33 w 272"/>
                <a:gd name="T7" fmla="*/ 18 h 241"/>
                <a:gd name="T8" fmla="*/ 20 w 272"/>
                <a:gd name="T9" fmla="*/ 19 h 241"/>
                <a:gd name="T10" fmla="*/ 4 w 272"/>
                <a:gd name="T11" fmla="*/ 31 h 241"/>
                <a:gd name="T12" fmla="*/ 0 w 272"/>
                <a:gd name="T13" fmla="*/ 4 h 241"/>
                <a:gd name="T14" fmla="*/ 0 w 272"/>
                <a:gd name="T15" fmla="*/ 4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6" name="Freeform 16"/>
            <p:cNvSpPr>
              <a:spLocks/>
            </p:cNvSpPr>
            <p:nvPr userDrawn="1"/>
          </p:nvSpPr>
          <p:spPr bwMode="auto">
            <a:xfrm>
              <a:off x="641" y="4163"/>
              <a:ext cx="76" cy="112"/>
            </a:xfrm>
            <a:custGeom>
              <a:avLst/>
              <a:gdLst>
                <a:gd name="T0" fmla="*/ 19 w 152"/>
                <a:gd name="T1" fmla="*/ 1 h 224"/>
                <a:gd name="T2" fmla="*/ 19 w 152"/>
                <a:gd name="T3" fmla="*/ 28 h 224"/>
                <a:gd name="T4" fmla="*/ 0 w 152"/>
                <a:gd name="T5" fmla="*/ 1 h 224"/>
                <a:gd name="T6" fmla="*/ 9 w 152"/>
                <a:gd name="T7" fmla="*/ 0 h 224"/>
                <a:gd name="T8" fmla="*/ 19 w 152"/>
                <a:gd name="T9" fmla="*/ 1 h 224"/>
                <a:gd name="T10" fmla="*/ 19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7" name="Freeform 17"/>
            <p:cNvSpPr>
              <a:spLocks/>
            </p:cNvSpPr>
            <p:nvPr userDrawn="1"/>
          </p:nvSpPr>
          <p:spPr bwMode="auto">
            <a:xfrm>
              <a:off x="504" y="3607"/>
              <a:ext cx="193" cy="383"/>
            </a:xfrm>
            <a:custGeom>
              <a:avLst/>
              <a:gdLst>
                <a:gd name="T0" fmla="*/ 0 w 386"/>
                <a:gd name="T1" fmla="*/ 10 h 764"/>
                <a:gd name="T2" fmla="*/ 11 w 386"/>
                <a:gd name="T3" fmla="*/ 0 h 764"/>
                <a:gd name="T4" fmla="*/ 29 w 386"/>
                <a:gd name="T5" fmla="*/ 1 h 764"/>
                <a:gd name="T6" fmla="*/ 49 w 386"/>
                <a:gd name="T7" fmla="*/ 96 h 764"/>
                <a:gd name="T8" fmla="*/ 35 w 386"/>
                <a:gd name="T9" fmla="*/ 91 h 764"/>
                <a:gd name="T10" fmla="*/ 19 w 386"/>
                <a:gd name="T11" fmla="*/ 85 h 764"/>
                <a:gd name="T12" fmla="*/ 0 w 386"/>
                <a:gd name="T13" fmla="*/ 10 h 764"/>
                <a:gd name="T14" fmla="*/ 0 w 386"/>
                <a:gd name="T15" fmla="*/ 10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8" name="Freeform 18"/>
            <p:cNvSpPr>
              <a:spLocks/>
            </p:cNvSpPr>
            <p:nvPr userDrawn="1"/>
          </p:nvSpPr>
          <p:spPr bwMode="auto">
            <a:xfrm>
              <a:off x="668" y="3590"/>
              <a:ext cx="364" cy="174"/>
            </a:xfrm>
            <a:custGeom>
              <a:avLst/>
              <a:gdLst>
                <a:gd name="T0" fmla="*/ 87 w 728"/>
                <a:gd name="T1" fmla="*/ 0 h 348"/>
                <a:gd name="T2" fmla="*/ 0 w 728"/>
                <a:gd name="T3" fmla="*/ 14 h 348"/>
                <a:gd name="T4" fmla="*/ 4 w 728"/>
                <a:gd name="T5" fmla="*/ 44 h 348"/>
                <a:gd name="T6" fmla="*/ 90 w 728"/>
                <a:gd name="T7" fmla="*/ 30 h 348"/>
                <a:gd name="T8" fmla="*/ 91 w 728"/>
                <a:gd name="T9" fmla="*/ 6 h 348"/>
                <a:gd name="T10" fmla="*/ 87 w 728"/>
                <a:gd name="T11" fmla="*/ 0 h 348"/>
                <a:gd name="T12" fmla="*/ 87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9" name="Freeform 19"/>
            <p:cNvSpPr>
              <a:spLocks/>
            </p:cNvSpPr>
            <p:nvPr userDrawn="1"/>
          </p:nvSpPr>
          <p:spPr bwMode="auto">
            <a:xfrm>
              <a:off x="347" y="3693"/>
              <a:ext cx="156" cy="67"/>
            </a:xfrm>
            <a:custGeom>
              <a:avLst/>
              <a:gdLst>
                <a:gd name="T0" fmla="*/ 34 w 312"/>
                <a:gd name="T1" fmla="*/ 0 h 135"/>
                <a:gd name="T2" fmla="*/ 0 w 312"/>
                <a:gd name="T3" fmla="*/ 9 h 135"/>
                <a:gd name="T4" fmla="*/ 39 w 312"/>
                <a:gd name="T5" fmla="*/ 16 h 135"/>
                <a:gd name="T6" fmla="*/ 34 w 312"/>
                <a:gd name="T7" fmla="*/ 0 h 135"/>
                <a:gd name="T8" fmla="*/ 34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nvGrpSpPr>
            <p:cNvPr id="1060" name="Group 20"/>
            <p:cNvGrpSpPr>
              <a:grpSpLocks/>
            </p:cNvGrpSpPr>
            <p:nvPr userDrawn="1"/>
          </p:nvGrpSpPr>
          <p:grpSpPr bwMode="auto">
            <a:xfrm>
              <a:off x="5" y="3490"/>
              <a:ext cx="1124" cy="780"/>
              <a:chOff x="5" y="3490"/>
              <a:chExt cx="1124" cy="780"/>
            </a:xfrm>
          </p:grpSpPr>
          <p:grpSp>
            <p:nvGrpSpPr>
              <p:cNvPr id="1061" name="Group 21"/>
              <p:cNvGrpSpPr>
                <a:grpSpLocks/>
              </p:cNvGrpSpPr>
              <p:nvPr userDrawn="1"/>
            </p:nvGrpSpPr>
            <p:grpSpPr bwMode="auto">
              <a:xfrm>
                <a:off x="499" y="3562"/>
                <a:ext cx="548" cy="708"/>
                <a:chOff x="499" y="3562"/>
                <a:chExt cx="548" cy="708"/>
              </a:xfrm>
            </p:grpSpPr>
            <p:sp>
              <p:nvSpPr>
                <p:cNvPr id="1074" name="Freeform 22"/>
                <p:cNvSpPr>
                  <a:spLocks/>
                </p:cNvSpPr>
                <p:nvPr userDrawn="1"/>
              </p:nvSpPr>
              <p:spPr bwMode="auto">
                <a:xfrm>
                  <a:off x="499" y="3587"/>
                  <a:ext cx="157" cy="87"/>
                </a:xfrm>
                <a:custGeom>
                  <a:avLst/>
                  <a:gdLst>
                    <a:gd name="T0" fmla="*/ 0 w 313"/>
                    <a:gd name="T1" fmla="*/ 13 h 175"/>
                    <a:gd name="T2" fmla="*/ 15 w 313"/>
                    <a:gd name="T3" fmla="*/ 1 h 175"/>
                    <a:gd name="T4" fmla="*/ 27 w 313"/>
                    <a:gd name="T5" fmla="*/ 0 h 175"/>
                    <a:gd name="T6" fmla="*/ 37 w 313"/>
                    <a:gd name="T7" fmla="*/ 3 h 175"/>
                    <a:gd name="T8" fmla="*/ 40 w 313"/>
                    <a:gd name="T9" fmla="*/ 11 h 175"/>
                    <a:gd name="T10" fmla="*/ 21 w 313"/>
                    <a:gd name="T11" fmla="*/ 8 h 175"/>
                    <a:gd name="T12" fmla="*/ 10 w 313"/>
                    <a:gd name="T13" fmla="*/ 12 h 175"/>
                    <a:gd name="T14" fmla="*/ 2 w 313"/>
                    <a:gd name="T15" fmla="*/ 21 h 175"/>
                    <a:gd name="T16" fmla="*/ 0 w 313"/>
                    <a:gd name="T17" fmla="*/ 13 h 175"/>
                    <a:gd name="T18" fmla="*/ 0 w 313"/>
                    <a:gd name="T19" fmla="*/ 13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5" name="Freeform 23"/>
                <p:cNvSpPr>
                  <a:spLocks/>
                </p:cNvSpPr>
                <p:nvPr userDrawn="1"/>
              </p:nvSpPr>
              <p:spPr bwMode="auto">
                <a:xfrm>
                  <a:off x="636" y="4137"/>
                  <a:ext cx="115" cy="133"/>
                </a:xfrm>
                <a:custGeom>
                  <a:avLst/>
                  <a:gdLst>
                    <a:gd name="T0" fmla="*/ 0 w 230"/>
                    <a:gd name="T1" fmla="*/ 5 h 266"/>
                    <a:gd name="T2" fmla="*/ 20 w 230"/>
                    <a:gd name="T3" fmla="*/ 34 h 266"/>
                    <a:gd name="T4" fmla="*/ 29 w 230"/>
                    <a:gd name="T5" fmla="*/ 32 h 266"/>
                    <a:gd name="T6" fmla="*/ 28 w 230"/>
                    <a:gd name="T7" fmla="*/ 3 h 266"/>
                    <a:gd name="T8" fmla="*/ 21 w 230"/>
                    <a:gd name="T9" fmla="*/ 0 h 266"/>
                    <a:gd name="T10" fmla="*/ 23 w 230"/>
                    <a:gd name="T11" fmla="*/ 25 h 266"/>
                    <a:gd name="T12" fmla="*/ 9 w 230"/>
                    <a:gd name="T13" fmla="*/ 1 h 266"/>
                    <a:gd name="T14" fmla="*/ 0 w 230"/>
                    <a:gd name="T15" fmla="*/ 5 h 266"/>
                    <a:gd name="T16" fmla="*/ 0 w 230"/>
                    <a:gd name="T17" fmla="*/ 5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6" name="Freeform 24"/>
                <p:cNvSpPr>
                  <a:spLocks/>
                </p:cNvSpPr>
                <p:nvPr userDrawn="1"/>
              </p:nvSpPr>
              <p:spPr bwMode="auto">
                <a:xfrm>
                  <a:off x="1004" y="3562"/>
                  <a:ext cx="43" cy="117"/>
                </a:xfrm>
                <a:custGeom>
                  <a:avLst/>
                  <a:gdLst>
                    <a:gd name="T0" fmla="*/ 0 w 87"/>
                    <a:gd name="T1" fmla="*/ 3 h 234"/>
                    <a:gd name="T2" fmla="*/ 4 w 87"/>
                    <a:gd name="T3" fmla="*/ 12 h 234"/>
                    <a:gd name="T4" fmla="*/ 5 w 87"/>
                    <a:gd name="T5" fmla="*/ 20 h 234"/>
                    <a:gd name="T6" fmla="*/ 3 w 87"/>
                    <a:gd name="T7" fmla="*/ 30 h 234"/>
                    <a:gd name="T8" fmla="*/ 10 w 87"/>
                    <a:gd name="T9" fmla="*/ 28 h 234"/>
                    <a:gd name="T10" fmla="*/ 10 w 87"/>
                    <a:gd name="T11" fmla="*/ 15 h 234"/>
                    <a:gd name="T12" fmla="*/ 5 w 87"/>
                    <a:gd name="T13" fmla="*/ 0 h 234"/>
                    <a:gd name="T14" fmla="*/ 0 w 87"/>
                    <a:gd name="T15" fmla="*/ 3 h 234"/>
                    <a:gd name="T16" fmla="*/ 0 w 87"/>
                    <a:gd name="T17" fmla="*/ 3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sp>
            <p:nvSpPr>
              <p:cNvPr id="1062" name="Freeform 25"/>
              <p:cNvSpPr>
                <a:spLocks/>
              </p:cNvSpPr>
              <p:nvPr userDrawn="1"/>
            </p:nvSpPr>
            <p:spPr bwMode="auto">
              <a:xfrm>
                <a:off x="76" y="3732"/>
                <a:ext cx="595" cy="250"/>
              </a:xfrm>
              <a:custGeom>
                <a:avLst/>
                <a:gdLst>
                  <a:gd name="T0" fmla="*/ 13 w 1190"/>
                  <a:gd name="T1" fmla="*/ 0 h 500"/>
                  <a:gd name="T2" fmla="*/ 149 w 1190"/>
                  <a:gd name="T3" fmla="*/ 62 h 500"/>
                  <a:gd name="T4" fmla="*/ 135 w 1190"/>
                  <a:gd name="T5" fmla="*/ 63 h 500"/>
                  <a:gd name="T6" fmla="*/ 0 w 1190"/>
                  <a:gd name="T7" fmla="*/ 4 h 500"/>
                  <a:gd name="T8" fmla="*/ 13 w 1190"/>
                  <a:gd name="T9" fmla="*/ 0 h 500"/>
                  <a:gd name="T10" fmla="*/ 13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3" name="Freeform 26"/>
              <p:cNvSpPr>
                <a:spLocks/>
              </p:cNvSpPr>
              <p:nvPr userDrawn="1"/>
            </p:nvSpPr>
            <p:spPr bwMode="auto">
              <a:xfrm>
                <a:off x="260" y="3886"/>
                <a:ext cx="244" cy="148"/>
              </a:xfrm>
              <a:custGeom>
                <a:avLst/>
                <a:gdLst>
                  <a:gd name="T0" fmla="*/ 1 w 489"/>
                  <a:gd name="T1" fmla="*/ 5 h 296"/>
                  <a:gd name="T2" fmla="*/ 20 w 489"/>
                  <a:gd name="T3" fmla="*/ 9 h 296"/>
                  <a:gd name="T4" fmla="*/ 40 w 489"/>
                  <a:gd name="T5" fmla="*/ 18 h 296"/>
                  <a:gd name="T6" fmla="*/ 55 w 489"/>
                  <a:gd name="T7" fmla="*/ 31 h 296"/>
                  <a:gd name="T8" fmla="*/ 40 w 489"/>
                  <a:gd name="T9" fmla="*/ 29 h 296"/>
                  <a:gd name="T10" fmla="*/ 17 w 489"/>
                  <a:gd name="T11" fmla="*/ 19 h 296"/>
                  <a:gd name="T12" fmla="*/ 6 w 489"/>
                  <a:gd name="T13" fmla="*/ 10 h 296"/>
                  <a:gd name="T14" fmla="*/ 13 w 489"/>
                  <a:gd name="T15" fmla="*/ 21 h 296"/>
                  <a:gd name="T16" fmla="*/ 34 w 489"/>
                  <a:gd name="T17" fmla="*/ 34 h 296"/>
                  <a:gd name="T18" fmla="*/ 58 w 489"/>
                  <a:gd name="T19" fmla="*/ 37 h 296"/>
                  <a:gd name="T20" fmla="*/ 61 w 489"/>
                  <a:gd name="T21" fmla="*/ 28 h 296"/>
                  <a:gd name="T22" fmla="*/ 49 w 489"/>
                  <a:gd name="T23" fmla="*/ 15 h 296"/>
                  <a:gd name="T24" fmla="*/ 21 w 489"/>
                  <a:gd name="T25" fmla="*/ 3 h 296"/>
                  <a:gd name="T26" fmla="*/ 0 w 489"/>
                  <a:gd name="T27" fmla="*/ 0 h 296"/>
                  <a:gd name="T28" fmla="*/ 1 w 489"/>
                  <a:gd name="T29" fmla="*/ 5 h 296"/>
                  <a:gd name="T30" fmla="*/ 1 w 489"/>
                  <a:gd name="T31" fmla="*/ 5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4" name="Freeform 27"/>
              <p:cNvSpPr>
                <a:spLocks/>
              </p:cNvSpPr>
              <p:nvPr userDrawn="1"/>
            </p:nvSpPr>
            <p:spPr bwMode="auto">
              <a:xfrm>
                <a:off x="565" y="3680"/>
                <a:ext cx="107" cy="238"/>
              </a:xfrm>
              <a:custGeom>
                <a:avLst/>
                <a:gdLst>
                  <a:gd name="T0" fmla="*/ 3 w 213"/>
                  <a:gd name="T1" fmla="*/ 0 h 478"/>
                  <a:gd name="T2" fmla="*/ 12 w 213"/>
                  <a:gd name="T3" fmla="*/ 3 h 478"/>
                  <a:gd name="T4" fmla="*/ 10 w 213"/>
                  <a:gd name="T5" fmla="*/ 24 h 478"/>
                  <a:gd name="T6" fmla="*/ 14 w 213"/>
                  <a:gd name="T7" fmla="*/ 40 h 478"/>
                  <a:gd name="T8" fmla="*/ 27 w 213"/>
                  <a:gd name="T9" fmla="*/ 56 h 478"/>
                  <a:gd name="T10" fmla="*/ 13 w 213"/>
                  <a:gd name="T11" fmla="*/ 59 h 478"/>
                  <a:gd name="T12" fmla="*/ 4 w 213"/>
                  <a:gd name="T13" fmla="*/ 42 h 478"/>
                  <a:gd name="T14" fmla="*/ 0 w 213"/>
                  <a:gd name="T15" fmla="*/ 7 h 478"/>
                  <a:gd name="T16" fmla="*/ 3 w 213"/>
                  <a:gd name="T17" fmla="*/ 0 h 478"/>
                  <a:gd name="T18" fmla="*/ 3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nvGrpSpPr>
              <p:cNvPr id="1065" name="Group 28"/>
              <p:cNvGrpSpPr>
                <a:grpSpLocks/>
              </p:cNvGrpSpPr>
              <p:nvPr userDrawn="1"/>
            </p:nvGrpSpPr>
            <p:grpSpPr bwMode="auto">
              <a:xfrm>
                <a:off x="5" y="3490"/>
                <a:ext cx="1124" cy="678"/>
                <a:chOff x="5" y="3490"/>
                <a:chExt cx="1124" cy="678"/>
              </a:xfrm>
            </p:grpSpPr>
            <p:sp>
              <p:nvSpPr>
                <p:cNvPr id="1066" name="Freeform 29"/>
                <p:cNvSpPr>
                  <a:spLocks/>
                </p:cNvSpPr>
                <p:nvPr userDrawn="1"/>
              </p:nvSpPr>
              <p:spPr bwMode="auto">
                <a:xfrm>
                  <a:off x="669" y="4048"/>
                  <a:ext cx="75" cy="87"/>
                </a:xfrm>
                <a:custGeom>
                  <a:avLst/>
                  <a:gdLst>
                    <a:gd name="T0" fmla="*/ 14 w 150"/>
                    <a:gd name="T1" fmla="*/ 0 h 173"/>
                    <a:gd name="T2" fmla="*/ 5 w 150"/>
                    <a:gd name="T3" fmla="*/ 9 h 173"/>
                    <a:gd name="T4" fmla="*/ 0 w 150"/>
                    <a:gd name="T5" fmla="*/ 22 h 173"/>
                    <a:gd name="T6" fmla="*/ 10 w 150"/>
                    <a:gd name="T7" fmla="*/ 20 h 173"/>
                    <a:gd name="T8" fmla="*/ 13 w 150"/>
                    <a:gd name="T9" fmla="*/ 11 h 173"/>
                    <a:gd name="T10" fmla="*/ 19 w 150"/>
                    <a:gd name="T11" fmla="*/ 4 h 173"/>
                    <a:gd name="T12" fmla="*/ 14 w 150"/>
                    <a:gd name="T13" fmla="*/ 0 h 173"/>
                    <a:gd name="T14" fmla="*/ 14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7" name="Freeform 30"/>
                <p:cNvSpPr>
                  <a:spLocks/>
                </p:cNvSpPr>
                <p:nvPr userDrawn="1"/>
              </p:nvSpPr>
              <p:spPr bwMode="auto">
                <a:xfrm>
                  <a:off x="5" y="3728"/>
                  <a:ext cx="842" cy="440"/>
                </a:xfrm>
                <a:custGeom>
                  <a:avLst/>
                  <a:gdLst>
                    <a:gd name="T0" fmla="*/ 20 w 1684"/>
                    <a:gd name="T1" fmla="*/ 0 h 880"/>
                    <a:gd name="T2" fmla="*/ 8 w 1684"/>
                    <a:gd name="T3" fmla="*/ 7 h 880"/>
                    <a:gd name="T4" fmla="*/ 0 w 1684"/>
                    <a:gd name="T5" fmla="*/ 26 h 880"/>
                    <a:gd name="T6" fmla="*/ 9 w 1684"/>
                    <a:gd name="T7" fmla="*/ 45 h 880"/>
                    <a:gd name="T8" fmla="*/ 148 w 1684"/>
                    <a:gd name="T9" fmla="*/ 109 h 880"/>
                    <a:gd name="T10" fmla="*/ 178 w 1684"/>
                    <a:gd name="T11" fmla="*/ 105 h 880"/>
                    <a:gd name="T12" fmla="*/ 202 w 1684"/>
                    <a:gd name="T13" fmla="*/ 110 h 880"/>
                    <a:gd name="T14" fmla="*/ 211 w 1684"/>
                    <a:gd name="T15" fmla="*/ 101 h 880"/>
                    <a:gd name="T16" fmla="*/ 188 w 1684"/>
                    <a:gd name="T17" fmla="*/ 83 h 880"/>
                    <a:gd name="T18" fmla="*/ 179 w 1684"/>
                    <a:gd name="T19" fmla="*/ 64 h 880"/>
                    <a:gd name="T20" fmla="*/ 172 w 1684"/>
                    <a:gd name="T21" fmla="*/ 66 h 880"/>
                    <a:gd name="T22" fmla="*/ 180 w 1684"/>
                    <a:gd name="T23" fmla="*/ 83 h 880"/>
                    <a:gd name="T24" fmla="*/ 198 w 1684"/>
                    <a:gd name="T25" fmla="*/ 102 h 880"/>
                    <a:gd name="T26" fmla="*/ 177 w 1684"/>
                    <a:gd name="T27" fmla="*/ 99 h 880"/>
                    <a:gd name="T28" fmla="*/ 153 w 1684"/>
                    <a:gd name="T29" fmla="*/ 102 h 880"/>
                    <a:gd name="T30" fmla="*/ 157 w 1684"/>
                    <a:gd name="T31" fmla="*/ 82 h 880"/>
                    <a:gd name="T32" fmla="*/ 168 w 1684"/>
                    <a:gd name="T33" fmla="*/ 68 h 880"/>
                    <a:gd name="T34" fmla="*/ 156 w 1684"/>
                    <a:gd name="T35" fmla="*/ 69 h 880"/>
                    <a:gd name="T36" fmla="*/ 146 w 1684"/>
                    <a:gd name="T37" fmla="*/ 83 h 880"/>
                    <a:gd name="T38" fmla="*/ 143 w 1684"/>
                    <a:gd name="T39" fmla="*/ 99 h 880"/>
                    <a:gd name="T40" fmla="*/ 14 w 1684"/>
                    <a:gd name="T41" fmla="*/ 39 h 880"/>
                    <a:gd name="T42" fmla="*/ 10 w 1684"/>
                    <a:gd name="T43" fmla="*/ 27 h 880"/>
                    <a:gd name="T44" fmla="*/ 13 w 1684"/>
                    <a:gd name="T45" fmla="*/ 12 h 880"/>
                    <a:gd name="T46" fmla="*/ 28 w 1684"/>
                    <a:gd name="T47" fmla="*/ 0 h 880"/>
                    <a:gd name="T48" fmla="*/ 20 w 1684"/>
                    <a:gd name="T49" fmla="*/ 0 h 880"/>
                    <a:gd name="T50" fmla="*/ 2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8" name="Freeform 31"/>
                <p:cNvSpPr>
                  <a:spLocks/>
                </p:cNvSpPr>
                <p:nvPr userDrawn="1"/>
              </p:nvSpPr>
              <p:spPr bwMode="auto">
                <a:xfrm>
                  <a:off x="106" y="3770"/>
                  <a:ext cx="80" cy="167"/>
                </a:xfrm>
                <a:custGeom>
                  <a:avLst/>
                  <a:gdLst>
                    <a:gd name="T0" fmla="*/ 15 w 160"/>
                    <a:gd name="T1" fmla="*/ 0 h 335"/>
                    <a:gd name="T2" fmla="*/ 3 w 160"/>
                    <a:gd name="T3" fmla="*/ 13 h 335"/>
                    <a:gd name="T4" fmla="*/ 0 w 160"/>
                    <a:gd name="T5" fmla="*/ 28 h 335"/>
                    <a:gd name="T6" fmla="*/ 5 w 160"/>
                    <a:gd name="T7" fmla="*/ 39 h 335"/>
                    <a:gd name="T8" fmla="*/ 12 w 160"/>
                    <a:gd name="T9" fmla="*/ 41 h 335"/>
                    <a:gd name="T10" fmla="*/ 10 w 160"/>
                    <a:gd name="T11" fmla="*/ 19 h 335"/>
                    <a:gd name="T12" fmla="*/ 20 w 160"/>
                    <a:gd name="T13" fmla="*/ 2 h 335"/>
                    <a:gd name="T14" fmla="*/ 15 w 160"/>
                    <a:gd name="T15" fmla="*/ 0 h 335"/>
                    <a:gd name="T16" fmla="*/ 15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9" name="Freeform 32"/>
                <p:cNvSpPr>
                  <a:spLocks/>
                </p:cNvSpPr>
                <p:nvPr userDrawn="1"/>
              </p:nvSpPr>
              <p:spPr bwMode="auto">
                <a:xfrm>
                  <a:off x="449" y="3490"/>
                  <a:ext cx="322" cy="594"/>
                </a:xfrm>
                <a:custGeom>
                  <a:avLst/>
                  <a:gdLst>
                    <a:gd name="T0" fmla="*/ 28 w 642"/>
                    <a:gd name="T1" fmla="*/ 112 h 1188"/>
                    <a:gd name="T2" fmla="*/ 0 w 642"/>
                    <a:gd name="T3" fmla="*/ 16 h 1188"/>
                    <a:gd name="T4" fmla="*/ 11 w 642"/>
                    <a:gd name="T5" fmla="*/ 5 h 1188"/>
                    <a:gd name="T6" fmla="*/ 33 w 642"/>
                    <a:gd name="T7" fmla="*/ 0 h 1188"/>
                    <a:gd name="T8" fmla="*/ 50 w 642"/>
                    <a:gd name="T9" fmla="*/ 8 h 1188"/>
                    <a:gd name="T10" fmla="*/ 81 w 642"/>
                    <a:gd name="T11" fmla="*/ 149 h 1188"/>
                    <a:gd name="T12" fmla="*/ 70 w 642"/>
                    <a:gd name="T13" fmla="*/ 137 h 1188"/>
                    <a:gd name="T14" fmla="*/ 45 w 642"/>
                    <a:gd name="T15" fmla="*/ 13 h 1188"/>
                    <a:gd name="T16" fmla="*/ 29 w 642"/>
                    <a:gd name="T17" fmla="*/ 8 h 1188"/>
                    <a:gd name="T18" fmla="*/ 15 w 642"/>
                    <a:gd name="T19" fmla="*/ 10 h 1188"/>
                    <a:gd name="T20" fmla="*/ 10 w 642"/>
                    <a:gd name="T21" fmla="*/ 18 h 1188"/>
                    <a:gd name="T22" fmla="*/ 39 w 642"/>
                    <a:gd name="T23" fmla="*/ 116 h 1188"/>
                    <a:gd name="T24" fmla="*/ 28 w 642"/>
                    <a:gd name="T25" fmla="*/ 112 h 1188"/>
                    <a:gd name="T26" fmla="*/ 28 w 642"/>
                    <a:gd name="T27" fmla="*/ 112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0" name="Freeform 33"/>
                <p:cNvSpPr>
                  <a:spLocks/>
                </p:cNvSpPr>
                <p:nvPr userDrawn="1"/>
              </p:nvSpPr>
              <p:spPr bwMode="auto">
                <a:xfrm>
                  <a:off x="578" y="3650"/>
                  <a:ext cx="96" cy="252"/>
                </a:xfrm>
                <a:custGeom>
                  <a:avLst/>
                  <a:gdLst>
                    <a:gd name="T0" fmla="*/ 0 w 192"/>
                    <a:gd name="T1" fmla="*/ 4 h 504"/>
                    <a:gd name="T2" fmla="*/ 10 w 192"/>
                    <a:gd name="T3" fmla="*/ 25 h 504"/>
                    <a:gd name="T4" fmla="*/ 15 w 192"/>
                    <a:gd name="T5" fmla="*/ 40 h 504"/>
                    <a:gd name="T6" fmla="*/ 15 w 192"/>
                    <a:gd name="T7" fmla="*/ 63 h 504"/>
                    <a:gd name="T8" fmla="*/ 24 w 192"/>
                    <a:gd name="T9" fmla="*/ 63 h 504"/>
                    <a:gd name="T10" fmla="*/ 24 w 192"/>
                    <a:gd name="T11" fmla="*/ 45 h 504"/>
                    <a:gd name="T12" fmla="*/ 21 w 192"/>
                    <a:gd name="T13" fmla="*/ 26 h 504"/>
                    <a:gd name="T14" fmla="*/ 13 w 192"/>
                    <a:gd name="T15" fmla="*/ 8 h 504"/>
                    <a:gd name="T16" fmla="*/ 8 w 192"/>
                    <a:gd name="T17" fmla="*/ 0 h 504"/>
                    <a:gd name="T18" fmla="*/ 0 w 192"/>
                    <a:gd name="T19" fmla="*/ 4 h 504"/>
                    <a:gd name="T20" fmla="*/ 0 w 192"/>
                    <a:gd name="T21" fmla="*/ 4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1" name="Freeform 34"/>
                <p:cNvSpPr>
                  <a:spLocks/>
                </p:cNvSpPr>
                <p:nvPr userDrawn="1"/>
              </p:nvSpPr>
              <p:spPr bwMode="auto">
                <a:xfrm>
                  <a:off x="328" y="3630"/>
                  <a:ext cx="195" cy="135"/>
                </a:xfrm>
                <a:custGeom>
                  <a:avLst/>
                  <a:gdLst>
                    <a:gd name="T0" fmla="*/ 38 w 390"/>
                    <a:gd name="T1" fmla="*/ 0 h 269"/>
                    <a:gd name="T2" fmla="*/ 33 w 390"/>
                    <a:gd name="T3" fmla="*/ 3 h 269"/>
                    <a:gd name="T4" fmla="*/ 32 w 390"/>
                    <a:gd name="T5" fmla="*/ 9 h 269"/>
                    <a:gd name="T6" fmla="*/ 0 w 390"/>
                    <a:gd name="T7" fmla="*/ 22 h 269"/>
                    <a:gd name="T8" fmla="*/ 0 w 390"/>
                    <a:gd name="T9" fmla="*/ 28 h 269"/>
                    <a:gd name="T10" fmla="*/ 36 w 390"/>
                    <a:gd name="T11" fmla="*/ 29 h 269"/>
                    <a:gd name="T12" fmla="*/ 40 w 390"/>
                    <a:gd name="T13" fmla="*/ 34 h 269"/>
                    <a:gd name="T14" fmla="*/ 49 w 390"/>
                    <a:gd name="T15" fmla="*/ 34 h 269"/>
                    <a:gd name="T16" fmla="*/ 48 w 390"/>
                    <a:gd name="T17" fmla="*/ 24 h 269"/>
                    <a:gd name="T18" fmla="*/ 15 w 390"/>
                    <a:gd name="T19" fmla="*/ 22 h 269"/>
                    <a:gd name="T20" fmla="*/ 42 w 390"/>
                    <a:gd name="T21" fmla="*/ 12 h 269"/>
                    <a:gd name="T22" fmla="*/ 38 w 390"/>
                    <a:gd name="T23" fmla="*/ 0 h 269"/>
                    <a:gd name="T24" fmla="*/ 38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2" name="Freeform 35"/>
                <p:cNvSpPr>
                  <a:spLocks/>
                </p:cNvSpPr>
                <p:nvPr userDrawn="1"/>
              </p:nvSpPr>
              <p:spPr bwMode="auto">
                <a:xfrm>
                  <a:off x="658" y="3538"/>
                  <a:ext cx="471" cy="212"/>
                </a:xfrm>
                <a:custGeom>
                  <a:avLst/>
                  <a:gdLst>
                    <a:gd name="T0" fmla="*/ 0 w 941"/>
                    <a:gd name="T1" fmla="*/ 17 h 424"/>
                    <a:gd name="T2" fmla="*/ 108 w 941"/>
                    <a:gd name="T3" fmla="*/ 0 h 424"/>
                    <a:gd name="T4" fmla="*/ 116 w 941"/>
                    <a:gd name="T5" fmla="*/ 10 h 424"/>
                    <a:gd name="T6" fmla="*/ 118 w 941"/>
                    <a:gd name="T7" fmla="*/ 23 h 424"/>
                    <a:gd name="T8" fmla="*/ 113 w 941"/>
                    <a:gd name="T9" fmla="*/ 36 h 424"/>
                    <a:gd name="T10" fmla="*/ 8 w 941"/>
                    <a:gd name="T11" fmla="*/ 53 h 424"/>
                    <a:gd name="T12" fmla="*/ 7 w 941"/>
                    <a:gd name="T13" fmla="*/ 48 h 424"/>
                    <a:gd name="T14" fmla="*/ 108 w 941"/>
                    <a:gd name="T15" fmla="*/ 31 h 424"/>
                    <a:gd name="T16" fmla="*/ 112 w 941"/>
                    <a:gd name="T17" fmla="*/ 19 h 424"/>
                    <a:gd name="T18" fmla="*/ 105 w 941"/>
                    <a:gd name="T19" fmla="*/ 8 h 424"/>
                    <a:gd name="T20" fmla="*/ 0 w 941"/>
                    <a:gd name="T21" fmla="*/ 24 h 424"/>
                    <a:gd name="T22" fmla="*/ 0 w 941"/>
                    <a:gd name="T23" fmla="*/ 17 h 424"/>
                    <a:gd name="T24" fmla="*/ 0 w 941"/>
                    <a:gd name="T25" fmla="*/ 17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3" name="Freeform 36"/>
                <p:cNvSpPr>
                  <a:spLocks/>
                </p:cNvSpPr>
                <p:nvPr userDrawn="1"/>
              </p:nvSpPr>
              <p:spPr bwMode="auto">
                <a:xfrm>
                  <a:off x="717" y="3606"/>
                  <a:ext cx="245" cy="86"/>
                </a:xfrm>
                <a:custGeom>
                  <a:avLst/>
                  <a:gdLst>
                    <a:gd name="T0" fmla="*/ 0 w 488"/>
                    <a:gd name="T1" fmla="*/ 15 h 173"/>
                    <a:gd name="T2" fmla="*/ 9 w 488"/>
                    <a:gd name="T3" fmla="*/ 21 h 173"/>
                    <a:gd name="T4" fmla="*/ 28 w 488"/>
                    <a:gd name="T5" fmla="*/ 20 h 173"/>
                    <a:gd name="T6" fmla="*/ 53 w 488"/>
                    <a:gd name="T7" fmla="*/ 14 h 173"/>
                    <a:gd name="T8" fmla="*/ 62 w 488"/>
                    <a:gd name="T9" fmla="*/ 5 h 173"/>
                    <a:gd name="T10" fmla="*/ 56 w 488"/>
                    <a:gd name="T11" fmla="*/ 0 h 173"/>
                    <a:gd name="T12" fmla="*/ 32 w 488"/>
                    <a:gd name="T13" fmla="*/ 0 h 173"/>
                    <a:gd name="T14" fmla="*/ 14 w 488"/>
                    <a:gd name="T15" fmla="*/ 1 h 173"/>
                    <a:gd name="T16" fmla="*/ 2 w 488"/>
                    <a:gd name="T17" fmla="*/ 9 h 173"/>
                    <a:gd name="T18" fmla="*/ 14 w 488"/>
                    <a:gd name="T19" fmla="*/ 11 h 173"/>
                    <a:gd name="T20" fmla="*/ 35 w 488"/>
                    <a:gd name="T21" fmla="*/ 6 h 173"/>
                    <a:gd name="T22" fmla="*/ 53 w 488"/>
                    <a:gd name="T23" fmla="*/ 6 h 173"/>
                    <a:gd name="T24" fmla="*/ 34 w 488"/>
                    <a:gd name="T25" fmla="*/ 13 h 173"/>
                    <a:gd name="T26" fmla="*/ 18 w 488"/>
                    <a:gd name="T27" fmla="*/ 15 h 173"/>
                    <a:gd name="T28" fmla="*/ 0 w 488"/>
                    <a:gd name="T29" fmla="*/ 15 h 173"/>
                    <a:gd name="T30" fmla="*/ 0 w 488"/>
                    <a:gd name="T31" fmla="*/ 15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grpSp>
      </p:grpSp>
      <p:grpSp>
        <p:nvGrpSpPr>
          <p:cNvPr id="1035" name="Group 37"/>
          <p:cNvGrpSpPr>
            <a:grpSpLocks/>
          </p:cNvGrpSpPr>
          <p:nvPr/>
        </p:nvGrpSpPr>
        <p:grpSpPr bwMode="auto">
          <a:xfrm>
            <a:off x="8680450" y="2116138"/>
            <a:ext cx="385763" cy="4308475"/>
            <a:chOff x="5468" y="1333"/>
            <a:chExt cx="243" cy="2714"/>
          </a:xfrm>
        </p:grpSpPr>
        <p:sp>
          <p:nvSpPr>
            <p:cNvPr id="1049" name="Freeform 38"/>
            <p:cNvSpPr>
              <a:spLocks/>
            </p:cNvSpPr>
            <p:nvPr userDrawn="1"/>
          </p:nvSpPr>
          <p:spPr bwMode="auto">
            <a:xfrm flipH="1">
              <a:off x="5468" y="2620"/>
              <a:ext cx="205" cy="1427"/>
            </a:xfrm>
            <a:custGeom>
              <a:avLst/>
              <a:gdLst>
                <a:gd name="T0" fmla="*/ 13 w 772"/>
                <a:gd name="T1" fmla="*/ 263 h 3266"/>
                <a:gd name="T2" fmla="*/ 7 w 772"/>
                <a:gd name="T3" fmla="*/ 246 h 3266"/>
                <a:gd name="T4" fmla="*/ 6 w 772"/>
                <a:gd name="T5" fmla="*/ 232 h 3266"/>
                <a:gd name="T6" fmla="*/ 7 w 772"/>
                <a:gd name="T7" fmla="*/ 212 h 3266"/>
                <a:gd name="T8" fmla="*/ 11 w 772"/>
                <a:gd name="T9" fmla="*/ 188 h 3266"/>
                <a:gd name="T10" fmla="*/ 12 w 772"/>
                <a:gd name="T11" fmla="*/ 173 h 3266"/>
                <a:gd name="T12" fmla="*/ 11 w 772"/>
                <a:gd name="T13" fmla="*/ 163 h 3266"/>
                <a:gd name="T14" fmla="*/ 7 w 772"/>
                <a:gd name="T15" fmla="*/ 155 h 3266"/>
                <a:gd name="T16" fmla="*/ 7 w 772"/>
                <a:gd name="T17" fmla="*/ 145 h 3266"/>
                <a:gd name="T18" fmla="*/ 8 w 772"/>
                <a:gd name="T19" fmla="*/ 132 h 3266"/>
                <a:gd name="T20" fmla="*/ 14 w 772"/>
                <a:gd name="T21" fmla="*/ 97 h 3266"/>
                <a:gd name="T22" fmla="*/ 14 w 772"/>
                <a:gd name="T23" fmla="*/ 79 h 3266"/>
                <a:gd name="T24" fmla="*/ 13 w 772"/>
                <a:gd name="T25" fmla="*/ 59 h 3266"/>
                <a:gd name="T26" fmla="*/ 8 w 772"/>
                <a:gd name="T27" fmla="*/ 50 h 3266"/>
                <a:gd name="T28" fmla="*/ 4 w 772"/>
                <a:gd name="T29" fmla="*/ 35 h 3266"/>
                <a:gd name="T30" fmla="*/ 0 w 772"/>
                <a:gd name="T31" fmla="*/ 0 h 3266"/>
                <a:gd name="T32" fmla="*/ 1 w 772"/>
                <a:gd name="T33" fmla="*/ 32 h 3266"/>
                <a:gd name="T34" fmla="*/ 3 w 772"/>
                <a:gd name="T35" fmla="*/ 51 h 3266"/>
                <a:gd name="T36" fmla="*/ 7 w 772"/>
                <a:gd name="T37" fmla="*/ 63 h 3266"/>
                <a:gd name="T38" fmla="*/ 11 w 772"/>
                <a:gd name="T39" fmla="*/ 69 h 3266"/>
                <a:gd name="T40" fmla="*/ 11 w 772"/>
                <a:gd name="T41" fmla="*/ 87 h 3266"/>
                <a:gd name="T42" fmla="*/ 9 w 772"/>
                <a:gd name="T43" fmla="*/ 106 h 3266"/>
                <a:gd name="T44" fmla="*/ 5 w 772"/>
                <a:gd name="T45" fmla="*/ 138 h 3266"/>
                <a:gd name="T46" fmla="*/ 4 w 772"/>
                <a:gd name="T47" fmla="*/ 159 h 3266"/>
                <a:gd name="T48" fmla="*/ 9 w 772"/>
                <a:gd name="T49" fmla="*/ 171 h 3266"/>
                <a:gd name="T50" fmla="*/ 8 w 772"/>
                <a:gd name="T51" fmla="*/ 182 h 3266"/>
                <a:gd name="T52" fmla="*/ 5 w 772"/>
                <a:gd name="T53" fmla="*/ 204 h 3266"/>
                <a:gd name="T54" fmla="*/ 3 w 772"/>
                <a:gd name="T55" fmla="*/ 226 h 3266"/>
                <a:gd name="T56" fmla="*/ 5 w 772"/>
                <a:gd name="T57" fmla="*/ 249 h 3266"/>
                <a:gd name="T58" fmla="*/ 8 w 772"/>
                <a:gd name="T59" fmla="*/ 262 h 3266"/>
                <a:gd name="T60" fmla="*/ 12 w 772"/>
                <a:gd name="T61" fmla="*/ 272 h 3266"/>
                <a:gd name="T62" fmla="*/ 13 w 772"/>
                <a:gd name="T63" fmla="*/ 263 h 3266"/>
                <a:gd name="T64" fmla="*/ 13 w 772"/>
                <a:gd name="T65" fmla="*/ 263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0" name="Freeform 39"/>
            <p:cNvSpPr>
              <a:spLocks/>
            </p:cNvSpPr>
            <p:nvPr userDrawn="1"/>
          </p:nvSpPr>
          <p:spPr bwMode="auto">
            <a:xfrm flipH="1">
              <a:off x="5506" y="1333"/>
              <a:ext cx="205" cy="1633"/>
            </a:xfrm>
            <a:custGeom>
              <a:avLst/>
              <a:gdLst>
                <a:gd name="T0" fmla="*/ 13 w 772"/>
                <a:gd name="T1" fmla="*/ 395 h 3266"/>
                <a:gd name="T2" fmla="*/ 7 w 772"/>
                <a:gd name="T3" fmla="*/ 369 h 3266"/>
                <a:gd name="T4" fmla="*/ 6 w 772"/>
                <a:gd name="T5" fmla="*/ 348 h 3266"/>
                <a:gd name="T6" fmla="*/ 7 w 772"/>
                <a:gd name="T7" fmla="*/ 318 h 3266"/>
                <a:gd name="T8" fmla="*/ 11 w 772"/>
                <a:gd name="T9" fmla="*/ 282 h 3266"/>
                <a:gd name="T10" fmla="*/ 12 w 772"/>
                <a:gd name="T11" fmla="*/ 259 h 3266"/>
                <a:gd name="T12" fmla="*/ 11 w 772"/>
                <a:gd name="T13" fmla="*/ 244 h 3266"/>
                <a:gd name="T14" fmla="*/ 7 w 772"/>
                <a:gd name="T15" fmla="*/ 233 h 3266"/>
                <a:gd name="T16" fmla="*/ 7 w 772"/>
                <a:gd name="T17" fmla="*/ 219 h 3266"/>
                <a:gd name="T18" fmla="*/ 8 w 772"/>
                <a:gd name="T19" fmla="*/ 199 h 3266"/>
                <a:gd name="T20" fmla="*/ 14 w 772"/>
                <a:gd name="T21" fmla="*/ 145 h 3266"/>
                <a:gd name="T22" fmla="*/ 14 w 772"/>
                <a:gd name="T23" fmla="*/ 119 h 3266"/>
                <a:gd name="T24" fmla="*/ 13 w 772"/>
                <a:gd name="T25" fmla="*/ 90 h 3266"/>
                <a:gd name="T26" fmla="*/ 8 w 772"/>
                <a:gd name="T27" fmla="*/ 76 h 3266"/>
                <a:gd name="T28" fmla="*/ 4 w 772"/>
                <a:gd name="T29" fmla="*/ 53 h 3266"/>
                <a:gd name="T30" fmla="*/ 0 w 772"/>
                <a:gd name="T31" fmla="*/ 0 h 3266"/>
                <a:gd name="T32" fmla="*/ 1 w 772"/>
                <a:gd name="T33" fmla="*/ 48 h 3266"/>
                <a:gd name="T34" fmla="*/ 3 w 772"/>
                <a:gd name="T35" fmla="*/ 77 h 3266"/>
                <a:gd name="T36" fmla="*/ 7 w 772"/>
                <a:gd name="T37" fmla="*/ 95 h 3266"/>
                <a:gd name="T38" fmla="*/ 11 w 772"/>
                <a:gd name="T39" fmla="*/ 105 h 3266"/>
                <a:gd name="T40" fmla="*/ 11 w 772"/>
                <a:gd name="T41" fmla="*/ 131 h 3266"/>
                <a:gd name="T42" fmla="*/ 9 w 772"/>
                <a:gd name="T43" fmla="*/ 159 h 3266"/>
                <a:gd name="T44" fmla="*/ 5 w 772"/>
                <a:gd name="T45" fmla="*/ 208 h 3266"/>
                <a:gd name="T46" fmla="*/ 4 w 772"/>
                <a:gd name="T47" fmla="*/ 239 h 3266"/>
                <a:gd name="T48" fmla="*/ 9 w 772"/>
                <a:gd name="T49" fmla="*/ 257 h 3266"/>
                <a:gd name="T50" fmla="*/ 8 w 772"/>
                <a:gd name="T51" fmla="*/ 273 h 3266"/>
                <a:gd name="T52" fmla="*/ 5 w 772"/>
                <a:gd name="T53" fmla="*/ 307 h 3266"/>
                <a:gd name="T54" fmla="*/ 3 w 772"/>
                <a:gd name="T55" fmla="*/ 340 h 3266"/>
                <a:gd name="T56" fmla="*/ 5 w 772"/>
                <a:gd name="T57" fmla="*/ 375 h 3266"/>
                <a:gd name="T58" fmla="*/ 8 w 772"/>
                <a:gd name="T59" fmla="*/ 393 h 3266"/>
                <a:gd name="T60" fmla="*/ 12 w 772"/>
                <a:gd name="T61" fmla="*/ 409 h 3266"/>
                <a:gd name="T62" fmla="*/ 13 w 772"/>
                <a:gd name="T63" fmla="*/ 395 h 3266"/>
                <a:gd name="T64" fmla="*/ 13 w 772"/>
                <a:gd name="T65" fmla="*/ 395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grpSp>
        <p:nvGrpSpPr>
          <p:cNvPr id="1036" name="Group 40"/>
          <p:cNvGrpSpPr>
            <a:grpSpLocks/>
          </p:cNvGrpSpPr>
          <p:nvPr/>
        </p:nvGrpSpPr>
        <p:grpSpPr bwMode="auto">
          <a:xfrm>
            <a:off x="7318375" y="90488"/>
            <a:ext cx="2133600" cy="1911350"/>
            <a:chOff x="4610" y="57"/>
            <a:chExt cx="1344" cy="1204"/>
          </a:xfrm>
        </p:grpSpPr>
        <p:grpSp>
          <p:nvGrpSpPr>
            <p:cNvPr id="1037" name="Group 41"/>
            <p:cNvGrpSpPr>
              <a:grpSpLocks/>
            </p:cNvGrpSpPr>
            <p:nvPr userDrawn="1"/>
          </p:nvGrpSpPr>
          <p:grpSpPr bwMode="auto">
            <a:xfrm>
              <a:off x="4610" y="57"/>
              <a:ext cx="1344" cy="1204"/>
              <a:chOff x="4610" y="57"/>
              <a:chExt cx="1344" cy="1204"/>
            </a:xfrm>
          </p:grpSpPr>
          <p:sp>
            <p:nvSpPr>
              <p:cNvPr id="1039" name="Freeform 42"/>
              <p:cNvSpPr>
                <a:spLocks/>
              </p:cNvSpPr>
              <p:nvPr userDrawn="1"/>
            </p:nvSpPr>
            <p:spPr bwMode="auto">
              <a:xfrm rot="-3172564">
                <a:off x="5430" y="1086"/>
                <a:ext cx="62" cy="288"/>
              </a:xfrm>
              <a:custGeom>
                <a:avLst/>
                <a:gdLst>
                  <a:gd name="T0" fmla="*/ 2 w 245"/>
                  <a:gd name="T1" fmla="*/ 0 h 806"/>
                  <a:gd name="T2" fmla="*/ 2 w 245"/>
                  <a:gd name="T3" fmla="*/ 16 h 806"/>
                  <a:gd name="T4" fmla="*/ 0 w 245"/>
                  <a:gd name="T5" fmla="*/ 37 h 806"/>
                  <a:gd name="T6" fmla="*/ 1 w 245"/>
                  <a:gd name="T7" fmla="*/ 36 h 806"/>
                  <a:gd name="T8" fmla="*/ 4 w 245"/>
                  <a:gd name="T9" fmla="*/ 17 h 806"/>
                  <a:gd name="T10" fmla="*/ 4 w 245"/>
                  <a:gd name="T11" fmla="*/ 0 h 806"/>
                  <a:gd name="T12" fmla="*/ 2 w 245"/>
                  <a:gd name="T13" fmla="*/ 0 h 806"/>
                  <a:gd name="T14" fmla="*/ 2 w 245"/>
                  <a:gd name="T15" fmla="*/ 0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nvGrpSpPr>
              <p:cNvPr id="1040" name="Group 43"/>
              <p:cNvGrpSpPr>
                <a:grpSpLocks/>
              </p:cNvGrpSpPr>
              <p:nvPr userDrawn="1"/>
            </p:nvGrpSpPr>
            <p:grpSpPr bwMode="auto">
              <a:xfrm>
                <a:off x="4610" y="57"/>
                <a:ext cx="1344" cy="985"/>
                <a:chOff x="4610" y="57"/>
                <a:chExt cx="1344" cy="985"/>
              </a:xfrm>
            </p:grpSpPr>
            <p:sp>
              <p:nvSpPr>
                <p:cNvPr id="1041" name="Freeform 44"/>
                <p:cNvSpPr>
                  <a:spLocks/>
                </p:cNvSpPr>
                <p:nvPr userDrawn="1"/>
              </p:nvSpPr>
              <p:spPr bwMode="auto">
                <a:xfrm rot="-3172564">
                  <a:off x="4966" y="71"/>
                  <a:ext cx="153" cy="125"/>
                </a:xfrm>
                <a:custGeom>
                  <a:avLst/>
                  <a:gdLst>
                    <a:gd name="T0" fmla="*/ 0 w 604"/>
                    <a:gd name="T1" fmla="*/ 0 h 349"/>
                    <a:gd name="T2" fmla="*/ 5 w 604"/>
                    <a:gd name="T3" fmla="*/ 9 h 349"/>
                    <a:gd name="T4" fmla="*/ 8 w 604"/>
                    <a:gd name="T5" fmla="*/ 16 h 349"/>
                    <a:gd name="T6" fmla="*/ 10 w 604"/>
                    <a:gd name="T7" fmla="*/ 6 h 349"/>
                    <a:gd name="T8" fmla="*/ 6 w 604"/>
                    <a:gd name="T9" fmla="*/ 0 h 349"/>
                    <a:gd name="T10" fmla="*/ 8 w 604"/>
                    <a:gd name="T11" fmla="*/ 9 h 349"/>
                    <a:gd name="T12" fmla="*/ 2 w 604"/>
                    <a:gd name="T13" fmla="*/ 1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2" name="Freeform 45"/>
                <p:cNvSpPr>
                  <a:spLocks/>
                </p:cNvSpPr>
                <p:nvPr userDrawn="1"/>
              </p:nvSpPr>
              <p:spPr bwMode="auto">
                <a:xfrm rot="-3172564">
                  <a:off x="5048" y="332"/>
                  <a:ext cx="269" cy="438"/>
                </a:xfrm>
                <a:custGeom>
                  <a:avLst/>
                  <a:gdLst>
                    <a:gd name="T0" fmla="*/ 12 w 1064"/>
                    <a:gd name="T1" fmla="*/ 6 h 1230"/>
                    <a:gd name="T2" fmla="*/ 8 w 1064"/>
                    <a:gd name="T3" fmla="*/ 16 h 1230"/>
                    <a:gd name="T4" fmla="*/ 3 w 1064"/>
                    <a:gd name="T5" fmla="*/ 35 h 1230"/>
                    <a:gd name="T6" fmla="*/ 0 w 1064"/>
                    <a:gd name="T7" fmla="*/ 50 h 1230"/>
                    <a:gd name="T8" fmla="*/ 1 w 1064"/>
                    <a:gd name="T9" fmla="*/ 56 h 1230"/>
                    <a:gd name="T10" fmla="*/ 4 w 1064"/>
                    <a:gd name="T11" fmla="*/ 54 h 1230"/>
                    <a:gd name="T12" fmla="*/ 9 w 1064"/>
                    <a:gd name="T13" fmla="*/ 41 h 1230"/>
                    <a:gd name="T14" fmla="*/ 14 w 1064"/>
                    <a:gd name="T15" fmla="*/ 24 h 1230"/>
                    <a:gd name="T16" fmla="*/ 17 w 1064"/>
                    <a:gd name="T17" fmla="*/ 12 h 1230"/>
                    <a:gd name="T18" fmla="*/ 17 w 1064"/>
                    <a:gd name="T19" fmla="*/ 4 h 1230"/>
                    <a:gd name="T20" fmla="*/ 16 w 1064"/>
                    <a:gd name="T21" fmla="*/ 0 h 1230"/>
                    <a:gd name="T22" fmla="*/ 13 w 1064"/>
                    <a:gd name="T23" fmla="*/ 3 h 1230"/>
                    <a:gd name="T24" fmla="*/ 16 w 1064"/>
                    <a:gd name="T25" fmla="*/ 5 h 1230"/>
                    <a:gd name="T26" fmla="*/ 14 w 1064"/>
                    <a:gd name="T27" fmla="*/ 16 h 1230"/>
                    <a:gd name="T28" fmla="*/ 11 w 1064"/>
                    <a:gd name="T29" fmla="*/ 30 h 1230"/>
                    <a:gd name="T30" fmla="*/ 6 w 1064"/>
                    <a:gd name="T31" fmla="*/ 46 h 1230"/>
                    <a:gd name="T32" fmla="*/ 2 w 1064"/>
                    <a:gd name="T33" fmla="*/ 50 h 1230"/>
                    <a:gd name="T34" fmla="*/ 2 w 1064"/>
                    <a:gd name="T35" fmla="*/ 43 h 1230"/>
                    <a:gd name="T36" fmla="*/ 7 w 1064"/>
                    <a:gd name="T37" fmla="*/ 23 h 1230"/>
                    <a:gd name="T38" fmla="*/ 13 w 1064"/>
                    <a:gd name="T39" fmla="*/ 5 h 1230"/>
                    <a:gd name="T40" fmla="*/ 12 w 1064"/>
                    <a:gd name="T41" fmla="*/ 6 h 1230"/>
                    <a:gd name="T42" fmla="*/ 12 w 1064"/>
                    <a:gd name="T43" fmla="*/ 6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3" name="Freeform 46"/>
                <p:cNvSpPr>
                  <a:spLocks/>
                </p:cNvSpPr>
                <p:nvPr userDrawn="1"/>
              </p:nvSpPr>
              <p:spPr bwMode="auto">
                <a:xfrm rot="-3172564">
                  <a:off x="4858" y="182"/>
                  <a:ext cx="505" cy="898"/>
                </a:xfrm>
                <a:custGeom>
                  <a:avLst/>
                  <a:gdLst>
                    <a:gd name="T0" fmla="*/ 31 w 2002"/>
                    <a:gd name="T1" fmla="*/ 0 h 2521"/>
                    <a:gd name="T2" fmla="*/ 0 w 2002"/>
                    <a:gd name="T3" fmla="*/ 114 h 2521"/>
                    <a:gd name="T4" fmla="*/ 3 w 2002"/>
                    <a:gd name="T5" fmla="*/ 111 h 2521"/>
                    <a:gd name="T6" fmla="*/ 32 w 2002"/>
                    <a:gd name="T7" fmla="*/ 3 h 2521"/>
                    <a:gd name="T8" fmla="*/ 31 w 2002"/>
                    <a:gd name="T9" fmla="*/ 0 h 2521"/>
                    <a:gd name="T10" fmla="*/ 31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4" name="Freeform 47"/>
                <p:cNvSpPr>
                  <a:spLocks/>
                </p:cNvSpPr>
                <p:nvPr userDrawn="1"/>
              </p:nvSpPr>
              <p:spPr bwMode="auto">
                <a:xfrm rot="-3172564">
                  <a:off x="4903" y="-19"/>
                  <a:ext cx="758" cy="1344"/>
                </a:xfrm>
                <a:custGeom>
                  <a:avLst/>
                  <a:gdLst>
                    <a:gd name="T0" fmla="*/ 2 w 3007"/>
                    <a:gd name="T1" fmla="*/ 129 h 3771"/>
                    <a:gd name="T2" fmla="*/ 6 w 3007"/>
                    <a:gd name="T3" fmla="*/ 128 h 3771"/>
                    <a:gd name="T4" fmla="*/ 13 w 3007"/>
                    <a:gd name="T5" fmla="*/ 136 h 3771"/>
                    <a:gd name="T6" fmla="*/ 11 w 3007"/>
                    <a:gd name="T7" fmla="*/ 128 h 3771"/>
                    <a:gd name="T8" fmla="*/ 6 w 3007"/>
                    <a:gd name="T9" fmla="*/ 122 h 3771"/>
                    <a:gd name="T10" fmla="*/ 10 w 3007"/>
                    <a:gd name="T11" fmla="*/ 123 h 3771"/>
                    <a:gd name="T12" fmla="*/ 16 w 3007"/>
                    <a:gd name="T13" fmla="*/ 130 h 3771"/>
                    <a:gd name="T14" fmla="*/ 46 w 3007"/>
                    <a:gd name="T15" fmla="*/ 19 h 3771"/>
                    <a:gd name="T16" fmla="*/ 41 w 3007"/>
                    <a:gd name="T17" fmla="*/ 7 h 3771"/>
                    <a:gd name="T18" fmla="*/ 37 w 3007"/>
                    <a:gd name="T19" fmla="*/ 0 h 3771"/>
                    <a:gd name="T20" fmla="*/ 43 w 3007"/>
                    <a:gd name="T21" fmla="*/ 4 h 3771"/>
                    <a:gd name="T22" fmla="*/ 48 w 3007"/>
                    <a:gd name="T23" fmla="*/ 20 h 3771"/>
                    <a:gd name="T24" fmla="*/ 13 w 3007"/>
                    <a:gd name="T25" fmla="*/ 148 h 3771"/>
                    <a:gd name="T26" fmla="*/ 8 w 3007"/>
                    <a:gd name="T27" fmla="*/ 154 h 3771"/>
                    <a:gd name="T28" fmla="*/ 2 w 3007"/>
                    <a:gd name="T29" fmla="*/ 171 h 3771"/>
                    <a:gd name="T30" fmla="*/ 0 w 3007"/>
                    <a:gd name="T31" fmla="*/ 166 h 3771"/>
                    <a:gd name="T32" fmla="*/ 2 w 3007"/>
                    <a:gd name="T33" fmla="*/ 164 h 3771"/>
                    <a:gd name="T34" fmla="*/ 6 w 3007"/>
                    <a:gd name="T35" fmla="*/ 153 h 3771"/>
                    <a:gd name="T36" fmla="*/ 3 w 3007"/>
                    <a:gd name="T37" fmla="*/ 148 h 3771"/>
                    <a:gd name="T38" fmla="*/ 3 w 3007"/>
                    <a:gd name="T39" fmla="*/ 144 h 3771"/>
                    <a:gd name="T40" fmla="*/ 7 w 3007"/>
                    <a:gd name="T41" fmla="*/ 149 h 3771"/>
                    <a:gd name="T42" fmla="*/ 7 w 3007"/>
                    <a:gd name="T43" fmla="*/ 144 h 3771"/>
                    <a:gd name="T44" fmla="*/ 10 w 3007"/>
                    <a:gd name="T45" fmla="*/ 146 h 3771"/>
                    <a:gd name="T46" fmla="*/ 7 w 3007"/>
                    <a:gd name="T47" fmla="*/ 139 h 3771"/>
                    <a:gd name="T48" fmla="*/ 10 w 3007"/>
                    <a:gd name="T49" fmla="*/ 139 h 3771"/>
                    <a:gd name="T50" fmla="*/ 2 w 3007"/>
                    <a:gd name="T51" fmla="*/ 129 h 3771"/>
                    <a:gd name="T52" fmla="*/ 2 w 3007"/>
                    <a:gd name="T53" fmla="*/ 129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5" name="Freeform 48"/>
                <p:cNvSpPr>
                  <a:spLocks/>
                </p:cNvSpPr>
                <p:nvPr userDrawn="1"/>
              </p:nvSpPr>
              <p:spPr bwMode="auto">
                <a:xfrm rot="-3172564">
                  <a:off x="5297" y="897"/>
                  <a:ext cx="169" cy="122"/>
                </a:xfrm>
                <a:custGeom>
                  <a:avLst/>
                  <a:gdLst>
                    <a:gd name="T0" fmla="*/ 0 w 673"/>
                    <a:gd name="T1" fmla="*/ 4 h 342"/>
                    <a:gd name="T2" fmla="*/ 4 w 673"/>
                    <a:gd name="T3" fmla="*/ 5 h 342"/>
                    <a:gd name="T4" fmla="*/ 10 w 673"/>
                    <a:gd name="T5" fmla="*/ 16 h 342"/>
                    <a:gd name="T6" fmla="*/ 11 w 673"/>
                    <a:gd name="T7" fmla="*/ 13 h 342"/>
                    <a:gd name="T8" fmla="*/ 7 w 673"/>
                    <a:gd name="T9" fmla="*/ 5 h 342"/>
                    <a:gd name="T10" fmla="*/ 1 w 673"/>
                    <a:gd name="T11" fmla="*/ 0 h 342"/>
                    <a:gd name="T12" fmla="*/ 0 w 673"/>
                    <a:gd name="T13" fmla="*/ 4 h 342"/>
                    <a:gd name="T14" fmla="*/ 0 w 673"/>
                    <a:gd name="T15" fmla="*/ 4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6" name="Freeform 49"/>
                <p:cNvSpPr>
                  <a:spLocks/>
                </p:cNvSpPr>
                <p:nvPr userDrawn="1"/>
              </p:nvSpPr>
              <p:spPr bwMode="auto">
                <a:xfrm rot="-3172564">
                  <a:off x="5253" y="806"/>
                  <a:ext cx="181" cy="144"/>
                </a:xfrm>
                <a:custGeom>
                  <a:avLst/>
                  <a:gdLst>
                    <a:gd name="T0" fmla="*/ 0 w 716"/>
                    <a:gd name="T1" fmla="*/ 4 h 403"/>
                    <a:gd name="T2" fmla="*/ 6 w 716"/>
                    <a:gd name="T3" fmla="*/ 7 h 403"/>
                    <a:gd name="T4" fmla="*/ 10 w 716"/>
                    <a:gd name="T5" fmla="*/ 18 h 403"/>
                    <a:gd name="T6" fmla="*/ 12 w 716"/>
                    <a:gd name="T7" fmla="*/ 14 h 403"/>
                    <a:gd name="T8" fmla="*/ 7 w 716"/>
                    <a:gd name="T9" fmla="*/ 5 h 403"/>
                    <a:gd name="T10" fmla="*/ 1 w 716"/>
                    <a:gd name="T11" fmla="*/ 0 h 403"/>
                    <a:gd name="T12" fmla="*/ 0 w 716"/>
                    <a:gd name="T13" fmla="*/ 4 h 403"/>
                    <a:gd name="T14" fmla="*/ 0 w 716"/>
                    <a:gd name="T15" fmla="*/ 4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7" name="Freeform 50"/>
                <p:cNvSpPr>
                  <a:spLocks/>
                </p:cNvSpPr>
                <p:nvPr userDrawn="1"/>
              </p:nvSpPr>
              <p:spPr bwMode="auto">
                <a:xfrm rot="-3172564">
                  <a:off x="4985" y="210"/>
                  <a:ext cx="181" cy="147"/>
                </a:xfrm>
                <a:custGeom>
                  <a:avLst/>
                  <a:gdLst>
                    <a:gd name="T0" fmla="*/ 0 w 717"/>
                    <a:gd name="T1" fmla="*/ 4 h 411"/>
                    <a:gd name="T2" fmla="*/ 5 w 717"/>
                    <a:gd name="T3" fmla="*/ 6 h 411"/>
                    <a:gd name="T4" fmla="*/ 10 w 717"/>
                    <a:gd name="T5" fmla="*/ 19 h 411"/>
                    <a:gd name="T6" fmla="*/ 12 w 717"/>
                    <a:gd name="T7" fmla="*/ 14 h 411"/>
                    <a:gd name="T8" fmla="*/ 6 w 717"/>
                    <a:gd name="T9" fmla="*/ 4 h 411"/>
                    <a:gd name="T10" fmla="*/ 1 w 717"/>
                    <a:gd name="T11" fmla="*/ 0 h 411"/>
                    <a:gd name="T12" fmla="*/ 0 w 717"/>
                    <a:gd name="T13" fmla="*/ 4 h 411"/>
                    <a:gd name="T14" fmla="*/ 0 w 717"/>
                    <a:gd name="T15" fmla="*/ 4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8" name="Freeform 51"/>
                <p:cNvSpPr>
                  <a:spLocks/>
                </p:cNvSpPr>
                <p:nvPr userDrawn="1"/>
              </p:nvSpPr>
              <p:spPr bwMode="auto">
                <a:xfrm rot="-3172564">
                  <a:off x="4948" y="142"/>
                  <a:ext cx="179" cy="138"/>
                </a:xfrm>
                <a:custGeom>
                  <a:avLst/>
                  <a:gdLst>
                    <a:gd name="T0" fmla="*/ 0 w 709"/>
                    <a:gd name="T1" fmla="*/ 4 h 386"/>
                    <a:gd name="T2" fmla="*/ 4 w 709"/>
                    <a:gd name="T3" fmla="*/ 6 h 386"/>
                    <a:gd name="T4" fmla="*/ 11 w 709"/>
                    <a:gd name="T5" fmla="*/ 18 h 386"/>
                    <a:gd name="T6" fmla="*/ 11 w 709"/>
                    <a:gd name="T7" fmla="*/ 14 h 386"/>
                    <a:gd name="T8" fmla="*/ 5 w 709"/>
                    <a:gd name="T9" fmla="*/ 3 h 386"/>
                    <a:gd name="T10" fmla="*/ 1 w 709"/>
                    <a:gd name="T11" fmla="*/ 0 h 386"/>
                    <a:gd name="T12" fmla="*/ 0 w 709"/>
                    <a:gd name="T13" fmla="*/ 4 h 386"/>
                    <a:gd name="T14" fmla="*/ 0 w 709"/>
                    <a:gd name="T15" fmla="*/ 4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grpSp>
        <p:sp>
          <p:nvSpPr>
            <p:cNvPr id="1038"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3738" r:id="rId1"/>
  </p:sldLayoutIdLst>
  <p:transition spd="slow">
    <p:randomBar dir="ver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ea typeface="宋体" pitchFamily="2" charset="-122"/>
        </a:defRPr>
      </a:lvl2pPr>
      <a:lvl3pPr algn="ctr" rtl="0" eaLnBrk="0" fontAlgn="base" hangingPunct="0">
        <a:spcBef>
          <a:spcPct val="0"/>
        </a:spcBef>
        <a:spcAft>
          <a:spcPct val="0"/>
        </a:spcAft>
        <a:defRPr sz="4400">
          <a:solidFill>
            <a:schemeClr val="tx1"/>
          </a:solidFill>
          <a:latin typeface="Comic Sans MS" pitchFamily="66" charset="0"/>
          <a:ea typeface="宋体" pitchFamily="2" charset="-122"/>
        </a:defRPr>
      </a:lvl3pPr>
      <a:lvl4pPr algn="ctr" rtl="0" eaLnBrk="0" fontAlgn="base" hangingPunct="0">
        <a:spcBef>
          <a:spcPct val="0"/>
        </a:spcBef>
        <a:spcAft>
          <a:spcPct val="0"/>
        </a:spcAft>
        <a:defRPr sz="4400">
          <a:solidFill>
            <a:schemeClr val="tx1"/>
          </a:solidFill>
          <a:latin typeface="Comic Sans MS" pitchFamily="66" charset="0"/>
          <a:ea typeface="宋体" pitchFamily="2" charset="-122"/>
        </a:defRPr>
      </a:lvl4pPr>
      <a:lvl5pPr algn="ctr" rtl="0" eaLnBrk="0" fontAlgn="base" hangingPunct="0">
        <a:spcBef>
          <a:spcPct val="0"/>
        </a:spcBef>
        <a:spcAft>
          <a:spcPct val="0"/>
        </a:spcAft>
        <a:defRPr sz="4400">
          <a:solidFill>
            <a:schemeClr val="tx1"/>
          </a:solidFill>
          <a:latin typeface="Comic Sans MS" pitchFamily="66" charset="0"/>
          <a:ea typeface="宋体" pitchFamily="2" charset="-122"/>
        </a:defRPr>
      </a:lvl5pPr>
      <a:lvl6pPr marL="457200" algn="ctr" rtl="0" fontAlgn="base">
        <a:spcBef>
          <a:spcPct val="0"/>
        </a:spcBef>
        <a:spcAft>
          <a:spcPct val="0"/>
        </a:spcAft>
        <a:defRPr sz="4400">
          <a:solidFill>
            <a:schemeClr val="tx1"/>
          </a:solidFill>
          <a:latin typeface="Comic Sans MS" pitchFamily="66" charset="0"/>
          <a:ea typeface="宋体" pitchFamily="2" charset="-122"/>
        </a:defRPr>
      </a:lvl6pPr>
      <a:lvl7pPr marL="914400" algn="ctr" rtl="0" fontAlgn="base">
        <a:spcBef>
          <a:spcPct val="0"/>
        </a:spcBef>
        <a:spcAft>
          <a:spcPct val="0"/>
        </a:spcAft>
        <a:defRPr sz="4400">
          <a:solidFill>
            <a:schemeClr val="tx1"/>
          </a:solidFill>
          <a:latin typeface="Comic Sans MS" pitchFamily="66" charset="0"/>
          <a:ea typeface="宋体" pitchFamily="2" charset="-122"/>
        </a:defRPr>
      </a:lvl7pPr>
      <a:lvl8pPr marL="1371600" algn="ctr" rtl="0" fontAlgn="base">
        <a:spcBef>
          <a:spcPct val="0"/>
        </a:spcBef>
        <a:spcAft>
          <a:spcPct val="0"/>
        </a:spcAft>
        <a:defRPr sz="4400">
          <a:solidFill>
            <a:schemeClr val="tx1"/>
          </a:solidFill>
          <a:latin typeface="Comic Sans MS" pitchFamily="66" charset="0"/>
          <a:ea typeface="宋体" pitchFamily="2" charset="-122"/>
        </a:defRPr>
      </a:lvl8pPr>
      <a:lvl9pPr marL="1828800" algn="ctr" rtl="0" fontAlgn="base">
        <a:spcBef>
          <a:spcPct val="0"/>
        </a:spcBef>
        <a:spcAft>
          <a:spcPct val="0"/>
        </a:spcAft>
        <a:defRPr sz="4400">
          <a:solidFill>
            <a:schemeClr val="tx1"/>
          </a:solidFill>
          <a:latin typeface="Comic Sans MS" pitchFamily="66"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81F84C86-2DEE-4611-8683-CB3BCC6CE3D1}" type="datetimeFigureOut">
              <a:rPr lang="en-US" smtClean="0">
                <a:solidFill>
                  <a:srgbClr val="F0A22E">
                    <a:shade val="75000"/>
                  </a:srgbClr>
                </a:solidFill>
              </a:rPr>
              <a:pPr/>
              <a:t>11/17/2011</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9DB2B98-90A3-45FD-BA06-8100FE7F9699}"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668" r:id="rId1"/>
  </p:sldLayoutIdLst>
  <mc:AlternateContent xmlns:mc="http://schemas.openxmlformats.org/markup-compatibility/2006" xmlns:p14="http://schemas.microsoft.com/office/powerpoint/2010/main">
    <mc:Choice Requires="p14">
      <p:transition spd="slow" p14:dur="59000"/>
    </mc:Choice>
    <mc:Fallback xmlns="">
      <p:transition spd="slow"/>
    </mc:Fallback>
  </mc:AlternateConten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2"/>
          <p:cNvSpPr>
            <a:spLocks/>
          </p:cNvSpPr>
          <p:nvPr/>
        </p:nvSpPr>
        <p:spPr bwMode="auto">
          <a:xfrm rot="-3172564">
            <a:off x="7777957" y="-15081"/>
            <a:ext cx="1162050" cy="2084387"/>
          </a:xfrm>
          <a:custGeom>
            <a:avLst/>
            <a:gdLst>
              <a:gd name="T0" fmla="*/ 2147483647 w 2903"/>
              <a:gd name="T1" fmla="*/ 2147483647 h 3686"/>
              <a:gd name="T2" fmla="*/ 2147483647 w 2903"/>
              <a:gd name="T3" fmla="*/ 2147483647 h 3686"/>
              <a:gd name="T4" fmla="*/ 2147483647 w 2903"/>
              <a:gd name="T5" fmla="*/ 0 h 3686"/>
              <a:gd name="T6" fmla="*/ 2147483647 w 2903"/>
              <a:gd name="T7" fmla="*/ 2147483647 h 3686"/>
              <a:gd name="T8" fmla="*/ 2147483647 w 2903"/>
              <a:gd name="T9" fmla="*/ 2147483647 h 3686"/>
              <a:gd name="T10" fmla="*/ 0 w 2903"/>
              <a:gd name="T11" fmla="*/ 2147483647 h 3686"/>
              <a:gd name="T12" fmla="*/ 2147483647 w 2903"/>
              <a:gd name="T13" fmla="*/ 2147483647 h 3686"/>
              <a:gd name="T14" fmla="*/ 2147483647 w 2903"/>
              <a:gd name="T15" fmla="*/ 2147483647 h 3686"/>
              <a:gd name="T16" fmla="*/ 2147483647 w 2903"/>
              <a:gd name="T17" fmla="*/ 2147483647 h 3686"/>
              <a:gd name="T18" fmla="*/ 2147483647 w 2903"/>
              <a:gd name="T19" fmla="*/ 2147483647 h 3686"/>
              <a:gd name="T20" fmla="*/ 2147483647 w 2903"/>
              <a:gd name="T21" fmla="*/ 2147483647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27"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1028"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3013" name="Rectangle 5"/>
          <p:cNvSpPr>
            <a:spLocks noGrp="1" noChangeArrowheads="1"/>
          </p:cNvSpPr>
          <p:nvPr>
            <p:ph type="dt" sz="half" idx="2"/>
          </p:nvPr>
        </p:nvSpPr>
        <p:spPr bwMode="auto">
          <a:xfrm>
            <a:off x="1371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zh-CN" smtClean="0">
              <a:solidFill>
                <a:srgbClr val="000000"/>
              </a:solidFill>
            </a:endParaRPr>
          </a:p>
        </p:txBody>
      </p:sp>
      <p:sp>
        <p:nvSpPr>
          <p:cNvPr id="43014" name="Rectangle 6"/>
          <p:cNvSpPr>
            <a:spLocks noGrp="1" noChangeArrowheads="1"/>
          </p:cNvSpPr>
          <p:nvPr>
            <p:ph type="ftr" sz="quarter" idx="3"/>
          </p:nvPr>
        </p:nvSpPr>
        <p:spPr bwMode="auto">
          <a:xfrm>
            <a:off x="35560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zh-CN" smtClean="0">
              <a:solidFill>
                <a:srgbClr val="000000"/>
              </a:solidFill>
            </a:endParaRPr>
          </a:p>
        </p:txBody>
      </p:sp>
      <p:sp>
        <p:nvSpPr>
          <p:cNvPr id="43015" name="Rectangle 7"/>
          <p:cNvSpPr>
            <a:spLocks noGrp="1" noChangeArrowheads="1"/>
          </p:cNvSpPr>
          <p:nvPr>
            <p:ph type="sldNum" sz="quarter" idx="4"/>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8AC72882-9BE8-4D2B-860B-EC7B780DB586}" type="slidenum">
              <a:rPr lang="en-US" altLang="zh-CN" smtClean="0">
                <a:solidFill>
                  <a:srgbClr val="000000"/>
                </a:solidFill>
              </a:rPr>
              <a:pPr fontAlgn="base">
                <a:spcBef>
                  <a:spcPct val="0"/>
                </a:spcBef>
                <a:spcAft>
                  <a:spcPct val="0"/>
                </a:spcAft>
              </a:pPr>
              <a:t>‹#›</a:t>
            </a:fld>
            <a:endParaRPr lang="en-US" altLang="zh-CN" smtClean="0">
              <a:solidFill>
                <a:srgbClr val="000000"/>
              </a:solidFill>
            </a:endParaRPr>
          </a:p>
        </p:txBody>
      </p:sp>
      <p:sp>
        <p:nvSpPr>
          <p:cNvPr id="1032" name="Freeform 8"/>
          <p:cNvSpPr>
            <a:spLocks/>
          </p:cNvSpPr>
          <p:nvPr/>
        </p:nvSpPr>
        <p:spPr bwMode="auto">
          <a:xfrm rot="-3172564">
            <a:off x="7865269" y="24607"/>
            <a:ext cx="1165225" cy="2097087"/>
          </a:xfrm>
          <a:custGeom>
            <a:avLst/>
            <a:gdLst>
              <a:gd name="T0" fmla="*/ 2147483647 w 2911"/>
              <a:gd name="T1" fmla="*/ 0 h 3703"/>
              <a:gd name="T2" fmla="*/ 2147483647 w 2911"/>
              <a:gd name="T3" fmla="*/ 2147483647 h 3703"/>
              <a:gd name="T4" fmla="*/ 2147483647 w 2911"/>
              <a:gd name="T5" fmla="*/ 2147483647 h 3703"/>
              <a:gd name="T6" fmla="*/ 0 w 2911"/>
              <a:gd name="T7" fmla="*/ 2147483647 h 3703"/>
              <a:gd name="T8" fmla="*/ 2147483647 w 2911"/>
              <a:gd name="T9" fmla="*/ 2147483647 h 3703"/>
              <a:gd name="T10" fmla="*/ 2147483647 w 2911"/>
              <a:gd name="T11" fmla="*/ 2147483647 h 3703"/>
              <a:gd name="T12" fmla="*/ 2147483647 w 2911"/>
              <a:gd name="T13" fmla="*/ 2147483647 h 3703"/>
              <a:gd name="T14" fmla="*/ 2147483647 w 2911"/>
              <a:gd name="T15" fmla="*/ 2147483647 h 3703"/>
              <a:gd name="T16" fmla="*/ 2147483647 w 2911"/>
              <a:gd name="T17" fmla="*/ 2147483647 h 3703"/>
              <a:gd name="T18" fmla="*/ 2147483647 w 2911"/>
              <a:gd name="T19" fmla="*/ 0 h 3703"/>
              <a:gd name="T20" fmla="*/ 2147483647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33" name="Freeform 9"/>
          <p:cNvSpPr>
            <a:spLocks/>
          </p:cNvSpPr>
          <p:nvPr/>
        </p:nvSpPr>
        <p:spPr bwMode="auto">
          <a:xfrm rot="-3172564">
            <a:off x="7831138" y="192088"/>
            <a:ext cx="1025525" cy="1571625"/>
          </a:xfrm>
          <a:custGeom>
            <a:avLst/>
            <a:gdLst>
              <a:gd name="T0" fmla="*/ 0 w 2561"/>
              <a:gd name="T1" fmla="*/ 2147483647 h 2777"/>
              <a:gd name="T2" fmla="*/ 2147483647 w 2561"/>
              <a:gd name="T3" fmla="*/ 2147483647 h 2777"/>
              <a:gd name="T4" fmla="*/ 2147483647 w 2561"/>
              <a:gd name="T5" fmla="*/ 2147483647 h 2777"/>
              <a:gd name="T6" fmla="*/ 2147483647 w 2561"/>
              <a:gd name="T7" fmla="*/ 2147483647 h 2777"/>
              <a:gd name="T8" fmla="*/ 2147483647 w 2561"/>
              <a:gd name="T9" fmla="*/ 2147483647 h 2777"/>
              <a:gd name="T10" fmla="*/ 2147483647 w 2561"/>
              <a:gd name="T11" fmla="*/ 0 h 2777"/>
              <a:gd name="T12" fmla="*/ 0 w 2561"/>
              <a:gd name="T13" fmla="*/ 2147483647 h 2777"/>
              <a:gd name="T14" fmla="*/ 0 w 2561"/>
              <a:gd name="T15" fmla="*/ 2147483647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nvGrpSpPr>
          <p:cNvPr id="1034" name="Group 10"/>
          <p:cNvGrpSpPr>
            <a:grpSpLocks/>
          </p:cNvGrpSpPr>
          <p:nvPr/>
        </p:nvGrpSpPr>
        <p:grpSpPr bwMode="auto">
          <a:xfrm>
            <a:off x="7938" y="5540375"/>
            <a:ext cx="1784350" cy="1246188"/>
            <a:chOff x="5" y="3490"/>
            <a:chExt cx="1124" cy="785"/>
          </a:xfrm>
        </p:grpSpPr>
        <p:sp>
          <p:nvSpPr>
            <p:cNvPr id="1051" name="Freeform 11"/>
            <p:cNvSpPr>
              <a:spLocks/>
            </p:cNvSpPr>
            <p:nvPr userDrawn="1"/>
          </p:nvSpPr>
          <p:spPr bwMode="auto">
            <a:xfrm>
              <a:off x="24" y="3505"/>
              <a:ext cx="1089" cy="649"/>
            </a:xfrm>
            <a:custGeom>
              <a:avLst/>
              <a:gdLst>
                <a:gd name="T0" fmla="*/ 199 w 2177"/>
                <a:gd name="T1" fmla="*/ 158 h 1298"/>
                <a:gd name="T2" fmla="*/ 178 w 2177"/>
                <a:gd name="T3" fmla="*/ 139 h 1298"/>
                <a:gd name="T4" fmla="*/ 167 w 2177"/>
                <a:gd name="T5" fmla="*/ 60 h 1298"/>
                <a:gd name="T6" fmla="*/ 268 w 2177"/>
                <a:gd name="T7" fmla="*/ 42 h 1298"/>
                <a:gd name="T8" fmla="*/ 273 w 2177"/>
                <a:gd name="T9" fmla="*/ 26 h 1298"/>
                <a:gd name="T10" fmla="*/ 263 w 2177"/>
                <a:gd name="T11" fmla="*/ 13 h 1298"/>
                <a:gd name="T12" fmla="*/ 160 w 2177"/>
                <a:gd name="T13" fmla="*/ 27 h 1298"/>
                <a:gd name="T14" fmla="*/ 153 w 2177"/>
                <a:gd name="T15" fmla="*/ 4 h 1298"/>
                <a:gd name="T16" fmla="*/ 136 w 2177"/>
                <a:gd name="T17" fmla="*/ 0 h 1298"/>
                <a:gd name="T18" fmla="*/ 120 w 2177"/>
                <a:gd name="T19" fmla="*/ 4 h 1298"/>
                <a:gd name="T20" fmla="*/ 111 w 2177"/>
                <a:gd name="T21" fmla="*/ 14 h 1298"/>
                <a:gd name="T22" fmla="*/ 118 w 2177"/>
                <a:gd name="T23" fmla="*/ 36 h 1298"/>
                <a:gd name="T24" fmla="*/ 83 w 2177"/>
                <a:gd name="T25" fmla="*/ 56 h 1298"/>
                <a:gd name="T26" fmla="*/ 123 w 2177"/>
                <a:gd name="T27" fmla="*/ 60 h 1298"/>
                <a:gd name="T28" fmla="*/ 139 w 2177"/>
                <a:gd name="T29" fmla="*/ 112 h 1298"/>
                <a:gd name="T30" fmla="*/ 18 w 2177"/>
                <a:gd name="T31" fmla="*/ 59 h 1298"/>
                <a:gd name="T32" fmla="*/ 6 w 2177"/>
                <a:gd name="T33" fmla="*/ 64 h 1298"/>
                <a:gd name="T34" fmla="*/ 0 w 2177"/>
                <a:gd name="T35" fmla="*/ 80 h 1298"/>
                <a:gd name="T36" fmla="*/ 7 w 2177"/>
                <a:gd name="T37" fmla="*/ 98 h 1298"/>
                <a:gd name="T38" fmla="*/ 143 w 2177"/>
                <a:gd name="T39" fmla="*/ 161 h 1298"/>
                <a:gd name="T40" fmla="*/ 173 w 2177"/>
                <a:gd name="T41" fmla="*/ 157 h 1298"/>
                <a:gd name="T42" fmla="*/ 197 w 2177"/>
                <a:gd name="T43" fmla="*/ 163 h 1298"/>
                <a:gd name="T44" fmla="*/ 199 w 2177"/>
                <a:gd name="T45" fmla="*/ 158 h 1298"/>
                <a:gd name="T46" fmla="*/ 199 w 2177"/>
                <a:gd name="T47" fmla="*/ 158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2" name="Freeform 12"/>
            <p:cNvSpPr>
              <a:spLocks/>
            </p:cNvSpPr>
            <p:nvPr userDrawn="1"/>
          </p:nvSpPr>
          <p:spPr bwMode="auto">
            <a:xfrm>
              <a:off x="1022" y="3582"/>
              <a:ext cx="71" cy="129"/>
            </a:xfrm>
            <a:custGeom>
              <a:avLst/>
              <a:gdLst>
                <a:gd name="T0" fmla="*/ 0 w 143"/>
                <a:gd name="T1" fmla="*/ 1 h 258"/>
                <a:gd name="T2" fmla="*/ 15 w 143"/>
                <a:gd name="T3" fmla="*/ 0 h 258"/>
                <a:gd name="T4" fmla="*/ 17 w 143"/>
                <a:gd name="T5" fmla="*/ 30 h 258"/>
                <a:gd name="T6" fmla="*/ 1 w 143"/>
                <a:gd name="T7" fmla="*/ 33 h 258"/>
                <a:gd name="T8" fmla="*/ 0 w 143"/>
                <a:gd name="T9" fmla="*/ 1 h 258"/>
                <a:gd name="T10" fmla="*/ 0 w 143"/>
                <a:gd name="T11" fmla="*/ 1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3" name="Freeform 13"/>
            <p:cNvSpPr>
              <a:spLocks/>
            </p:cNvSpPr>
            <p:nvPr userDrawn="1"/>
          </p:nvSpPr>
          <p:spPr bwMode="auto">
            <a:xfrm>
              <a:off x="20" y="3774"/>
              <a:ext cx="792" cy="410"/>
            </a:xfrm>
            <a:custGeom>
              <a:avLst/>
              <a:gdLst>
                <a:gd name="T0" fmla="*/ 17 w 1586"/>
                <a:gd name="T1" fmla="*/ 0 h 821"/>
                <a:gd name="T2" fmla="*/ 166 w 1586"/>
                <a:gd name="T3" fmla="*/ 64 h 821"/>
                <a:gd name="T4" fmla="*/ 178 w 1586"/>
                <a:gd name="T5" fmla="*/ 79 h 821"/>
                <a:gd name="T6" fmla="*/ 198 w 1586"/>
                <a:gd name="T7" fmla="*/ 99 h 821"/>
                <a:gd name="T8" fmla="*/ 195 w 1586"/>
                <a:gd name="T9" fmla="*/ 102 h 821"/>
                <a:gd name="T10" fmla="*/ 168 w 1586"/>
                <a:gd name="T11" fmla="*/ 98 h 821"/>
                <a:gd name="T12" fmla="*/ 143 w 1586"/>
                <a:gd name="T13" fmla="*/ 101 h 821"/>
                <a:gd name="T14" fmla="*/ 5 w 1586"/>
                <a:gd name="T15" fmla="*/ 37 h 821"/>
                <a:gd name="T16" fmla="*/ 0 w 1586"/>
                <a:gd name="T17" fmla="*/ 18 h 821"/>
                <a:gd name="T18" fmla="*/ 5 w 1586"/>
                <a:gd name="T19" fmla="*/ 4 h 821"/>
                <a:gd name="T20" fmla="*/ 17 w 1586"/>
                <a:gd name="T21" fmla="*/ 0 h 821"/>
                <a:gd name="T22" fmla="*/ 1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4" name="Freeform 14"/>
            <p:cNvSpPr>
              <a:spLocks/>
            </p:cNvSpPr>
            <p:nvPr userDrawn="1"/>
          </p:nvSpPr>
          <p:spPr bwMode="auto">
            <a:xfrm>
              <a:off x="129" y="3808"/>
              <a:ext cx="525" cy="374"/>
            </a:xfrm>
            <a:custGeom>
              <a:avLst/>
              <a:gdLst>
                <a:gd name="T0" fmla="*/ 0 w 1049"/>
                <a:gd name="T1" fmla="*/ 41 h 747"/>
                <a:gd name="T2" fmla="*/ 116 w 1049"/>
                <a:gd name="T3" fmla="*/ 94 h 747"/>
                <a:gd name="T4" fmla="*/ 118 w 1049"/>
                <a:gd name="T5" fmla="*/ 67 h 747"/>
                <a:gd name="T6" fmla="*/ 132 w 1049"/>
                <a:gd name="T7" fmla="*/ 53 h 747"/>
                <a:gd name="T8" fmla="*/ 10 w 1049"/>
                <a:gd name="T9" fmla="*/ 0 h 747"/>
                <a:gd name="T10" fmla="*/ 0 w 1049"/>
                <a:gd name="T11" fmla="*/ 16 h 747"/>
                <a:gd name="T12" fmla="*/ 0 w 1049"/>
                <a:gd name="T13" fmla="*/ 41 h 747"/>
                <a:gd name="T14" fmla="*/ 0 w 1049"/>
                <a:gd name="T15" fmla="*/ 4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5" name="Freeform 15"/>
            <p:cNvSpPr>
              <a:spLocks/>
            </p:cNvSpPr>
            <p:nvPr userDrawn="1"/>
          </p:nvSpPr>
          <p:spPr bwMode="auto">
            <a:xfrm>
              <a:off x="485" y="3532"/>
              <a:ext cx="135" cy="121"/>
            </a:xfrm>
            <a:custGeom>
              <a:avLst/>
              <a:gdLst>
                <a:gd name="T0" fmla="*/ 0 w 272"/>
                <a:gd name="T1" fmla="*/ 4 h 241"/>
                <a:gd name="T2" fmla="*/ 19 w 272"/>
                <a:gd name="T3" fmla="*/ 0 h 241"/>
                <a:gd name="T4" fmla="*/ 31 w 272"/>
                <a:gd name="T5" fmla="*/ 5 h 241"/>
                <a:gd name="T6" fmla="*/ 33 w 272"/>
                <a:gd name="T7" fmla="*/ 18 h 241"/>
                <a:gd name="T8" fmla="*/ 20 w 272"/>
                <a:gd name="T9" fmla="*/ 19 h 241"/>
                <a:gd name="T10" fmla="*/ 4 w 272"/>
                <a:gd name="T11" fmla="*/ 31 h 241"/>
                <a:gd name="T12" fmla="*/ 0 w 272"/>
                <a:gd name="T13" fmla="*/ 4 h 241"/>
                <a:gd name="T14" fmla="*/ 0 w 272"/>
                <a:gd name="T15" fmla="*/ 4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6" name="Freeform 16"/>
            <p:cNvSpPr>
              <a:spLocks/>
            </p:cNvSpPr>
            <p:nvPr userDrawn="1"/>
          </p:nvSpPr>
          <p:spPr bwMode="auto">
            <a:xfrm>
              <a:off x="641" y="4163"/>
              <a:ext cx="76" cy="112"/>
            </a:xfrm>
            <a:custGeom>
              <a:avLst/>
              <a:gdLst>
                <a:gd name="T0" fmla="*/ 19 w 152"/>
                <a:gd name="T1" fmla="*/ 1 h 224"/>
                <a:gd name="T2" fmla="*/ 19 w 152"/>
                <a:gd name="T3" fmla="*/ 28 h 224"/>
                <a:gd name="T4" fmla="*/ 0 w 152"/>
                <a:gd name="T5" fmla="*/ 1 h 224"/>
                <a:gd name="T6" fmla="*/ 9 w 152"/>
                <a:gd name="T7" fmla="*/ 0 h 224"/>
                <a:gd name="T8" fmla="*/ 19 w 152"/>
                <a:gd name="T9" fmla="*/ 1 h 224"/>
                <a:gd name="T10" fmla="*/ 19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7" name="Freeform 17"/>
            <p:cNvSpPr>
              <a:spLocks/>
            </p:cNvSpPr>
            <p:nvPr userDrawn="1"/>
          </p:nvSpPr>
          <p:spPr bwMode="auto">
            <a:xfrm>
              <a:off x="504" y="3607"/>
              <a:ext cx="193" cy="383"/>
            </a:xfrm>
            <a:custGeom>
              <a:avLst/>
              <a:gdLst>
                <a:gd name="T0" fmla="*/ 0 w 386"/>
                <a:gd name="T1" fmla="*/ 10 h 764"/>
                <a:gd name="T2" fmla="*/ 11 w 386"/>
                <a:gd name="T3" fmla="*/ 0 h 764"/>
                <a:gd name="T4" fmla="*/ 29 w 386"/>
                <a:gd name="T5" fmla="*/ 1 h 764"/>
                <a:gd name="T6" fmla="*/ 49 w 386"/>
                <a:gd name="T7" fmla="*/ 96 h 764"/>
                <a:gd name="T8" fmla="*/ 35 w 386"/>
                <a:gd name="T9" fmla="*/ 91 h 764"/>
                <a:gd name="T10" fmla="*/ 19 w 386"/>
                <a:gd name="T11" fmla="*/ 85 h 764"/>
                <a:gd name="T12" fmla="*/ 0 w 386"/>
                <a:gd name="T13" fmla="*/ 10 h 764"/>
                <a:gd name="T14" fmla="*/ 0 w 386"/>
                <a:gd name="T15" fmla="*/ 10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8" name="Freeform 18"/>
            <p:cNvSpPr>
              <a:spLocks/>
            </p:cNvSpPr>
            <p:nvPr userDrawn="1"/>
          </p:nvSpPr>
          <p:spPr bwMode="auto">
            <a:xfrm>
              <a:off x="668" y="3590"/>
              <a:ext cx="364" cy="174"/>
            </a:xfrm>
            <a:custGeom>
              <a:avLst/>
              <a:gdLst>
                <a:gd name="T0" fmla="*/ 87 w 728"/>
                <a:gd name="T1" fmla="*/ 0 h 348"/>
                <a:gd name="T2" fmla="*/ 0 w 728"/>
                <a:gd name="T3" fmla="*/ 14 h 348"/>
                <a:gd name="T4" fmla="*/ 4 w 728"/>
                <a:gd name="T5" fmla="*/ 44 h 348"/>
                <a:gd name="T6" fmla="*/ 90 w 728"/>
                <a:gd name="T7" fmla="*/ 30 h 348"/>
                <a:gd name="T8" fmla="*/ 91 w 728"/>
                <a:gd name="T9" fmla="*/ 6 h 348"/>
                <a:gd name="T10" fmla="*/ 87 w 728"/>
                <a:gd name="T11" fmla="*/ 0 h 348"/>
                <a:gd name="T12" fmla="*/ 87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9" name="Freeform 19"/>
            <p:cNvSpPr>
              <a:spLocks/>
            </p:cNvSpPr>
            <p:nvPr userDrawn="1"/>
          </p:nvSpPr>
          <p:spPr bwMode="auto">
            <a:xfrm>
              <a:off x="347" y="3693"/>
              <a:ext cx="156" cy="67"/>
            </a:xfrm>
            <a:custGeom>
              <a:avLst/>
              <a:gdLst>
                <a:gd name="T0" fmla="*/ 34 w 312"/>
                <a:gd name="T1" fmla="*/ 0 h 135"/>
                <a:gd name="T2" fmla="*/ 0 w 312"/>
                <a:gd name="T3" fmla="*/ 9 h 135"/>
                <a:gd name="T4" fmla="*/ 39 w 312"/>
                <a:gd name="T5" fmla="*/ 16 h 135"/>
                <a:gd name="T6" fmla="*/ 34 w 312"/>
                <a:gd name="T7" fmla="*/ 0 h 135"/>
                <a:gd name="T8" fmla="*/ 34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nvGrpSpPr>
            <p:cNvPr id="1060" name="Group 20"/>
            <p:cNvGrpSpPr>
              <a:grpSpLocks/>
            </p:cNvGrpSpPr>
            <p:nvPr userDrawn="1"/>
          </p:nvGrpSpPr>
          <p:grpSpPr bwMode="auto">
            <a:xfrm>
              <a:off x="5" y="3490"/>
              <a:ext cx="1124" cy="780"/>
              <a:chOff x="5" y="3490"/>
              <a:chExt cx="1124" cy="780"/>
            </a:xfrm>
          </p:grpSpPr>
          <p:grpSp>
            <p:nvGrpSpPr>
              <p:cNvPr id="1061" name="Group 21"/>
              <p:cNvGrpSpPr>
                <a:grpSpLocks/>
              </p:cNvGrpSpPr>
              <p:nvPr userDrawn="1"/>
            </p:nvGrpSpPr>
            <p:grpSpPr bwMode="auto">
              <a:xfrm>
                <a:off x="499" y="3562"/>
                <a:ext cx="548" cy="708"/>
                <a:chOff x="499" y="3562"/>
                <a:chExt cx="548" cy="708"/>
              </a:xfrm>
            </p:grpSpPr>
            <p:sp>
              <p:nvSpPr>
                <p:cNvPr id="1074" name="Freeform 22"/>
                <p:cNvSpPr>
                  <a:spLocks/>
                </p:cNvSpPr>
                <p:nvPr userDrawn="1"/>
              </p:nvSpPr>
              <p:spPr bwMode="auto">
                <a:xfrm>
                  <a:off x="499" y="3587"/>
                  <a:ext cx="157" cy="87"/>
                </a:xfrm>
                <a:custGeom>
                  <a:avLst/>
                  <a:gdLst>
                    <a:gd name="T0" fmla="*/ 0 w 313"/>
                    <a:gd name="T1" fmla="*/ 13 h 175"/>
                    <a:gd name="T2" fmla="*/ 15 w 313"/>
                    <a:gd name="T3" fmla="*/ 1 h 175"/>
                    <a:gd name="T4" fmla="*/ 27 w 313"/>
                    <a:gd name="T5" fmla="*/ 0 h 175"/>
                    <a:gd name="T6" fmla="*/ 37 w 313"/>
                    <a:gd name="T7" fmla="*/ 3 h 175"/>
                    <a:gd name="T8" fmla="*/ 40 w 313"/>
                    <a:gd name="T9" fmla="*/ 11 h 175"/>
                    <a:gd name="T10" fmla="*/ 21 w 313"/>
                    <a:gd name="T11" fmla="*/ 8 h 175"/>
                    <a:gd name="T12" fmla="*/ 10 w 313"/>
                    <a:gd name="T13" fmla="*/ 12 h 175"/>
                    <a:gd name="T14" fmla="*/ 2 w 313"/>
                    <a:gd name="T15" fmla="*/ 21 h 175"/>
                    <a:gd name="T16" fmla="*/ 0 w 313"/>
                    <a:gd name="T17" fmla="*/ 13 h 175"/>
                    <a:gd name="T18" fmla="*/ 0 w 313"/>
                    <a:gd name="T19" fmla="*/ 13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5" name="Freeform 23"/>
                <p:cNvSpPr>
                  <a:spLocks/>
                </p:cNvSpPr>
                <p:nvPr userDrawn="1"/>
              </p:nvSpPr>
              <p:spPr bwMode="auto">
                <a:xfrm>
                  <a:off x="636" y="4137"/>
                  <a:ext cx="115" cy="133"/>
                </a:xfrm>
                <a:custGeom>
                  <a:avLst/>
                  <a:gdLst>
                    <a:gd name="T0" fmla="*/ 0 w 230"/>
                    <a:gd name="T1" fmla="*/ 5 h 266"/>
                    <a:gd name="T2" fmla="*/ 20 w 230"/>
                    <a:gd name="T3" fmla="*/ 34 h 266"/>
                    <a:gd name="T4" fmla="*/ 29 w 230"/>
                    <a:gd name="T5" fmla="*/ 32 h 266"/>
                    <a:gd name="T6" fmla="*/ 28 w 230"/>
                    <a:gd name="T7" fmla="*/ 3 h 266"/>
                    <a:gd name="T8" fmla="*/ 21 w 230"/>
                    <a:gd name="T9" fmla="*/ 0 h 266"/>
                    <a:gd name="T10" fmla="*/ 23 w 230"/>
                    <a:gd name="T11" fmla="*/ 25 h 266"/>
                    <a:gd name="T12" fmla="*/ 9 w 230"/>
                    <a:gd name="T13" fmla="*/ 1 h 266"/>
                    <a:gd name="T14" fmla="*/ 0 w 230"/>
                    <a:gd name="T15" fmla="*/ 5 h 266"/>
                    <a:gd name="T16" fmla="*/ 0 w 230"/>
                    <a:gd name="T17" fmla="*/ 5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6" name="Freeform 24"/>
                <p:cNvSpPr>
                  <a:spLocks/>
                </p:cNvSpPr>
                <p:nvPr userDrawn="1"/>
              </p:nvSpPr>
              <p:spPr bwMode="auto">
                <a:xfrm>
                  <a:off x="1004" y="3562"/>
                  <a:ext cx="43" cy="117"/>
                </a:xfrm>
                <a:custGeom>
                  <a:avLst/>
                  <a:gdLst>
                    <a:gd name="T0" fmla="*/ 0 w 87"/>
                    <a:gd name="T1" fmla="*/ 3 h 234"/>
                    <a:gd name="T2" fmla="*/ 4 w 87"/>
                    <a:gd name="T3" fmla="*/ 12 h 234"/>
                    <a:gd name="T4" fmla="*/ 5 w 87"/>
                    <a:gd name="T5" fmla="*/ 20 h 234"/>
                    <a:gd name="T6" fmla="*/ 3 w 87"/>
                    <a:gd name="T7" fmla="*/ 30 h 234"/>
                    <a:gd name="T8" fmla="*/ 10 w 87"/>
                    <a:gd name="T9" fmla="*/ 28 h 234"/>
                    <a:gd name="T10" fmla="*/ 10 w 87"/>
                    <a:gd name="T11" fmla="*/ 15 h 234"/>
                    <a:gd name="T12" fmla="*/ 5 w 87"/>
                    <a:gd name="T13" fmla="*/ 0 h 234"/>
                    <a:gd name="T14" fmla="*/ 0 w 87"/>
                    <a:gd name="T15" fmla="*/ 3 h 234"/>
                    <a:gd name="T16" fmla="*/ 0 w 87"/>
                    <a:gd name="T17" fmla="*/ 3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sp>
            <p:nvSpPr>
              <p:cNvPr id="1062" name="Freeform 25"/>
              <p:cNvSpPr>
                <a:spLocks/>
              </p:cNvSpPr>
              <p:nvPr userDrawn="1"/>
            </p:nvSpPr>
            <p:spPr bwMode="auto">
              <a:xfrm>
                <a:off x="76" y="3732"/>
                <a:ext cx="595" cy="250"/>
              </a:xfrm>
              <a:custGeom>
                <a:avLst/>
                <a:gdLst>
                  <a:gd name="T0" fmla="*/ 13 w 1190"/>
                  <a:gd name="T1" fmla="*/ 0 h 500"/>
                  <a:gd name="T2" fmla="*/ 149 w 1190"/>
                  <a:gd name="T3" fmla="*/ 62 h 500"/>
                  <a:gd name="T4" fmla="*/ 135 w 1190"/>
                  <a:gd name="T5" fmla="*/ 63 h 500"/>
                  <a:gd name="T6" fmla="*/ 0 w 1190"/>
                  <a:gd name="T7" fmla="*/ 4 h 500"/>
                  <a:gd name="T8" fmla="*/ 13 w 1190"/>
                  <a:gd name="T9" fmla="*/ 0 h 500"/>
                  <a:gd name="T10" fmla="*/ 13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3" name="Freeform 26"/>
              <p:cNvSpPr>
                <a:spLocks/>
              </p:cNvSpPr>
              <p:nvPr userDrawn="1"/>
            </p:nvSpPr>
            <p:spPr bwMode="auto">
              <a:xfrm>
                <a:off x="260" y="3886"/>
                <a:ext cx="244" cy="148"/>
              </a:xfrm>
              <a:custGeom>
                <a:avLst/>
                <a:gdLst>
                  <a:gd name="T0" fmla="*/ 1 w 489"/>
                  <a:gd name="T1" fmla="*/ 5 h 296"/>
                  <a:gd name="T2" fmla="*/ 20 w 489"/>
                  <a:gd name="T3" fmla="*/ 9 h 296"/>
                  <a:gd name="T4" fmla="*/ 40 w 489"/>
                  <a:gd name="T5" fmla="*/ 18 h 296"/>
                  <a:gd name="T6" fmla="*/ 55 w 489"/>
                  <a:gd name="T7" fmla="*/ 31 h 296"/>
                  <a:gd name="T8" fmla="*/ 40 w 489"/>
                  <a:gd name="T9" fmla="*/ 29 h 296"/>
                  <a:gd name="T10" fmla="*/ 17 w 489"/>
                  <a:gd name="T11" fmla="*/ 19 h 296"/>
                  <a:gd name="T12" fmla="*/ 6 w 489"/>
                  <a:gd name="T13" fmla="*/ 10 h 296"/>
                  <a:gd name="T14" fmla="*/ 13 w 489"/>
                  <a:gd name="T15" fmla="*/ 21 h 296"/>
                  <a:gd name="T16" fmla="*/ 34 w 489"/>
                  <a:gd name="T17" fmla="*/ 34 h 296"/>
                  <a:gd name="T18" fmla="*/ 58 w 489"/>
                  <a:gd name="T19" fmla="*/ 37 h 296"/>
                  <a:gd name="T20" fmla="*/ 61 w 489"/>
                  <a:gd name="T21" fmla="*/ 28 h 296"/>
                  <a:gd name="T22" fmla="*/ 49 w 489"/>
                  <a:gd name="T23" fmla="*/ 15 h 296"/>
                  <a:gd name="T24" fmla="*/ 21 w 489"/>
                  <a:gd name="T25" fmla="*/ 3 h 296"/>
                  <a:gd name="T26" fmla="*/ 0 w 489"/>
                  <a:gd name="T27" fmla="*/ 0 h 296"/>
                  <a:gd name="T28" fmla="*/ 1 w 489"/>
                  <a:gd name="T29" fmla="*/ 5 h 296"/>
                  <a:gd name="T30" fmla="*/ 1 w 489"/>
                  <a:gd name="T31" fmla="*/ 5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4" name="Freeform 27"/>
              <p:cNvSpPr>
                <a:spLocks/>
              </p:cNvSpPr>
              <p:nvPr userDrawn="1"/>
            </p:nvSpPr>
            <p:spPr bwMode="auto">
              <a:xfrm>
                <a:off x="565" y="3680"/>
                <a:ext cx="107" cy="238"/>
              </a:xfrm>
              <a:custGeom>
                <a:avLst/>
                <a:gdLst>
                  <a:gd name="T0" fmla="*/ 3 w 213"/>
                  <a:gd name="T1" fmla="*/ 0 h 478"/>
                  <a:gd name="T2" fmla="*/ 12 w 213"/>
                  <a:gd name="T3" fmla="*/ 3 h 478"/>
                  <a:gd name="T4" fmla="*/ 10 w 213"/>
                  <a:gd name="T5" fmla="*/ 24 h 478"/>
                  <a:gd name="T6" fmla="*/ 14 w 213"/>
                  <a:gd name="T7" fmla="*/ 40 h 478"/>
                  <a:gd name="T8" fmla="*/ 27 w 213"/>
                  <a:gd name="T9" fmla="*/ 56 h 478"/>
                  <a:gd name="T10" fmla="*/ 13 w 213"/>
                  <a:gd name="T11" fmla="*/ 59 h 478"/>
                  <a:gd name="T12" fmla="*/ 4 w 213"/>
                  <a:gd name="T13" fmla="*/ 42 h 478"/>
                  <a:gd name="T14" fmla="*/ 0 w 213"/>
                  <a:gd name="T15" fmla="*/ 7 h 478"/>
                  <a:gd name="T16" fmla="*/ 3 w 213"/>
                  <a:gd name="T17" fmla="*/ 0 h 478"/>
                  <a:gd name="T18" fmla="*/ 3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nvGrpSpPr>
              <p:cNvPr id="1065" name="Group 28"/>
              <p:cNvGrpSpPr>
                <a:grpSpLocks/>
              </p:cNvGrpSpPr>
              <p:nvPr userDrawn="1"/>
            </p:nvGrpSpPr>
            <p:grpSpPr bwMode="auto">
              <a:xfrm>
                <a:off x="5" y="3490"/>
                <a:ext cx="1124" cy="678"/>
                <a:chOff x="5" y="3490"/>
                <a:chExt cx="1124" cy="678"/>
              </a:xfrm>
            </p:grpSpPr>
            <p:sp>
              <p:nvSpPr>
                <p:cNvPr id="1066" name="Freeform 29"/>
                <p:cNvSpPr>
                  <a:spLocks/>
                </p:cNvSpPr>
                <p:nvPr userDrawn="1"/>
              </p:nvSpPr>
              <p:spPr bwMode="auto">
                <a:xfrm>
                  <a:off x="669" y="4048"/>
                  <a:ext cx="75" cy="87"/>
                </a:xfrm>
                <a:custGeom>
                  <a:avLst/>
                  <a:gdLst>
                    <a:gd name="T0" fmla="*/ 14 w 150"/>
                    <a:gd name="T1" fmla="*/ 0 h 173"/>
                    <a:gd name="T2" fmla="*/ 5 w 150"/>
                    <a:gd name="T3" fmla="*/ 9 h 173"/>
                    <a:gd name="T4" fmla="*/ 0 w 150"/>
                    <a:gd name="T5" fmla="*/ 22 h 173"/>
                    <a:gd name="T6" fmla="*/ 10 w 150"/>
                    <a:gd name="T7" fmla="*/ 20 h 173"/>
                    <a:gd name="T8" fmla="*/ 13 w 150"/>
                    <a:gd name="T9" fmla="*/ 11 h 173"/>
                    <a:gd name="T10" fmla="*/ 19 w 150"/>
                    <a:gd name="T11" fmla="*/ 4 h 173"/>
                    <a:gd name="T12" fmla="*/ 14 w 150"/>
                    <a:gd name="T13" fmla="*/ 0 h 173"/>
                    <a:gd name="T14" fmla="*/ 14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7" name="Freeform 30"/>
                <p:cNvSpPr>
                  <a:spLocks/>
                </p:cNvSpPr>
                <p:nvPr userDrawn="1"/>
              </p:nvSpPr>
              <p:spPr bwMode="auto">
                <a:xfrm>
                  <a:off x="5" y="3728"/>
                  <a:ext cx="842" cy="440"/>
                </a:xfrm>
                <a:custGeom>
                  <a:avLst/>
                  <a:gdLst>
                    <a:gd name="T0" fmla="*/ 20 w 1684"/>
                    <a:gd name="T1" fmla="*/ 0 h 880"/>
                    <a:gd name="T2" fmla="*/ 8 w 1684"/>
                    <a:gd name="T3" fmla="*/ 7 h 880"/>
                    <a:gd name="T4" fmla="*/ 0 w 1684"/>
                    <a:gd name="T5" fmla="*/ 26 h 880"/>
                    <a:gd name="T6" fmla="*/ 9 w 1684"/>
                    <a:gd name="T7" fmla="*/ 45 h 880"/>
                    <a:gd name="T8" fmla="*/ 148 w 1684"/>
                    <a:gd name="T9" fmla="*/ 109 h 880"/>
                    <a:gd name="T10" fmla="*/ 178 w 1684"/>
                    <a:gd name="T11" fmla="*/ 105 h 880"/>
                    <a:gd name="T12" fmla="*/ 202 w 1684"/>
                    <a:gd name="T13" fmla="*/ 110 h 880"/>
                    <a:gd name="T14" fmla="*/ 211 w 1684"/>
                    <a:gd name="T15" fmla="*/ 101 h 880"/>
                    <a:gd name="T16" fmla="*/ 188 w 1684"/>
                    <a:gd name="T17" fmla="*/ 83 h 880"/>
                    <a:gd name="T18" fmla="*/ 179 w 1684"/>
                    <a:gd name="T19" fmla="*/ 64 h 880"/>
                    <a:gd name="T20" fmla="*/ 172 w 1684"/>
                    <a:gd name="T21" fmla="*/ 66 h 880"/>
                    <a:gd name="T22" fmla="*/ 180 w 1684"/>
                    <a:gd name="T23" fmla="*/ 83 h 880"/>
                    <a:gd name="T24" fmla="*/ 198 w 1684"/>
                    <a:gd name="T25" fmla="*/ 102 h 880"/>
                    <a:gd name="T26" fmla="*/ 177 w 1684"/>
                    <a:gd name="T27" fmla="*/ 99 h 880"/>
                    <a:gd name="T28" fmla="*/ 153 w 1684"/>
                    <a:gd name="T29" fmla="*/ 102 h 880"/>
                    <a:gd name="T30" fmla="*/ 157 w 1684"/>
                    <a:gd name="T31" fmla="*/ 82 h 880"/>
                    <a:gd name="T32" fmla="*/ 168 w 1684"/>
                    <a:gd name="T33" fmla="*/ 68 h 880"/>
                    <a:gd name="T34" fmla="*/ 156 w 1684"/>
                    <a:gd name="T35" fmla="*/ 69 h 880"/>
                    <a:gd name="T36" fmla="*/ 146 w 1684"/>
                    <a:gd name="T37" fmla="*/ 83 h 880"/>
                    <a:gd name="T38" fmla="*/ 143 w 1684"/>
                    <a:gd name="T39" fmla="*/ 99 h 880"/>
                    <a:gd name="T40" fmla="*/ 14 w 1684"/>
                    <a:gd name="T41" fmla="*/ 39 h 880"/>
                    <a:gd name="T42" fmla="*/ 10 w 1684"/>
                    <a:gd name="T43" fmla="*/ 27 h 880"/>
                    <a:gd name="T44" fmla="*/ 13 w 1684"/>
                    <a:gd name="T45" fmla="*/ 12 h 880"/>
                    <a:gd name="T46" fmla="*/ 28 w 1684"/>
                    <a:gd name="T47" fmla="*/ 0 h 880"/>
                    <a:gd name="T48" fmla="*/ 20 w 1684"/>
                    <a:gd name="T49" fmla="*/ 0 h 880"/>
                    <a:gd name="T50" fmla="*/ 2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8" name="Freeform 31"/>
                <p:cNvSpPr>
                  <a:spLocks/>
                </p:cNvSpPr>
                <p:nvPr userDrawn="1"/>
              </p:nvSpPr>
              <p:spPr bwMode="auto">
                <a:xfrm>
                  <a:off x="106" y="3770"/>
                  <a:ext cx="80" cy="167"/>
                </a:xfrm>
                <a:custGeom>
                  <a:avLst/>
                  <a:gdLst>
                    <a:gd name="T0" fmla="*/ 15 w 160"/>
                    <a:gd name="T1" fmla="*/ 0 h 335"/>
                    <a:gd name="T2" fmla="*/ 3 w 160"/>
                    <a:gd name="T3" fmla="*/ 13 h 335"/>
                    <a:gd name="T4" fmla="*/ 0 w 160"/>
                    <a:gd name="T5" fmla="*/ 28 h 335"/>
                    <a:gd name="T6" fmla="*/ 5 w 160"/>
                    <a:gd name="T7" fmla="*/ 39 h 335"/>
                    <a:gd name="T8" fmla="*/ 12 w 160"/>
                    <a:gd name="T9" fmla="*/ 41 h 335"/>
                    <a:gd name="T10" fmla="*/ 10 w 160"/>
                    <a:gd name="T11" fmla="*/ 19 h 335"/>
                    <a:gd name="T12" fmla="*/ 20 w 160"/>
                    <a:gd name="T13" fmla="*/ 2 h 335"/>
                    <a:gd name="T14" fmla="*/ 15 w 160"/>
                    <a:gd name="T15" fmla="*/ 0 h 335"/>
                    <a:gd name="T16" fmla="*/ 15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9" name="Freeform 32"/>
                <p:cNvSpPr>
                  <a:spLocks/>
                </p:cNvSpPr>
                <p:nvPr userDrawn="1"/>
              </p:nvSpPr>
              <p:spPr bwMode="auto">
                <a:xfrm>
                  <a:off x="449" y="3490"/>
                  <a:ext cx="322" cy="594"/>
                </a:xfrm>
                <a:custGeom>
                  <a:avLst/>
                  <a:gdLst>
                    <a:gd name="T0" fmla="*/ 28 w 642"/>
                    <a:gd name="T1" fmla="*/ 112 h 1188"/>
                    <a:gd name="T2" fmla="*/ 0 w 642"/>
                    <a:gd name="T3" fmla="*/ 16 h 1188"/>
                    <a:gd name="T4" fmla="*/ 11 w 642"/>
                    <a:gd name="T5" fmla="*/ 5 h 1188"/>
                    <a:gd name="T6" fmla="*/ 33 w 642"/>
                    <a:gd name="T7" fmla="*/ 0 h 1188"/>
                    <a:gd name="T8" fmla="*/ 50 w 642"/>
                    <a:gd name="T9" fmla="*/ 8 h 1188"/>
                    <a:gd name="T10" fmla="*/ 81 w 642"/>
                    <a:gd name="T11" fmla="*/ 149 h 1188"/>
                    <a:gd name="T12" fmla="*/ 70 w 642"/>
                    <a:gd name="T13" fmla="*/ 137 h 1188"/>
                    <a:gd name="T14" fmla="*/ 45 w 642"/>
                    <a:gd name="T15" fmla="*/ 13 h 1188"/>
                    <a:gd name="T16" fmla="*/ 29 w 642"/>
                    <a:gd name="T17" fmla="*/ 8 h 1188"/>
                    <a:gd name="T18" fmla="*/ 15 w 642"/>
                    <a:gd name="T19" fmla="*/ 10 h 1188"/>
                    <a:gd name="T20" fmla="*/ 10 w 642"/>
                    <a:gd name="T21" fmla="*/ 18 h 1188"/>
                    <a:gd name="T22" fmla="*/ 39 w 642"/>
                    <a:gd name="T23" fmla="*/ 116 h 1188"/>
                    <a:gd name="T24" fmla="*/ 28 w 642"/>
                    <a:gd name="T25" fmla="*/ 112 h 1188"/>
                    <a:gd name="T26" fmla="*/ 28 w 642"/>
                    <a:gd name="T27" fmla="*/ 112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0" name="Freeform 33"/>
                <p:cNvSpPr>
                  <a:spLocks/>
                </p:cNvSpPr>
                <p:nvPr userDrawn="1"/>
              </p:nvSpPr>
              <p:spPr bwMode="auto">
                <a:xfrm>
                  <a:off x="578" y="3650"/>
                  <a:ext cx="96" cy="252"/>
                </a:xfrm>
                <a:custGeom>
                  <a:avLst/>
                  <a:gdLst>
                    <a:gd name="T0" fmla="*/ 0 w 192"/>
                    <a:gd name="T1" fmla="*/ 4 h 504"/>
                    <a:gd name="T2" fmla="*/ 10 w 192"/>
                    <a:gd name="T3" fmla="*/ 25 h 504"/>
                    <a:gd name="T4" fmla="*/ 15 w 192"/>
                    <a:gd name="T5" fmla="*/ 40 h 504"/>
                    <a:gd name="T6" fmla="*/ 15 w 192"/>
                    <a:gd name="T7" fmla="*/ 63 h 504"/>
                    <a:gd name="T8" fmla="*/ 24 w 192"/>
                    <a:gd name="T9" fmla="*/ 63 h 504"/>
                    <a:gd name="T10" fmla="*/ 24 w 192"/>
                    <a:gd name="T11" fmla="*/ 45 h 504"/>
                    <a:gd name="T12" fmla="*/ 21 w 192"/>
                    <a:gd name="T13" fmla="*/ 26 h 504"/>
                    <a:gd name="T14" fmla="*/ 13 w 192"/>
                    <a:gd name="T15" fmla="*/ 8 h 504"/>
                    <a:gd name="T16" fmla="*/ 8 w 192"/>
                    <a:gd name="T17" fmla="*/ 0 h 504"/>
                    <a:gd name="T18" fmla="*/ 0 w 192"/>
                    <a:gd name="T19" fmla="*/ 4 h 504"/>
                    <a:gd name="T20" fmla="*/ 0 w 192"/>
                    <a:gd name="T21" fmla="*/ 4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1" name="Freeform 34"/>
                <p:cNvSpPr>
                  <a:spLocks/>
                </p:cNvSpPr>
                <p:nvPr userDrawn="1"/>
              </p:nvSpPr>
              <p:spPr bwMode="auto">
                <a:xfrm>
                  <a:off x="328" y="3630"/>
                  <a:ext cx="195" cy="135"/>
                </a:xfrm>
                <a:custGeom>
                  <a:avLst/>
                  <a:gdLst>
                    <a:gd name="T0" fmla="*/ 38 w 390"/>
                    <a:gd name="T1" fmla="*/ 0 h 269"/>
                    <a:gd name="T2" fmla="*/ 33 w 390"/>
                    <a:gd name="T3" fmla="*/ 3 h 269"/>
                    <a:gd name="T4" fmla="*/ 32 w 390"/>
                    <a:gd name="T5" fmla="*/ 9 h 269"/>
                    <a:gd name="T6" fmla="*/ 0 w 390"/>
                    <a:gd name="T7" fmla="*/ 22 h 269"/>
                    <a:gd name="T8" fmla="*/ 0 w 390"/>
                    <a:gd name="T9" fmla="*/ 28 h 269"/>
                    <a:gd name="T10" fmla="*/ 36 w 390"/>
                    <a:gd name="T11" fmla="*/ 29 h 269"/>
                    <a:gd name="T12" fmla="*/ 40 w 390"/>
                    <a:gd name="T13" fmla="*/ 34 h 269"/>
                    <a:gd name="T14" fmla="*/ 49 w 390"/>
                    <a:gd name="T15" fmla="*/ 34 h 269"/>
                    <a:gd name="T16" fmla="*/ 48 w 390"/>
                    <a:gd name="T17" fmla="*/ 24 h 269"/>
                    <a:gd name="T18" fmla="*/ 15 w 390"/>
                    <a:gd name="T19" fmla="*/ 22 h 269"/>
                    <a:gd name="T20" fmla="*/ 42 w 390"/>
                    <a:gd name="T21" fmla="*/ 12 h 269"/>
                    <a:gd name="T22" fmla="*/ 38 w 390"/>
                    <a:gd name="T23" fmla="*/ 0 h 269"/>
                    <a:gd name="T24" fmla="*/ 38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2" name="Freeform 35"/>
                <p:cNvSpPr>
                  <a:spLocks/>
                </p:cNvSpPr>
                <p:nvPr userDrawn="1"/>
              </p:nvSpPr>
              <p:spPr bwMode="auto">
                <a:xfrm>
                  <a:off x="658" y="3538"/>
                  <a:ext cx="471" cy="212"/>
                </a:xfrm>
                <a:custGeom>
                  <a:avLst/>
                  <a:gdLst>
                    <a:gd name="T0" fmla="*/ 0 w 941"/>
                    <a:gd name="T1" fmla="*/ 17 h 424"/>
                    <a:gd name="T2" fmla="*/ 108 w 941"/>
                    <a:gd name="T3" fmla="*/ 0 h 424"/>
                    <a:gd name="T4" fmla="*/ 116 w 941"/>
                    <a:gd name="T5" fmla="*/ 10 h 424"/>
                    <a:gd name="T6" fmla="*/ 118 w 941"/>
                    <a:gd name="T7" fmla="*/ 23 h 424"/>
                    <a:gd name="T8" fmla="*/ 113 w 941"/>
                    <a:gd name="T9" fmla="*/ 36 h 424"/>
                    <a:gd name="T10" fmla="*/ 8 w 941"/>
                    <a:gd name="T11" fmla="*/ 53 h 424"/>
                    <a:gd name="T12" fmla="*/ 7 w 941"/>
                    <a:gd name="T13" fmla="*/ 48 h 424"/>
                    <a:gd name="T14" fmla="*/ 108 w 941"/>
                    <a:gd name="T15" fmla="*/ 31 h 424"/>
                    <a:gd name="T16" fmla="*/ 112 w 941"/>
                    <a:gd name="T17" fmla="*/ 19 h 424"/>
                    <a:gd name="T18" fmla="*/ 105 w 941"/>
                    <a:gd name="T19" fmla="*/ 8 h 424"/>
                    <a:gd name="T20" fmla="*/ 0 w 941"/>
                    <a:gd name="T21" fmla="*/ 24 h 424"/>
                    <a:gd name="T22" fmla="*/ 0 w 941"/>
                    <a:gd name="T23" fmla="*/ 17 h 424"/>
                    <a:gd name="T24" fmla="*/ 0 w 941"/>
                    <a:gd name="T25" fmla="*/ 17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3" name="Freeform 36"/>
                <p:cNvSpPr>
                  <a:spLocks/>
                </p:cNvSpPr>
                <p:nvPr userDrawn="1"/>
              </p:nvSpPr>
              <p:spPr bwMode="auto">
                <a:xfrm>
                  <a:off x="717" y="3606"/>
                  <a:ext cx="245" cy="86"/>
                </a:xfrm>
                <a:custGeom>
                  <a:avLst/>
                  <a:gdLst>
                    <a:gd name="T0" fmla="*/ 0 w 488"/>
                    <a:gd name="T1" fmla="*/ 15 h 173"/>
                    <a:gd name="T2" fmla="*/ 9 w 488"/>
                    <a:gd name="T3" fmla="*/ 21 h 173"/>
                    <a:gd name="T4" fmla="*/ 28 w 488"/>
                    <a:gd name="T5" fmla="*/ 20 h 173"/>
                    <a:gd name="T6" fmla="*/ 53 w 488"/>
                    <a:gd name="T7" fmla="*/ 14 h 173"/>
                    <a:gd name="T8" fmla="*/ 62 w 488"/>
                    <a:gd name="T9" fmla="*/ 5 h 173"/>
                    <a:gd name="T10" fmla="*/ 56 w 488"/>
                    <a:gd name="T11" fmla="*/ 0 h 173"/>
                    <a:gd name="T12" fmla="*/ 32 w 488"/>
                    <a:gd name="T13" fmla="*/ 0 h 173"/>
                    <a:gd name="T14" fmla="*/ 14 w 488"/>
                    <a:gd name="T15" fmla="*/ 1 h 173"/>
                    <a:gd name="T16" fmla="*/ 2 w 488"/>
                    <a:gd name="T17" fmla="*/ 9 h 173"/>
                    <a:gd name="T18" fmla="*/ 14 w 488"/>
                    <a:gd name="T19" fmla="*/ 11 h 173"/>
                    <a:gd name="T20" fmla="*/ 35 w 488"/>
                    <a:gd name="T21" fmla="*/ 6 h 173"/>
                    <a:gd name="T22" fmla="*/ 53 w 488"/>
                    <a:gd name="T23" fmla="*/ 6 h 173"/>
                    <a:gd name="T24" fmla="*/ 34 w 488"/>
                    <a:gd name="T25" fmla="*/ 13 h 173"/>
                    <a:gd name="T26" fmla="*/ 18 w 488"/>
                    <a:gd name="T27" fmla="*/ 15 h 173"/>
                    <a:gd name="T28" fmla="*/ 0 w 488"/>
                    <a:gd name="T29" fmla="*/ 15 h 173"/>
                    <a:gd name="T30" fmla="*/ 0 w 488"/>
                    <a:gd name="T31" fmla="*/ 15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grpSp>
      </p:grpSp>
      <p:grpSp>
        <p:nvGrpSpPr>
          <p:cNvPr id="1035" name="Group 37"/>
          <p:cNvGrpSpPr>
            <a:grpSpLocks/>
          </p:cNvGrpSpPr>
          <p:nvPr/>
        </p:nvGrpSpPr>
        <p:grpSpPr bwMode="auto">
          <a:xfrm>
            <a:off x="8680450" y="2116138"/>
            <a:ext cx="385763" cy="4308475"/>
            <a:chOff x="5468" y="1333"/>
            <a:chExt cx="243" cy="2714"/>
          </a:xfrm>
        </p:grpSpPr>
        <p:sp>
          <p:nvSpPr>
            <p:cNvPr id="1049" name="Freeform 38"/>
            <p:cNvSpPr>
              <a:spLocks/>
            </p:cNvSpPr>
            <p:nvPr userDrawn="1"/>
          </p:nvSpPr>
          <p:spPr bwMode="auto">
            <a:xfrm flipH="1">
              <a:off x="5468" y="2620"/>
              <a:ext cx="205" cy="1427"/>
            </a:xfrm>
            <a:custGeom>
              <a:avLst/>
              <a:gdLst>
                <a:gd name="T0" fmla="*/ 13 w 772"/>
                <a:gd name="T1" fmla="*/ 263 h 3266"/>
                <a:gd name="T2" fmla="*/ 7 w 772"/>
                <a:gd name="T3" fmla="*/ 246 h 3266"/>
                <a:gd name="T4" fmla="*/ 6 w 772"/>
                <a:gd name="T5" fmla="*/ 232 h 3266"/>
                <a:gd name="T6" fmla="*/ 7 w 772"/>
                <a:gd name="T7" fmla="*/ 212 h 3266"/>
                <a:gd name="T8" fmla="*/ 11 w 772"/>
                <a:gd name="T9" fmla="*/ 188 h 3266"/>
                <a:gd name="T10" fmla="*/ 12 w 772"/>
                <a:gd name="T11" fmla="*/ 173 h 3266"/>
                <a:gd name="T12" fmla="*/ 11 w 772"/>
                <a:gd name="T13" fmla="*/ 163 h 3266"/>
                <a:gd name="T14" fmla="*/ 7 w 772"/>
                <a:gd name="T15" fmla="*/ 155 h 3266"/>
                <a:gd name="T16" fmla="*/ 7 w 772"/>
                <a:gd name="T17" fmla="*/ 145 h 3266"/>
                <a:gd name="T18" fmla="*/ 8 w 772"/>
                <a:gd name="T19" fmla="*/ 132 h 3266"/>
                <a:gd name="T20" fmla="*/ 14 w 772"/>
                <a:gd name="T21" fmla="*/ 97 h 3266"/>
                <a:gd name="T22" fmla="*/ 14 w 772"/>
                <a:gd name="T23" fmla="*/ 79 h 3266"/>
                <a:gd name="T24" fmla="*/ 13 w 772"/>
                <a:gd name="T25" fmla="*/ 59 h 3266"/>
                <a:gd name="T26" fmla="*/ 8 w 772"/>
                <a:gd name="T27" fmla="*/ 50 h 3266"/>
                <a:gd name="T28" fmla="*/ 4 w 772"/>
                <a:gd name="T29" fmla="*/ 35 h 3266"/>
                <a:gd name="T30" fmla="*/ 0 w 772"/>
                <a:gd name="T31" fmla="*/ 0 h 3266"/>
                <a:gd name="T32" fmla="*/ 1 w 772"/>
                <a:gd name="T33" fmla="*/ 32 h 3266"/>
                <a:gd name="T34" fmla="*/ 3 w 772"/>
                <a:gd name="T35" fmla="*/ 51 h 3266"/>
                <a:gd name="T36" fmla="*/ 7 w 772"/>
                <a:gd name="T37" fmla="*/ 63 h 3266"/>
                <a:gd name="T38" fmla="*/ 11 w 772"/>
                <a:gd name="T39" fmla="*/ 69 h 3266"/>
                <a:gd name="T40" fmla="*/ 11 w 772"/>
                <a:gd name="T41" fmla="*/ 87 h 3266"/>
                <a:gd name="T42" fmla="*/ 9 w 772"/>
                <a:gd name="T43" fmla="*/ 106 h 3266"/>
                <a:gd name="T44" fmla="*/ 5 w 772"/>
                <a:gd name="T45" fmla="*/ 138 h 3266"/>
                <a:gd name="T46" fmla="*/ 4 w 772"/>
                <a:gd name="T47" fmla="*/ 159 h 3266"/>
                <a:gd name="T48" fmla="*/ 9 w 772"/>
                <a:gd name="T49" fmla="*/ 171 h 3266"/>
                <a:gd name="T50" fmla="*/ 8 w 772"/>
                <a:gd name="T51" fmla="*/ 182 h 3266"/>
                <a:gd name="T52" fmla="*/ 5 w 772"/>
                <a:gd name="T53" fmla="*/ 204 h 3266"/>
                <a:gd name="T54" fmla="*/ 3 w 772"/>
                <a:gd name="T55" fmla="*/ 226 h 3266"/>
                <a:gd name="T56" fmla="*/ 5 w 772"/>
                <a:gd name="T57" fmla="*/ 249 h 3266"/>
                <a:gd name="T58" fmla="*/ 8 w 772"/>
                <a:gd name="T59" fmla="*/ 262 h 3266"/>
                <a:gd name="T60" fmla="*/ 12 w 772"/>
                <a:gd name="T61" fmla="*/ 272 h 3266"/>
                <a:gd name="T62" fmla="*/ 13 w 772"/>
                <a:gd name="T63" fmla="*/ 263 h 3266"/>
                <a:gd name="T64" fmla="*/ 13 w 772"/>
                <a:gd name="T65" fmla="*/ 263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0" name="Freeform 39"/>
            <p:cNvSpPr>
              <a:spLocks/>
            </p:cNvSpPr>
            <p:nvPr userDrawn="1"/>
          </p:nvSpPr>
          <p:spPr bwMode="auto">
            <a:xfrm flipH="1">
              <a:off x="5506" y="1333"/>
              <a:ext cx="205" cy="1633"/>
            </a:xfrm>
            <a:custGeom>
              <a:avLst/>
              <a:gdLst>
                <a:gd name="T0" fmla="*/ 13 w 772"/>
                <a:gd name="T1" fmla="*/ 395 h 3266"/>
                <a:gd name="T2" fmla="*/ 7 w 772"/>
                <a:gd name="T3" fmla="*/ 369 h 3266"/>
                <a:gd name="T4" fmla="*/ 6 w 772"/>
                <a:gd name="T5" fmla="*/ 348 h 3266"/>
                <a:gd name="T6" fmla="*/ 7 w 772"/>
                <a:gd name="T7" fmla="*/ 318 h 3266"/>
                <a:gd name="T8" fmla="*/ 11 w 772"/>
                <a:gd name="T9" fmla="*/ 282 h 3266"/>
                <a:gd name="T10" fmla="*/ 12 w 772"/>
                <a:gd name="T11" fmla="*/ 259 h 3266"/>
                <a:gd name="T12" fmla="*/ 11 w 772"/>
                <a:gd name="T13" fmla="*/ 244 h 3266"/>
                <a:gd name="T14" fmla="*/ 7 w 772"/>
                <a:gd name="T15" fmla="*/ 233 h 3266"/>
                <a:gd name="T16" fmla="*/ 7 w 772"/>
                <a:gd name="T17" fmla="*/ 219 h 3266"/>
                <a:gd name="T18" fmla="*/ 8 w 772"/>
                <a:gd name="T19" fmla="*/ 199 h 3266"/>
                <a:gd name="T20" fmla="*/ 14 w 772"/>
                <a:gd name="T21" fmla="*/ 145 h 3266"/>
                <a:gd name="T22" fmla="*/ 14 w 772"/>
                <a:gd name="T23" fmla="*/ 119 h 3266"/>
                <a:gd name="T24" fmla="*/ 13 w 772"/>
                <a:gd name="T25" fmla="*/ 90 h 3266"/>
                <a:gd name="T26" fmla="*/ 8 w 772"/>
                <a:gd name="T27" fmla="*/ 76 h 3266"/>
                <a:gd name="T28" fmla="*/ 4 w 772"/>
                <a:gd name="T29" fmla="*/ 53 h 3266"/>
                <a:gd name="T30" fmla="*/ 0 w 772"/>
                <a:gd name="T31" fmla="*/ 0 h 3266"/>
                <a:gd name="T32" fmla="*/ 1 w 772"/>
                <a:gd name="T33" fmla="*/ 48 h 3266"/>
                <a:gd name="T34" fmla="*/ 3 w 772"/>
                <a:gd name="T35" fmla="*/ 77 h 3266"/>
                <a:gd name="T36" fmla="*/ 7 w 772"/>
                <a:gd name="T37" fmla="*/ 95 h 3266"/>
                <a:gd name="T38" fmla="*/ 11 w 772"/>
                <a:gd name="T39" fmla="*/ 105 h 3266"/>
                <a:gd name="T40" fmla="*/ 11 w 772"/>
                <a:gd name="T41" fmla="*/ 131 h 3266"/>
                <a:gd name="T42" fmla="*/ 9 w 772"/>
                <a:gd name="T43" fmla="*/ 159 h 3266"/>
                <a:gd name="T44" fmla="*/ 5 w 772"/>
                <a:gd name="T45" fmla="*/ 208 h 3266"/>
                <a:gd name="T46" fmla="*/ 4 w 772"/>
                <a:gd name="T47" fmla="*/ 239 h 3266"/>
                <a:gd name="T48" fmla="*/ 9 w 772"/>
                <a:gd name="T49" fmla="*/ 257 h 3266"/>
                <a:gd name="T50" fmla="*/ 8 w 772"/>
                <a:gd name="T51" fmla="*/ 273 h 3266"/>
                <a:gd name="T52" fmla="*/ 5 w 772"/>
                <a:gd name="T53" fmla="*/ 307 h 3266"/>
                <a:gd name="T54" fmla="*/ 3 w 772"/>
                <a:gd name="T55" fmla="*/ 340 h 3266"/>
                <a:gd name="T56" fmla="*/ 5 w 772"/>
                <a:gd name="T57" fmla="*/ 375 h 3266"/>
                <a:gd name="T58" fmla="*/ 8 w 772"/>
                <a:gd name="T59" fmla="*/ 393 h 3266"/>
                <a:gd name="T60" fmla="*/ 12 w 772"/>
                <a:gd name="T61" fmla="*/ 409 h 3266"/>
                <a:gd name="T62" fmla="*/ 13 w 772"/>
                <a:gd name="T63" fmla="*/ 395 h 3266"/>
                <a:gd name="T64" fmla="*/ 13 w 772"/>
                <a:gd name="T65" fmla="*/ 395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grpSp>
        <p:nvGrpSpPr>
          <p:cNvPr id="1036" name="Group 40"/>
          <p:cNvGrpSpPr>
            <a:grpSpLocks/>
          </p:cNvGrpSpPr>
          <p:nvPr/>
        </p:nvGrpSpPr>
        <p:grpSpPr bwMode="auto">
          <a:xfrm>
            <a:off x="7318375" y="90488"/>
            <a:ext cx="2133600" cy="1911350"/>
            <a:chOff x="4610" y="57"/>
            <a:chExt cx="1344" cy="1204"/>
          </a:xfrm>
        </p:grpSpPr>
        <p:grpSp>
          <p:nvGrpSpPr>
            <p:cNvPr id="1037" name="Group 41"/>
            <p:cNvGrpSpPr>
              <a:grpSpLocks/>
            </p:cNvGrpSpPr>
            <p:nvPr userDrawn="1"/>
          </p:nvGrpSpPr>
          <p:grpSpPr bwMode="auto">
            <a:xfrm>
              <a:off x="4610" y="57"/>
              <a:ext cx="1344" cy="1204"/>
              <a:chOff x="4610" y="57"/>
              <a:chExt cx="1344" cy="1204"/>
            </a:xfrm>
          </p:grpSpPr>
          <p:sp>
            <p:nvSpPr>
              <p:cNvPr id="1039" name="Freeform 42"/>
              <p:cNvSpPr>
                <a:spLocks/>
              </p:cNvSpPr>
              <p:nvPr userDrawn="1"/>
            </p:nvSpPr>
            <p:spPr bwMode="auto">
              <a:xfrm rot="-3172564">
                <a:off x="5430" y="1086"/>
                <a:ext cx="62" cy="288"/>
              </a:xfrm>
              <a:custGeom>
                <a:avLst/>
                <a:gdLst>
                  <a:gd name="T0" fmla="*/ 2 w 245"/>
                  <a:gd name="T1" fmla="*/ 0 h 806"/>
                  <a:gd name="T2" fmla="*/ 2 w 245"/>
                  <a:gd name="T3" fmla="*/ 16 h 806"/>
                  <a:gd name="T4" fmla="*/ 0 w 245"/>
                  <a:gd name="T5" fmla="*/ 37 h 806"/>
                  <a:gd name="T6" fmla="*/ 1 w 245"/>
                  <a:gd name="T7" fmla="*/ 36 h 806"/>
                  <a:gd name="T8" fmla="*/ 4 w 245"/>
                  <a:gd name="T9" fmla="*/ 17 h 806"/>
                  <a:gd name="T10" fmla="*/ 4 w 245"/>
                  <a:gd name="T11" fmla="*/ 0 h 806"/>
                  <a:gd name="T12" fmla="*/ 2 w 245"/>
                  <a:gd name="T13" fmla="*/ 0 h 806"/>
                  <a:gd name="T14" fmla="*/ 2 w 245"/>
                  <a:gd name="T15" fmla="*/ 0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nvGrpSpPr>
              <p:cNvPr id="1040" name="Group 43"/>
              <p:cNvGrpSpPr>
                <a:grpSpLocks/>
              </p:cNvGrpSpPr>
              <p:nvPr userDrawn="1"/>
            </p:nvGrpSpPr>
            <p:grpSpPr bwMode="auto">
              <a:xfrm>
                <a:off x="4610" y="57"/>
                <a:ext cx="1344" cy="985"/>
                <a:chOff x="4610" y="57"/>
                <a:chExt cx="1344" cy="985"/>
              </a:xfrm>
            </p:grpSpPr>
            <p:sp>
              <p:nvSpPr>
                <p:cNvPr id="1041" name="Freeform 44"/>
                <p:cNvSpPr>
                  <a:spLocks/>
                </p:cNvSpPr>
                <p:nvPr userDrawn="1"/>
              </p:nvSpPr>
              <p:spPr bwMode="auto">
                <a:xfrm rot="-3172564">
                  <a:off x="4966" y="71"/>
                  <a:ext cx="153" cy="125"/>
                </a:xfrm>
                <a:custGeom>
                  <a:avLst/>
                  <a:gdLst>
                    <a:gd name="T0" fmla="*/ 0 w 604"/>
                    <a:gd name="T1" fmla="*/ 0 h 349"/>
                    <a:gd name="T2" fmla="*/ 5 w 604"/>
                    <a:gd name="T3" fmla="*/ 9 h 349"/>
                    <a:gd name="T4" fmla="*/ 8 w 604"/>
                    <a:gd name="T5" fmla="*/ 16 h 349"/>
                    <a:gd name="T6" fmla="*/ 10 w 604"/>
                    <a:gd name="T7" fmla="*/ 6 h 349"/>
                    <a:gd name="T8" fmla="*/ 6 w 604"/>
                    <a:gd name="T9" fmla="*/ 0 h 349"/>
                    <a:gd name="T10" fmla="*/ 8 w 604"/>
                    <a:gd name="T11" fmla="*/ 9 h 349"/>
                    <a:gd name="T12" fmla="*/ 2 w 604"/>
                    <a:gd name="T13" fmla="*/ 1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2" name="Freeform 45"/>
                <p:cNvSpPr>
                  <a:spLocks/>
                </p:cNvSpPr>
                <p:nvPr userDrawn="1"/>
              </p:nvSpPr>
              <p:spPr bwMode="auto">
                <a:xfrm rot="-3172564">
                  <a:off x="5048" y="332"/>
                  <a:ext cx="269" cy="438"/>
                </a:xfrm>
                <a:custGeom>
                  <a:avLst/>
                  <a:gdLst>
                    <a:gd name="T0" fmla="*/ 12 w 1064"/>
                    <a:gd name="T1" fmla="*/ 6 h 1230"/>
                    <a:gd name="T2" fmla="*/ 8 w 1064"/>
                    <a:gd name="T3" fmla="*/ 16 h 1230"/>
                    <a:gd name="T4" fmla="*/ 3 w 1064"/>
                    <a:gd name="T5" fmla="*/ 35 h 1230"/>
                    <a:gd name="T6" fmla="*/ 0 w 1064"/>
                    <a:gd name="T7" fmla="*/ 50 h 1230"/>
                    <a:gd name="T8" fmla="*/ 1 w 1064"/>
                    <a:gd name="T9" fmla="*/ 56 h 1230"/>
                    <a:gd name="T10" fmla="*/ 4 w 1064"/>
                    <a:gd name="T11" fmla="*/ 54 h 1230"/>
                    <a:gd name="T12" fmla="*/ 9 w 1064"/>
                    <a:gd name="T13" fmla="*/ 41 h 1230"/>
                    <a:gd name="T14" fmla="*/ 14 w 1064"/>
                    <a:gd name="T15" fmla="*/ 24 h 1230"/>
                    <a:gd name="T16" fmla="*/ 17 w 1064"/>
                    <a:gd name="T17" fmla="*/ 12 h 1230"/>
                    <a:gd name="T18" fmla="*/ 17 w 1064"/>
                    <a:gd name="T19" fmla="*/ 4 h 1230"/>
                    <a:gd name="T20" fmla="*/ 16 w 1064"/>
                    <a:gd name="T21" fmla="*/ 0 h 1230"/>
                    <a:gd name="T22" fmla="*/ 13 w 1064"/>
                    <a:gd name="T23" fmla="*/ 3 h 1230"/>
                    <a:gd name="T24" fmla="*/ 16 w 1064"/>
                    <a:gd name="T25" fmla="*/ 5 h 1230"/>
                    <a:gd name="T26" fmla="*/ 14 w 1064"/>
                    <a:gd name="T27" fmla="*/ 16 h 1230"/>
                    <a:gd name="T28" fmla="*/ 11 w 1064"/>
                    <a:gd name="T29" fmla="*/ 30 h 1230"/>
                    <a:gd name="T30" fmla="*/ 6 w 1064"/>
                    <a:gd name="T31" fmla="*/ 46 h 1230"/>
                    <a:gd name="T32" fmla="*/ 2 w 1064"/>
                    <a:gd name="T33" fmla="*/ 50 h 1230"/>
                    <a:gd name="T34" fmla="*/ 2 w 1064"/>
                    <a:gd name="T35" fmla="*/ 43 h 1230"/>
                    <a:gd name="T36" fmla="*/ 7 w 1064"/>
                    <a:gd name="T37" fmla="*/ 23 h 1230"/>
                    <a:gd name="T38" fmla="*/ 13 w 1064"/>
                    <a:gd name="T39" fmla="*/ 5 h 1230"/>
                    <a:gd name="T40" fmla="*/ 12 w 1064"/>
                    <a:gd name="T41" fmla="*/ 6 h 1230"/>
                    <a:gd name="T42" fmla="*/ 12 w 1064"/>
                    <a:gd name="T43" fmla="*/ 6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3" name="Freeform 46"/>
                <p:cNvSpPr>
                  <a:spLocks/>
                </p:cNvSpPr>
                <p:nvPr userDrawn="1"/>
              </p:nvSpPr>
              <p:spPr bwMode="auto">
                <a:xfrm rot="-3172564">
                  <a:off x="4858" y="182"/>
                  <a:ext cx="505" cy="898"/>
                </a:xfrm>
                <a:custGeom>
                  <a:avLst/>
                  <a:gdLst>
                    <a:gd name="T0" fmla="*/ 31 w 2002"/>
                    <a:gd name="T1" fmla="*/ 0 h 2521"/>
                    <a:gd name="T2" fmla="*/ 0 w 2002"/>
                    <a:gd name="T3" fmla="*/ 114 h 2521"/>
                    <a:gd name="T4" fmla="*/ 3 w 2002"/>
                    <a:gd name="T5" fmla="*/ 111 h 2521"/>
                    <a:gd name="T6" fmla="*/ 32 w 2002"/>
                    <a:gd name="T7" fmla="*/ 3 h 2521"/>
                    <a:gd name="T8" fmla="*/ 31 w 2002"/>
                    <a:gd name="T9" fmla="*/ 0 h 2521"/>
                    <a:gd name="T10" fmla="*/ 31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4" name="Freeform 47"/>
                <p:cNvSpPr>
                  <a:spLocks/>
                </p:cNvSpPr>
                <p:nvPr userDrawn="1"/>
              </p:nvSpPr>
              <p:spPr bwMode="auto">
                <a:xfrm rot="-3172564">
                  <a:off x="4903" y="-19"/>
                  <a:ext cx="758" cy="1344"/>
                </a:xfrm>
                <a:custGeom>
                  <a:avLst/>
                  <a:gdLst>
                    <a:gd name="T0" fmla="*/ 2 w 3007"/>
                    <a:gd name="T1" fmla="*/ 129 h 3771"/>
                    <a:gd name="T2" fmla="*/ 6 w 3007"/>
                    <a:gd name="T3" fmla="*/ 128 h 3771"/>
                    <a:gd name="T4" fmla="*/ 13 w 3007"/>
                    <a:gd name="T5" fmla="*/ 136 h 3771"/>
                    <a:gd name="T6" fmla="*/ 11 w 3007"/>
                    <a:gd name="T7" fmla="*/ 128 h 3771"/>
                    <a:gd name="T8" fmla="*/ 6 w 3007"/>
                    <a:gd name="T9" fmla="*/ 122 h 3771"/>
                    <a:gd name="T10" fmla="*/ 10 w 3007"/>
                    <a:gd name="T11" fmla="*/ 123 h 3771"/>
                    <a:gd name="T12" fmla="*/ 16 w 3007"/>
                    <a:gd name="T13" fmla="*/ 130 h 3771"/>
                    <a:gd name="T14" fmla="*/ 46 w 3007"/>
                    <a:gd name="T15" fmla="*/ 19 h 3771"/>
                    <a:gd name="T16" fmla="*/ 41 w 3007"/>
                    <a:gd name="T17" fmla="*/ 7 h 3771"/>
                    <a:gd name="T18" fmla="*/ 37 w 3007"/>
                    <a:gd name="T19" fmla="*/ 0 h 3771"/>
                    <a:gd name="T20" fmla="*/ 43 w 3007"/>
                    <a:gd name="T21" fmla="*/ 4 h 3771"/>
                    <a:gd name="T22" fmla="*/ 48 w 3007"/>
                    <a:gd name="T23" fmla="*/ 20 h 3771"/>
                    <a:gd name="T24" fmla="*/ 13 w 3007"/>
                    <a:gd name="T25" fmla="*/ 148 h 3771"/>
                    <a:gd name="T26" fmla="*/ 8 w 3007"/>
                    <a:gd name="T27" fmla="*/ 154 h 3771"/>
                    <a:gd name="T28" fmla="*/ 2 w 3007"/>
                    <a:gd name="T29" fmla="*/ 171 h 3771"/>
                    <a:gd name="T30" fmla="*/ 0 w 3007"/>
                    <a:gd name="T31" fmla="*/ 166 h 3771"/>
                    <a:gd name="T32" fmla="*/ 2 w 3007"/>
                    <a:gd name="T33" fmla="*/ 164 h 3771"/>
                    <a:gd name="T34" fmla="*/ 6 w 3007"/>
                    <a:gd name="T35" fmla="*/ 153 h 3771"/>
                    <a:gd name="T36" fmla="*/ 3 w 3007"/>
                    <a:gd name="T37" fmla="*/ 148 h 3771"/>
                    <a:gd name="T38" fmla="*/ 3 w 3007"/>
                    <a:gd name="T39" fmla="*/ 144 h 3771"/>
                    <a:gd name="T40" fmla="*/ 7 w 3007"/>
                    <a:gd name="T41" fmla="*/ 149 h 3771"/>
                    <a:gd name="T42" fmla="*/ 7 w 3007"/>
                    <a:gd name="T43" fmla="*/ 144 h 3771"/>
                    <a:gd name="T44" fmla="*/ 10 w 3007"/>
                    <a:gd name="T45" fmla="*/ 146 h 3771"/>
                    <a:gd name="T46" fmla="*/ 7 w 3007"/>
                    <a:gd name="T47" fmla="*/ 139 h 3771"/>
                    <a:gd name="T48" fmla="*/ 10 w 3007"/>
                    <a:gd name="T49" fmla="*/ 139 h 3771"/>
                    <a:gd name="T50" fmla="*/ 2 w 3007"/>
                    <a:gd name="T51" fmla="*/ 129 h 3771"/>
                    <a:gd name="T52" fmla="*/ 2 w 3007"/>
                    <a:gd name="T53" fmla="*/ 129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5" name="Freeform 48"/>
                <p:cNvSpPr>
                  <a:spLocks/>
                </p:cNvSpPr>
                <p:nvPr userDrawn="1"/>
              </p:nvSpPr>
              <p:spPr bwMode="auto">
                <a:xfrm rot="-3172564">
                  <a:off x="5297" y="897"/>
                  <a:ext cx="169" cy="122"/>
                </a:xfrm>
                <a:custGeom>
                  <a:avLst/>
                  <a:gdLst>
                    <a:gd name="T0" fmla="*/ 0 w 673"/>
                    <a:gd name="T1" fmla="*/ 4 h 342"/>
                    <a:gd name="T2" fmla="*/ 4 w 673"/>
                    <a:gd name="T3" fmla="*/ 5 h 342"/>
                    <a:gd name="T4" fmla="*/ 10 w 673"/>
                    <a:gd name="T5" fmla="*/ 16 h 342"/>
                    <a:gd name="T6" fmla="*/ 11 w 673"/>
                    <a:gd name="T7" fmla="*/ 13 h 342"/>
                    <a:gd name="T8" fmla="*/ 7 w 673"/>
                    <a:gd name="T9" fmla="*/ 5 h 342"/>
                    <a:gd name="T10" fmla="*/ 1 w 673"/>
                    <a:gd name="T11" fmla="*/ 0 h 342"/>
                    <a:gd name="T12" fmla="*/ 0 w 673"/>
                    <a:gd name="T13" fmla="*/ 4 h 342"/>
                    <a:gd name="T14" fmla="*/ 0 w 673"/>
                    <a:gd name="T15" fmla="*/ 4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6" name="Freeform 49"/>
                <p:cNvSpPr>
                  <a:spLocks/>
                </p:cNvSpPr>
                <p:nvPr userDrawn="1"/>
              </p:nvSpPr>
              <p:spPr bwMode="auto">
                <a:xfrm rot="-3172564">
                  <a:off x="5253" y="806"/>
                  <a:ext cx="181" cy="144"/>
                </a:xfrm>
                <a:custGeom>
                  <a:avLst/>
                  <a:gdLst>
                    <a:gd name="T0" fmla="*/ 0 w 716"/>
                    <a:gd name="T1" fmla="*/ 4 h 403"/>
                    <a:gd name="T2" fmla="*/ 6 w 716"/>
                    <a:gd name="T3" fmla="*/ 7 h 403"/>
                    <a:gd name="T4" fmla="*/ 10 w 716"/>
                    <a:gd name="T5" fmla="*/ 18 h 403"/>
                    <a:gd name="T6" fmla="*/ 12 w 716"/>
                    <a:gd name="T7" fmla="*/ 14 h 403"/>
                    <a:gd name="T8" fmla="*/ 7 w 716"/>
                    <a:gd name="T9" fmla="*/ 5 h 403"/>
                    <a:gd name="T10" fmla="*/ 1 w 716"/>
                    <a:gd name="T11" fmla="*/ 0 h 403"/>
                    <a:gd name="T12" fmla="*/ 0 w 716"/>
                    <a:gd name="T13" fmla="*/ 4 h 403"/>
                    <a:gd name="T14" fmla="*/ 0 w 716"/>
                    <a:gd name="T15" fmla="*/ 4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7" name="Freeform 50"/>
                <p:cNvSpPr>
                  <a:spLocks/>
                </p:cNvSpPr>
                <p:nvPr userDrawn="1"/>
              </p:nvSpPr>
              <p:spPr bwMode="auto">
                <a:xfrm rot="-3172564">
                  <a:off x="4985" y="210"/>
                  <a:ext cx="181" cy="147"/>
                </a:xfrm>
                <a:custGeom>
                  <a:avLst/>
                  <a:gdLst>
                    <a:gd name="T0" fmla="*/ 0 w 717"/>
                    <a:gd name="T1" fmla="*/ 4 h 411"/>
                    <a:gd name="T2" fmla="*/ 5 w 717"/>
                    <a:gd name="T3" fmla="*/ 6 h 411"/>
                    <a:gd name="T4" fmla="*/ 10 w 717"/>
                    <a:gd name="T5" fmla="*/ 19 h 411"/>
                    <a:gd name="T6" fmla="*/ 12 w 717"/>
                    <a:gd name="T7" fmla="*/ 14 h 411"/>
                    <a:gd name="T8" fmla="*/ 6 w 717"/>
                    <a:gd name="T9" fmla="*/ 4 h 411"/>
                    <a:gd name="T10" fmla="*/ 1 w 717"/>
                    <a:gd name="T11" fmla="*/ 0 h 411"/>
                    <a:gd name="T12" fmla="*/ 0 w 717"/>
                    <a:gd name="T13" fmla="*/ 4 h 411"/>
                    <a:gd name="T14" fmla="*/ 0 w 717"/>
                    <a:gd name="T15" fmla="*/ 4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8" name="Freeform 51"/>
                <p:cNvSpPr>
                  <a:spLocks/>
                </p:cNvSpPr>
                <p:nvPr userDrawn="1"/>
              </p:nvSpPr>
              <p:spPr bwMode="auto">
                <a:xfrm rot="-3172564">
                  <a:off x="4948" y="142"/>
                  <a:ext cx="179" cy="138"/>
                </a:xfrm>
                <a:custGeom>
                  <a:avLst/>
                  <a:gdLst>
                    <a:gd name="T0" fmla="*/ 0 w 709"/>
                    <a:gd name="T1" fmla="*/ 4 h 386"/>
                    <a:gd name="T2" fmla="*/ 4 w 709"/>
                    <a:gd name="T3" fmla="*/ 6 h 386"/>
                    <a:gd name="T4" fmla="*/ 11 w 709"/>
                    <a:gd name="T5" fmla="*/ 18 h 386"/>
                    <a:gd name="T6" fmla="*/ 11 w 709"/>
                    <a:gd name="T7" fmla="*/ 14 h 386"/>
                    <a:gd name="T8" fmla="*/ 5 w 709"/>
                    <a:gd name="T9" fmla="*/ 3 h 386"/>
                    <a:gd name="T10" fmla="*/ 1 w 709"/>
                    <a:gd name="T11" fmla="*/ 0 h 386"/>
                    <a:gd name="T12" fmla="*/ 0 w 709"/>
                    <a:gd name="T13" fmla="*/ 4 h 386"/>
                    <a:gd name="T14" fmla="*/ 0 w 709"/>
                    <a:gd name="T15" fmla="*/ 4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grpSp>
        <p:sp>
          <p:nvSpPr>
            <p:cNvPr id="1038"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3740" r:id="rId1"/>
  </p:sldLayoutIdLst>
  <p:transition spd="slow">
    <p:randomBar dir="ver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ea typeface="宋体" pitchFamily="2" charset="-122"/>
        </a:defRPr>
      </a:lvl2pPr>
      <a:lvl3pPr algn="ctr" rtl="0" eaLnBrk="0" fontAlgn="base" hangingPunct="0">
        <a:spcBef>
          <a:spcPct val="0"/>
        </a:spcBef>
        <a:spcAft>
          <a:spcPct val="0"/>
        </a:spcAft>
        <a:defRPr sz="4400">
          <a:solidFill>
            <a:schemeClr val="tx1"/>
          </a:solidFill>
          <a:latin typeface="Comic Sans MS" pitchFamily="66" charset="0"/>
          <a:ea typeface="宋体" pitchFamily="2" charset="-122"/>
        </a:defRPr>
      </a:lvl3pPr>
      <a:lvl4pPr algn="ctr" rtl="0" eaLnBrk="0" fontAlgn="base" hangingPunct="0">
        <a:spcBef>
          <a:spcPct val="0"/>
        </a:spcBef>
        <a:spcAft>
          <a:spcPct val="0"/>
        </a:spcAft>
        <a:defRPr sz="4400">
          <a:solidFill>
            <a:schemeClr val="tx1"/>
          </a:solidFill>
          <a:latin typeface="Comic Sans MS" pitchFamily="66" charset="0"/>
          <a:ea typeface="宋体" pitchFamily="2" charset="-122"/>
        </a:defRPr>
      </a:lvl4pPr>
      <a:lvl5pPr algn="ctr" rtl="0" eaLnBrk="0" fontAlgn="base" hangingPunct="0">
        <a:spcBef>
          <a:spcPct val="0"/>
        </a:spcBef>
        <a:spcAft>
          <a:spcPct val="0"/>
        </a:spcAft>
        <a:defRPr sz="4400">
          <a:solidFill>
            <a:schemeClr val="tx1"/>
          </a:solidFill>
          <a:latin typeface="Comic Sans MS" pitchFamily="66" charset="0"/>
          <a:ea typeface="宋体" pitchFamily="2" charset="-122"/>
        </a:defRPr>
      </a:lvl5pPr>
      <a:lvl6pPr marL="457200" algn="ctr" rtl="0" fontAlgn="base">
        <a:spcBef>
          <a:spcPct val="0"/>
        </a:spcBef>
        <a:spcAft>
          <a:spcPct val="0"/>
        </a:spcAft>
        <a:defRPr sz="4400">
          <a:solidFill>
            <a:schemeClr val="tx1"/>
          </a:solidFill>
          <a:latin typeface="Comic Sans MS" pitchFamily="66" charset="0"/>
          <a:ea typeface="宋体" pitchFamily="2" charset="-122"/>
        </a:defRPr>
      </a:lvl6pPr>
      <a:lvl7pPr marL="914400" algn="ctr" rtl="0" fontAlgn="base">
        <a:spcBef>
          <a:spcPct val="0"/>
        </a:spcBef>
        <a:spcAft>
          <a:spcPct val="0"/>
        </a:spcAft>
        <a:defRPr sz="4400">
          <a:solidFill>
            <a:schemeClr val="tx1"/>
          </a:solidFill>
          <a:latin typeface="Comic Sans MS" pitchFamily="66" charset="0"/>
          <a:ea typeface="宋体" pitchFamily="2" charset="-122"/>
        </a:defRPr>
      </a:lvl7pPr>
      <a:lvl8pPr marL="1371600" algn="ctr" rtl="0" fontAlgn="base">
        <a:spcBef>
          <a:spcPct val="0"/>
        </a:spcBef>
        <a:spcAft>
          <a:spcPct val="0"/>
        </a:spcAft>
        <a:defRPr sz="4400">
          <a:solidFill>
            <a:schemeClr val="tx1"/>
          </a:solidFill>
          <a:latin typeface="Comic Sans MS" pitchFamily="66" charset="0"/>
          <a:ea typeface="宋体" pitchFamily="2" charset="-122"/>
        </a:defRPr>
      </a:lvl8pPr>
      <a:lvl9pPr marL="1828800" algn="ctr" rtl="0" fontAlgn="base">
        <a:spcBef>
          <a:spcPct val="0"/>
        </a:spcBef>
        <a:spcAft>
          <a:spcPct val="0"/>
        </a:spcAft>
        <a:defRPr sz="4400">
          <a:solidFill>
            <a:schemeClr val="tx1"/>
          </a:solidFill>
          <a:latin typeface="Comic Sans MS" pitchFamily="66"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2"/>
          <p:cNvSpPr>
            <a:spLocks/>
          </p:cNvSpPr>
          <p:nvPr/>
        </p:nvSpPr>
        <p:spPr bwMode="auto">
          <a:xfrm rot="-3172564">
            <a:off x="7777957" y="-15081"/>
            <a:ext cx="1162050" cy="2084387"/>
          </a:xfrm>
          <a:custGeom>
            <a:avLst/>
            <a:gdLst>
              <a:gd name="T0" fmla="*/ 2147483647 w 2903"/>
              <a:gd name="T1" fmla="*/ 2147483647 h 3686"/>
              <a:gd name="T2" fmla="*/ 2147483647 w 2903"/>
              <a:gd name="T3" fmla="*/ 2147483647 h 3686"/>
              <a:gd name="T4" fmla="*/ 2147483647 w 2903"/>
              <a:gd name="T5" fmla="*/ 0 h 3686"/>
              <a:gd name="T6" fmla="*/ 2147483647 w 2903"/>
              <a:gd name="T7" fmla="*/ 2147483647 h 3686"/>
              <a:gd name="T8" fmla="*/ 2147483647 w 2903"/>
              <a:gd name="T9" fmla="*/ 2147483647 h 3686"/>
              <a:gd name="T10" fmla="*/ 0 w 2903"/>
              <a:gd name="T11" fmla="*/ 2147483647 h 3686"/>
              <a:gd name="T12" fmla="*/ 2147483647 w 2903"/>
              <a:gd name="T13" fmla="*/ 2147483647 h 3686"/>
              <a:gd name="T14" fmla="*/ 2147483647 w 2903"/>
              <a:gd name="T15" fmla="*/ 2147483647 h 3686"/>
              <a:gd name="T16" fmla="*/ 2147483647 w 2903"/>
              <a:gd name="T17" fmla="*/ 2147483647 h 3686"/>
              <a:gd name="T18" fmla="*/ 2147483647 w 2903"/>
              <a:gd name="T19" fmla="*/ 2147483647 h 3686"/>
              <a:gd name="T20" fmla="*/ 2147483647 w 2903"/>
              <a:gd name="T21" fmla="*/ 2147483647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27"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1028"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3013" name="Rectangle 5"/>
          <p:cNvSpPr>
            <a:spLocks noGrp="1" noChangeArrowheads="1"/>
          </p:cNvSpPr>
          <p:nvPr>
            <p:ph type="dt" sz="half" idx="2"/>
          </p:nvPr>
        </p:nvSpPr>
        <p:spPr bwMode="auto">
          <a:xfrm>
            <a:off x="1371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zh-CN" smtClean="0">
              <a:solidFill>
                <a:srgbClr val="000000"/>
              </a:solidFill>
            </a:endParaRPr>
          </a:p>
        </p:txBody>
      </p:sp>
      <p:sp>
        <p:nvSpPr>
          <p:cNvPr id="43014" name="Rectangle 6"/>
          <p:cNvSpPr>
            <a:spLocks noGrp="1" noChangeArrowheads="1"/>
          </p:cNvSpPr>
          <p:nvPr>
            <p:ph type="ftr" sz="quarter" idx="3"/>
          </p:nvPr>
        </p:nvSpPr>
        <p:spPr bwMode="auto">
          <a:xfrm>
            <a:off x="35560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zh-CN" smtClean="0">
              <a:solidFill>
                <a:srgbClr val="000000"/>
              </a:solidFill>
            </a:endParaRPr>
          </a:p>
        </p:txBody>
      </p:sp>
      <p:sp>
        <p:nvSpPr>
          <p:cNvPr id="43015" name="Rectangle 7"/>
          <p:cNvSpPr>
            <a:spLocks noGrp="1" noChangeArrowheads="1"/>
          </p:cNvSpPr>
          <p:nvPr>
            <p:ph type="sldNum" sz="quarter" idx="4"/>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8AC72882-9BE8-4D2B-860B-EC7B780DB586}" type="slidenum">
              <a:rPr lang="en-US" altLang="zh-CN" smtClean="0">
                <a:solidFill>
                  <a:srgbClr val="000000"/>
                </a:solidFill>
              </a:rPr>
              <a:pPr fontAlgn="base">
                <a:spcBef>
                  <a:spcPct val="0"/>
                </a:spcBef>
                <a:spcAft>
                  <a:spcPct val="0"/>
                </a:spcAft>
              </a:pPr>
              <a:t>‹#›</a:t>
            </a:fld>
            <a:endParaRPr lang="en-US" altLang="zh-CN" smtClean="0">
              <a:solidFill>
                <a:srgbClr val="000000"/>
              </a:solidFill>
            </a:endParaRPr>
          </a:p>
        </p:txBody>
      </p:sp>
      <p:sp>
        <p:nvSpPr>
          <p:cNvPr id="1032" name="Freeform 8"/>
          <p:cNvSpPr>
            <a:spLocks/>
          </p:cNvSpPr>
          <p:nvPr/>
        </p:nvSpPr>
        <p:spPr bwMode="auto">
          <a:xfrm rot="-3172564">
            <a:off x="7865269" y="24607"/>
            <a:ext cx="1165225" cy="2097087"/>
          </a:xfrm>
          <a:custGeom>
            <a:avLst/>
            <a:gdLst>
              <a:gd name="T0" fmla="*/ 2147483647 w 2911"/>
              <a:gd name="T1" fmla="*/ 0 h 3703"/>
              <a:gd name="T2" fmla="*/ 2147483647 w 2911"/>
              <a:gd name="T3" fmla="*/ 2147483647 h 3703"/>
              <a:gd name="T4" fmla="*/ 2147483647 w 2911"/>
              <a:gd name="T5" fmla="*/ 2147483647 h 3703"/>
              <a:gd name="T6" fmla="*/ 0 w 2911"/>
              <a:gd name="T7" fmla="*/ 2147483647 h 3703"/>
              <a:gd name="T8" fmla="*/ 2147483647 w 2911"/>
              <a:gd name="T9" fmla="*/ 2147483647 h 3703"/>
              <a:gd name="T10" fmla="*/ 2147483647 w 2911"/>
              <a:gd name="T11" fmla="*/ 2147483647 h 3703"/>
              <a:gd name="T12" fmla="*/ 2147483647 w 2911"/>
              <a:gd name="T13" fmla="*/ 2147483647 h 3703"/>
              <a:gd name="T14" fmla="*/ 2147483647 w 2911"/>
              <a:gd name="T15" fmla="*/ 2147483647 h 3703"/>
              <a:gd name="T16" fmla="*/ 2147483647 w 2911"/>
              <a:gd name="T17" fmla="*/ 2147483647 h 3703"/>
              <a:gd name="T18" fmla="*/ 2147483647 w 2911"/>
              <a:gd name="T19" fmla="*/ 0 h 3703"/>
              <a:gd name="T20" fmla="*/ 2147483647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33" name="Freeform 9"/>
          <p:cNvSpPr>
            <a:spLocks/>
          </p:cNvSpPr>
          <p:nvPr/>
        </p:nvSpPr>
        <p:spPr bwMode="auto">
          <a:xfrm rot="-3172564">
            <a:off x="7831138" y="192088"/>
            <a:ext cx="1025525" cy="1571625"/>
          </a:xfrm>
          <a:custGeom>
            <a:avLst/>
            <a:gdLst>
              <a:gd name="T0" fmla="*/ 0 w 2561"/>
              <a:gd name="T1" fmla="*/ 2147483647 h 2777"/>
              <a:gd name="T2" fmla="*/ 2147483647 w 2561"/>
              <a:gd name="T3" fmla="*/ 2147483647 h 2777"/>
              <a:gd name="T4" fmla="*/ 2147483647 w 2561"/>
              <a:gd name="T5" fmla="*/ 2147483647 h 2777"/>
              <a:gd name="T6" fmla="*/ 2147483647 w 2561"/>
              <a:gd name="T7" fmla="*/ 2147483647 h 2777"/>
              <a:gd name="T8" fmla="*/ 2147483647 w 2561"/>
              <a:gd name="T9" fmla="*/ 2147483647 h 2777"/>
              <a:gd name="T10" fmla="*/ 2147483647 w 2561"/>
              <a:gd name="T11" fmla="*/ 0 h 2777"/>
              <a:gd name="T12" fmla="*/ 0 w 2561"/>
              <a:gd name="T13" fmla="*/ 2147483647 h 2777"/>
              <a:gd name="T14" fmla="*/ 0 w 2561"/>
              <a:gd name="T15" fmla="*/ 2147483647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nvGrpSpPr>
          <p:cNvPr id="1034" name="Group 10"/>
          <p:cNvGrpSpPr>
            <a:grpSpLocks/>
          </p:cNvGrpSpPr>
          <p:nvPr/>
        </p:nvGrpSpPr>
        <p:grpSpPr bwMode="auto">
          <a:xfrm>
            <a:off x="7938" y="5540375"/>
            <a:ext cx="1784350" cy="1246188"/>
            <a:chOff x="5" y="3490"/>
            <a:chExt cx="1124" cy="785"/>
          </a:xfrm>
        </p:grpSpPr>
        <p:sp>
          <p:nvSpPr>
            <p:cNvPr id="1051" name="Freeform 11"/>
            <p:cNvSpPr>
              <a:spLocks/>
            </p:cNvSpPr>
            <p:nvPr userDrawn="1"/>
          </p:nvSpPr>
          <p:spPr bwMode="auto">
            <a:xfrm>
              <a:off x="24" y="3505"/>
              <a:ext cx="1089" cy="649"/>
            </a:xfrm>
            <a:custGeom>
              <a:avLst/>
              <a:gdLst>
                <a:gd name="T0" fmla="*/ 199 w 2177"/>
                <a:gd name="T1" fmla="*/ 158 h 1298"/>
                <a:gd name="T2" fmla="*/ 178 w 2177"/>
                <a:gd name="T3" fmla="*/ 139 h 1298"/>
                <a:gd name="T4" fmla="*/ 167 w 2177"/>
                <a:gd name="T5" fmla="*/ 60 h 1298"/>
                <a:gd name="T6" fmla="*/ 268 w 2177"/>
                <a:gd name="T7" fmla="*/ 42 h 1298"/>
                <a:gd name="T8" fmla="*/ 273 w 2177"/>
                <a:gd name="T9" fmla="*/ 26 h 1298"/>
                <a:gd name="T10" fmla="*/ 263 w 2177"/>
                <a:gd name="T11" fmla="*/ 13 h 1298"/>
                <a:gd name="T12" fmla="*/ 160 w 2177"/>
                <a:gd name="T13" fmla="*/ 27 h 1298"/>
                <a:gd name="T14" fmla="*/ 153 w 2177"/>
                <a:gd name="T15" fmla="*/ 4 h 1298"/>
                <a:gd name="T16" fmla="*/ 136 w 2177"/>
                <a:gd name="T17" fmla="*/ 0 h 1298"/>
                <a:gd name="T18" fmla="*/ 120 w 2177"/>
                <a:gd name="T19" fmla="*/ 4 h 1298"/>
                <a:gd name="T20" fmla="*/ 111 w 2177"/>
                <a:gd name="T21" fmla="*/ 14 h 1298"/>
                <a:gd name="T22" fmla="*/ 118 w 2177"/>
                <a:gd name="T23" fmla="*/ 36 h 1298"/>
                <a:gd name="T24" fmla="*/ 83 w 2177"/>
                <a:gd name="T25" fmla="*/ 56 h 1298"/>
                <a:gd name="T26" fmla="*/ 123 w 2177"/>
                <a:gd name="T27" fmla="*/ 60 h 1298"/>
                <a:gd name="T28" fmla="*/ 139 w 2177"/>
                <a:gd name="T29" fmla="*/ 112 h 1298"/>
                <a:gd name="T30" fmla="*/ 18 w 2177"/>
                <a:gd name="T31" fmla="*/ 59 h 1298"/>
                <a:gd name="T32" fmla="*/ 6 w 2177"/>
                <a:gd name="T33" fmla="*/ 64 h 1298"/>
                <a:gd name="T34" fmla="*/ 0 w 2177"/>
                <a:gd name="T35" fmla="*/ 80 h 1298"/>
                <a:gd name="T36" fmla="*/ 7 w 2177"/>
                <a:gd name="T37" fmla="*/ 98 h 1298"/>
                <a:gd name="T38" fmla="*/ 143 w 2177"/>
                <a:gd name="T39" fmla="*/ 161 h 1298"/>
                <a:gd name="T40" fmla="*/ 173 w 2177"/>
                <a:gd name="T41" fmla="*/ 157 h 1298"/>
                <a:gd name="T42" fmla="*/ 197 w 2177"/>
                <a:gd name="T43" fmla="*/ 163 h 1298"/>
                <a:gd name="T44" fmla="*/ 199 w 2177"/>
                <a:gd name="T45" fmla="*/ 158 h 1298"/>
                <a:gd name="T46" fmla="*/ 199 w 2177"/>
                <a:gd name="T47" fmla="*/ 158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2" name="Freeform 12"/>
            <p:cNvSpPr>
              <a:spLocks/>
            </p:cNvSpPr>
            <p:nvPr userDrawn="1"/>
          </p:nvSpPr>
          <p:spPr bwMode="auto">
            <a:xfrm>
              <a:off x="1022" y="3582"/>
              <a:ext cx="71" cy="129"/>
            </a:xfrm>
            <a:custGeom>
              <a:avLst/>
              <a:gdLst>
                <a:gd name="T0" fmla="*/ 0 w 143"/>
                <a:gd name="T1" fmla="*/ 1 h 258"/>
                <a:gd name="T2" fmla="*/ 15 w 143"/>
                <a:gd name="T3" fmla="*/ 0 h 258"/>
                <a:gd name="T4" fmla="*/ 17 w 143"/>
                <a:gd name="T5" fmla="*/ 30 h 258"/>
                <a:gd name="T6" fmla="*/ 1 w 143"/>
                <a:gd name="T7" fmla="*/ 33 h 258"/>
                <a:gd name="T8" fmla="*/ 0 w 143"/>
                <a:gd name="T9" fmla="*/ 1 h 258"/>
                <a:gd name="T10" fmla="*/ 0 w 143"/>
                <a:gd name="T11" fmla="*/ 1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3" name="Freeform 13"/>
            <p:cNvSpPr>
              <a:spLocks/>
            </p:cNvSpPr>
            <p:nvPr userDrawn="1"/>
          </p:nvSpPr>
          <p:spPr bwMode="auto">
            <a:xfrm>
              <a:off x="20" y="3774"/>
              <a:ext cx="792" cy="410"/>
            </a:xfrm>
            <a:custGeom>
              <a:avLst/>
              <a:gdLst>
                <a:gd name="T0" fmla="*/ 17 w 1586"/>
                <a:gd name="T1" fmla="*/ 0 h 821"/>
                <a:gd name="T2" fmla="*/ 166 w 1586"/>
                <a:gd name="T3" fmla="*/ 64 h 821"/>
                <a:gd name="T4" fmla="*/ 178 w 1586"/>
                <a:gd name="T5" fmla="*/ 79 h 821"/>
                <a:gd name="T6" fmla="*/ 198 w 1586"/>
                <a:gd name="T7" fmla="*/ 99 h 821"/>
                <a:gd name="T8" fmla="*/ 195 w 1586"/>
                <a:gd name="T9" fmla="*/ 102 h 821"/>
                <a:gd name="T10" fmla="*/ 168 w 1586"/>
                <a:gd name="T11" fmla="*/ 98 h 821"/>
                <a:gd name="T12" fmla="*/ 143 w 1586"/>
                <a:gd name="T13" fmla="*/ 101 h 821"/>
                <a:gd name="T14" fmla="*/ 5 w 1586"/>
                <a:gd name="T15" fmla="*/ 37 h 821"/>
                <a:gd name="T16" fmla="*/ 0 w 1586"/>
                <a:gd name="T17" fmla="*/ 18 h 821"/>
                <a:gd name="T18" fmla="*/ 5 w 1586"/>
                <a:gd name="T19" fmla="*/ 4 h 821"/>
                <a:gd name="T20" fmla="*/ 17 w 1586"/>
                <a:gd name="T21" fmla="*/ 0 h 821"/>
                <a:gd name="T22" fmla="*/ 1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4" name="Freeform 14"/>
            <p:cNvSpPr>
              <a:spLocks/>
            </p:cNvSpPr>
            <p:nvPr userDrawn="1"/>
          </p:nvSpPr>
          <p:spPr bwMode="auto">
            <a:xfrm>
              <a:off x="129" y="3808"/>
              <a:ext cx="525" cy="374"/>
            </a:xfrm>
            <a:custGeom>
              <a:avLst/>
              <a:gdLst>
                <a:gd name="T0" fmla="*/ 0 w 1049"/>
                <a:gd name="T1" fmla="*/ 41 h 747"/>
                <a:gd name="T2" fmla="*/ 116 w 1049"/>
                <a:gd name="T3" fmla="*/ 94 h 747"/>
                <a:gd name="T4" fmla="*/ 118 w 1049"/>
                <a:gd name="T5" fmla="*/ 67 h 747"/>
                <a:gd name="T6" fmla="*/ 132 w 1049"/>
                <a:gd name="T7" fmla="*/ 53 h 747"/>
                <a:gd name="T8" fmla="*/ 10 w 1049"/>
                <a:gd name="T9" fmla="*/ 0 h 747"/>
                <a:gd name="T10" fmla="*/ 0 w 1049"/>
                <a:gd name="T11" fmla="*/ 16 h 747"/>
                <a:gd name="T12" fmla="*/ 0 w 1049"/>
                <a:gd name="T13" fmla="*/ 41 h 747"/>
                <a:gd name="T14" fmla="*/ 0 w 1049"/>
                <a:gd name="T15" fmla="*/ 4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5" name="Freeform 15"/>
            <p:cNvSpPr>
              <a:spLocks/>
            </p:cNvSpPr>
            <p:nvPr userDrawn="1"/>
          </p:nvSpPr>
          <p:spPr bwMode="auto">
            <a:xfrm>
              <a:off x="485" y="3532"/>
              <a:ext cx="135" cy="121"/>
            </a:xfrm>
            <a:custGeom>
              <a:avLst/>
              <a:gdLst>
                <a:gd name="T0" fmla="*/ 0 w 272"/>
                <a:gd name="T1" fmla="*/ 4 h 241"/>
                <a:gd name="T2" fmla="*/ 19 w 272"/>
                <a:gd name="T3" fmla="*/ 0 h 241"/>
                <a:gd name="T4" fmla="*/ 31 w 272"/>
                <a:gd name="T5" fmla="*/ 5 h 241"/>
                <a:gd name="T6" fmla="*/ 33 w 272"/>
                <a:gd name="T7" fmla="*/ 18 h 241"/>
                <a:gd name="T8" fmla="*/ 20 w 272"/>
                <a:gd name="T9" fmla="*/ 19 h 241"/>
                <a:gd name="T10" fmla="*/ 4 w 272"/>
                <a:gd name="T11" fmla="*/ 31 h 241"/>
                <a:gd name="T12" fmla="*/ 0 w 272"/>
                <a:gd name="T13" fmla="*/ 4 h 241"/>
                <a:gd name="T14" fmla="*/ 0 w 272"/>
                <a:gd name="T15" fmla="*/ 4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6" name="Freeform 16"/>
            <p:cNvSpPr>
              <a:spLocks/>
            </p:cNvSpPr>
            <p:nvPr userDrawn="1"/>
          </p:nvSpPr>
          <p:spPr bwMode="auto">
            <a:xfrm>
              <a:off x="641" y="4163"/>
              <a:ext cx="76" cy="112"/>
            </a:xfrm>
            <a:custGeom>
              <a:avLst/>
              <a:gdLst>
                <a:gd name="T0" fmla="*/ 19 w 152"/>
                <a:gd name="T1" fmla="*/ 1 h 224"/>
                <a:gd name="T2" fmla="*/ 19 w 152"/>
                <a:gd name="T3" fmla="*/ 28 h 224"/>
                <a:gd name="T4" fmla="*/ 0 w 152"/>
                <a:gd name="T5" fmla="*/ 1 h 224"/>
                <a:gd name="T6" fmla="*/ 9 w 152"/>
                <a:gd name="T7" fmla="*/ 0 h 224"/>
                <a:gd name="T8" fmla="*/ 19 w 152"/>
                <a:gd name="T9" fmla="*/ 1 h 224"/>
                <a:gd name="T10" fmla="*/ 19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7" name="Freeform 17"/>
            <p:cNvSpPr>
              <a:spLocks/>
            </p:cNvSpPr>
            <p:nvPr userDrawn="1"/>
          </p:nvSpPr>
          <p:spPr bwMode="auto">
            <a:xfrm>
              <a:off x="504" y="3607"/>
              <a:ext cx="193" cy="383"/>
            </a:xfrm>
            <a:custGeom>
              <a:avLst/>
              <a:gdLst>
                <a:gd name="T0" fmla="*/ 0 w 386"/>
                <a:gd name="T1" fmla="*/ 10 h 764"/>
                <a:gd name="T2" fmla="*/ 11 w 386"/>
                <a:gd name="T3" fmla="*/ 0 h 764"/>
                <a:gd name="T4" fmla="*/ 29 w 386"/>
                <a:gd name="T5" fmla="*/ 1 h 764"/>
                <a:gd name="T6" fmla="*/ 49 w 386"/>
                <a:gd name="T7" fmla="*/ 96 h 764"/>
                <a:gd name="T8" fmla="*/ 35 w 386"/>
                <a:gd name="T9" fmla="*/ 91 h 764"/>
                <a:gd name="T10" fmla="*/ 19 w 386"/>
                <a:gd name="T11" fmla="*/ 85 h 764"/>
                <a:gd name="T12" fmla="*/ 0 w 386"/>
                <a:gd name="T13" fmla="*/ 10 h 764"/>
                <a:gd name="T14" fmla="*/ 0 w 386"/>
                <a:gd name="T15" fmla="*/ 10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8" name="Freeform 18"/>
            <p:cNvSpPr>
              <a:spLocks/>
            </p:cNvSpPr>
            <p:nvPr userDrawn="1"/>
          </p:nvSpPr>
          <p:spPr bwMode="auto">
            <a:xfrm>
              <a:off x="668" y="3590"/>
              <a:ext cx="364" cy="174"/>
            </a:xfrm>
            <a:custGeom>
              <a:avLst/>
              <a:gdLst>
                <a:gd name="T0" fmla="*/ 87 w 728"/>
                <a:gd name="T1" fmla="*/ 0 h 348"/>
                <a:gd name="T2" fmla="*/ 0 w 728"/>
                <a:gd name="T3" fmla="*/ 14 h 348"/>
                <a:gd name="T4" fmla="*/ 4 w 728"/>
                <a:gd name="T5" fmla="*/ 44 h 348"/>
                <a:gd name="T6" fmla="*/ 90 w 728"/>
                <a:gd name="T7" fmla="*/ 30 h 348"/>
                <a:gd name="T8" fmla="*/ 91 w 728"/>
                <a:gd name="T9" fmla="*/ 6 h 348"/>
                <a:gd name="T10" fmla="*/ 87 w 728"/>
                <a:gd name="T11" fmla="*/ 0 h 348"/>
                <a:gd name="T12" fmla="*/ 87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9" name="Freeform 19"/>
            <p:cNvSpPr>
              <a:spLocks/>
            </p:cNvSpPr>
            <p:nvPr userDrawn="1"/>
          </p:nvSpPr>
          <p:spPr bwMode="auto">
            <a:xfrm>
              <a:off x="347" y="3693"/>
              <a:ext cx="156" cy="67"/>
            </a:xfrm>
            <a:custGeom>
              <a:avLst/>
              <a:gdLst>
                <a:gd name="T0" fmla="*/ 34 w 312"/>
                <a:gd name="T1" fmla="*/ 0 h 135"/>
                <a:gd name="T2" fmla="*/ 0 w 312"/>
                <a:gd name="T3" fmla="*/ 9 h 135"/>
                <a:gd name="T4" fmla="*/ 39 w 312"/>
                <a:gd name="T5" fmla="*/ 16 h 135"/>
                <a:gd name="T6" fmla="*/ 34 w 312"/>
                <a:gd name="T7" fmla="*/ 0 h 135"/>
                <a:gd name="T8" fmla="*/ 34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nvGrpSpPr>
            <p:cNvPr id="1060" name="Group 20"/>
            <p:cNvGrpSpPr>
              <a:grpSpLocks/>
            </p:cNvGrpSpPr>
            <p:nvPr userDrawn="1"/>
          </p:nvGrpSpPr>
          <p:grpSpPr bwMode="auto">
            <a:xfrm>
              <a:off x="5" y="3490"/>
              <a:ext cx="1124" cy="780"/>
              <a:chOff x="5" y="3490"/>
              <a:chExt cx="1124" cy="780"/>
            </a:xfrm>
          </p:grpSpPr>
          <p:grpSp>
            <p:nvGrpSpPr>
              <p:cNvPr id="1061" name="Group 21"/>
              <p:cNvGrpSpPr>
                <a:grpSpLocks/>
              </p:cNvGrpSpPr>
              <p:nvPr userDrawn="1"/>
            </p:nvGrpSpPr>
            <p:grpSpPr bwMode="auto">
              <a:xfrm>
                <a:off x="499" y="3562"/>
                <a:ext cx="548" cy="708"/>
                <a:chOff x="499" y="3562"/>
                <a:chExt cx="548" cy="708"/>
              </a:xfrm>
            </p:grpSpPr>
            <p:sp>
              <p:nvSpPr>
                <p:cNvPr id="1074" name="Freeform 22"/>
                <p:cNvSpPr>
                  <a:spLocks/>
                </p:cNvSpPr>
                <p:nvPr userDrawn="1"/>
              </p:nvSpPr>
              <p:spPr bwMode="auto">
                <a:xfrm>
                  <a:off x="499" y="3587"/>
                  <a:ext cx="157" cy="87"/>
                </a:xfrm>
                <a:custGeom>
                  <a:avLst/>
                  <a:gdLst>
                    <a:gd name="T0" fmla="*/ 0 w 313"/>
                    <a:gd name="T1" fmla="*/ 13 h 175"/>
                    <a:gd name="T2" fmla="*/ 15 w 313"/>
                    <a:gd name="T3" fmla="*/ 1 h 175"/>
                    <a:gd name="T4" fmla="*/ 27 w 313"/>
                    <a:gd name="T5" fmla="*/ 0 h 175"/>
                    <a:gd name="T6" fmla="*/ 37 w 313"/>
                    <a:gd name="T7" fmla="*/ 3 h 175"/>
                    <a:gd name="T8" fmla="*/ 40 w 313"/>
                    <a:gd name="T9" fmla="*/ 11 h 175"/>
                    <a:gd name="T10" fmla="*/ 21 w 313"/>
                    <a:gd name="T11" fmla="*/ 8 h 175"/>
                    <a:gd name="T12" fmla="*/ 10 w 313"/>
                    <a:gd name="T13" fmla="*/ 12 h 175"/>
                    <a:gd name="T14" fmla="*/ 2 w 313"/>
                    <a:gd name="T15" fmla="*/ 21 h 175"/>
                    <a:gd name="T16" fmla="*/ 0 w 313"/>
                    <a:gd name="T17" fmla="*/ 13 h 175"/>
                    <a:gd name="T18" fmla="*/ 0 w 313"/>
                    <a:gd name="T19" fmla="*/ 13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5" name="Freeform 23"/>
                <p:cNvSpPr>
                  <a:spLocks/>
                </p:cNvSpPr>
                <p:nvPr userDrawn="1"/>
              </p:nvSpPr>
              <p:spPr bwMode="auto">
                <a:xfrm>
                  <a:off x="636" y="4137"/>
                  <a:ext cx="115" cy="133"/>
                </a:xfrm>
                <a:custGeom>
                  <a:avLst/>
                  <a:gdLst>
                    <a:gd name="T0" fmla="*/ 0 w 230"/>
                    <a:gd name="T1" fmla="*/ 5 h 266"/>
                    <a:gd name="T2" fmla="*/ 20 w 230"/>
                    <a:gd name="T3" fmla="*/ 34 h 266"/>
                    <a:gd name="T4" fmla="*/ 29 w 230"/>
                    <a:gd name="T5" fmla="*/ 32 h 266"/>
                    <a:gd name="T6" fmla="*/ 28 w 230"/>
                    <a:gd name="T7" fmla="*/ 3 h 266"/>
                    <a:gd name="T8" fmla="*/ 21 w 230"/>
                    <a:gd name="T9" fmla="*/ 0 h 266"/>
                    <a:gd name="T10" fmla="*/ 23 w 230"/>
                    <a:gd name="T11" fmla="*/ 25 h 266"/>
                    <a:gd name="T12" fmla="*/ 9 w 230"/>
                    <a:gd name="T13" fmla="*/ 1 h 266"/>
                    <a:gd name="T14" fmla="*/ 0 w 230"/>
                    <a:gd name="T15" fmla="*/ 5 h 266"/>
                    <a:gd name="T16" fmla="*/ 0 w 230"/>
                    <a:gd name="T17" fmla="*/ 5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6" name="Freeform 24"/>
                <p:cNvSpPr>
                  <a:spLocks/>
                </p:cNvSpPr>
                <p:nvPr userDrawn="1"/>
              </p:nvSpPr>
              <p:spPr bwMode="auto">
                <a:xfrm>
                  <a:off x="1004" y="3562"/>
                  <a:ext cx="43" cy="117"/>
                </a:xfrm>
                <a:custGeom>
                  <a:avLst/>
                  <a:gdLst>
                    <a:gd name="T0" fmla="*/ 0 w 87"/>
                    <a:gd name="T1" fmla="*/ 3 h 234"/>
                    <a:gd name="T2" fmla="*/ 4 w 87"/>
                    <a:gd name="T3" fmla="*/ 12 h 234"/>
                    <a:gd name="T4" fmla="*/ 5 w 87"/>
                    <a:gd name="T5" fmla="*/ 20 h 234"/>
                    <a:gd name="T6" fmla="*/ 3 w 87"/>
                    <a:gd name="T7" fmla="*/ 30 h 234"/>
                    <a:gd name="T8" fmla="*/ 10 w 87"/>
                    <a:gd name="T9" fmla="*/ 28 h 234"/>
                    <a:gd name="T10" fmla="*/ 10 w 87"/>
                    <a:gd name="T11" fmla="*/ 15 h 234"/>
                    <a:gd name="T12" fmla="*/ 5 w 87"/>
                    <a:gd name="T13" fmla="*/ 0 h 234"/>
                    <a:gd name="T14" fmla="*/ 0 w 87"/>
                    <a:gd name="T15" fmla="*/ 3 h 234"/>
                    <a:gd name="T16" fmla="*/ 0 w 87"/>
                    <a:gd name="T17" fmla="*/ 3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sp>
            <p:nvSpPr>
              <p:cNvPr id="1062" name="Freeform 25"/>
              <p:cNvSpPr>
                <a:spLocks/>
              </p:cNvSpPr>
              <p:nvPr userDrawn="1"/>
            </p:nvSpPr>
            <p:spPr bwMode="auto">
              <a:xfrm>
                <a:off x="76" y="3732"/>
                <a:ext cx="595" cy="250"/>
              </a:xfrm>
              <a:custGeom>
                <a:avLst/>
                <a:gdLst>
                  <a:gd name="T0" fmla="*/ 13 w 1190"/>
                  <a:gd name="T1" fmla="*/ 0 h 500"/>
                  <a:gd name="T2" fmla="*/ 149 w 1190"/>
                  <a:gd name="T3" fmla="*/ 62 h 500"/>
                  <a:gd name="T4" fmla="*/ 135 w 1190"/>
                  <a:gd name="T5" fmla="*/ 63 h 500"/>
                  <a:gd name="T6" fmla="*/ 0 w 1190"/>
                  <a:gd name="T7" fmla="*/ 4 h 500"/>
                  <a:gd name="T8" fmla="*/ 13 w 1190"/>
                  <a:gd name="T9" fmla="*/ 0 h 500"/>
                  <a:gd name="T10" fmla="*/ 13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3" name="Freeform 26"/>
              <p:cNvSpPr>
                <a:spLocks/>
              </p:cNvSpPr>
              <p:nvPr userDrawn="1"/>
            </p:nvSpPr>
            <p:spPr bwMode="auto">
              <a:xfrm>
                <a:off x="260" y="3886"/>
                <a:ext cx="244" cy="148"/>
              </a:xfrm>
              <a:custGeom>
                <a:avLst/>
                <a:gdLst>
                  <a:gd name="T0" fmla="*/ 1 w 489"/>
                  <a:gd name="T1" fmla="*/ 5 h 296"/>
                  <a:gd name="T2" fmla="*/ 20 w 489"/>
                  <a:gd name="T3" fmla="*/ 9 h 296"/>
                  <a:gd name="T4" fmla="*/ 40 w 489"/>
                  <a:gd name="T5" fmla="*/ 18 h 296"/>
                  <a:gd name="T6" fmla="*/ 55 w 489"/>
                  <a:gd name="T7" fmla="*/ 31 h 296"/>
                  <a:gd name="T8" fmla="*/ 40 w 489"/>
                  <a:gd name="T9" fmla="*/ 29 h 296"/>
                  <a:gd name="T10" fmla="*/ 17 w 489"/>
                  <a:gd name="T11" fmla="*/ 19 h 296"/>
                  <a:gd name="T12" fmla="*/ 6 w 489"/>
                  <a:gd name="T13" fmla="*/ 10 h 296"/>
                  <a:gd name="T14" fmla="*/ 13 w 489"/>
                  <a:gd name="T15" fmla="*/ 21 h 296"/>
                  <a:gd name="T16" fmla="*/ 34 w 489"/>
                  <a:gd name="T17" fmla="*/ 34 h 296"/>
                  <a:gd name="T18" fmla="*/ 58 w 489"/>
                  <a:gd name="T19" fmla="*/ 37 h 296"/>
                  <a:gd name="T20" fmla="*/ 61 w 489"/>
                  <a:gd name="T21" fmla="*/ 28 h 296"/>
                  <a:gd name="T22" fmla="*/ 49 w 489"/>
                  <a:gd name="T23" fmla="*/ 15 h 296"/>
                  <a:gd name="T24" fmla="*/ 21 w 489"/>
                  <a:gd name="T25" fmla="*/ 3 h 296"/>
                  <a:gd name="T26" fmla="*/ 0 w 489"/>
                  <a:gd name="T27" fmla="*/ 0 h 296"/>
                  <a:gd name="T28" fmla="*/ 1 w 489"/>
                  <a:gd name="T29" fmla="*/ 5 h 296"/>
                  <a:gd name="T30" fmla="*/ 1 w 489"/>
                  <a:gd name="T31" fmla="*/ 5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4" name="Freeform 27"/>
              <p:cNvSpPr>
                <a:spLocks/>
              </p:cNvSpPr>
              <p:nvPr userDrawn="1"/>
            </p:nvSpPr>
            <p:spPr bwMode="auto">
              <a:xfrm>
                <a:off x="565" y="3680"/>
                <a:ext cx="107" cy="238"/>
              </a:xfrm>
              <a:custGeom>
                <a:avLst/>
                <a:gdLst>
                  <a:gd name="T0" fmla="*/ 3 w 213"/>
                  <a:gd name="T1" fmla="*/ 0 h 478"/>
                  <a:gd name="T2" fmla="*/ 12 w 213"/>
                  <a:gd name="T3" fmla="*/ 3 h 478"/>
                  <a:gd name="T4" fmla="*/ 10 w 213"/>
                  <a:gd name="T5" fmla="*/ 24 h 478"/>
                  <a:gd name="T6" fmla="*/ 14 w 213"/>
                  <a:gd name="T7" fmla="*/ 40 h 478"/>
                  <a:gd name="T8" fmla="*/ 27 w 213"/>
                  <a:gd name="T9" fmla="*/ 56 h 478"/>
                  <a:gd name="T10" fmla="*/ 13 w 213"/>
                  <a:gd name="T11" fmla="*/ 59 h 478"/>
                  <a:gd name="T12" fmla="*/ 4 w 213"/>
                  <a:gd name="T13" fmla="*/ 42 h 478"/>
                  <a:gd name="T14" fmla="*/ 0 w 213"/>
                  <a:gd name="T15" fmla="*/ 7 h 478"/>
                  <a:gd name="T16" fmla="*/ 3 w 213"/>
                  <a:gd name="T17" fmla="*/ 0 h 478"/>
                  <a:gd name="T18" fmla="*/ 3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nvGrpSpPr>
              <p:cNvPr id="1065" name="Group 28"/>
              <p:cNvGrpSpPr>
                <a:grpSpLocks/>
              </p:cNvGrpSpPr>
              <p:nvPr userDrawn="1"/>
            </p:nvGrpSpPr>
            <p:grpSpPr bwMode="auto">
              <a:xfrm>
                <a:off x="5" y="3490"/>
                <a:ext cx="1124" cy="678"/>
                <a:chOff x="5" y="3490"/>
                <a:chExt cx="1124" cy="678"/>
              </a:xfrm>
            </p:grpSpPr>
            <p:sp>
              <p:nvSpPr>
                <p:cNvPr id="1066" name="Freeform 29"/>
                <p:cNvSpPr>
                  <a:spLocks/>
                </p:cNvSpPr>
                <p:nvPr userDrawn="1"/>
              </p:nvSpPr>
              <p:spPr bwMode="auto">
                <a:xfrm>
                  <a:off x="669" y="4048"/>
                  <a:ext cx="75" cy="87"/>
                </a:xfrm>
                <a:custGeom>
                  <a:avLst/>
                  <a:gdLst>
                    <a:gd name="T0" fmla="*/ 14 w 150"/>
                    <a:gd name="T1" fmla="*/ 0 h 173"/>
                    <a:gd name="T2" fmla="*/ 5 w 150"/>
                    <a:gd name="T3" fmla="*/ 9 h 173"/>
                    <a:gd name="T4" fmla="*/ 0 w 150"/>
                    <a:gd name="T5" fmla="*/ 22 h 173"/>
                    <a:gd name="T6" fmla="*/ 10 w 150"/>
                    <a:gd name="T7" fmla="*/ 20 h 173"/>
                    <a:gd name="T8" fmla="*/ 13 w 150"/>
                    <a:gd name="T9" fmla="*/ 11 h 173"/>
                    <a:gd name="T10" fmla="*/ 19 w 150"/>
                    <a:gd name="T11" fmla="*/ 4 h 173"/>
                    <a:gd name="T12" fmla="*/ 14 w 150"/>
                    <a:gd name="T13" fmla="*/ 0 h 173"/>
                    <a:gd name="T14" fmla="*/ 14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7" name="Freeform 30"/>
                <p:cNvSpPr>
                  <a:spLocks/>
                </p:cNvSpPr>
                <p:nvPr userDrawn="1"/>
              </p:nvSpPr>
              <p:spPr bwMode="auto">
                <a:xfrm>
                  <a:off x="5" y="3728"/>
                  <a:ext cx="842" cy="440"/>
                </a:xfrm>
                <a:custGeom>
                  <a:avLst/>
                  <a:gdLst>
                    <a:gd name="T0" fmla="*/ 20 w 1684"/>
                    <a:gd name="T1" fmla="*/ 0 h 880"/>
                    <a:gd name="T2" fmla="*/ 8 w 1684"/>
                    <a:gd name="T3" fmla="*/ 7 h 880"/>
                    <a:gd name="T4" fmla="*/ 0 w 1684"/>
                    <a:gd name="T5" fmla="*/ 26 h 880"/>
                    <a:gd name="T6" fmla="*/ 9 w 1684"/>
                    <a:gd name="T7" fmla="*/ 45 h 880"/>
                    <a:gd name="T8" fmla="*/ 148 w 1684"/>
                    <a:gd name="T9" fmla="*/ 109 h 880"/>
                    <a:gd name="T10" fmla="*/ 178 w 1684"/>
                    <a:gd name="T11" fmla="*/ 105 h 880"/>
                    <a:gd name="T12" fmla="*/ 202 w 1684"/>
                    <a:gd name="T13" fmla="*/ 110 h 880"/>
                    <a:gd name="T14" fmla="*/ 211 w 1684"/>
                    <a:gd name="T15" fmla="*/ 101 h 880"/>
                    <a:gd name="T16" fmla="*/ 188 w 1684"/>
                    <a:gd name="T17" fmla="*/ 83 h 880"/>
                    <a:gd name="T18" fmla="*/ 179 w 1684"/>
                    <a:gd name="T19" fmla="*/ 64 h 880"/>
                    <a:gd name="T20" fmla="*/ 172 w 1684"/>
                    <a:gd name="T21" fmla="*/ 66 h 880"/>
                    <a:gd name="T22" fmla="*/ 180 w 1684"/>
                    <a:gd name="T23" fmla="*/ 83 h 880"/>
                    <a:gd name="T24" fmla="*/ 198 w 1684"/>
                    <a:gd name="T25" fmla="*/ 102 h 880"/>
                    <a:gd name="T26" fmla="*/ 177 w 1684"/>
                    <a:gd name="T27" fmla="*/ 99 h 880"/>
                    <a:gd name="T28" fmla="*/ 153 w 1684"/>
                    <a:gd name="T29" fmla="*/ 102 h 880"/>
                    <a:gd name="T30" fmla="*/ 157 w 1684"/>
                    <a:gd name="T31" fmla="*/ 82 h 880"/>
                    <a:gd name="T32" fmla="*/ 168 w 1684"/>
                    <a:gd name="T33" fmla="*/ 68 h 880"/>
                    <a:gd name="T34" fmla="*/ 156 w 1684"/>
                    <a:gd name="T35" fmla="*/ 69 h 880"/>
                    <a:gd name="T36" fmla="*/ 146 w 1684"/>
                    <a:gd name="T37" fmla="*/ 83 h 880"/>
                    <a:gd name="T38" fmla="*/ 143 w 1684"/>
                    <a:gd name="T39" fmla="*/ 99 h 880"/>
                    <a:gd name="T40" fmla="*/ 14 w 1684"/>
                    <a:gd name="T41" fmla="*/ 39 h 880"/>
                    <a:gd name="T42" fmla="*/ 10 w 1684"/>
                    <a:gd name="T43" fmla="*/ 27 h 880"/>
                    <a:gd name="T44" fmla="*/ 13 w 1684"/>
                    <a:gd name="T45" fmla="*/ 12 h 880"/>
                    <a:gd name="T46" fmla="*/ 28 w 1684"/>
                    <a:gd name="T47" fmla="*/ 0 h 880"/>
                    <a:gd name="T48" fmla="*/ 20 w 1684"/>
                    <a:gd name="T49" fmla="*/ 0 h 880"/>
                    <a:gd name="T50" fmla="*/ 2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8" name="Freeform 31"/>
                <p:cNvSpPr>
                  <a:spLocks/>
                </p:cNvSpPr>
                <p:nvPr userDrawn="1"/>
              </p:nvSpPr>
              <p:spPr bwMode="auto">
                <a:xfrm>
                  <a:off x="106" y="3770"/>
                  <a:ext cx="80" cy="167"/>
                </a:xfrm>
                <a:custGeom>
                  <a:avLst/>
                  <a:gdLst>
                    <a:gd name="T0" fmla="*/ 15 w 160"/>
                    <a:gd name="T1" fmla="*/ 0 h 335"/>
                    <a:gd name="T2" fmla="*/ 3 w 160"/>
                    <a:gd name="T3" fmla="*/ 13 h 335"/>
                    <a:gd name="T4" fmla="*/ 0 w 160"/>
                    <a:gd name="T5" fmla="*/ 28 h 335"/>
                    <a:gd name="T6" fmla="*/ 5 w 160"/>
                    <a:gd name="T7" fmla="*/ 39 h 335"/>
                    <a:gd name="T8" fmla="*/ 12 w 160"/>
                    <a:gd name="T9" fmla="*/ 41 h 335"/>
                    <a:gd name="T10" fmla="*/ 10 w 160"/>
                    <a:gd name="T11" fmla="*/ 19 h 335"/>
                    <a:gd name="T12" fmla="*/ 20 w 160"/>
                    <a:gd name="T13" fmla="*/ 2 h 335"/>
                    <a:gd name="T14" fmla="*/ 15 w 160"/>
                    <a:gd name="T15" fmla="*/ 0 h 335"/>
                    <a:gd name="T16" fmla="*/ 15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9" name="Freeform 32"/>
                <p:cNvSpPr>
                  <a:spLocks/>
                </p:cNvSpPr>
                <p:nvPr userDrawn="1"/>
              </p:nvSpPr>
              <p:spPr bwMode="auto">
                <a:xfrm>
                  <a:off x="449" y="3490"/>
                  <a:ext cx="322" cy="594"/>
                </a:xfrm>
                <a:custGeom>
                  <a:avLst/>
                  <a:gdLst>
                    <a:gd name="T0" fmla="*/ 28 w 642"/>
                    <a:gd name="T1" fmla="*/ 112 h 1188"/>
                    <a:gd name="T2" fmla="*/ 0 w 642"/>
                    <a:gd name="T3" fmla="*/ 16 h 1188"/>
                    <a:gd name="T4" fmla="*/ 11 w 642"/>
                    <a:gd name="T5" fmla="*/ 5 h 1188"/>
                    <a:gd name="T6" fmla="*/ 33 w 642"/>
                    <a:gd name="T7" fmla="*/ 0 h 1188"/>
                    <a:gd name="T8" fmla="*/ 50 w 642"/>
                    <a:gd name="T9" fmla="*/ 8 h 1188"/>
                    <a:gd name="T10" fmla="*/ 81 w 642"/>
                    <a:gd name="T11" fmla="*/ 149 h 1188"/>
                    <a:gd name="T12" fmla="*/ 70 w 642"/>
                    <a:gd name="T13" fmla="*/ 137 h 1188"/>
                    <a:gd name="T14" fmla="*/ 45 w 642"/>
                    <a:gd name="T15" fmla="*/ 13 h 1188"/>
                    <a:gd name="T16" fmla="*/ 29 w 642"/>
                    <a:gd name="T17" fmla="*/ 8 h 1188"/>
                    <a:gd name="T18" fmla="*/ 15 w 642"/>
                    <a:gd name="T19" fmla="*/ 10 h 1188"/>
                    <a:gd name="T20" fmla="*/ 10 w 642"/>
                    <a:gd name="T21" fmla="*/ 18 h 1188"/>
                    <a:gd name="T22" fmla="*/ 39 w 642"/>
                    <a:gd name="T23" fmla="*/ 116 h 1188"/>
                    <a:gd name="T24" fmla="*/ 28 w 642"/>
                    <a:gd name="T25" fmla="*/ 112 h 1188"/>
                    <a:gd name="T26" fmla="*/ 28 w 642"/>
                    <a:gd name="T27" fmla="*/ 112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0" name="Freeform 33"/>
                <p:cNvSpPr>
                  <a:spLocks/>
                </p:cNvSpPr>
                <p:nvPr userDrawn="1"/>
              </p:nvSpPr>
              <p:spPr bwMode="auto">
                <a:xfrm>
                  <a:off x="578" y="3650"/>
                  <a:ext cx="96" cy="252"/>
                </a:xfrm>
                <a:custGeom>
                  <a:avLst/>
                  <a:gdLst>
                    <a:gd name="T0" fmla="*/ 0 w 192"/>
                    <a:gd name="T1" fmla="*/ 4 h 504"/>
                    <a:gd name="T2" fmla="*/ 10 w 192"/>
                    <a:gd name="T3" fmla="*/ 25 h 504"/>
                    <a:gd name="T4" fmla="*/ 15 w 192"/>
                    <a:gd name="T5" fmla="*/ 40 h 504"/>
                    <a:gd name="T6" fmla="*/ 15 w 192"/>
                    <a:gd name="T7" fmla="*/ 63 h 504"/>
                    <a:gd name="T8" fmla="*/ 24 w 192"/>
                    <a:gd name="T9" fmla="*/ 63 h 504"/>
                    <a:gd name="T10" fmla="*/ 24 w 192"/>
                    <a:gd name="T11" fmla="*/ 45 h 504"/>
                    <a:gd name="T12" fmla="*/ 21 w 192"/>
                    <a:gd name="T13" fmla="*/ 26 h 504"/>
                    <a:gd name="T14" fmla="*/ 13 w 192"/>
                    <a:gd name="T15" fmla="*/ 8 h 504"/>
                    <a:gd name="T16" fmla="*/ 8 w 192"/>
                    <a:gd name="T17" fmla="*/ 0 h 504"/>
                    <a:gd name="T18" fmla="*/ 0 w 192"/>
                    <a:gd name="T19" fmla="*/ 4 h 504"/>
                    <a:gd name="T20" fmla="*/ 0 w 192"/>
                    <a:gd name="T21" fmla="*/ 4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1" name="Freeform 34"/>
                <p:cNvSpPr>
                  <a:spLocks/>
                </p:cNvSpPr>
                <p:nvPr userDrawn="1"/>
              </p:nvSpPr>
              <p:spPr bwMode="auto">
                <a:xfrm>
                  <a:off x="328" y="3630"/>
                  <a:ext cx="195" cy="135"/>
                </a:xfrm>
                <a:custGeom>
                  <a:avLst/>
                  <a:gdLst>
                    <a:gd name="T0" fmla="*/ 38 w 390"/>
                    <a:gd name="T1" fmla="*/ 0 h 269"/>
                    <a:gd name="T2" fmla="*/ 33 w 390"/>
                    <a:gd name="T3" fmla="*/ 3 h 269"/>
                    <a:gd name="T4" fmla="*/ 32 w 390"/>
                    <a:gd name="T5" fmla="*/ 9 h 269"/>
                    <a:gd name="T6" fmla="*/ 0 w 390"/>
                    <a:gd name="T7" fmla="*/ 22 h 269"/>
                    <a:gd name="T8" fmla="*/ 0 w 390"/>
                    <a:gd name="T9" fmla="*/ 28 h 269"/>
                    <a:gd name="T10" fmla="*/ 36 w 390"/>
                    <a:gd name="T11" fmla="*/ 29 h 269"/>
                    <a:gd name="T12" fmla="*/ 40 w 390"/>
                    <a:gd name="T13" fmla="*/ 34 h 269"/>
                    <a:gd name="T14" fmla="*/ 49 w 390"/>
                    <a:gd name="T15" fmla="*/ 34 h 269"/>
                    <a:gd name="T16" fmla="*/ 48 w 390"/>
                    <a:gd name="T17" fmla="*/ 24 h 269"/>
                    <a:gd name="T18" fmla="*/ 15 w 390"/>
                    <a:gd name="T19" fmla="*/ 22 h 269"/>
                    <a:gd name="T20" fmla="*/ 42 w 390"/>
                    <a:gd name="T21" fmla="*/ 12 h 269"/>
                    <a:gd name="T22" fmla="*/ 38 w 390"/>
                    <a:gd name="T23" fmla="*/ 0 h 269"/>
                    <a:gd name="T24" fmla="*/ 38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2" name="Freeform 35"/>
                <p:cNvSpPr>
                  <a:spLocks/>
                </p:cNvSpPr>
                <p:nvPr userDrawn="1"/>
              </p:nvSpPr>
              <p:spPr bwMode="auto">
                <a:xfrm>
                  <a:off x="658" y="3538"/>
                  <a:ext cx="471" cy="212"/>
                </a:xfrm>
                <a:custGeom>
                  <a:avLst/>
                  <a:gdLst>
                    <a:gd name="T0" fmla="*/ 0 w 941"/>
                    <a:gd name="T1" fmla="*/ 17 h 424"/>
                    <a:gd name="T2" fmla="*/ 108 w 941"/>
                    <a:gd name="T3" fmla="*/ 0 h 424"/>
                    <a:gd name="T4" fmla="*/ 116 w 941"/>
                    <a:gd name="T5" fmla="*/ 10 h 424"/>
                    <a:gd name="T6" fmla="*/ 118 w 941"/>
                    <a:gd name="T7" fmla="*/ 23 h 424"/>
                    <a:gd name="T8" fmla="*/ 113 w 941"/>
                    <a:gd name="T9" fmla="*/ 36 h 424"/>
                    <a:gd name="T10" fmla="*/ 8 w 941"/>
                    <a:gd name="T11" fmla="*/ 53 h 424"/>
                    <a:gd name="T12" fmla="*/ 7 w 941"/>
                    <a:gd name="T13" fmla="*/ 48 h 424"/>
                    <a:gd name="T14" fmla="*/ 108 w 941"/>
                    <a:gd name="T15" fmla="*/ 31 h 424"/>
                    <a:gd name="T16" fmla="*/ 112 w 941"/>
                    <a:gd name="T17" fmla="*/ 19 h 424"/>
                    <a:gd name="T18" fmla="*/ 105 w 941"/>
                    <a:gd name="T19" fmla="*/ 8 h 424"/>
                    <a:gd name="T20" fmla="*/ 0 w 941"/>
                    <a:gd name="T21" fmla="*/ 24 h 424"/>
                    <a:gd name="T22" fmla="*/ 0 w 941"/>
                    <a:gd name="T23" fmla="*/ 17 h 424"/>
                    <a:gd name="T24" fmla="*/ 0 w 941"/>
                    <a:gd name="T25" fmla="*/ 17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3" name="Freeform 36"/>
                <p:cNvSpPr>
                  <a:spLocks/>
                </p:cNvSpPr>
                <p:nvPr userDrawn="1"/>
              </p:nvSpPr>
              <p:spPr bwMode="auto">
                <a:xfrm>
                  <a:off x="717" y="3606"/>
                  <a:ext cx="245" cy="86"/>
                </a:xfrm>
                <a:custGeom>
                  <a:avLst/>
                  <a:gdLst>
                    <a:gd name="T0" fmla="*/ 0 w 488"/>
                    <a:gd name="T1" fmla="*/ 15 h 173"/>
                    <a:gd name="T2" fmla="*/ 9 w 488"/>
                    <a:gd name="T3" fmla="*/ 21 h 173"/>
                    <a:gd name="T4" fmla="*/ 28 w 488"/>
                    <a:gd name="T5" fmla="*/ 20 h 173"/>
                    <a:gd name="T6" fmla="*/ 53 w 488"/>
                    <a:gd name="T7" fmla="*/ 14 h 173"/>
                    <a:gd name="T8" fmla="*/ 62 w 488"/>
                    <a:gd name="T9" fmla="*/ 5 h 173"/>
                    <a:gd name="T10" fmla="*/ 56 w 488"/>
                    <a:gd name="T11" fmla="*/ 0 h 173"/>
                    <a:gd name="T12" fmla="*/ 32 w 488"/>
                    <a:gd name="T13" fmla="*/ 0 h 173"/>
                    <a:gd name="T14" fmla="*/ 14 w 488"/>
                    <a:gd name="T15" fmla="*/ 1 h 173"/>
                    <a:gd name="T16" fmla="*/ 2 w 488"/>
                    <a:gd name="T17" fmla="*/ 9 h 173"/>
                    <a:gd name="T18" fmla="*/ 14 w 488"/>
                    <a:gd name="T19" fmla="*/ 11 h 173"/>
                    <a:gd name="T20" fmla="*/ 35 w 488"/>
                    <a:gd name="T21" fmla="*/ 6 h 173"/>
                    <a:gd name="T22" fmla="*/ 53 w 488"/>
                    <a:gd name="T23" fmla="*/ 6 h 173"/>
                    <a:gd name="T24" fmla="*/ 34 w 488"/>
                    <a:gd name="T25" fmla="*/ 13 h 173"/>
                    <a:gd name="T26" fmla="*/ 18 w 488"/>
                    <a:gd name="T27" fmla="*/ 15 h 173"/>
                    <a:gd name="T28" fmla="*/ 0 w 488"/>
                    <a:gd name="T29" fmla="*/ 15 h 173"/>
                    <a:gd name="T30" fmla="*/ 0 w 488"/>
                    <a:gd name="T31" fmla="*/ 15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grpSp>
      </p:grpSp>
      <p:grpSp>
        <p:nvGrpSpPr>
          <p:cNvPr id="1035" name="Group 37"/>
          <p:cNvGrpSpPr>
            <a:grpSpLocks/>
          </p:cNvGrpSpPr>
          <p:nvPr/>
        </p:nvGrpSpPr>
        <p:grpSpPr bwMode="auto">
          <a:xfrm>
            <a:off x="8680450" y="2116138"/>
            <a:ext cx="385763" cy="4308475"/>
            <a:chOff x="5468" y="1333"/>
            <a:chExt cx="243" cy="2714"/>
          </a:xfrm>
        </p:grpSpPr>
        <p:sp>
          <p:nvSpPr>
            <p:cNvPr id="1049" name="Freeform 38"/>
            <p:cNvSpPr>
              <a:spLocks/>
            </p:cNvSpPr>
            <p:nvPr userDrawn="1"/>
          </p:nvSpPr>
          <p:spPr bwMode="auto">
            <a:xfrm flipH="1">
              <a:off x="5468" y="2620"/>
              <a:ext cx="205" cy="1427"/>
            </a:xfrm>
            <a:custGeom>
              <a:avLst/>
              <a:gdLst>
                <a:gd name="T0" fmla="*/ 13 w 772"/>
                <a:gd name="T1" fmla="*/ 263 h 3266"/>
                <a:gd name="T2" fmla="*/ 7 w 772"/>
                <a:gd name="T3" fmla="*/ 246 h 3266"/>
                <a:gd name="T4" fmla="*/ 6 w 772"/>
                <a:gd name="T5" fmla="*/ 232 h 3266"/>
                <a:gd name="T6" fmla="*/ 7 w 772"/>
                <a:gd name="T7" fmla="*/ 212 h 3266"/>
                <a:gd name="T8" fmla="*/ 11 w 772"/>
                <a:gd name="T9" fmla="*/ 188 h 3266"/>
                <a:gd name="T10" fmla="*/ 12 w 772"/>
                <a:gd name="T11" fmla="*/ 173 h 3266"/>
                <a:gd name="T12" fmla="*/ 11 w 772"/>
                <a:gd name="T13" fmla="*/ 163 h 3266"/>
                <a:gd name="T14" fmla="*/ 7 w 772"/>
                <a:gd name="T15" fmla="*/ 155 h 3266"/>
                <a:gd name="T16" fmla="*/ 7 w 772"/>
                <a:gd name="T17" fmla="*/ 145 h 3266"/>
                <a:gd name="T18" fmla="*/ 8 w 772"/>
                <a:gd name="T19" fmla="*/ 132 h 3266"/>
                <a:gd name="T20" fmla="*/ 14 w 772"/>
                <a:gd name="T21" fmla="*/ 97 h 3266"/>
                <a:gd name="T22" fmla="*/ 14 w 772"/>
                <a:gd name="T23" fmla="*/ 79 h 3266"/>
                <a:gd name="T24" fmla="*/ 13 w 772"/>
                <a:gd name="T25" fmla="*/ 59 h 3266"/>
                <a:gd name="T26" fmla="*/ 8 w 772"/>
                <a:gd name="T27" fmla="*/ 50 h 3266"/>
                <a:gd name="T28" fmla="*/ 4 w 772"/>
                <a:gd name="T29" fmla="*/ 35 h 3266"/>
                <a:gd name="T30" fmla="*/ 0 w 772"/>
                <a:gd name="T31" fmla="*/ 0 h 3266"/>
                <a:gd name="T32" fmla="*/ 1 w 772"/>
                <a:gd name="T33" fmla="*/ 32 h 3266"/>
                <a:gd name="T34" fmla="*/ 3 w 772"/>
                <a:gd name="T35" fmla="*/ 51 h 3266"/>
                <a:gd name="T36" fmla="*/ 7 w 772"/>
                <a:gd name="T37" fmla="*/ 63 h 3266"/>
                <a:gd name="T38" fmla="*/ 11 w 772"/>
                <a:gd name="T39" fmla="*/ 69 h 3266"/>
                <a:gd name="T40" fmla="*/ 11 w 772"/>
                <a:gd name="T41" fmla="*/ 87 h 3266"/>
                <a:gd name="T42" fmla="*/ 9 w 772"/>
                <a:gd name="T43" fmla="*/ 106 h 3266"/>
                <a:gd name="T44" fmla="*/ 5 w 772"/>
                <a:gd name="T45" fmla="*/ 138 h 3266"/>
                <a:gd name="T46" fmla="*/ 4 w 772"/>
                <a:gd name="T47" fmla="*/ 159 h 3266"/>
                <a:gd name="T48" fmla="*/ 9 w 772"/>
                <a:gd name="T49" fmla="*/ 171 h 3266"/>
                <a:gd name="T50" fmla="*/ 8 w 772"/>
                <a:gd name="T51" fmla="*/ 182 h 3266"/>
                <a:gd name="T52" fmla="*/ 5 w 772"/>
                <a:gd name="T53" fmla="*/ 204 h 3266"/>
                <a:gd name="T54" fmla="*/ 3 w 772"/>
                <a:gd name="T55" fmla="*/ 226 h 3266"/>
                <a:gd name="T56" fmla="*/ 5 w 772"/>
                <a:gd name="T57" fmla="*/ 249 h 3266"/>
                <a:gd name="T58" fmla="*/ 8 w 772"/>
                <a:gd name="T59" fmla="*/ 262 h 3266"/>
                <a:gd name="T60" fmla="*/ 12 w 772"/>
                <a:gd name="T61" fmla="*/ 272 h 3266"/>
                <a:gd name="T62" fmla="*/ 13 w 772"/>
                <a:gd name="T63" fmla="*/ 263 h 3266"/>
                <a:gd name="T64" fmla="*/ 13 w 772"/>
                <a:gd name="T65" fmla="*/ 263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0" name="Freeform 39"/>
            <p:cNvSpPr>
              <a:spLocks/>
            </p:cNvSpPr>
            <p:nvPr userDrawn="1"/>
          </p:nvSpPr>
          <p:spPr bwMode="auto">
            <a:xfrm flipH="1">
              <a:off x="5506" y="1333"/>
              <a:ext cx="205" cy="1633"/>
            </a:xfrm>
            <a:custGeom>
              <a:avLst/>
              <a:gdLst>
                <a:gd name="T0" fmla="*/ 13 w 772"/>
                <a:gd name="T1" fmla="*/ 395 h 3266"/>
                <a:gd name="T2" fmla="*/ 7 w 772"/>
                <a:gd name="T3" fmla="*/ 369 h 3266"/>
                <a:gd name="T4" fmla="*/ 6 w 772"/>
                <a:gd name="T5" fmla="*/ 348 h 3266"/>
                <a:gd name="T6" fmla="*/ 7 w 772"/>
                <a:gd name="T7" fmla="*/ 318 h 3266"/>
                <a:gd name="T8" fmla="*/ 11 w 772"/>
                <a:gd name="T9" fmla="*/ 282 h 3266"/>
                <a:gd name="T10" fmla="*/ 12 w 772"/>
                <a:gd name="T11" fmla="*/ 259 h 3266"/>
                <a:gd name="T12" fmla="*/ 11 w 772"/>
                <a:gd name="T13" fmla="*/ 244 h 3266"/>
                <a:gd name="T14" fmla="*/ 7 w 772"/>
                <a:gd name="T15" fmla="*/ 233 h 3266"/>
                <a:gd name="T16" fmla="*/ 7 w 772"/>
                <a:gd name="T17" fmla="*/ 219 h 3266"/>
                <a:gd name="T18" fmla="*/ 8 w 772"/>
                <a:gd name="T19" fmla="*/ 199 h 3266"/>
                <a:gd name="T20" fmla="*/ 14 w 772"/>
                <a:gd name="T21" fmla="*/ 145 h 3266"/>
                <a:gd name="T22" fmla="*/ 14 w 772"/>
                <a:gd name="T23" fmla="*/ 119 h 3266"/>
                <a:gd name="T24" fmla="*/ 13 w 772"/>
                <a:gd name="T25" fmla="*/ 90 h 3266"/>
                <a:gd name="T26" fmla="*/ 8 w 772"/>
                <a:gd name="T27" fmla="*/ 76 h 3266"/>
                <a:gd name="T28" fmla="*/ 4 w 772"/>
                <a:gd name="T29" fmla="*/ 53 h 3266"/>
                <a:gd name="T30" fmla="*/ 0 w 772"/>
                <a:gd name="T31" fmla="*/ 0 h 3266"/>
                <a:gd name="T32" fmla="*/ 1 w 772"/>
                <a:gd name="T33" fmla="*/ 48 h 3266"/>
                <a:gd name="T34" fmla="*/ 3 w 772"/>
                <a:gd name="T35" fmla="*/ 77 h 3266"/>
                <a:gd name="T36" fmla="*/ 7 w 772"/>
                <a:gd name="T37" fmla="*/ 95 h 3266"/>
                <a:gd name="T38" fmla="*/ 11 w 772"/>
                <a:gd name="T39" fmla="*/ 105 h 3266"/>
                <a:gd name="T40" fmla="*/ 11 w 772"/>
                <a:gd name="T41" fmla="*/ 131 h 3266"/>
                <a:gd name="T42" fmla="*/ 9 w 772"/>
                <a:gd name="T43" fmla="*/ 159 h 3266"/>
                <a:gd name="T44" fmla="*/ 5 w 772"/>
                <a:gd name="T45" fmla="*/ 208 h 3266"/>
                <a:gd name="T46" fmla="*/ 4 w 772"/>
                <a:gd name="T47" fmla="*/ 239 h 3266"/>
                <a:gd name="T48" fmla="*/ 9 w 772"/>
                <a:gd name="T49" fmla="*/ 257 h 3266"/>
                <a:gd name="T50" fmla="*/ 8 w 772"/>
                <a:gd name="T51" fmla="*/ 273 h 3266"/>
                <a:gd name="T52" fmla="*/ 5 w 772"/>
                <a:gd name="T53" fmla="*/ 307 h 3266"/>
                <a:gd name="T54" fmla="*/ 3 w 772"/>
                <a:gd name="T55" fmla="*/ 340 h 3266"/>
                <a:gd name="T56" fmla="*/ 5 w 772"/>
                <a:gd name="T57" fmla="*/ 375 h 3266"/>
                <a:gd name="T58" fmla="*/ 8 w 772"/>
                <a:gd name="T59" fmla="*/ 393 h 3266"/>
                <a:gd name="T60" fmla="*/ 12 w 772"/>
                <a:gd name="T61" fmla="*/ 409 h 3266"/>
                <a:gd name="T62" fmla="*/ 13 w 772"/>
                <a:gd name="T63" fmla="*/ 395 h 3266"/>
                <a:gd name="T64" fmla="*/ 13 w 772"/>
                <a:gd name="T65" fmla="*/ 395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grpSp>
        <p:nvGrpSpPr>
          <p:cNvPr id="1036" name="Group 40"/>
          <p:cNvGrpSpPr>
            <a:grpSpLocks/>
          </p:cNvGrpSpPr>
          <p:nvPr/>
        </p:nvGrpSpPr>
        <p:grpSpPr bwMode="auto">
          <a:xfrm>
            <a:off x="7318375" y="90488"/>
            <a:ext cx="2133600" cy="1911350"/>
            <a:chOff x="4610" y="57"/>
            <a:chExt cx="1344" cy="1204"/>
          </a:xfrm>
        </p:grpSpPr>
        <p:grpSp>
          <p:nvGrpSpPr>
            <p:cNvPr id="1037" name="Group 41"/>
            <p:cNvGrpSpPr>
              <a:grpSpLocks/>
            </p:cNvGrpSpPr>
            <p:nvPr userDrawn="1"/>
          </p:nvGrpSpPr>
          <p:grpSpPr bwMode="auto">
            <a:xfrm>
              <a:off x="4610" y="57"/>
              <a:ext cx="1344" cy="1204"/>
              <a:chOff x="4610" y="57"/>
              <a:chExt cx="1344" cy="1204"/>
            </a:xfrm>
          </p:grpSpPr>
          <p:sp>
            <p:nvSpPr>
              <p:cNvPr id="1039" name="Freeform 42"/>
              <p:cNvSpPr>
                <a:spLocks/>
              </p:cNvSpPr>
              <p:nvPr userDrawn="1"/>
            </p:nvSpPr>
            <p:spPr bwMode="auto">
              <a:xfrm rot="-3172564">
                <a:off x="5430" y="1086"/>
                <a:ext cx="62" cy="288"/>
              </a:xfrm>
              <a:custGeom>
                <a:avLst/>
                <a:gdLst>
                  <a:gd name="T0" fmla="*/ 2 w 245"/>
                  <a:gd name="T1" fmla="*/ 0 h 806"/>
                  <a:gd name="T2" fmla="*/ 2 w 245"/>
                  <a:gd name="T3" fmla="*/ 16 h 806"/>
                  <a:gd name="T4" fmla="*/ 0 w 245"/>
                  <a:gd name="T5" fmla="*/ 37 h 806"/>
                  <a:gd name="T6" fmla="*/ 1 w 245"/>
                  <a:gd name="T7" fmla="*/ 36 h 806"/>
                  <a:gd name="T8" fmla="*/ 4 w 245"/>
                  <a:gd name="T9" fmla="*/ 17 h 806"/>
                  <a:gd name="T10" fmla="*/ 4 w 245"/>
                  <a:gd name="T11" fmla="*/ 0 h 806"/>
                  <a:gd name="T12" fmla="*/ 2 w 245"/>
                  <a:gd name="T13" fmla="*/ 0 h 806"/>
                  <a:gd name="T14" fmla="*/ 2 w 245"/>
                  <a:gd name="T15" fmla="*/ 0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nvGrpSpPr>
              <p:cNvPr id="1040" name="Group 43"/>
              <p:cNvGrpSpPr>
                <a:grpSpLocks/>
              </p:cNvGrpSpPr>
              <p:nvPr userDrawn="1"/>
            </p:nvGrpSpPr>
            <p:grpSpPr bwMode="auto">
              <a:xfrm>
                <a:off x="4610" y="57"/>
                <a:ext cx="1344" cy="985"/>
                <a:chOff x="4610" y="57"/>
                <a:chExt cx="1344" cy="985"/>
              </a:xfrm>
            </p:grpSpPr>
            <p:sp>
              <p:nvSpPr>
                <p:cNvPr id="1041" name="Freeform 44"/>
                <p:cNvSpPr>
                  <a:spLocks/>
                </p:cNvSpPr>
                <p:nvPr userDrawn="1"/>
              </p:nvSpPr>
              <p:spPr bwMode="auto">
                <a:xfrm rot="-3172564">
                  <a:off x="4966" y="71"/>
                  <a:ext cx="153" cy="125"/>
                </a:xfrm>
                <a:custGeom>
                  <a:avLst/>
                  <a:gdLst>
                    <a:gd name="T0" fmla="*/ 0 w 604"/>
                    <a:gd name="T1" fmla="*/ 0 h 349"/>
                    <a:gd name="T2" fmla="*/ 5 w 604"/>
                    <a:gd name="T3" fmla="*/ 9 h 349"/>
                    <a:gd name="T4" fmla="*/ 8 w 604"/>
                    <a:gd name="T5" fmla="*/ 16 h 349"/>
                    <a:gd name="T6" fmla="*/ 10 w 604"/>
                    <a:gd name="T7" fmla="*/ 6 h 349"/>
                    <a:gd name="T8" fmla="*/ 6 w 604"/>
                    <a:gd name="T9" fmla="*/ 0 h 349"/>
                    <a:gd name="T10" fmla="*/ 8 w 604"/>
                    <a:gd name="T11" fmla="*/ 9 h 349"/>
                    <a:gd name="T12" fmla="*/ 2 w 604"/>
                    <a:gd name="T13" fmla="*/ 1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2" name="Freeform 45"/>
                <p:cNvSpPr>
                  <a:spLocks/>
                </p:cNvSpPr>
                <p:nvPr userDrawn="1"/>
              </p:nvSpPr>
              <p:spPr bwMode="auto">
                <a:xfrm rot="-3172564">
                  <a:off x="5048" y="332"/>
                  <a:ext cx="269" cy="438"/>
                </a:xfrm>
                <a:custGeom>
                  <a:avLst/>
                  <a:gdLst>
                    <a:gd name="T0" fmla="*/ 12 w 1064"/>
                    <a:gd name="T1" fmla="*/ 6 h 1230"/>
                    <a:gd name="T2" fmla="*/ 8 w 1064"/>
                    <a:gd name="T3" fmla="*/ 16 h 1230"/>
                    <a:gd name="T4" fmla="*/ 3 w 1064"/>
                    <a:gd name="T5" fmla="*/ 35 h 1230"/>
                    <a:gd name="T6" fmla="*/ 0 w 1064"/>
                    <a:gd name="T7" fmla="*/ 50 h 1230"/>
                    <a:gd name="T8" fmla="*/ 1 w 1064"/>
                    <a:gd name="T9" fmla="*/ 56 h 1230"/>
                    <a:gd name="T10" fmla="*/ 4 w 1064"/>
                    <a:gd name="T11" fmla="*/ 54 h 1230"/>
                    <a:gd name="T12" fmla="*/ 9 w 1064"/>
                    <a:gd name="T13" fmla="*/ 41 h 1230"/>
                    <a:gd name="T14" fmla="*/ 14 w 1064"/>
                    <a:gd name="T15" fmla="*/ 24 h 1230"/>
                    <a:gd name="T16" fmla="*/ 17 w 1064"/>
                    <a:gd name="T17" fmla="*/ 12 h 1230"/>
                    <a:gd name="T18" fmla="*/ 17 w 1064"/>
                    <a:gd name="T19" fmla="*/ 4 h 1230"/>
                    <a:gd name="T20" fmla="*/ 16 w 1064"/>
                    <a:gd name="T21" fmla="*/ 0 h 1230"/>
                    <a:gd name="T22" fmla="*/ 13 w 1064"/>
                    <a:gd name="T23" fmla="*/ 3 h 1230"/>
                    <a:gd name="T24" fmla="*/ 16 w 1064"/>
                    <a:gd name="T25" fmla="*/ 5 h 1230"/>
                    <a:gd name="T26" fmla="*/ 14 w 1064"/>
                    <a:gd name="T27" fmla="*/ 16 h 1230"/>
                    <a:gd name="T28" fmla="*/ 11 w 1064"/>
                    <a:gd name="T29" fmla="*/ 30 h 1230"/>
                    <a:gd name="T30" fmla="*/ 6 w 1064"/>
                    <a:gd name="T31" fmla="*/ 46 h 1230"/>
                    <a:gd name="T32" fmla="*/ 2 w 1064"/>
                    <a:gd name="T33" fmla="*/ 50 h 1230"/>
                    <a:gd name="T34" fmla="*/ 2 w 1064"/>
                    <a:gd name="T35" fmla="*/ 43 h 1230"/>
                    <a:gd name="T36" fmla="*/ 7 w 1064"/>
                    <a:gd name="T37" fmla="*/ 23 h 1230"/>
                    <a:gd name="T38" fmla="*/ 13 w 1064"/>
                    <a:gd name="T39" fmla="*/ 5 h 1230"/>
                    <a:gd name="T40" fmla="*/ 12 w 1064"/>
                    <a:gd name="T41" fmla="*/ 6 h 1230"/>
                    <a:gd name="T42" fmla="*/ 12 w 1064"/>
                    <a:gd name="T43" fmla="*/ 6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3" name="Freeform 46"/>
                <p:cNvSpPr>
                  <a:spLocks/>
                </p:cNvSpPr>
                <p:nvPr userDrawn="1"/>
              </p:nvSpPr>
              <p:spPr bwMode="auto">
                <a:xfrm rot="-3172564">
                  <a:off x="4858" y="182"/>
                  <a:ext cx="505" cy="898"/>
                </a:xfrm>
                <a:custGeom>
                  <a:avLst/>
                  <a:gdLst>
                    <a:gd name="T0" fmla="*/ 31 w 2002"/>
                    <a:gd name="T1" fmla="*/ 0 h 2521"/>
                    <a:gd name="T2" fmla="*/ 0 w 2002"/>
                    <a:gd name="T3" fmla="*/ 114 h 2521"/>
                    <a:gd name="T4" fmla="*/ 3 w 2002"/>
                    <a:gd name="T5" fmla="*/ 111 h 2521"/>
                    <a:gd name="T6" fmla="*/ 32 w 2002"/>
                    <a:gd name="T7" fmla="*/ 3 h 2521"/>
                    <a:gd name="T8" fmla="*/ 31 w 2002"/>
                    <a:gd name="T9" fmla="*/ 0 h 2521"/>
                    <a:gd name="T10" fmla="*/ 31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4" name="Freeform 47"/>
                <p:cNvSpPr>
                  <a:spLocks/>
                </p:cNvSpPr>
                <p:nvPr userDrawn="1"/>
              </p:nvSpPr>
              <p:spPr bwMode="auto">
                <a:xfrm rot="-3172564">
                  <a:off x="4903" y="-19"/>
                  <a:ext cx="758" cy="1344"/>
                </a:xfrm>
                <a:custGeom>
                  <a:avLst/>
                  <a:gdLst>
                    <a:gd name="T0" fmla="*/ 2 w 3007"/>
                    <a:gd name="T1" fmla="*/ 129 h 3771"/>
                    <a:gd name="T2" fmla="*/ 6 w 3007"/>
                    <a:gd name="T3" fmla="*/ 128 h 3771"/>
                    <a:gd name="T4" fmla="*/ 13 w 3007"/>
                    <a:gd name="T5" fmla="*/ 136 h 3771"/>
                    <a:gd name="T6" fmla="*/ 11 w 3007"/>
                    <a:gd name="T7" fmla="*/ 128 h 3771"/>
                    <a:gd name="T8" fmla="*/ 6 w 3007"/>
                    <a:gd name="T9" fmla="*/ 122 h 3771"/>
                    <a:gd name="T10" fmla="*/ 10 w 3007"/>
                    <a:gd name="T11" fmla="*/ 123 h 3771"/>
                    <a:gd name="T12" fmla="*/ 16 w 3007"/>
                    <a:gd name="T13" fmla="*/ 130 h 3771"/>
                    <a:gd name="T14" fmla="*/ 46 w 3007"/>
                    <a:gd name="T15" fmla="*/ 19 h 3771"/>
                    <a:gd name="T16" fmla="*/ 41 w 3007"/>
                    <a:gd name="T17" fmla="*/ 7 h 3771"/>
                    <a:gd name="T18" fmla="*/ 37 w 3007"/>
                    <a:gd name="T19" fmla="*/ 0 h 3771"/>
                    <a:gd name="T20" fmla="*/ 43 w 3007"/>
                    <a:gd name="T21" fmla="*/ 4 h 3771"/>
                    <a:gd name="T22" fmla="*/ 48 w 3007"/>
                    <a:gd name="T23" fmla="*/ 20 h 3771"/>
                    <a:gd name="T24" fmla="*/ 13 w 3007"/>
                    <a:gd name="T25" fmla="*/ 148 h 3771"/>
                    <a:gd name="T26" fmla="*/ 8 w 3007"/>
                    <a:gd name="T27" fmla="*/ 154 h 3771"/>
                    <a:gd name="T28" fmla="*/ 2 w 3007"/>
                    <a:gd name="T29" fmla="*/ 171 h 3771"/>
                    <a:gd name="T30" fmla="*/ 0 w 3007"/>
                    <a:gd name="T31" fmla="*/ 166 h 3771"/>
                    <a:gd name="T32" fmla="*/ 2 w 3007"/>
                    <a:gd name="T33" fmla="*/ 164 h 3771"/>
                    <a:gd name="T34" fmla="*/ 6 w 3007"/>
                    <a:gd name="T35" fmla="*/ 153 h 3771"/>
                    <a:gd name="T36" fmla="*/ 3 w 3007"/>
                    <a:gd name="T37" fmla="*/ 148 h 3771"/>
                    <a:gd name="T38" fmla="*/ 3 w 3007"/>
                    <a:gd name="T39" fmla="*/ 144 h 3771"/>
                    <a:gd name="T40" fmla="*/ 7 w 3007"/>
                    <a:gd name="T41" fmla="*/ 149 h 3771"/>
                    <a:gd name="T42" fmla="*/ 7 w 3007"/>
                    <a:gd name="T43" fmla="*/ 144 h 3771"/>
                    <a:gd name="T44" fmla="*/ 10 w 3007"/>
                    <a:gd name="T45" fmla="*/ 146 h 3771"/>
                    <a:gd name="T46" fmla="*/ 7 w 3007"/>
                    <a:gd name="T47" fmla="*/ 139 h 3771"/>
                    <a:gd name="T48" fmla="*/ 10 w 3007"/>
                    <a:gd name="T49" fmla="*/ 139 h 3771"/>
                    <a:gd name="T50" fmla="*/ 2 w 3007"/>
                    <a:gd name="T51" fmla="*/ 129 h 3771"/>
                    <a:gd name="T52" fmla="*/ 2 w 3007"/>
                    <a:gd name="T53" fmla="*/ 129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5" name="Freeform 48"/>
                <p:cNvSpPr>
                  <a:spLocks/>
                </p:cNvSpPr>
                <p:nvPr userDrawn="1"/>
              </p:nvSpPr>
              <p:spPr bwMode="auto">
                <a:xfrm rot="-3172564">
                  <a:off x="5297" y="897"/>
                  <a:ext cx="169" cy="122"/>
                </a:xfrm>
                <a:custGeom>
                  <a:avLst/>
                  <a:gdLst>
                    <a:gd name="T0" fmla="*/ 0 w 673"/>
                    <a:gd name="T1" fmla="*/ 4 h 342"/>
                    <a:gd name="T2" fmla="*/ 4 w 673"/>
                    <a:gd name="T3" fmla="*/ 5 h 342"/>
                    <a:gd name="T4" fmla="*/ 10 w 673"/>
                    <a:gd name="T5" fmla="*/ 16 h 342"/>
                    <a:gd name="T6" fmla="*/ 11 w 673"/>
                    <a:gd name="T7" fmla="*/ 13 h 342"/>
                    <a:gd name="T8" fmla="*/ 7 w 673"/>
                    <a:gd name="T9" fmla="*/ 5 h 342"/>
                    <a:gd name="T10" fmla="*/ 1 w 673"/>
                    <a:gd name="T11" fmla="*/ 0 h 342"/>
                    <a:gd name="T12" fmla="*/ 0 w 673"/>
                    <a:gd name="T13" fmla="*/ 4 h 342"/>
                    <a:gd name="T14" fmla="*/ 0 w 673"/>
                    <a:gd name="T15" fmla="*/ 4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6" name="Freeform 49"/>
                <p:cNvSpPr>
                  <a:spLocks/>
                </p:cNvSpPr>
                <p:nvPr userDrawn="1"/>
              </p:nvSpPr>
              <p:spPr bwMode="auto">
                <a:xfrm rot="-3172564">
                  <a:off x="5253" y="806"/>
                  <a:ext cx="181" cy="144"/>
                </a:xfrm>
                <a:custGeom>
                  <a:avLst/>
                  <a:gdLst>
                    <a:gd name="T0" fmla="*/ 0 w 716"/>
                    <a:gd name="T1" fmla="*/ 4 h 403"/>
                    <a:gd name="T2" fmla="*/ 6 w 716"/>
                    <a:gd name="T3" fmla="*/ 7 h 403"/>
                    <a:gd name="T4" fmla="*/ 10 w 716"/>
                    <a:gd name="T5" fmla="*/ 18 h 403"/>
                    <a:gd name="T6" fmla="*/ 12 w 716"/>
                    <a:gd name="T7" fmla="*/ 14 h 403"/>
                    <a:gd name="T8" fmla="*/ 7 w 716"/>
                    <a:gd name="T9" fmla="*/ 5 h 403"/>
                    <a:gd name="T10" fmla="*/ 1 w 716"/>
                    <a:gd name="T11" fmla="*/ 0 h 403"/>
                    <a:gd name="T12" fmla="*/ 0 w 716"/>
                    <a:gd name="T13" fmla="*/ 4 h 403"/>
                    <a:gd name="T14" fmla="*/ 0 w 716"/>
                    <a:gd name="T15" fmla="*/ 4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7" name="Freeform 50"/>
                <p:cNvSpPr>
                  <a:spLocks/>
                </p:cNvSpPr>
                <p:nvPr userDrawn="1"/>
              </p:nvSpPr>
              <p:spPr bwMode="auto">
                <a:xfrm rot="-3172564">
                  <a:off x="4985" y="210"/>
                  <a:ext cx="181" cy="147"/>
                </a:xfrm>
                <a:custGeom>
                  <a:avLst/>
                  <a:gdLst>
                    <a:gd name="T0" fmla="*/ 0 w 717"/>
                    <a:gd name="T1" fmla="*/ 4 h 411"/>
                    <a:gd name="T2" fmla="*/ 5 w 717"/>
                    <a:gd name="T3" fmla="*/ 6 h 411"/>
                    <a:gd name="T4" fmla="*/ 10 w 717"/>
                    <a:gd name="T5" fmla="*/ 19 h 411"/>
                    <a:gd name="T6" fmla="*/ 12 w 717"/>
                    <a:gd name="T7" fmla="*/ 14 h 411"/>
                    <a:gd name="T8" fmla="*/ 6 w 717"/>
                    <a:gd name="T9" fmla="*/ 4 h 411"/>
                    <a:gd name="T10" fmla="*/ 1 w 717"/>
                    <a:gd name="T11" fmla="*/ 0 h 411"/>
                    <a:gd name="T12" fmla="*/ 0 w 717"/>
                    <a:gd name="T13" fmla="*/ 4 h 411"/>
                    <a:gd name="T14" fmla="*/ 0 w 717"/>
                    <a:gd name="T15" fmla="*/ 4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8" name="Freeform 51"/>
                <p:cNvSpPr>
                  <a:spLocks/>
                </p:cNvSpPr>
                <p:nvPr userDrawn="1"/>
              </p:nvSpPr>
              <p:spPr bwMode="auto">
                <a:xfrm rot="-3172564">
                  <a:off x="4948" y="142"/>
                  <a:ext cx="179" cy="138"/>
                </a:xfrm>
                <a:custGeom>
                  <a:avLst/>
                  <a:gdLst>
                    <a:gd name="T0" fmla="*/ 0 w 709"/>
                    <a:gd name="T1" fmla="*/ 4 h 386"/>
                    <a:gd name="T2" fmla="*/ 4 w 709"/>
                    <a:gd name="T3" fmla="*/ 6 h 386"/>
                    <a:gd name="T4" fmla="*/ 11 w 709"/>
                    <a:gd name="T5" fmla="*/ 18 h 386"/>
                    <a:gd name="T6" fmla="*/ 11 w 709"/>
                    <a:gd name="T7" fmla="*/ 14 h 386"/>
                    <a:gd name="T8" fmla="*/ 5 w 709"/>
                    <a:gd name="T9" fmla="*/ 3 h 386"/>
                    <a:gd name="T10" fmla="*/ 1 w 709"/>
                    <a:gd name="T11" fmla="*/ 0 h 386"/>
                    <a:gd name="T12" fmla="*/ 0 w 709"/>
                    <a:gd name="T13" fmla="*/ 4 h 386"/>
                    <a:gd name="T14" fmla="*/ 0 w 709"/>
                    <a:gd name="T15" fmla="*/ 4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grpSp>
        <p:sp>
          <p:nvSpPr>
            <p:cNvPr id="1038"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3742" r:id="rId1"/>
  </p:sldLayoutIdLst>
  <p:transition spd="slow">
    <p:randomBar dir="ver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ea typeface="宋体" pitchFamily="2" charset="-122"/>
        </a:defRPr>
      </a:lvl2pPr>
      <a:lvl3pPr algn="ctr" rtl="0" eaLnBrk="0" fontAlgn="base" hangingPunct="0">
        <a:spcBef>
          <a:spcPct val="0"/>
        </a:spcBef>
        <a:spcAft>
          <a:spcPct val="0"/>
        </a:spcAft>
        <a:defRPr sz="4400">
          <a:solidFill>
            <a:schemeClr val="tx1"/>
          </a:solidFill>
          <a:latin typeface="Comic Sans MS" pitchFamily="66" charset="0"/>
          <a:ea typeface="宋体" pitchFamily="2" charset="-122"/>
        </a:defRPr>
      </a:lvl3pPr>
      <a:lvl4pPr algn="ctr" rtl="0" eaLnBrk="0" fontAlgn="base" hangingPunct="0">
        <a:spcBef>
          <a:spcPct val="0"/>
        </a:spcBef>
        <a:spcAft>
          <a:spcPct val="0"/>
        </a:spcAft>
        <a:defRPr sz="4400">
          <a:solidFill>
            <a:schemeClr val="tx1"/>
          </a:solidFill>
          <a:latin typeface="Comic Sans MS" pitchFamily="66" charset="0"/>
          <a:ea typeface="宋体" pitchFamily="2" charset="-122"/>
        </a:defRPr>
      </a:lvl4pPr>
      <a:lvl5pPr algn="ctr" rtl="0" eaLnBrk="0" fontAlgn="base" hangingPunct="0">
        <a:spcBef>
          <a:spcPct val="0"/>
        </a:spcBef>
        <a:spcAft>
          <a:spcPct val="0"/>
        </a:spcAft>
        <a:defRPr sz="4400">
          <a:solidFill>
            <a:schemeClr val="tx1"/>
          </a:solidFill>
          <a:latin typeface="Comic Sans MS" pitchFamily="66" charset="0"/>
          <a:ea typeface="宋体" pitchFamily="2" charset="-122"/>
        </a:defRPr>
      </a:lvl5pPr>
      <a:lvl6pPr marL="457200" algn="ctr" rtl="0" fontAlgn="base">
        <a:spcBef>
          <a:spcPct val="0"/>
        </a:spcBef>
        <a:spcAft>
          <a:spcPct val="0"/>
        </a:spcAft>
        <a:defRPr sz="4400">
          <a:solidFill>
            <a:schemeClr val="tx1"/>
          </a:solidFill>
          <a:latin typeface="Comic Sans MS" pitchFamily="66" charset="0"/>
          <a:ea typeface="宋体" pitchFamily="2" charset="-122"/>
        </a:defRPr>
      </a:lvl6pPr>
      <a:lvl7pPr marL="914400" algn="ctr" rtl="0" fontAlgn="base">
        <a:spcBef>
          <a:spcPct val="0"/>
        </a:spcBef>
        <a:spcAft>
          <a:spcPct val="0"/>
        </a:spcAft>
        <a:defRPr sz="4400">
          <a:solidFill>
            <a:schemeClr val="tx1"/>
          </a:solidFill>
          <a:latin typeface="Comic Sans MS" pitchFamily="66" charset="0"/>
          <a:ea typeface="宋体" pitchFamily="2" charset="-122"/>
        </a:defRPr>
      </a:lvl7pPr>
      <a:lvl8pPr marL="1371600" algn="ctr" rtl="0" fontAlgn="base">
        <a:spcBef>
          <a:spcPct val="0"/>
        </a:spcBef>
        <a:spcAft>
          <a:spcPct val="0"/>
        </a:spcAft>
        <a:defRPr sz="4400">
          <a:solidFill>
            <a:schemeClr val="tx1"/>
          </a:solidFill>
          <a:latin typeface="Comic Sans MS" pitchFamily="66" charset="0"/>
          <a:ea typeface="宋体" pitchFamily="2" charset="-122"/>
        </a:defRPr>
      </a:lvl8pPr>
      <a:lvl9pPr marL="1828800" algn="ctr" rtl="0" fontAlgn="base">
        <a:spcBef>
          <a:spcPct val="0"/>
        </a:spcBef>
        <a:spcAft>
          <a:spcPct val="0"/>
        </a:spcAft>
        <a:defRPr sz="4400">
          <a:solidFill>
            <a:schemeClr val="tx1"/>
          </a:solidFill>
          <a:latin typeface="Comic Sans MS" pitchFamily="66"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2"/>
          <p:cNvSpPr>
            <a:spLocks/>
          </p:cNvSpPr>
          <p:nvPr/>
        </p:nvSpPr>
        <p:spPr bwMode="auto">
          <a:xfrm rot="-3172564">
            <a:off x="7777957" y="-15081"/>
            <a:ext cx="1162050" cy="2084387"/>
          </a:xfrm>
          <a:custGeom>
            <a:avLst/>
            <a:gdLst>
              <a:gd name="T0" fmla="*/ 2147483647 w 2903"/>
              <a:gd name="T1" fmla="*/ 2147483647 h 3686"/>
              <a:gd name="T2" fmla="*/ 2147483647 w 2903"/>
              <a:gd name="T3" fmla="*/ 2147483647 h 3686"/>
              <a:gd name="T4" fmla="*/ 2147483647 w 2903"/>
              <a:gd name="T5" fmla="*/ 0 h 3686"/>
              <a:gd name="T6" fmla="*/ 2147483647 w 2903"/>
              <a:gd name="T7" fmla="*/ 2147483647 h 3686"/>
              <a:gd name="T8" fmla="*/ 2147483647 w 2903"/>
              <a:gd name="T9" fmla="*/ 2147483647 h 3686"/>
              <a:gd name="T10" fmla="*/ 0 w 2903"/>
              <a:gd name="T11" fmla="*/ 2147483647 h 3686"/>
              <a:gd name="T12" fmla="*/ 2147483647 w 2903"/>
              <a:gd name="T13" fmla="*/ 2147483647 h 3686"/>
              <a:gd name="T14" fmla="*/ 2147483647 w 2903"/>
              <a:gd name="T15" fmla="*/ 2147483647 h 3686"/>
              <a:gd name="T16" fmla="*/ 2147483647 w 2903"/>
              <a:gd name="T17" fmla="*/ 2147483647 h 3686"/>
              <a:gd name="T18" fmla="*/ 2147483647 w 2903"/>
              <a:gd name="T19" fmla="*/ 2147483647 h 3686"/>
              <a:gd name="T20" fmla="*/ 2147483647 w 2903"/>
              <a:gd name="T21" fmla="*/ 2147483647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27"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1028"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3013" name="Rectangle 5"/>
          <p:cNvSpPr>
            <a:spLocks noGrp="1" noChangeArrowheads="1"/>
          </p:cNvSpPr>
          <p:nvPr>
            <p:ph type="dt" sz="half" idx="2"/>
          </p:nvPr>
        </p:nvSpPr>
        <p:spPr bwMode="auto">
          <a:xfrm>
            <a:off x="1371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zh-CN" smtClean="0">
              <a:solidFill>
                <a:srgbClr val="000000"/>
              </a:solidFill>
            </a:endParaRPr>
          </a:p>
        </p:txBody>
      </p:sp>
      <p:sp>
        <p:nvSpPr>
          <p:cNvPr id="43014" name="Rectangle 6"/>
          <p:cNvSpPr>
            <a:spLocks noGrp="1" noChangeArrowheads="1"/>
          </p:cNvSpPr>
          <p:nvPr>
            <p:ph type="ftr" sz="quarter" idx="3"/>
          </p:nvPr>
        </p:nvSpPr>
        <p:spPr bwMode="auto">
          <a:xfrm>
            <a:off x="35560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zh-CN" smtClean="0">
              <a:solidFill>
                <a:srgbClr val="000000"/>
              </a:solidFill>
            </a:endParaRPr>
          </a:p>
        </p:txBody>
      </p:sp>
      <p:sp>
        <p:nvSpPr>
          <p:cNvPr id="43015" name="Rectangle 7"/>
          <p:cNvSpPr>
            <a:spLocks noGrp="1" noChangeArrowheads="1"/>
          </p:cNvSpPr>
          <p:nvPr>
            <p:ph type="sldNum" sz="quarter" idx="4"/>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8AC72882-9BE8-4D2B-860B-EC7B780DB586}" type="slidenum">
              <a:rPr lang="en-US" altLang="zh-CN" smtClean="0">
                <a:solidFill>
                  <a:srgbClr val="000000"/>
                </a:solidFill>
              </a:rPr>
              <a:pPr fontAlgn="base">
                <a:spcBef>
                  <a:spcPct val="0"/>
                </a:spcBef>
                <a:spcAft>
                  <a:spcPct val="0"/>
                </a:spcAft>
              </a:pPr>
              <a:t>‹#›</a:t>
            </a:fld>
            <a:endParaRPr lang="en-US" altLang="zh-CN" smtClean="0">
              <a:solidFill>
                <a:srgbClr val="000000"/>
              </a:solidFill>
            </a:endParaRPr>
          </a:p>
        </p:txBody>
      </p:sp>
      <p:sp>
        <p:nvSpPr>
          <p:cNvPr id="1032" name="Freeform 8"/>
          <p:cNvSpPr>
            <a:spLocks/>
          </p:cNvSpPr>
          <p:nvPr/>
        </p:nvSpPr>
        <p:spPr bwMode="auto">
          <a:xfrm rot="-3172564">
            <a:off x="7865269" y="24607"/>
            <a:ext cx="1165225" cy="2097087"/>
          </a:xfrm>
          <a:custGeom>
            <a:avLst/>
            <a:gdLst>
              <a:gd name="T0" fmla="*/ 2147483647 w 2911"/>
              <a:gd name="T1" fmla="*/ 0 h 3703"/>
              <a:gd name="T2" fmla="*/ 2147483647 w 2911"/>
              <a:gd name="T3" fmla="*/ 2147483647 h 3703"/>
              <a:gd name="T4" fmla="*/ 2147483647 w 2911"/>
              <a:gd name="T5" fmla="*/ 2147483647 h 3703"/>
              <a:gd name="T6" fmla="*/ 0 w 2911"/>
              <a:gd name="T7" fmla="*/ 2147483647 h 3703"/>
              <a:gd name="T8" fmla="*/ 2147483647 w 2911"/>
              <a:gd name="T9" fmla="*/ 2147483647 h 3703"/>
              <a:gd name="T10" fmla="*/ 2147483647 w 2911"/>
              <a:gd name="T11" fmla="*/ 2147483647 h 3703"/>
              <a:gd name="T12" fmla="*/ 2147483647 w 2911"/>
              <a:gd name="T13" fmla="*/ 2147483647 h 3703"/>
              <a:gd name="T14" fmla="*/ 2147483647 w 2911"/>
              <a:gd name="T15" fmla="*/ 2147483647 h 3703"/>
              <a:gd name="T16" fmla="*/ 2147483647 w 2911"/>
              <a:gd name="T17" fmla="*/ 2147483647 h 3703"/>
              <a:gd name="T18" fmla="*/ 2147483647 w 2911"/>
              <a:gd name="T19" fmla="*/ 0 h 3703"/>
              <a:gd name="T20" fmla="*/ 2147483647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33" name="Freeform 9"/>
          <p:cNvSpPr>
            <a:spLocks/>
          </p:cNvSpPr>
          <p:nvPr/>
        </p:nvSpPr>
        <p:spPr bwMode="auto">
          <a:xfrm rot="-3172564">
            <a:off x="7831138" y="192088"/>
            <a:ext cx="1025525" cy="1571625"/>
          </a:xfrm>
          <a:custGeom>
            <a:avLst/>
            <a:gdLst>
              <a:gd name="T0" fmla="*/ 0 w 2561"/>
              <a:gd name="T1" fmla="*/ 2147483647 h 2777"/>
              <a:gd name="T2" fmla="*/ 2147483647 w 2561"/>
              <a:gd name="T3" fmla="*/ 2147483647 h 2777"/>
              <a:gd name="T4" fmla="*/ 2147483647 w 2561"/>
              <a:gd name="T5" fmla="*/ 2147483647 h 2777"/>
              <a:gd name="T6" fmla="*/ 2147483647 w 2561"/>
              <a:gd name="T7" fmla="*/ 2147483647 h 2777"/>
              <a:gd name="T8" fmla="*/ 2147483647 w 2561"/>
              <a:gd name="T9" fmla="*/ 2147483647 h 2777"/>
              <a:gd name="T10" fmla="*/ 2147483647 w 2561"/>
              <a:gd name="T11" fmla="*/ 0 h 2777"/>
              <a:gd name="T12" fmla="*/ 0 w 2561"/>
              <a:gd name="T13" fmla="*/ 2147483647 h 2777"/>
              <a:gd name="T14" fmla="*/ 0 w 2561"/>
              <a:gd name="T15" fmla="*/ 2147483647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nvGrpSpPr>
          <p:cNvPr id="1034" name="Group 10"/>
          <p:cNvGrpSpPr>
            <a:grpSpLocks/>
          </p:cNvGrpSpPr>
          <p:nvPr/>
        </p:nvGrpSpPr>
        <p:grpSpPr bwMode="auto">
          <a:xfrm>
            <a:off x="7938" y="5540375"/>
            <a:ext cx="1784350" cy="1246188"/>
            <a:chOff x="5" y="3490"/>
            <a:chExt cx="1124" cy="785"/>
          </a:xfrm>
        </p:grpSpPr>
        <p:sp>
          <p:nvSpPr>
            <p:cNvPr id="1051" name="Freeform 11"/>
            <p:cNvSpPr>
              <a:spLocks/>
            </p:cNvSpPr>
            <p:nvPr userDrawn="1"/>
          </p:nvSpPr>
          <p:spPr bwMode="auto">
            <a:xfrm>
              <a:off x="24" y="3505"/>
              <a:ext cx="1089" cy="649"/>
            </a:xfrm>
            <a:custGeom>
              <a:avLst/>
              <a:gdLst>
                <a:gd name="T0" fmla="*/ 199 w 2177"/>
                <a:gd name="T1" fmla="*/ 158 h 1298"/>
                <a:gd name="T2" fmla="*/ 178 w 2177"/>
                <a:gd name="T3" fmla="*/ 139 h 1298"/>
                <a:gd name="T4" fmla="*/ 167 w 2177"/>
                <a:gd name="T5" fmla="*/ 60 h 1298"/>
                <a:gd name="T6" fmla="*/ 268 w 2177"/>
                <a:gd name="T7" fmla="*/ 42 h 1298"/>
                <a:gd name="T8" fmla="*/ 273 w 2177"/>
                <a:gd name="T9" fmla="*/ 26 h 1298"/>
                <a:gd name="T10" fmla="*/ 263 w 2177"/>
                <a:gd name="T11" fmla="*/ 13 h 1298"/>
                <a:gd name="T12" fmla="*/ 160 w 2177"/>
                <a:gd name="T13" fmla="*/ 27 h 1298"/>
                <a:gd name="T14" fmla="*/ 153 w 2177"/>
                <a:gd name="T15" fmla="*/ 4 h 1298"/>
                <a:gd name="T16" fmla="*/ 136 w 2177"/>
                <a:gd name="T17" fmla="*/ 0 h 1298"/>
                <a:gd name="T18" fmla="*/ 120 w 2177"/>
                <a:gd name="T19" fmla="*/ 4 h 1298"/>
                <a:gd name="T20" fmla="*/ 111 w 2177"/>
                <a:gd name="T21" fmla="*/ 14 h 1298"/>
                <a:gd name="T22" fmla="*/ 118 w 2177"/>
                <a:gd name="T23" fmla="*/ 36 h 1298"/>
                <a:gd name="T24" fmla="*/ 83 w 2177"/>
                <a:gd name="T25" fmla="*/ 56 h 1298"/>
                <a:gd name="T26" fmla="*/ 123 w 2177"/>
                <a:gd name="T27" fmla="*/ 60 h 1298"/>
                <a:gd name="T28" fmla="*/ 139 w 2177"/>
                <a:gd name="T29" fmla="*/ 112 h 1298"/>
                <a:gd name="T30" fmla="*/ 18 w 2177"/>
                <a:gd name="T31" fmla="*/ 59 h 1298"/>
                <a:gd name="T32" fmla="*/ 6 w 2177"/>
                <a:gd name="T33" fmla="*/ 64 h 1298"/>
                <a:gd name="T34" fmla="*/ 0 w 2177"/>
                <a:gd name="T35" fmla="*/ 80 h 1298"/>
                <a:gd name="T36" fmla="*/ 7 w 2177"/>
                <a:gd name="T37" fmla="*/ 98 h 1298"/>
                <a:gd name="T38" fmla="*/ 143 w 2177"/>
                <a:gd name="T39" fmla="*/ 161 h 1298"/>
                <a:gd name="T40" fmla="*/ 173 w 2177"/>
                <a:gd name="T41" fmla="*/ 157 h 1298"/>
                <a:gd name="T42" fmla="*/ 197 w 2177"/>
                <a:gd name="T43" fmla="*/ 163 h 1298"/>
                <a:gd name="T44" fmla="*/ 199 w 2177"/>
                <a:gd name="T45" fmla="*/ 158 h 1298"/>
                <a:gd name="T46" fmla="*/ 199 w 2177"/>
                <a:gd name="T47" fmla="*/ 158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2" name="Freeform 12"/>
            <p:cNvSpPr>
              <a:spLocks/>
            </p:cNvSpPr>
            <p:nvPr userDrawn="1"/>
          </p:nvSpPr>
          <p:spPr bwMode="auto">
            <a:xfrm>
              <a:off x="1022" y="3582"/>
              <a:ext cx="71" cy="129"/>
            </a:xfrm>
            <a:custGeom>
              <a:avLst/>
              <a:gdLst>
                <a:gd name="T0" fmla="*/ 0 w 143"/>
                <a:gd name="T1" fmla="*/ 1 h 258"/>
                <a:gd name="T2" fmla="*/ 15 w 143"/>
                <a:gd name="T3" fmla="*/ 0 h 258"/>
                <a:gd name="T4" fmla="*/ 17 w 143"/>
                <a:gd name="T5" fmla="*/ 30 h 258"/>
                <a:gd name="T6" fmla="*/ 1 w 143"/>
                <a:gd name="T7" fmla="*/ 33 h 258"/>
                <a:gd name="T8" fmla="*/ 0 w 143"/>
                <a:gd name="T9" fmla="*/ 1 h 258"/>
                <a:gd name="T10" fmla="*/ 0 w 143"/>
                <a:gd name="T11" fmla="*/ 1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3" name="Freeform 13"/>
            <p:cNvSpPr>
              <a:spLocks/>
            </p:cNvSpPr>
            <p:nvPr userDrawn="1"/>
          </p:nvSpPr>
          <p:spPr bwMode="auto">
            <a:xfrm>
              <a:off x="20" y="3774"/>
              <a:ext cx="792" cy="410"/>
            </a:xfrm>
            <a:custGeom>
              <a:avLst/>
              <a:gdLst>
                <a:gd name="T0" fmla="*/ 17 w 1586"/>
                <a:gd name="T1" fmla="*/ 0 h 821"/>
                <a:gd name="T2" fmla="*/ 166 w 1586"/>
                <a:gd name="T3" fmla="*/ 64 h 821"/>
                <a:gd name="T4" fmla="*/ 178 w 1586"/>
                <a:gd name="T5" fmla="*/ 79 h 821"/>
                <a:gd name="T6" fmla="*/ 198 w 1586"/>
                <a:gd name="T7" fmla="*/ 99 h 821"/>
                <a:gd name="T8" fmla="*/ 195 w 1586"/>
                <a:gd name="T9" fmla="*/ 102 h 821"/>
                <a:gd name="T10" fmla="*/ 168 w 1586"/>
                <a:gd name="T11" fmla="*/ 98 h 821"/>
                <a:gd name="T12" fmla="*/ 143 w 1586"/>
                <a:gd name="T13" fmla="*/ 101 h 821"/>
                <a:gd name="T14" fmla="*/ 5 w 1586"/>
                <a:gd name="T15" fmla="*/ 37 h 821"/>
                <a:gd name="T16" fmla="*/ 0 w 1586"/>
                <a:gd name="T17" fmla="*/ 18 h 821"/>
                <a:gd name="T18" fmla="*/ 5 w 1586"/>
                <a:gd name="T19" fmla="*/ 4 h 821"/>
                <a:gd name="T20" fmla="*/ 17 w 1586"/>
                <a:gd name="T21" fmla="*/ 0 h 821"/>
                <a:gd name="T22" fmla="*/ 1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4" name="Freeform 14"/>
            <p:cNvSpPr>
              <a:spLocks/>
            </p:cNvSpPr>
            <p:nvPr userDrawn="1"/>
          </p:nvSpPr>
          <p:spPr bwMode="auto">
            <a:xfrm>
              <a:off x="129" y="3808"/>
              <a:ext cx="525" cy="374"/>
            </a:xfrm>
            <a:custGeom>
              <a:avLst/>
              <a:gdLst>
                <a:gd name="T0" fmla="*/ 0 w 1049"/>
                <a:gd name="T1" fmla="*/ 41 h 747"/>
                <a:gd name="T2" fmla="*/ 116 w 1049"/>
                <a:gd name="T3" fmla="*/ 94 h 747"/>
                <a:gd name="T4" fmla="*/ 118 w 1049"/>
                <a:gd name="T5" fmla="*/ 67 h 747"/>
                <a:gd name="T6" fmla="*/ 132 w 1049"/>
                <a:gd name="T7" fmla="*/ 53 h 747"/>
                <a:gd name="T8" fmla="*/ 10 w 1049"/>
                <a:gd name="T9" fmla="*/ 0 h 747"/>
                <a:gd name="T10" fmla="*/ 0 w 1049"/>
                <a:gd name="T11" fmla="*/ 16 h 747"/>
                <a:gd name="T12" fmla="*/ 0 w 1049"/>
                <a:gd name="T13" fmla="*/ 41 h 747"/>
                <a:gd name="T14" fmla="*/ 0 w 1049"/>
                <a:gd name="T15" fmla="*/ 4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5" name="Freeform 15"/>
            <p:cNvSpPr>
              <a:spLocks/>
            </p:cNvSpPr>
            <p:nvPr userDrawn="1"/>
          </p:nvSpPr>
          <p:spPr bwMode="auto">
            <a:xfrm>
              <a:off x="485" y="3532"/>
              <a:ext cx="135" cy="121"/>
            </a:xfrm>
            <a:custGeom>
              <a:avLst/>
              <a:gdLst>
                <a:gd name="T0" fmla="*/ 0 w 272"/>
                <a:gd name="T1" fmla="*/ 4 h 241"/>
                <a:gd name="T2" fmla="*/ 19 w 272"/>
                <a:gd name="T3" fmla="*/ 0 h 241"/>
                <a:gd name="T4" fmla="*/ 31 w 272"/>
                <a:gd name="T5" fmla="*/ 5 h 241"/>
                <a:gd name="T6" fmla="*/ 33 w 272"/>
                <a:gd name="T7" fmla="*/ 18 h 241"/>
                <a:gd name="T8" fmla="*/ 20 w 272"/>
                <a:gd name="T9" fmla="*/ 19 h 241"/>
                <a:gd name="T10" fmla="*/ 4 w 272"/>
                <a:gd name="T11" fmla="*/ 31 h 241"/>
                <a:gd name="T12" fmla="*/ 0 w 272"/>
                <a:gd name="T13" fmla="*/ 4 h 241"/>
                <a:gd name="T14" fmla="*/ 0 w 272"/>
                <a:gd name="T15" fmla="*/ 4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6" name="Freeform 16"/>
            <p:cNvSpPr>
              <a:spLocks/>
            </p:cNvSpPr>
            <p:nvPr userDrawn="1"/>
          </p:nvSpPr>
          <p:spPr bwMode="auto">
            <a:xfrm>
              <a:off x="641" y="4163"/>
              <a:ext cx="76" cy="112"/>
            </a:xfrm>
            <a:custGeom>
              <a:avLst/>
              <a:gdLst>
                <a:gd name="T0" fmla="*/ 19 w 152"/>
                <a:gd name="T1" fmla="*/ 1 h 224"/>
                <a:gd name="T2" fmla="*/ 19 w 152"/>
                <a:gd name="T3" fmla="*/ 28 h 224"/>
                <a:gd name="T4" fmla="*/ 0 w 152"/>
                <a:gd name="T5" fmla="*/ 1 h 224"/>
                <a:gd name="T6" fmla="*/ 9 w 152"/>
                <a:gd name="T7" fmla="*/ 0 h 224"/>
                <a:gd name="T8" fmla="*/ 19 w 152"/>
                <a:gd name="T9" fmla="*/ 1 h 224"/>
                <a:gd name="T10" fmla="*/ 19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7" name="Freeform 17"/>
            <p:cNvSpPr>
              <a:spLocks/>
            </p:cNvSpPr>
            <p:nvPr userDrawn="1"/>
          </p:nvSpPr>
          <p:spPr bwMode="auto">
            <a:xfrm>
              <a:off x="504" y="3607"/>
              <a:ext cx="193" cy="383"/>
            </a:xfrm>
            <a:custGeom>
              <a:avLst/>
              <a:gdLst>
                <a:gd name="T0" fmla="*/ 0 w 386"/>
                <a:gd name="T1" fmla="*/ 10 h 764"/>
                <a:gd name="T2" fmla="*/ 11 w 386"/>
                <a:gd name="T3" fmla="*/ 0 h 764"/>
                <a:gd name="T4" fmla="*/ 29 w 386"/>
                <a:gd name="T5" fmla="*/ 1 h 764"/>
                <a:gd name="T6" fmla="*/ 49 w 386"/>
                <a:gd name="T7" fmla="*/ 96 h 764"/>
                <a:gd name="T8" fmla="*/ 35 w 386"/>
                <a:gd name="T9" fmla="*/ 91 h 764"/>
                <a:gd name="T10" fmla="*/ 19 w 386"/>
                <a:gd name="T11" fmla="*/ 85 h 764"/>
                <a:gd name="T12" fmla="*/ 0 w 386"/>
                <a:gd name="T13" fmla="*/ 10 h 764"/>
                <a:gd name="T14" fmla="*/ 0 w 386"/>
                <a:gd name="T15" fmla="*/ 10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8" name="Freeform 18"/>
            <p:cNvSpPr>
              <a:spLocks/>
            </p:cNvSpPr>
            <p:nvPr userDrawn="1"/>
          </p:nvSpPr>
          <p:spPr bwMode="auto">
            <a:xfrm>
              <a:off x="668" y="3590"/>
              <a:ext cx="364" cy="174"/>
            </a:xfrm>
            <a:custGeom>
              <a:avLst/>
              <a:gdLst>
                <a:gd name="T0" fmla="*/ 87 w 728"/>
                <a:gd name="T1" fmla="*/ 0 h 348"/>
                <a:gd name="T2" fmla="*/ 0 w 728"/>
                <a:gd name="T3" fmla="*/ 14 h 348"/>
                <a:gd name="T4" fmla="*/ 4 w 728"/>
                <a:gd name="T5" fmla="*/ 44 h 348"/>
                <a:gd name="T6" fmla="*/ 90 w 728"/>
                <a:gd name="T7" fmla="*/ 30 h 348"/>
                <a:gd name="T8" fmla="*/ 91 w 728"/>
                <a:gd name="T9" fmla="*/ 6 h 348"/>
                <a:gd name="T10" fmla="*/ 87 w 728"/>
                <a:gd name="T11" fmla="*/ 0 h 348"/>
                <a:gd name="T12" fmla="*/ 87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9" name="Freeform 19"/>
            <p:cNvSpPr>
              <a:spLocks/>
            </p:cNvSpPr>
            <p:nvPr userDrawn="1"/>
          </p:nvSpPr>
          <p:spPr bwMode="auto">
            <a:xfrm>
              <a:off x="347" y="3693"/>
              <a:ext cx="156" cy="67"/>
            </a:xfrm>
            <a:custGeom>
              <a:avLst/>
              <a:gdLst>
                <a:gd name="T0" fmla="*/ 34 w 312"/>
                <a:gd name="T1" fmla="*/ 0 h 135"/>
                <a:gd name="T2" fmla="*/ 0 w 312"/>
                <a:gd name="T3" fmla="*/ 9 h 135"/>
                <a:gd name="T4" fmla="*/ 39 w 312"/>
                <a:gd name="T5" fmla="*/ 16 h 135"/>
                <a:gd name="T6" fmla="*/ 34 w 312"/>
                <a:gd name="T7" fmla="*/ 0 h 135"/>
                <a:gd name="T8" fmla="*/ 34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nvGrpSpPr>
            <p:cNvPr id="1060" name="Group 20"/>
            <p:cNvGrpSpPr>
              <a:grpSpLocks/>
            </p:cNvGrpSpPr>
            <p:nvPr userDrawn="1"/>
          </p:nvGrpSpPr>
          <p:grpSpPr bwMode="auto">
            <a:xfrm>
              <a:off x="5" y="3490"/>
              <a:ext cx="1124" cy="780"/>
              <a:chOff x="5" y="3490"/>
              <a:chExt cx="1124" cy="780"/>
            </a:xfrm>
          </p:grpSpPr>
          <p:grpSp>
            <p:nvGrpSpPr>
              <p:cNvPr id="1061" name="Group 21"/>
              <p:cNvGrpSpPr>
                <a:grpSpLocks/>
              </p:cNvGrpSpPr>
              <p:nvPr userDrawn="1"/>
            </p:nvGrpSpPr>
            <p:grpSpPr bwMode="auto">
              <a:xfrm>
                <a:off x="499" y="3562"/>
                <a:ext cx="548" cy="708"/>
                <a:chOff x="499" y="3562"/>
                <a:chExt cx="548" cy="708"/>
              </a:xfrm>
            </p:grpSpPr>
            <p:sp>
              <p:nvSpPr>
                <p:cNvPr id="1074" name="Freeform 22"/>
                <p:cNvSpPr>
                  <a:spLocks/>
                </p:cNvSpPr>
                <p:nvPr userDrawn="1"/>
              </p:nvSpPr>
              <p:spPr bwMode="auto">
                <a:xfrm>
                  <a:off x="499" y="3587"/>
                  <a:ext cx="157" cy="87"/>
                </a:xfrm>
                <a:custGeom>
                  <a:avLst/>
                  <a:gdLst>
                    <a:gd name="T0" fmla="*/ 0 w 313"/>
                    <a:gd name="T1" fmla="*/ 13 h 175"/>
                    <a:gd name="T2" fmla="*/ 15 w 313"/>
                    <a:gd name="T3" fmla="*/ 1 h 175"/>
                    <a:gd name="T4" fmla="*/ 27 w 313"/>
                    <a:gd name="T5" fmla="*/ 0 h 175"/>
                    <a:gd name="T6" fmla="*/ 37 w 313"/>
                    <a:gd name="T7" fmla="*/ 3 h 175"/>
                    <a:gd name="T8" fmla="*/ 40 w 313"/>
                    <a:gd name="T9" fmla="*/ 11 h 175"/>
                    <a:gd name="T10" fmla="*/ 21 w 313"/>
                    <a:gd name="T11" fmla="*/ 8 h 175"/>
                    <a:gd name="T12" fmla="*/ 10 w 313"/>
                    <a:gd name="T13" fmla="*/ 12 h 175"/>
                    <a:gd name="T14" fmla="*/ 2 w 313"/>
                    <a:gd name="T15" fmla="*/ 21 h 175"/>
                    <a:gd name="T16" fmla="*/ 0 w 313"/>
                    <a:gd name="T17" fmla="*/ 13 h 175"/>
                    <a:gd name="T18" fmla="*/ 0 w 313"/>
                    <a:gd name="T19" fmla="*/ 13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5" name="Freeform 23"/>
                <p:cNvSpPr>
                  <a:spLocks/>
                </p:cNvSpPr>
                <p:nvPr userDrawn="1"/>
              </p:nvSpPr>
              <p:spPr bwMode="auto">
                <a:xfrm>
                  <a:off x="636" y="4137"/>
                  <a:ext cx="115" cy="133"/>
                </a:xfrm>
                <a:custGeom>
                  <a:avLst/>
                  <a:gdLst>
                    <a:gd name="T0" fmla="*/ 0 w 230"/>
                    <a:gd name="T1" fmla="*/ 5 h 266"/>
                    <a:gd name="T2" fmla="*/ 20 w 230"/>
                    <a:gd name="T3" fmla="*/ 34 h 266"/>
                    <a:gd name="T4" fmla="*/ 29 w 230"/>
                    <a:gd name="T5" fmla="*/ 32 h 266"/>
                    <a:gd name="T6" fmla="*/ 28 w 230"/>
                    <a:gd name="T7" fmla="*/ 3 h 266"/>
                    <a:gd name="T8" fmla="*/ 21 w 230"/>
                    <a:gd name="T9" fmla="*/ 0 h 266"/>
                    <a:gd name="T10" fmla="*/ 23 w 230"/>
                    <a:gd name="T11" fmla="*/ 25 h 266"/>
                    <a:gd name="T12" fmla="*/ 9 w 230"/>
                    <a:gd name="T13" fmla="*/ 1 h 266"/>
                    <a:gd name="T14" fmla="*/ 0 w 230"/>
                    <a:gd name="T15" fmla="*/ 5 h 266"/>
                    <a:gd name="T16" fmla="*/ 0 w 230"/>
                    <a:gd name="T17" fmla="*/ 5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6" name="Freeform 24"/>
                <p:cNvSpPr>
                  <a:spLocks/>
                </p:cNvSpPr>
                <p:nvPr userDrawn="1"/>
              </p:nvSpPr>
              <p:spPr bwMode="auto">
                <a:xfrm>
                  <a:off x="1004" y="3562"/>
                  <a:ext cx="43" cy="117"/>
                </a:xfrm>
                <a:custGeom>
                  <a:avLst/>
                  <a:gdLst>
                    <a:gd name="T0" fmla="*/ 0 w 87"/>
                    <a:gd name="T1" fmla="*/ 3 h 234"/>
                    <a:gd name="T2" fmla="*/ 4 w 87"/>
                    <a:gd name="T3" fmla="*/ 12 h 234"/>
                    <a:gd name="T4" fmla="*/ 5 w 87"/>
                    <a:gd name="T5" fmla="*/ 20 h 234"/>
                    <a:gd name="T6" fmla="*/ 3 w 87"/>
                    <a:gd name="T7" fmla="*/ 30 h 234"/>
                    <a:gd name="T8" fmla="*/ 10 w 87"/>
                    <a:gd name="T9" fmla="*/ 28 h 234"/>
                    <a:gd name="T10" fmla="*/ 10 w 87"/>
                    <a:gd name="T11" fmla="*/ 15 h 234"/>
                    <a:gd name="T12" fmla="*/ 5 w 87"/>
                    <a:gd name="T13" fmla="*/ 0 h 234"/>
                    <a:gd name="T14" fmla="*/ 0 w 87"/>
                    <a:gd name="T15" fmla="*/ 3 h 234"/>
                    <a:gd name="T16" fmla="*/ 0 w 87"/>
                    <a:gd name="T17" fmla="*/ 3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sp>
            <p:nvSpPr>
              <p:cNvPr id="1062" name="Freeform 25"/>
              <p:cNvSpPr>
                <a:spLocks/>
              </p:cNvSpPr>
              <p:nvPr userDrawn="1"/>
            </p:nvSpPr>
            <p:spPr bwMode="auto">
              <a:xfrm>
                <a:off x="76" y="3732"/>
                <a:ext cx="595" cy="250"/>
              </a:xfrm>
              <a:custGeom>
                <a:avLst/>
                <a:gdLst>
                  <a:gd name="T0" fmla="*/ 13 w 1190"/>
                  <a:gd name="T1" fmla="*/ 0 h 500"/>
                  <a:gd name="T2" fmla="*/ 149 w 1190"/>
                  <a:gd name="T3" fmla="*/ 62 h 500"/>
                  <a:gd name="T4" fmla="*/ 135 w 1190"/>
                  <a:gd name="T5" fmla="*/ 63 h 500"/>
                  <a:gd name="T6" fmla="*/ 0 w 1190"/>
                  <a:gd name="T7" fmla="*/ 4 h 500"/>
                  <a:gd name="T8" fmla="*/ 13 w 1190"/>
                  <a:gd name="T9" fmla="*/ 0 h 500"/>
                  <a:gd name="T10" fmla="*/ 13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3" name="Freeform 26"/>
              <p:cNvSpPr>
                <a:spLocks/>
              </p:cNvSpPr>
              <p:nvPr userDrawn="1"/>
            </p:nvSpPr>
            <p:spPr bwMode="auto">
              <a:xfrm>
                <a:off x="260" y="3886"/>
                <a:ext cx="244" cy="148"/>
              </a:xfrm>
              <a:custGeom>
                <a:avLst/>
                <a:gdLst>
                  <a:gd name="T0" fmla="*/ 1 w 489"/>
                  <a:gd name="T1" fmla="*/ 5 h 296"/>
                  <a:gd name="T2" fmla="*/ 20 w 489"/>
                  <a:gd name="T3" fmla="*/ 9 h 296"/>
                  <a:gd name="T4" fmla="*/ 40 w 489"/>
                  <a:gd name="T5" fmla="*/ 18 h 296"/>
                  <a:gd name="T6" fmla="*/ 55 w 489"/>
                  <a:gd name="T7" fmla="*/ 31 h 296"/>
                  <a:gd name="T8" fmla="*/ 40 w 489"/>
                  <a:gd name="T9" fmla="*/ 29 h 296"/>
                  <a:gd name="T10" fmla="*/ 17 w 489"/>
                  <a:gd name="T11" fmla="*/ 19 h 296"/>
                  <a:gd name="T12" fmla="*/ 6 w 489"/>
                  <a:gd name="T13" fmla="*/ 10 h 296"/>
                  <a:gd name="T14" fmla="*/ 13 w 489"/>
                  <a:gd name="T15" fmla="*/ 21 h 296"/>
                  <a:gd name="T16" fmla="*/ 34 w 489"/>
                  <a:gd name="T17" fmla="*/ 34 h 296"/>
                  <a:gd name="T18" fmla="*/ 58 w 489"/>
                  <a:gd name="T19" fmla="*/ 37 h 296"/>
                  <a:gd name="T20" fmla="*/ 61 w 489"/>
                  <a:gd name="T21" fmla="*/ 28 h 296"/>
                  <a:gd name="T22" fmla="*/ 49 w 489"/>
                  <a:gd name="T23" fmla="*/ 15 h 296"/>
                  <a:gd name="T24" fmla="*/ 21 w 489"/>
                  <a:gd name="T25" fmla="*/ 3 h 296"/>
                  <a:gd name="T26" fmla="*/ 0 w 489"/>
                  <a:gd name="T27" fmla="*/ 0 h 296"/>
                  <a:gd name="T28" fmla="*/ 1 w 489"/>
                  <a:gd name="T29" fmla="*/ 5 h 296"/>
                  <a:gd name="T30" fmla="*/ 1 w 489"/>
                  <a:gd name="T31" fmla="*/ 5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4" name="Freeform 27"/>
              <p:cNvSpPr>
                <a:spLocks/>
              </p:cNvSpPr>
              <p:nvPr userDrawn="1"/>
            </p:nvSpPr>
            <p:spPr bwMode="auto">
              <a:xfrm>
                <a:off x="565" y="3680"/>
                <a:ext cx="107" cy="238"/>
              </a:xfrm>
              <a:custGeom>
                <a:avLst/>
                <a:gdLst>
                  <a:gd name="T0" fmla="*/ 3 w 213"/>
                  <a:gd name="T1" fmla="*/ 0 h 478"/>
                  <a:gd name="T2" fmla="*/ 12 w 213"/>
                  <a:gd name="T3" fmla="*/ 3 h 478"/>
                  <a:gd name="T4" fmla="*/ 10 w 213"/>
                  <a:gd name="T5" fmla="*/ 24 h 478"/>
                  <a:gd name="T6" fmla="*/ 14 w 213"/>
                  <a:gd name="T7" fmla="*/ 40 h 478"/>
                  <a:gd name="T8" fmla="*/ 27 w 213"/>
                  <a:gd name="T9" fmla="*/ 56 h 478"/>
                  <a:gd name="T10" fmla="*/ 13 w 213"/>
                  <a:gd name="T11" fmla="*/ 59 h 478"/>
                  <a:gd name="T12" fmla="*/ 4 w 213"/>
                  <a:gd name="T13" fmla="*/ 42 h 478"/>
                  <a:gd name="T14" fmla="*/ 0 w 213"/>
                  <a:gd name="T15" fmla="*/ 7 h 478"/>
                  <a:gd name="T16" fmla="*/ 3 w 213"/>
                  <a:gd name="T17" fmla="*/ 0 h 478"/>
                  <a:gd name="T18" fmla="*/ 3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nvGrpSpPr>
              <p:cNvPr id="1065" name="Group 28"/>
              <p:cNvGrpSpPr>
                <a:grpSpLocks/>
              </p:cNvGrpSpPr>
              <p:nvPr userDrawn="1"/>
            </p:nvGrpSpPr>
            <p:grpSpPr bwMode="auto">
              <a:xfrm>
                <a:off x="5" y="3490"/>
                <a:ext cx="1124" cy="678"/>
                <a:chOff x="5" y="3490"/>
                <a:chExt cx="1124" cy="678"/>
              </a:xfrm>
            </p:grpSpPr>
            <p:sp>
              <p:nvSpPr>
                <p:cNvPr id="1066" name="Freeform 29"/>
                <p:cNvSpPr>
                  <a:spLocks/>
                </p:cNvSpPr>
                <p:nvPr userDrawn="1"/>
              </p:nvSpPr>
              <p:spPr bwMode="auto">
                <a:xfrm>
                  <a:off x="669" y="4048"/>
                  <a:ext cx="75" cy="87"/>
                </a:xfrm>
                <a:custGeom>
                  <a:avLst/>
                  <a:gdLst>
                    <a:gd name="T0" fmla="*/ 14 w 150"/>
                    <a:gd name="T1" fmla="*/ 0 h 173"/>
                    <a:gd name="T2" fmla="*/ 5 w 150"/>
                    <a:gd name="T3" fmla="*/ 9 h 173"/>
                    <a:gd name="T4" fmla="*/ 0 w 150"/>
                    <a:gd name="T5" fmla="*/ 22 h 173"/>
                    <a:gd name="T6" fmla="*/ 10 w 150"/>
                    <a:gd name="T7" fmla="*/ 20 h 173"/>
                    <a:gd name="T8" fmla="*/ 13 w 150"/>
                    <a:gd name="T9" fmla="*/ 11 h 173"/>
                    <a:gd name="T10" fmla="*/ 19 w 150"/>
                    <a:gd name="T11" fmla="*/ 4 h 173"/>
                    <a:gd name="T12" fmla="*/ 14 w 150"/>
                    <a:gd name="T13" fmla="*/ 0 h 173"/>
                    <a:gd name="T14" fmla="*/ 14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7" name="Freeform 30"/>
                <p:cNvSpPr>
                  <a:spLocks/>
                </p:cNvSpPr>
                <p:nvPr userDrawn="1"/>
              </p:nvSpPr>
              <p:spPr bwMode="auto">
                <a:xfrm>
                  <a:off x="5" y="3728"/>
                  <a:ext cx="842" cy="440"/>
                </a:xfrm>
                <a:custGeom>
                  <a:avLst/>
                  <a:gdLst>
                    <a:gd name="T0" fmla="*/ 20 w 1684"/>
                    <a:gd name="T1" fmla="*/ 0 h 880"/>
                    <a:gd name="T2" fmla="*/ 8 w 1684"/>
                    <a:gd name="T3" fmla="*/ 7 h 880"/>
                    <a:gd name="T4" fmla="*/ 0 w 1684"/>
                    <a:gd name="T5" fmla="*/ 26 h 880"/>
                    <a:gd name="T6" fmla="*/ 9 w 1684"/>
                    <a:gd name="T7" fmla="*/ 45 h 880"/>
                    <a:gd name="T8" fmla="*/ 148 w 1684"/>
                    <a:gd name="T9" fmla="*/ 109 h 880"/>
                    <a:gd name="T10" fmla="*/ 178 w 1684"/>
                    <a:gd name="T11" fmla="*/ 105 h 880"/>
                    <a:gd name="T12" fmla="*/ 202 w 1684"/>
                    <a:gd name="T13" fmla="*/ 110 h 880"/>
                    <a:gd name="T14" fmla="*/ 211 w 1684"/>
                    <a:gd name="T15" fmla="*/ 101 h 880"/>
                    <a:gd name="T16" fmla="*/ 188 w 1684"/>
                    <a:gd name="T17" fmla="*/ 83 h 880"/>
                    <a:gd name="T18" fmla="*/ 179 w 1684"/>
                    <a:gd name="T19" fmla="*/ 64 h 880"/>
                    <a:gd name="T20" fmla="*/ 172 w 1684"/>
                    <a:gd name="T21" fmla="*/ 66 h 880"/>
                    <a:gd name="T22" fmla="*/ 180 w 1684"/>
                    <a:gd name="T23" fmla="*/ 83 h 880"/>
                    <a:gd name="T24" fmla="*/ 198 w 1684"/>
                    <a:gd name="T25" fmla="*/ 102 h 880"/>
                    <a:gd name="T26" fmla="*/ 177 w 1684"/>
                    <a:gd name="T27" fmla="*/ 99 h 880"/>
                    <a:gd name="T28" fmla="*/ 153 w 1684"/>
                    <a:gd name="T29" fmla="*/ 102 h 880"/>
                    <a:gd name="T30" fmla="*/ 157 w 1684"/>
                    <a:gd name="T31" fmla="*/ 82 h 880"/>
                    <a:gd name="T32" fmla="*/ 168 w 1684"/>
                    <a:gd name="T33" fmla="*/ 68 h 880"/>
                    <a:gd name="T34" fmla="*/ 156 w 1684"/>
                    <a:gd name="T35" fmla="*/ 69 h 880"/>
                    <a:gd name="T36" fmla="*/ 146 w 1684"/>
                    <a:gd name="T37" fmla="*/ 83 h 880"/>
                    <a:gd name="T38" fmla="*/ 143 w 1684"/>
                    <a:gd name="T39" fmla="*/ 99 h 880"/>
                    <a:gd name="T40" fmla="*/ 14 w 1684"/>
                    <a:gd name="T41" fmla="*/ 39 h 880"/>
                    <a:gd name="T42" fmla="*/ 10 w 1684"/>
                    <a:gd name="T43" fmla="*/ 27 h 880"/>
                    <a:gd name="T44" fmla="*/ 13 w 1684"/>
                    <a:gd name="T45" fmla="*/ 12 h 880"/>
                    <a:gd name="T46" fmla="*/ 28 w 1684"/>
                    <a:gd name="T47" fmla="*/ 0 h 880"/>
                    <a:gd name="T48" fmla="*/ 20 w 1684"/>
                    <a:gd name="T49" fmla="*/ 0 h 880"/>
                    <a:gd name="T50" fmla="*/ 2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8" name="Freeform 31"/>
                <p:cNvSpPr>
                  <a:spLocks/>
                </p:cNvSpPr>
                <p:nvPr userDrawn="1"/>
              </p:nvSpPr>
              <p:spPr bwMode="auto">
                <a:xfrm>
                  <a:off x="106" y="3770"/>
                  <a:ext cx="80" cy="167"/>
                </a:xfrm>
                <a:custGeom>
                  <a:avLst/>
                  <a:gdLst>
                    <a:gd name="T0" fmla="*/ 15 w 160"/>
                    <a:gd name="T1" fmla="*/ 0 h 335"/>
                    <a:gd name="T2" fmla="*/ 3 w 160"/>
                    <a:gd name="T3" fmla="*/ 13 h 335"/>
                    <a:gd name="T4" fmla="*/ 0 w 160"/>
                    <a:gd name="T5" fmla="*/ 28 h 335"/>
                    <a:gd name="T6" fmla="*/ 5 w 160"/>
                    <a:gd name="T7" fmla="*/ 39 h 335"/>
                    <a:gd name="T8" fmla="*/ 12 w 160"/>
                    <a:gd name="T9" fmla="*/ 41 h 335"/>
                    <a:gd name="T10" fmla="*/ 10 w 160"/>
                    <a:gd name="T11" fmla="*/ 19 h 335"/>
                    <a:gd name="T12" fmla="*/ 20 w 160"/>
                    <a:gd name="T13" fmla="*/ 2 h 335"/>
                    <a:gd name="T14" fmla="*/ 15 w 160"/>
                    <a:gd name="T15" fmla="*/ 0 h 335"/>
                    <a:gd name="T16" fmla="*/ 15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9" name="Freeform 32"/>
                <p:cNvSpPr>
                  <a:spLocks/>
                </p:cNvSpPr>
                <p:nvPr userDrawn="1"/>
              </p:nvSpPr>
              <p:spPr bwMode="auto">
                <a:xfrm>
                  <a:off x="449" y="3490"/>
                  <a:ext cx="322" cy="594"/>
                </a:xfrm>
                <a:custGeom>
                  <a:avLst/>
                  <a:gdLst>
                    <a:gd name="T0" fmla="*/ 28 w 642"/>
                    <a:gd name="T1" fmla="*/ 112 h 1188"/>
                    <a:gd name="T2" fmla="*/ 0 w 642"/>
                    <a:gd name="T3" fmla="*/ 16 h 1188"/>
                    <a:gd name="T4" fmla="*/ 11 w 642"/>
                    <a:gd name="T5" fmla="*/ 5 h 1188"/>
                    <a:gd name="T6" fmla="*/ 33 w 642"/>
                    <a:gd name="T7" fmla="*/ 0 h 1188"/>
                    <a:gd name="T8" fmla="*/ 50 w 642"/>
                    <a:gd name="T9" fmla="*/ 8 h 1188"/>
                    <a:gd name="T10" fmla="*/ 81 w 642"/>
                    <a:gd name="T11" fmla="*/ 149 h 1188"/>
                    <a:gd name="T12" fmla="*/ 70 w 642"/>
                    <a:gd name="T13" fmla="*/ 137 h 1188"/>
                    <a:gd name="T14" fmla="*/ 45 w 642"/>
                    <a:gd name="T15" fmla="*/ 13 h 1188"/>
                    <a:gd name="T16" fmla="*/ 29 w 642"/>
                    <a:gd name="T17" fmla="*/ 8 h 1188"/>
                    <a:gd name="T18" fmla="*/ 15 w 642"/>
                    <a:gd name="T19" fmla="*/ 10 h 1188"/>
                    <a:gd name="T20" fmla="*/ 10 w 642"/>
                    <a:gd name="T21" fmla="*/ 18 h 1188"/>
                    <a:gd name="T22" fmla="*/ 39 w 642"/>
                    <a:gd name="T23" fmla="*/ 116 h 1188"/>
                    <a:gd name="T24" fmla="*/ 28 w 642"/>
                    <a:gd name="T25" fmla="*/ 112 h 1188"/>
                    <a:gd name="T26" fmla="*/ 28 w 642"/>
                    <a:gd name="T27" fmla="*/ 112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0" name="Freeform 33"/>
                <p:cNvSpPr>
                  <a:spLocks/>
                </p:cNvSpPr>
                <p:nvPr userDrawn="1"/>
              </p:nvSpPr>
              <p:spPr bwMode="auto">
                <a:xfrm>
                  <a:off x="578" y="3650"/>
                  <a:ext cx="96" cy="252"/>
                </a:xfrm>
                <a:custGeom>
                  <a:avLst/>
                  <a:gdLst>
                    <a:gd name="T0" fmla="*/ 0 w 192"/>
                    <a:gd name="T1" fmla="*/ 4 h 504"/>
                    <a:gd name="T2" fmla="*/ 10 w 192"/>
                    <a:gd name="T3" fmla="*/ 25 h 504"/>
                    <a:gd name="T4" fmla="*/ 15 w 192"/>
                    <a:gd name="T5" fmla="*/ 40 h 504"/>
                    <a:gd name="T6" fmla="*/ 15 w 192"/>
                    <a:gd name="T7" fmla="*/ 63 h 504"/>
                    <a:gd name="T8" fmla="*/ 24 w 192"/>
                    <a:gd name="T9" fmla="*/ 63 h 504"/>
                    <a:gd name="T10" fmla="*/ 24 w 192"/>
                    <a:gd name="T11" fmla="*/ 45 h 504"/>
                    <a:gd name="T12" fmla="*/ 21 w 192"/>
                    <a:gd name="T13" fmla="*/ 26 h 504"/>
                    <a:gd name="T14" fmla="*/ 13 w 192"/>
                    <a:gd name="T15" fmla="*/ 8 h 504"/>
                    <a:gd name="T16" fmla="*/ 8 w 192"/>
                    <a:gd name="T17" fmla="*/ 0 h 504"/>
                    <a:gd name="T18" fmla="*/ 0 w 192"/>
                    <a:gd name="T19" fmla="*/ 4 h 504"/>
                    <a:gd name="T20" fmla="*/ 0 w 192"/>
                    <a:gd name="T21" fmla="*/ 4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1" name="Freeform 34"/>
                <p:cNvSpPr>
                  <a:spLocks/>
                </p:cNvSpPr>
                <p:nvPr userDrawn="1"/>
              </p:nvSpPr>
              <p:spPr bwMode="auto">
                <a:xfrm>
                  <a:off x="328" y="3630"/>
                  <a:ext cx="195" cy="135"/>
                </a:xfrm>
                <a:custGeom>
                  <a:avLst/>
                  <a:gdLst>
                    <a:gd name="T0" fmla="*/ 38 w 390"/>
                    <a:gd name="T1" fmla="*/ 0 h 269"/>
                    <a:gd name="T2" fmla="*/ 33 w 390"/>
                    <a:gd name="T3" fmla="*/ 3 h 269"/>
                    <a:gd name="T4" fmla="*/ 32 w 390"/>
                    <a:gd name="T5" fmla="*/ 9 h 269"/>
                    <a:gd name="T6" fmla="*/ 0 w 390"/>
                    <a:gd name="T7" fmla="*/ 22 h 269"/>
                    <a:gd name="T8" fmla="*/ 0 w 390"/>
                    <a:gd name="T9" fmla="*/ 28 h 269"/>
                    <a:gd name="T10" fmla="*/ 36 w 390"/>
                    <a:gd name="T11" fmla="*/ 29 h 269"/>
                    <a:gd name="T12" fmla="*/ 40 w 390"/>
                    <a:gd name="T13" fmla="*/ 34 h 269"/>
                    <a:gd name="T14" fmla="*/ 49 w 390"/>
                    <a:gd name="T15" fmla="*/ 34 h 269"/>
                    <a:gd name="T16" fmla="*/ 48 w 390"/>
                    <a:gd name="T17" fmla="*/ 24 h 269"/>
                    <a:gd name="T18" fmla="*/ 15 w 390"/>
                    <a:gd name="T19" fmla="*/ 22 h 269"/>
                    <a:gd name="T20" fmla="*/ 42 w 390"/>
                    <a:gd name="T21" fmla="*/ 12 h 269"/>
                    <a:gd name="T22" fmla="*/ 38 w 390"/>
                    <a:gd name="T23" fmla="*/ 0 h 269"/>
                    <a:gd name="T24" fmla="*/ 38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2" name="Freeform 35"/>
                <p:cNvSpPr>
                  <a:spLocks/>
                </p:cNvSpPr>
                <p:nvPr userDrawn="1"/>
              </p:nvSpPr>
              <p:spPr bwMode="auto">
                <a:xfrm>
                  <a:off x="658" y="3538"/>
                  <a:ext cx="471" cy="212"/>
                </a:xfrm>
                <a:custGeom>
                  <a:avLst/>
                  <a:gdLst>
                    <a:gd name="T0" fmla="*/ 0 w 941"/>
                    <a:gd name="T1" fmla="*/ 17 h 424"/>
                    <a:gd name="T2" fmla="*/ 108 w 941"/>
                    <a:gd name="T3" fmla="*/ 0 h 424"/>
                    <a:gd name="T4" fmla="*/ 116 w 941"/>
                    <a:gd name="T5" fmla="*/ 10 h 424"/>
                    <a:gd name="T6" fmla="*/ 118 w 941"/>
                    <a:gd name="T7" fmla="*/ 23 h 424"/>
                    <a:gd name="T8" fmla="*/ 113 w 941"/>
                    <a:gd name="T9" fmla="*/ 36 h 424"/>
                    <a:gd name="T10" fmla="*/ 8 w 941"/>
                    <a:gd name="T11" fmla="*/ 53 h 424"/>
                    <a:gd name="T12" fmla="*/ 7 w 941"/>
                    <a:gd name="T13" fmla="*/ 48 h 424"/>
                    <a:gd name="T14" fmla="*/ 108 w 941"/>
                    <a:gd name="T15" fmla="*/ 31 h 424"/>
                    <a:gd name="T16" fmla="*/ 112 w 941"/>
                    <a:gd name="T17" fmla="*/ 19 h 424"/>
                    <a:gd name="T18" fmla="*/ 105 w 941"/>
                    <a:gd name="T19" fmla="*/ 8 h 424"/>
                    <a:gd name="T20" fmla="*/ 0 w 941"/>
                    <a:gd name="T21" fmla="*/ 24 h 424"/>
                    <a:gd name="T22" fmla="*/ 0 w 941"/>
                    <a:gd name="T23" fmla="*/ 17 h 424"/>
                    <a:gd name="T24" fmla="*/ 0 w 941"/>
                    <a:gd name="T25" fmla="*/ 17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3" name="Freeform 36"/>
                <p:cNvSpPr>
                  <a:spLocks/>
                </p:cNvSpPr>
                <p:nvPr userDrawn="1"/>
              </p:nvSpPr>
              <p:spPr bwMode="auto">
                <a:xfrm>
                  <a:off x="717" y="3606"/>
                  <a:ext cx="245" cy="86"/>
                </a:xfrm>
                <a:custGeom>
                  <a:avLst/>
                  <a:gdLst>
                    <a:gd name="T0" fmla="*/ 0 w 488"/>
                    <a:gd name="T1" fmla="*/ 15 h 173"/>
                    <a:gd name="T2" fmla="*/ 9 w 488"/>
                    <a:gd name="T3" fmla="*/ 21 h 173"/>
                    <a:gd name="T4" fmla="*/ 28 w 488"/>
                    <a:gd name="T5" fmla="*/ 20 h 173"/>
                    <a:gd name="T6" fmla="*/ 53 w 488"/>
                    <a:gd name="T7" fmla="*/ 14 h 173"/>
                    <a:gd name="T8" fmla="*/ 62 w 488"/>
                    <a:gd name="T9" fmla="*/ 5 h 173"/>
                    <a:gd name="T10" fmla="*/ 56 w 488"/>
                    <a:gd name="T11" fmla="*/ 0 h 173"/>
                    <a:gd name="T12" fmla="*/ 32 w 488"/>
                    <a:gd name="T13" fmla="*/ 0 h 173"/>
                    <a:gd name="T14" fmla="*/ 14 w 488"/>
                    <a:gd name="T15" fmla="*/ 1 h 173"/>
                    <a:gd name="T16" fmla="*/ 2 w 488"/>
                    <a:gd name="T17" fmla="*/ 9 h 173"/>
                    <a:gd name="T18" fmla="*/ 14 w 488"/>
                    <a:gd name="T19" fmla="*/ 11 h 173"/>
                    <a:gd name="T20" fmla="*/ 35 w 488"/>
                    <a:gd name="T21" fmla="*/ 6 h 173"/>
                    <a:gd name="T22" fmla="*/ 53 w 488"/>
                    <a:gd name="T23" fmla="*/ 6 h 173"/>
                    <a:gd name="T24" fmla="*/ 34 w 488"/>
                    <a:gd name="T25" fmla="*/ 13 h 173"/>
                    <a:gd name="T26" fmla="*/ 18 w 488"/>
                    <a:gd name="T27" fmla="*/ 15 h 173"/>
                    <a:gd name="T28" fmla="*/ 0 w 488"/>
                    <a:gd name="T29" fmla="*/ 15 h 173"/>
                    <a:gd name="T30" fmla="*/ 0 w 488"/>
                    <a:gd name="T31" fmla="*/ 15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grpSp>
      </p:grpSp>
      <p:grpSp>
        <p:nvGrpSpPr>
          <p:cNvPr id="1035" name="Group 37"/>
          <p:cNvGrpSpPr>
            <a:grpSpLocks/>
          </p:cNvGrpSpPr>
          <p:nvPr/>
        </p:nvGrpSpPr>
        <p:grpSpPr bwMode="auto">
          <a:xfrm>
            <a:off x="8680450" y="2116138"/>
            <a:ext cx="385763" cy="4308475"/>
            <a:chOff x="5468" y="1333"/>
            <a:chExt cx="243" cy="2714"/>
          </a:xfrm>
        </p:grpSpPr>
        <p:sp>
          <p:nvSpPr>
            <p:cNvPr id="1049" name="Freeform 38"/>
            <p:cNvSpPr>
              <a:spLocks/>
            </p:cNvSpPr>
            <p:nvPr userDrawn="1"/>
          </p:nvSpPr>
          <p:spPr bwMode="auto">
            <a:xfrm flipH="1">
              <a:off x="5468" y="2620"/>
              <a:ext cx="205" cy="1427"/>
            </a:xfrm>
            <a:custGeom>
              <a:avLst/>
              <a:gdLst>
                <a:gd name="T0" fmla="*/ 13 w 772"/>
                <a:gd name="T1" fmla="*/ 263 h 3266"/>
                <a:gd name="T2" fmla="*/ 7 w 772"/>
                <a:gd name="T3" fmla="*/ 246 h 3266"/>
                <a:gd name="T4" fmla="*/ 6 w 772"/>
                <a:gd name="T5" fmla="*/ 232 h 3266"/>
                <a:gd name="T6" fmla="*/ 7 w 772"/>
                <a:gd name="T7" fmla="*/ 212 h 3266"/>
                <a:gd name="T8" fmla="*/ 11 w 772"/>
                <a:gd name="T9" fmla="*/ 188 h 3266"/>
                <a:gd name="T10" fmla="*/ 12 w 772"/>
                <a:gd name="T11" fmla="*/ 173 h 3266"/>
                <a:gd name="T12" fmla="*/ 11 w 772"/>
                <a:gd name="T13" fmla="*/ 163 h 3266"/>
                <a:gd name="T14" fmla="*/ 7 w 772"/>
                <a:gd name="T15" fmla="*/ 155 h 3266"/>
                <a:gd name="T16" fmla="*/ 7 w 772"/>
                <a:gd name="T17" fmla="*/ 145 h 3266"/>
                <a:gd name="T18" fmla="*/ 8 w 772"/>
                <a:gd name="T19" fmla="*/ 132 h 3266"/>
                <a:gd name="T20" fmla="*/ 14 w 772"/>
                <a:gd name="T21" fmla="*/ 97 h 3266"/>
                <a:gd name="T22" fmla="*/ 14 w 772"/>
                <a:gd name="T23" fmla="*/ 79 h 3266"/>
                <a:gd name="T24" fmla="*/ 13 w 772"/>
                <a:gd name="T25" fmla="*/ 59 h 3266"/>
                <a:gd name="T26" fmla="*/ 8 w 772"/>
                <a:gd name="T27" fmla="*/ 50 h 3266"/>
                <a:gd name="T28" fmla="*/ 4 w 772"/>
                <a:gd name="T29" fmla="*/ 35 h 3266"/>
                <a:gd name="T30" fmla="*/ 0 w 772"/>
                <a:gd name="T31" fmla="*/ 0 h 3266"/>
                <a:gd name="T32" fmla="*/ 1 w 772"/>
                <a:gd name="T33" fmla="*/ 32 h 3266"/>
                <a:gd name="T34" fmla="*/ 3 w 772"/>
                <a:gd name="T35" fmla="*/ 51 h 3266"/>
                <a:gd name="T36" fmla="*/ 7 w 772"/>
                <a:gd name="T37" fmla="*/ 63 h 3266"/>
                <a:gd name="T38" fmla="*/ 11 w 772"/>
                <a:gd name="T39" fmla="*/ 69 h 3266"/>
                <a:gd name="T40" fmla="*/ 11 w 772"/>
                <a:gd name="T41" fmla="*/ 87 h 3266"/>
                <a:gd name="T42" fmla="*/ 9 w 772"/>
                <a:gd name="T43" fmla="*/ 106 h 3266"/>
                <a:gd name="T44" fmla="*/ 5 w 772"/>
                <a:gd name="T45" fmla="*/ 138 h 3266"/>
                <a:gd name="T46" fmla="*/ 4 w 772"/>
                <a:gd name="T47" fmla="*/ 159 h 3266"/>
                <a:gd name="T48" fmla="*/ 9 w 772"/>
                <a:gd name="T49" fmla="*/ 171 h 3266"/>
                <a:gd name="T50" fmla="*/ 8 w 772"/>
                <a:gd name="T51" fmla="*/ 182 h 3266"/>
                <a:gd name="T52" fmla="*/ 5 w 772"/>
                <a:gd name="T53" fmla="*/ 204 h 3266"/>
                <a:gd name="T54" fmla="*/ 3 w 772"/>
                <a:gd name="T55" fmla="*/ 226 h 3266"/>
                <a:gd name="T56" fmla="*/ 5 w 772"/>
                <a:gd name="T57" fmla="*/ 249 h 3266"/>
                <a:gd name="T58" fmla="*/ 8 w 772"/>
                <a:gd name="T59" fmla="*/ 262 h 3266"/>
                <a:gd name="T60" fmla="*/ 12 w 772"/>
                <a:gd name="T61" fmla="*/ 272 h 3266"/>
                <a:gd name="T62" fmla="*/ 13 w 772"/>
                <a:gd name="T63" fmla="*/ 263 h 3266"/>
                <a:gd name="T64" fmla="*/ 13 w 772"/>
                <a:gd name="T65" fmla="*/ 263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0" name="Freeform 39"/>
            <p:cNvSpPr>
              <a:spLocks/>
            </p:cNvSpPr>
            <p:nvPr userDrawn="1"/>
          </p:nvSpPr>
          <p:spPr bwMode="auto">
            <a:xfrm flipH="1">
              <a:off x="5506" y="1333"/>
              <a:ext cx="205" cy="1633"/>
            </a:xfrm>
            <a:custGeom>
              <a:avLst/>
              <a:gdLst>
                <a:gd name="T0" fmla="*/ 13 w 772"/>
                <a:gd name="T1" fmla="*/ 395 h 3266"/>
                <a:gd name="T2" fmla="*/ 7 w 772"/>
                <a:gd name="T3" fmla="*/ 369 h 3266"/>
                <a:gd name="T4" fmla="*/ 6 w 772"/>
                <a:gd name="T5" fmla="*/ 348 h 3266"/>
                <a:gd name="T6" fmla="*/ 7 w 772"/>
                <a:gd name="T7" fmla="*/ 318 h 3266"/>
                <a:gd name="T8" fmla="*/ 11 w 772"/>
                <a:gd name="T9" fmla="*/ 282 h 3266"/>
                <a:gd name="T10" fmla="*/ 12 w 772"/>
                <a:gd name="T11" fmla="*/ 259 h 3266"/>
                <a:gd name="T12" fmla="*/ 11 w 772"/>
                <a:gd name="T13" fmla="*/ 244 h 3266"/>
                <a:gd name="T14" fmla="*/ 7 w 772"/>
                <a:gd name="T15" fmla="*/ 233 h 3266"/>
                <a:gd name="T16" fmla="*/ 7 w 772"/>
                <a:gd name="T17" fmla="*/ 219 h 3266"/>
                <a:gd name="T18" fmla="*/ 8 w 772"/>
                <a:gd name="T19" fmla="*/ 199 h 3266"/>
                <a:gd name="T20" fmla="*/ 14 w 772"/>
                <a:gd name="T21" fmla="*/ 145 h 3266"/>
                <a:gd name="T22" fmla="*/ 14 w 772"/>
                <a:gd name="T23" fmla="*/ 119 h 3266"/>
                <a:gd name="T24" fmla="*/ 13 w 772"/>
                <a:gd name="T25" fmla="*/ 90 h 3266"/>
                <a:gd name="T26" fmla="*/ 8 w 772"/>
                <a:gd name="T27" fmla="*/ 76 h 3266"/>
                <a:gd name="T28" fmla="*/ 4 w 772"/>
                <a:gd name="T29" fmla="*/ 53 h 3266"/>
                <a:gd name="T30" fmla="*/ 0 w 772"/>
                <a:gd name="T31" fmla="*/ 0 h 3266"/>
                <a:gd name="T32" fmla="*/ 1 w 772"/>
                <a:gd name="T33" fmla="*/ 48 h 3266"/>
                <a:gd name="T34" fmla="*/ 3 w 772"/>
                <a:gd name="T35" fmla="*/ 77 h 3266"/>
                <a:gd name="T36" fmla="*/ 7 w 772"/>
                <a:gd name="T37" fmla="*/ 95 h 3266"/>
                <a:gd name="T38" fmla="*/ 11 w 772"/>
                <a:gd name="T39" fmla="*/ 105 h 3266"/>
                <a:gd name="T40" fmla="*/ 11 w 772"/>
                <a:gd name="T41" fmla="*/ 131 h 3266"/>
                <a:gd name="T42" fmla="*/ 9 w 772"/>
                <a:gd name="T43" fmla="*/ 159 h 3266"/>
                <a:gd name="T44" fmla="*/ 5 w 772"/>
                <a:gd name="T45" fmla="*/ 208 h 3266"/>
                <a:gd name="T46" fmla="*/ 4 w 772"/>
                <a:gd name="T47" fmla="*/ 239 h 3266"/>
                <a:gd name="T48" fmla="*/ 9 w 772"/>
                <a:gd name="T49" fmla="*/ 257 h 3266"/>
                <a:gd name="T50" fmla="*/ 8 w 772"/>
                <a:gd name="T51" fmla="*/ 273 h 3266"/>
                <a:gd name="T52" fmla="*/ 5 w 772"/>
                <a:gd name="T53" fmla="*/ 307 h 3266"/>
                <a:gd name="T54" fmla="*/ 3 w 772"/>
                <a:gd name="T55" fmla="*/ 340 h 3266"/>
                <a:gd name="T56" fmla="*/ 5 w 772"/>
                <a:gd name="T57" fmla="*/ 375 h 3266"/>
                <a:gd name="T58" fmla="*/ 8 w 772"/>
                <a:gd name="T59" fmla="*/ 393 h 3266"/>
                <a:gd name="T60" fmla="*/ 12 w 772"/>
                <a:gd name="T61" fmla="*/ 409 h 3266"/>
                <a:gd name="T62" fmla="*/ 13 w 772"/>
                <a:gd name="T63" fmla="*/ 395 h 3266"/>
                <a:gd name="T64" fmla="*/ 13 w 772"/>
                <a:gd name="T65" fmla="*/ 395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grpSp>
        <p:nvGrpSpPr>
          <p:cNvPr id="1036" name="Group 40"/>
          <p:cNvGrpSpPr>
            <a:grpSpLocks/>
          </p:cNvGrpSpPr>
          <p:nvPr/>
        </p:nvGrpSpPr>
        <p:grpSpPr bwMode="auto">
          <a:xfrm>
            <a:off x="7318375" y="90488"/>
            <a:ext cx="2133600" cy="1911350"/>
            <a:chOff x="4610" y="57"/>
            <a:chExt cx="1344" cy="1204"/>
          </a:xfrm>
        </p:grpSpPr>
        <p:grpSp>
          <p:nvGrpSpPr>
            <p:cNvPr id="1037" name="Group 41"/>
            <p:cNvGrpSpPr>
              <a:grpSpLocks/>
            </p:cNvGrpSpPr>
            <p:nvPr userDrawn="1"/>
          </p:nvGrpSpPr>
          <p:grpSpPr bwMode="auto">
            <a:xfrm>
              <a:off x="4610" y="57"/>
              <a:ext cx="1344" cy="1204"/>
              <a:chOff x="4610" y="57"/>
              <a:chExt cx="1344" cy="1204"/>
            </a:xfrm>
          </p:grpSpPr>
          <p:sp>
            <p:nvSpPr>
              <p:cNvPr id="1039" name="Freeform 42"/>
              <p:cNvSpPr>
                <a:spLocks/>
              </p:cNvSpPr>
              <p:nvPr userDrawn="1"/>
            </p:nvSpPr>
            <p:spPr bwMode="auto">
              <a:xfrm rot="-3172564">
                <a:off x="5430" y="1086"/>
                <a:ext cx="62" cy="288"/>
              </a:xfrm>
              <a:custGeom>
                <a:avLst/>
                <a:gdLst>
                  <a:gd name="T0" fmla="*/ 2 w 245"/>
                  <a:gd name="T1" fmla="*/ 0 h 806"/>
                  <a:gd name="T2" fmla="*/ 2 w 245"/>
                  <a:gd name="T3" fmla="*/ 16 h 806"/>
                  <a:gd name="T4" fmla="*/ 0 w 245"/>
                  <a:gd name="T5" fmla="*/ 37 h 806"/>
                  <a:gd name="T6" fmla="*/ 1 w 245"/>
                  <a:gd name="T7" fmla="*/ 36 h 806"/>
                  <a:gd name="T8" fmla="*/ 4 w 245"/>
                  <a:gd name="T9" fmla="*/ 17 h 806"/>
                  <a:gd name="T10" fmla="*/ 4 w 245"/>
                  <a:gd name="T11" fmla="*/ 0 h 806"/>
                  <a:gd name="T12" fmla="*/ 2 w 245"/>
                  <a:gd name="T13" fmla="*/ 0 h 806"/>
                  <a:gd name="T14" fmla="*/ 2 w 245"/>
                  <a:gd name="T15" fmla="*/ 0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nvGrpSpPr>
              <p:cNvPr id="1040" name="Group 43"/>
              <p:cNvGrpSpPr>
                <a:grpSpLocks/>
              </p:cNvGrpSpPr>
              <p:nvPr userDrawn="1"/>
            </p:nvGrpSpPr>
            <p:grpSpPr bwMode="auto">
              <a:xfrm>
                <a:off x="4610" y="57"/>
                <a:ext cx="1344" cy="985"/>
                <a:chOff x="4610" y="57"/>
                <a:chExt cx="1344" cy="985"/>
              </a:xfrm>
            </p:grpSpPr>
            <p:sp>
              <p:nvSpPr>
                <p:cNvPr id="1041" name="Freeform 44"/>
                <p:cNvSpPr>
                  <a:spLocks/>
                </p:cNvSpPr>
                <p:nvPr userDrawn="1"/>
              </p:nvSpPr>
              <p:spPr bwMode="auto">
                <a:xfrm rot="-3172564">
                  <a:off x="4966" y="71"/>
                  <a:ext cx="153" cy="125"/>
                </a:xfrm>
                <a:custGeom>
                  <a:avLst/>
                  <a:gdLst>
                    <a:gd name="T0" fmla="*/ 0 w 604"/>
                    <a:gd name="T1" fmla="*/ 0 h 349"/>
                    <a:gd name="T2" fmla="*/ 5 w 604"/>
                    <a:gd name="T3" fmla="*/ 9 h 349"/>
                    <a:gd name="T4" fmla="*/ 8 w 604"/>
                    <a:gd name="T5" fmla="*/ 16 h 349"/>
                    <a:gd name="T6" fmla="*/ 10 w 604"/>
                    <a:gd name="T7" fmla="*/ 6 h 349"/>
                    <a:gd name="T8" fmla="*/ 6 w 604"/>
                    <a:gd name="T9" fmla="*/ 0 h 349"/>
                    <a:gd name="T10" fmla="*/ 8 w 604"/>
                    <a:gd name="T11" fmla="*/ 9 h 349"/>
                    <a:gd name="T12" fmla="*/ 2 w 604"/>
                    <a:gd name="T13" fmla="*/ 1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2" name="Freeform 45"/>
                <p:cNvSpPr>
                  <a:spLocks/>
                </p:cNvSpPr>
                <p:nvPr userDrawn="1"/>
              </p:nvSpPr>
              <p:spPr bwMode="auto">
                <a:xfrm rot="-3172564">
                  <a:off x="5048" y="332"/>
                  <a:ext cx="269" cy="438"/>
                </a:xfrm>
                <a:custGeom>
                  <a:avLst/>
                  <a:gdLst>
                    <a:gd name="T0" fmla="*/ 12 w 1064"/>
                    <a:gd name="T1" fmla="*/ 6 h 1230"/>
                    <a:gd name="T2" fmla="*/ 8 w 1064"/>
                    <a:gd name="T3" fmla="*/ 16 h 1230"/>
                    <a:gd name="T4" fmla="*/ 3 w 1064"/>
                    <a:gd name="T5" fmla="*/ 35 h 1230"/>
                    <a:gd name="T6" fmla="*/ 0 w 1064"/>
                    <a:gd name="T7" fmla="*/ 50 h 1230"/>
                    <a:gd name="T8" fmla="*/ 1 w 1064"/>
                    <a:gd name="T9" fmla="*/ 56 h 1230"/>
                    <a:gd name="T10" fmla="*/ 4 w 1064"/>
                    <a:gd name="T11" fmla="*/ 54 h 1230"/>
                    <a:gd name="T12" fmla="*/ 9 w 1064"/>
                    <a:gd name="T13" fmla="*/ 41 h 1230"/>
                    <a:gd name="T14" fmla="*/ 14 w 1064"/>
                    <a:gd name="T15" fmla="*/ 24 h 1230"/>
                    <a:gd name="T16" fmla="*/ 17 w 1064"/>
                    <a:gd name="T17" fmla="*/ 12 h 1230"/>
                    <a:gd name="T18" fmla="*/ 17 w 1064"/>
                    <a:gd name="T19" fmla="*/ 4 h 1230"/>
                    <a:gd name="T20" fmla="*/ 16 w 1064"/>
                    <a:gd name="T21" fmla="*/ 0 h 1230"/>
                    <a:gd name="T22" fmla="*/ 13 w 1064"/>
                    <a:gd name="T23" fmla="*/ 3 h 1230"/>
                    <a:gd name="T24" fmla="*/ 16 w 1064"/>
                    <a:gd name="T25" fmla="*/ 5 h 1230"/>
                    <a:gd name="T26" fmla="*/ 14 w 1064"/>
                    <a:gd name="T27" fmla="*/ 16 h 1230"/>
                    <a:gd name="T28" fmla="*/ 11 w 1064"/>
                    <a:gd name="T29" fmla="*/ 30 h 1230"/>
                    <a:gd name="T30" fmla="*/ 6 w 1064"/>
                    <a:gd name="T31" fmla="*/ 46 h 1230"/>
                    <a:gd name="T32" fmla="*/ 2 w 1064"/>
                    <a:gd name="T33" fmla="*/ 50 h 1230"/>
                    <a:gd name="T34" fmla="*/ 2 w 1064"/>
                    <a:gd name="T35" fmla="*/ 43 h 1230"/>
                    <a:gd name="T36" fmla="*/ 7 w 1064"/>
                    <a:gd name="T37" fmla="*/ 23 h 1230"/>
                    <a:gd name="T38" fmla="*/ 13 w 1064"/>
                    <a:gd name="T39" fmla="*/ 5 h 1230"/>
                    <a:gd name="T40" fmla="*/ 12 w 1064"/>
                    <a:gd name="T41" fmla="*/ 6 h 1230"/>
                    <a:gd name="T42" fmla="*/ 12 w 1064"/>
                    <a:gd name="T43" fmla="*/ 6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3" name="Freeform 46"/>
                <p:cNvSpPr>
                  <a:spLocks/>
                </p:cNvSpPr>
                <p:nvPr userDrawn="1"/>
              </p:nvSpPr>
              <p:spPr bwMode="auto">
                <a:xfrm rot="-3172564">
                  <a:off x="4858" y="182"/>
                  <a:ext cx="505" cy="898"/>
                </a:xfrm>
                <a:custGeom>
                  <a:avLst/>
                  <a:gdLst>
                    <a:gd name="T0" fmla="*/ 31 w 2002"/>
                    <a:gd name="T1" fmla="*/ 0 h 2521"/>
                    <a:gd name="T2" fmla="*/ 0 w 2002"/>
                    <a:gd name="T3" fmla="*/ 114 h 2521"/>
                    <a:gd name="T4" fmla="*/ 3 w 2002"/>
                    <a:gd name="T5" fmla="*/ 111 h 2521"/>
                    <a:gd name="T6" fmla="*/ 32 w 2002"/>
                    <a:gd name="T7" fmla="*/ 3 h 2521"/>
                    <a:gd name="T8" fmla="*/ 31 w 2002"/>
                    <a:gd name="T9" fmla="*/ 0 h 2521"/>
                    <a:gd name="T10" fmla="*/ 31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4" name="Freeform 47"/>
                <p:cNvSpPr>
                  <a:spLocks/>
                </p:cNvSpPr>
                <p:nvPr userDrawn="1"/>
              </p:nvSpPr>
              <p:spPr bwMode="auto">
                <a:xfrm rot="-3172564">
                  <a:off x="4903" y="-19"/>
                  <a:ext cx="758" cy="1344"/>
                </a:xfrm>
                <a:custGeom>
                  <a:avLst/>
                  <a:gdLst>
                    <a:gd name="T0" fmla="*/ 2 w 3007"/>
                    <a:gd name="T1" fmla="*/ 129 h 3771"/>
                    <a:gd name="T2" fmla="*/ 6 w 3007"/>
                    <a:gd name="T3" fmla="*/ 128 h 3771"/>
                    <a:gd name="T4" fmla="*/ 13 w 3007"/>
                    <a:gd name="T5" fmla="*/ 136 h 3771"/>
                    <a:gd name="T6" fmla="*/ 11 w 3007"/>
                    <a:gd name="T7" fmla="*/ 128 h 3771"/>
                    <a:gd name="T8" fmla="*/ 6 w 3007"/>
                    <a:gd name="T9" fmla="*/ 122 h 3771"/>
                    <a:gd name="T10" fmla="*/ 10 w 3007"/>
                    <a:gd name="T11" fmla="*/ 123 h 3771"/>
                    <a:gd name="T12" fmla="*/ 16 w 3007"/>
                    <a:gd name="T13" fmla="*/ 130 h 3771"/>
                    <a:gd name="T14" fmla="*/ 46 w 3007"/>
                    <a:gd name="T15" fmla="*/ 19 h 3771"/>
                    <a:gd name="T16" fmla="*/ 41 w 3007"/>
                    <a:gd name="T17" fmla="*/ 7 h 3771"/>
                    <a:gd name="T18" fmla="*/ 37 w 3007"/>
                    <a:gd name="T19" fmla="*/ 0 h 3771"/>
                    <a:gd name="T20" fmla="*/ 43 w 3007"/>
                    <a:gd name="T21" fmla="*/ 4 h 3771"/>
                    <a:gd name="T22" fmla="*/ 48 w 3007"/>
                    <a:gd name="T23" fmla="*/ 20 h 3771"/>
                    <a:gd name="T24" fmla="*/ 13 w 3007"/>
                    <a:gd name="T25" fmla="*/ 148 h 3771"/>
                    <a:gd name="T26" fmla="*/ 8 w 3007"/>
                    <a:gd name="T27" fmla="*/ 154 h 3771"/>
                    <a:gd name="T28" fmla="*/ 2 w 3007"/>
                    <a:gd name="T29" fmla="*/ 171 h 3771"/>
                    <a:gd name="T30" fmla="*/ 0 w 3007"/>
                    <a:gd name="T31" fmla="*/ 166 h 3771"/>
                    <a:gd name="T32" fmla="*/ 2 w 3007"/>
                    <a:gd name="T33" fmla="*/ 164 h 3771"/>
                    <a:gd name="T34" fmla="*/ 6 w 3007"/>
                    <a:gd name="T35" fmla="*/ 153 h 3771"/>
                    <a:gd name="T36" fmla="*/ 3 w 3007"/>
                    <a:gd name="T37" fmla="*/ 148 h 3771"/>
                    <a:gd name="T38" fmla="*/ 3 w 3007"/>
                    <a:gd name="T39" fmla="*/ 144 h 3771"/>
                    <a:gd name="T40" fmla="*/ 7 w 3007"/>
                    <a:gd name="T41" fmla="*/ 149 h 3771"/>
                    <a:gd name="T42" fmla="*/ 7 w 3007"/>
                    <a:gd name="T43" fmla="*/ 144 h 3771"/>
                    <a:gd name="T44" fmla="*/ 10 w 3007"/>
                    <a:gd name="T45" fmla="*/ 146 h 3771"/>
                    <a:gd name="T46" fmla="*/ 7 w 3007"/>
                    <a:gd name="T47" fmla="*/ 139 h 3771"/>
                    <a:gd name="T48" fmla="*/ 10 w 3007"/>
                    <a:gd name="T49" fmla="*/ 139 h 3771"/>
                    <a:gd name="T50" fmla="*/ 2 w 3007"/>
                    <a:gd name="T51" fmla="*/ 129 h 3771"/>
                    <a:gd name="T52" fmla="*/ 2 w 3007"/>
                    <a:gd name="T53" fmla="*/ 129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5" name="Freeform 48"/>
                <p:cNvSpPr>
                  <a:spLocks/>
                </p:cNvSpPr>
                <p:nvPr userDrawn="1"/>
              </p:nvSpPr>
              <p:spPr bwMode="auto">
                <a:xfrm rot="-3172564">
                  <a:off x="5297" y="897"/>
                  <a:ext cx="169" cy="122"/>
                </a:xfrm>
                <a:custGeom>
                  <a:avLst/>
                  <a:gdLst>
                    <a:gd name="T0" fmla="*/ 0 w 673"/>
                    <a:gd name="T1" fmla="*/ 4 h 342"/>
                    <a:gd name="T2" fmla="*/ 4 w 673"/>
                    <a:gd name="T3" fmla="*/ 5 h 342"/>
                    <a:gd name="T4" fmla="*/ 10 w 673"/>
                    <a:gd name="T5" fmla="*/ 16 h 342"/>
                    <a:gd name="T6" fmla="*/ 11 w 673"/>
                    <a:gd name="T7" fmla="*/ 13 h 342"/>
                    <a:gd name="T8" fmla="*/ 7 w 673"/>
                    <a:gd name="T9" fmla="*/ 5 h 342"/>
                    <a:gd name="T10" fmla="*/ 1 w 673"/>
                    <a:gd name="T11" fmla="*/ 0 h 342"/>
                    <a:gd name="T12" fmla="*/ 0 w 673"/>
                    <a:gd name="T13" fmla="*/ 4 h 342"/>
                    <a:gd name="T14" fmla="*/ 0 w 673"/>
                    <a:gd name="T15" fmla="*/ 4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6" name="Freeform 49"/>
                <p:cNvSpPr>
                  <a:spLocks/>
                </p:cNvSpPr>
                <p:nvPr userDrawn="1"/>
              </p:nvSpPr>
              <p:spPr bwMode="auto">
                <a:xfrm rot="-3172564">
                  <a:off x="5253" y="806"/>
                  <a:ext cx="181" cy="144"/>
                </a:xfrm>
                <a:custGeom>
                  <a:avLst/>
                  <a:gdLst>
                    <a:gd name="T0" fmla="*/ 0 w 716"/>
                    <a:gd name="T1" fmla="*/ 4 h 403"/>
                    <a:gd name="T2" fmla="*/ 6 w 716"/>
                    <a:gd name="T3" fmla="*/ 7 h 403"/>
                    <a:gd name="T4" fmla="*/ 10 w 716"/>
                    <a:gd name="T5" fmla="*/ 18 h 403"/>
                    <a:gd name="T6" fmla="*/ 12 w 716"/>
                    <a:gd name="T7" fmla="*/ 14 h 403"/>
                    <a:gd name="T8" fmla="*/ 7 w 716"/>
                    <a:gd name="T9" fmla="*/ 5 h 403"/>
                    <a:gd name="T10" fmla="*/ 1 w 716"/>
                    <a:gd name="T11" fmla="*/ 0 h 403"/>
                    <a:gd name="T12" fmla="*/ 0 w 716"/>
                    <a:gd name="T13" fmla="*/ 4 h 403"/>
                    <a:gd name="T14" fmla="*/ 0 w 716"/>
                    <a:gd name="T15" fmla="*/ 4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7" name="Freeform 50"/>
                <p:cNvSpPr>
                  <a:spLocks/>
                </p:cNvSpPr>
                <p:nvPr userDrawn="1"/>
              </p:nvSpPr>
              <p:spPr bwMode="auto">
                <a:xfrm rot="-3172564">
                  <a:off x="4985" y="210"/>
                  <a:ext cx="181" cy="147"/>
                </a:xfrm>
                <a:custGeom>
                  <a:avLst/>
                  <a:gdLst>
                    <a:gd name="T0" fmla="*/ 0 w 717"/>
                    <a:gd name="T1" fmla="*/ 4 h 411"/>
                    <a:gd name="T2" fmla="*/ 5 w 717"/>
                    <a:gd name="T3" fmla="*/ 6 h 411"/>
                    <a:gd name="T4" fmla="*/ 10 w 717"/>
                    <a:gd name="T5" fmla="*/ 19 h 411"/>
                    <a:gd name="T6" fmla="*/ 12 w 717"/>
                    <a:gd name="T7" fmla="*/ 14 h 411"/>
                    <a:gd name="T8" fmla="*/ 6 w 717"/>
                    <a:gd name="T9" fmla="*/ 4 h 411"/>
                    <a:gd name="T10" fmla="*/ 1 w 717"/>
                    <a:gd name="T11" fmla="*/ 0 h 411"/>
                    <a:gd name="T12" fmla="*/ 0 w 717"/>
                    <a:gd name="T13" fmla="*/ 4 h 411"/>
                    <a:gd name="T14" fmla="*/ 0 w 717"/>
                    <a:gd name="T15" fmla="*/ 4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8" name="Freeform 51"/>
                <p:cNvSpPr>
                  <a:spLocks/>
                </p:cNvSpPr>
                <p:nvPr userDrawn="1"/>
              </p:nvSpPr>
              <p:spPr bwMode="auto">
                <a:xfrm rot="-3172564">
                  <a:off x="4948" y="142"/>
                  <a:ext cx="179" cy="138"/>
                </a:xfrm>
                <a:custGeom>
                  <a:avLst/>
                  <a:gdLst>
                    <a:gd name="T0" fmla="*/ 0 w 709"/>
                    <a:gd name="T1" fmla="*/ 4 h 386"/>
                    <a:gd name="T2" fmla="*/ 4 w 709"/>
                    <a:gd name="T3" fmla="*/ 6 h 386"/>
                    <a:gd name="T4" fmla="*/ 11 w 709"/>
                    <a:gd name="T5" fmla="*/ 18 h 386"/>
                    <a:gd name="T6" fmla="*/ 11 w 709"/>
                    <a:gd name="T7" fmla="*/ 14 h 386"/>
                    <a:gd name="T8" fmla="*/ 5 w 709"/>
                    <a:gd name="T9" fmla="*/ 3 h 386"/>
                    <a:gd name="T10" fmla="*/ 1 w 709"/>
                    <a:gd name="T11" fmla="*/ 0 h 386"/>
                    <a:gd name="T12" fmla="*/ 0 w 709"/>
                    <a:gd name="T13" fmla="*/ 4 h 386"/>
                    <a:gd name="T14" fmla="*/ 0 w 709"/>
                    <a:gd name="T15" fmla="*/ 4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grpSp>
        <p:sp>
          <p:nvSpPr>
            <p:cNvPr id="1038"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3744" r:id="rId1"/>
  </p:sldLayoutIdLst>
  <p:transition spd="slow">
    <p:randomBar dir="ver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ea typeface="宋体" pitchFamily="2" charset="-122"/>
        </a:defRPr>
      </a:lvl2pPr>
      <a:lvl3pPr algn="ctr" rtl="0" eaLnBrk="0" fontAlgn="base" hangingPunct="0">
        <a:spcBef>
          <a:spcPct val="0"/>
        </a:spcBef>
        <a:spcAft>
          <a:spcPct val="0"/>
        </a:spcAft>
        <a:defRPr sz="4400">
          <a:solidFill>
            <a:schemeClr val="tx1"/>
          </a:solidFill>
          <a:latin typeface="Comic Sans MS" pitchFamily="66" charset="0"/>
          <a:ea typeface="宋体" pitchFamily="2" charset="-122"/>
        </a:defRPr>
      </a:lvl3pPr>
      <a:lvl4pPr algn="ctr" rtl="0" eaLnBrk="0" fontAlgn="base" hangingPunct="0">
        <a:spcBef>
          <a:spcPct val="0"/>
        </a:spcBef>
        <a:spcAft>
          <a:spcPct val="0"/>
        </a:spcAft>
        <a:defRPr sz="4400">
          <a:solidFill>
            <a:schemeClr val="tx1"/>
          </a:solidFill>
          <a:latin typeface="Comic Sans MS" pitchFamily="66" charset="0"/>
          <a:ea typeface="宋体" pitchFamily="2" charset="-122"/>
        </a:defRPr>
      </a:lvl4pPr>
      <a:lvl5pPr algn="ctr" rtl="0" eaLnBrk="0" fontAlgn="base" hangingPunct="0">
        <a:spcBef>
          <a:spcPct val="0"/>
        </a:spcBef>
        <a:spcAft>
          <a:spcPct val="0"/>
        </a:spcAft>
        <a:defRPr sz="4400">
          <a:solidFill>
            <a:schemeClr val="tx1"/>
          </a:solidFill>
          <a:latin typeface="Comic Sans MS" pitchFamily="66" charset="0"/>
          <a:ea typeface="宋体" pitchFamily="2" charset="-122"/>
        </a:defRPr>
      </a:lvl5pPr>
      <a:lvl6pPr marL="457200" algn="ctr" rtl="0" fontAlgn="base">
        <a:spcBef>
          <a:spcPct val="0"/>
        </a:spcBef>
        <a:spcAft>
          <a:spcPct val="0"/>
        </a:spcAft>
        <a:defRPr sz="4400">
          <a:solidFill>
            <a:schemeClr val="tx1"/>
          </a:solidFill>
          <a:latin typeface="Comic Sans MS" pitchFamily="66" charset="0"/>
          <a:ea typeface="宋体" pitchFamily="2" charset="-122"/>
        </a:defRPr>
      </a:lvl6pPr>
      <a:lvl7pPr marL="914400" algn="ctr" rtl="0" fontAlgn="base">
        <a:spcBef>
          <a:spcPct val="0"/>
        </a:spcBef>
        <a:spcAft>
          <a:spcPct val="0"/>
        </a:spcAft>
        <a:defRPr sz="4400">
          <a:solidFill>
            <a:schemeClr val="tx1"/>
          </a:solidFill>
          <a:latin typeface="Comic Sans MS" pitchFamily="66" charset="0"/>
          <a:ea typeface="宋体" pitchFamily="2" charset="-122"/>
        </a:defRPr>
      </a:lvl7pPr>
      <a:lvl8pPr marL="1371600" algn="ctr" rtl="0" fontAlgn="base">
        <a:spcBef>
          <a:spcPct val="0"/>
        </a:spcBef>
        <a:spcAft>
          <a:spcPct val="0"/>
        </a:spcAft>
        <a:defRPr sz="4400">
          <a:solidFill>
            <a:schemeClr val="tx1"/>
          </a:solidFill>
          <a:latin typeface="Comic Sans MS" pitchFamily="66" charset="0"/>
          <a:ea typeface="宋体" pitchFamily="2" charset="-122"/>
        </a:defRPr>
      </a:lvl8pPr>
      <a:lvl9pPr marL="1828800" algn="ctr" rtl="0" fontAlgn="base">
        <a:spcBef>
          <a:spcPct val="0"/>
        </a:spcBef>
        <a:spcAft>
          <a:spcPct val="0"/>
        </a:spcAft>
        <a:defRPr sz="4400">
          <a:solidFill>
            <a:schemeClr val="tx1"/>
          </a:solidFill>
          <a:latin typeface="Comic Sans MS" pitchFamily="66"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2"/>
          <p:cNvSpPr>
            <a:spLocks/>
          </p:cNvSpPr>
          <p:nvPr/>
        </p:nvSpPr>
        <p:spPr bwMode="auto">
          <a:xfrm rot="-3172564">
            <a:off x="7777957" y="-15081"/>
            <a:ext cx="1162050" cy="2084387"/>
          </a:xfrm>
          <a:custGeom>
            <a:avLst/>
            <a:gdLst>
              <a:gd name="T0" fmla="*/ 2147483647 w 2903"/>
              <a:gd name="T1" fmla="*/ 2147483647 h 3686"/>
              <a:gd name="T2" fmla="*/ 2147483647 w 2903"/>
              <a:gd name="T3" fmla="*/ 2147483647 h 3686"/>
              <a:gd name="T4" fmla="*/ 2147483647 w 2903"/>
              <a:gd name="T5" fmla="*/ 0 h 3686"/>
              <a:gd name="T6" fmla="*/ 2147483647 w 2903"/>
              <a:gd name="T7" fmla="*/ 2147483647 h 3686"/>
              <a:gd name="T8" fmla="*/ 2147483647 w 2903"/>
              <a:gd name="T9" fmla="*/ 2147483647 h 3686"/>
              <a:gd name="T10" fmla="*/ 0 w 2903"/>
              <a:gd name="T11" fmla="*/ 2147483647 h 3686"/>
              <a:gd name="T12" fmla="*/ 2147483647 w 2903"/>
              <a:gd name="T13" fmla="*/ 2147483647 h 3686"/>
              <a:gd name="T14" fmla="*/ 2147483647 w 2903"/>
              <a:gd name="T15" fmla="*/ 2147483647 h 3686"/>
              <a:gd name="T16" fmla="*/ 2147483647 w 2903"/>
              <a:gd name="T17" fmla="*/ 2147483647 h 3686"/>
              <a:gd name="T18" fmla="*/ 2147483647 w 2903"/>
              <a:gd name="T19" fmla="*/ 2147483647 h 3686"/>
              <a:gd name="T20" fmla="*/ 2147483647 w 2903"/>
              <a:gd name="T21" fmla="*/ 2147483647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27"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1028"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3013" name="Rectangle 5"/>
          <p:cNvSpPr>
            <a:spLocks noGrp="1" noChangeArrowheads="1"/>
          </p:cNvSpPr>
          <p:nvPr>
            <p:ph type="dt" sz="half" idx="2"/>
          </p:nvPr>
        </p:nvSpPr>
        <p:spPr bwMode="auto">
          <a:xfrm>
            <a:off x="1371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zh-CN" smtClean="0">
              <a:solidFill>
                <a:srgbClr val="000000"/>
              </a:solidFill>
            </a:endParaRPr>
          </a:p>
        </p:txBody>
      </p:sp>
      <p:sp>
        <p:nvSpPr>
          <p:cNvPr id="43014" name="Rectangle 6"/>
          <p:cNvSpPr>
            <a:spLocks noGrp="1" noChangeArrowheads="1"/>
          </p:cNvSpPr>
          <p:nvPr>
            <p:ph type="ftr" sz="quarter" idx="3"/>
          </p:nvPr>
        </p:nvSpPr>
        <p:spPr bwMode="auto">
          <a:xfrm>
            <a:off x="35560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zh-CN" smtClean="0">
              <a:solidFill>
                <a:srgbClr val="000000"/>
              </a:solidFill>
            </a:endParaRPr>
          </a:p>
        </p:txBody>
      </p:sp>
      <p:sp>
        <p:nvSpPr>
          <p:cNvPr id="43015" name="Rectangle 7"/>
          <p:cNvSpPr>
            <a:spLocks noGrp="1" noChangeArrowheads="1"/>
          </p:cNvSpPr>
          <p:nvPr>
            <p:ph type="sldNum" sz="quarter" idx="4"/>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8AC72882-9BE8-4D2B-860B-EC7B780DB586}" type="slidenum">
              <a:rPr lang="en-US" altLang="zh-CN" smtClean="0">
                <a:solidFill>
                  <a:srgbClr val="000000"/>
                </a:solidFill>
              </a:rPr>
              <a:pPr fontAlgn="base">
                <a:spcBef>
                  <a:spcPct val="0"/>
                </a:spcBef>
                <a:spcAft>
                  <a:spcPct val="0"/>
                </a:spcAft>
              </a:pPr>
              <a:t>‹#›</a:t>
            </a:fld>
            <a:endParaRPr lang="en-US" altLang="zh-CN" smtClean="0">
              <a:solidFill>
                <a:srgbClr val="000000"/>
              </a:solidFill>
            </a:endParaRPr>
          </a:p>
        </p:txBody>
      </p:sp>
      <p:sp>
        <p:nvSpPr>
          <p:cNvPr id="1032" name="Freeform 8"/>
          <p:cNvSpPr>
            <a:spLocks/>
          </p:cNvSpPr>
          <p:nvPr/>
        </p:nvSpPr>
        <p:spPr bwMode="auto">
          <a:xfrm rot="-3172564">
            <a:off x="7865269" y="24607"/>
            <a:ext cx="1165225" cy="2097087"/>
          </a:xfrm>
          <a:custGeom>
            <a:avLst/>
            <a:gdLst>
              <a:gd name="T0" fmla="*/ 2147483647 w 2911"/>
              <a:gd name="T1" fmla="*/ 0 h 3703"/>
              <a:gd name="T2" fmla="*/ 2147483647 w 2911"/>
              <a:gd name="T3" fmla="*/ 2147483647 h 3703"/>
              <a:gd name="T4" fmla="*/ 2147483647 w 2911"/>
              <a:gd name="T5" fmla="*/ 2147483647 h 3703"/>
              <a:gd name="T6" fmla="*/ 0 w 2911"/>
              <a:gd name="T7" fmla="*/ 2147483647 h 3703"/>
              <a:gd name="T8" fmla="*/ 2147483647 w 2911"/>
              <a:gd name="T9" fmla="*/ 2147483647 h 3703"/>
              <a:gd name="T10" fmla="*/ 2147483647 w 2911"/>
              <a:gd name="T11" fmla="*/ 2147483647 h 3703"/>
              <a:gd name="T12" fmla="*/ 2147483647 w 2911"/>
              <a:gd name="T13" fmla="*/ 2147483647 h 3703"/>
              <a:gd name="T14" fmla="*/ 2147483647 w 2911"/>
              <a:gd name="T15" fmla="*/ 2147483647 h 3703"/>
              <a:gd name="T16" fmla="*/ 2147483647 w 2911"/>
              <a:gd name="T17" fmla="*/ 2147483647 h 3703"/>
              <a:gd name="T18" fmla="*/ 2147483647 w 2911"/>
              <a:gd name="T19" fmla="*/ 0 h 3703"/>
              <a:gd name="T20" fmla="*/ 2147483647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33" name="Freeform 9"/>
          <p:cNvSpPr>
            <a:spLocks/>
          </p:cNvSpPr>
          <p:nvPr/>
        </p:nvSpPr>
        <p:spPr bwMode="auto">
          <a:xfrm rot="-3172564">
            <a:off x="7831138" y="192088"/>
            <a:ext cx="1025525" cy="1571625"/>
          </a:xfrm>
          <a:custGeom>
            <a:avLst/>
            <a:gdLst>
              <a:gd name="T0" fmla="*/ 0 w 2561"/>
              <a:gd name="T1" fmla="*/ 2147483647 h 2777"/>
              <a:gd name="T2" fmla="*/ 2147483647 w 2561"/>
              <a:gd name="T3" fmla="*/ 2147483647 h 2777"/>
              <a:gd name="T4" fmla="*/ 2147483647 w 2561"/>
              <a:gd name="T5" fmla="*/ 2147483647 h 2777"/>
              <a:gd name="T6" fmla="*/ 2147483647 w 2561"/>
              <a:gd name="T7" fmla="*/ 2147483647 h 2777"/>
              <a:gd name="T8" fmla="*/ 2147483647 w 2561"/>
              <a:gd name="T9" fmla="*/ 2147483647 h 2777"/>
              <a:gd name="T10" fmla="*/ 2147483647 w 2561"/>
              <a:gd name="T11" fmla="*/ 0 h 2777"/>
              <a:gd name="T12" fmla="*/ 0 w 2561"/>
              <a:gd name="T13" fmla="*/ 2147483647 h 2777"/>
              <a:gd name="T14" fmla="*/ 0 w 2561"/>
              <a:gd name="T15" fmla="*/ 2147483647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nvGrpSpPr>
          <p:cNvPr id="1034" name="Group 10"/>
          <p:cNvGrpSpPr>
            <a:grpSpLocks/>
          </p:cNvGrpSpPr>
          <p:nvPr/>
        </p:nvGrpSpPr>
        <p:grpSpPr bwMode="auto">
          <a:xfrm>
            <a:off x="7938" y="5540375"/>
            <a:ext cx="1784350" cy="1246188"/>
            <a:chOff x="5" y="3490"/>
            <a:chExt cx="1124" cy="785"/>
          </a:xfrm>
        </p:grpSpPr>
        <p:sp>
          <p:nvSpPr>
            <p:cNvPr id="1051" name="Freeform 11"/>
            <p:cNvSpPr>
              <a:spLocks/>
            </p:cNvSpPr>
            <p:nvPr userDrawn="1"/>
          </p:nvSpPr>
          <p:spPr bwMode="auto">
            <a:xfrm>
              <a:off x="24" y="3505"/>
              <a:ext cx="1089" cy="649"/>
            </a:xfrm>
            <a:custGeom>
              <a:avLst/>
              <a:gdLst>
                <a:gd name="T0" fmla="*/ 199 w 2177"/>
                <a:gd name="T1" fmla="*/ 158 h 1298"/>
                <a:gd name="T2" fmla="*/ 178 w 2177"/>
                <a:gd name="T3" fmla="*/ 139 h 1298"/>
                <a:gd name="T4" fmla="*/ 167 w 2177"/>
                <a:gd name="T5" fmla="*/ 60 h 1298"/>
                <a:gd name="T6" fmla="*/ 268 w 2177"/>
                <a:gd name="T7" fmla="*/ 42 h 1298"/>
                <a:gd name="T8" fmla="*/ 273 w 2177"/>
                <a:gd name="T9" fmla="*/ 26 h 1298"/>
                <a:gd name="T10" fmla="*/ 263 w 2177"/>
                <a:gd name="T11" fmla="*/ 13 h 1298"/>
                <a:gd name="T12" fmla="*/ 160 w 2177"/>
                <a:gd name="T13" fmla="*/ 27 h 1298"/>
                <a:gd name="T14" fmla="*/ 153 w 2177"/>
                <a:gd name="T15" fmla="*/ 4 h 1298"/>
                <a:gd name="T16" fmla="*/ 136 w 2177"/>
                <a:gd name="T17" fmla="*/ 0 h 1298"/>
                <a:gd name="T18" fmla="*/ 120 w 2177"/>
                <a:gd name="T19" fmla="*/ 4 h 1298"/>
                <a:gd name="T20" fmla="*/ 111 w 2177"/>
                <a:gd name="T21" fmla="*/ 14 h 1298"/>
                <a:gd name="T22" fmla="*/ 118 w 2177"/>
                <a:gd name="T23" fmla="*/ 36 h 1298"/>
                <a:gd name="T24" fmla="*/ 83 w 2177"/>
                <a:gd name="T25" fmla="*/ 56 h 1298"/>
                <a:gd name="T26" fmla="*/ 123 w 2177"/>
                <a:gd name="T27" fmla="*/ 60 h 1298"/>
                <a:gd name="T28" fmla="*/ 139 w 2177"/>
                <a:gd name="T29" fmla="*/ 112 h 1298"/>
                <a:gd name="T30" fmla="*/ 18 w 2177"/>
                <a:gd name="T31" fmla="*/ 59 h 1298"/>
                <a:gd name="T32" fmla="*/ 6 w 2177"/>
                <a:gd name="T33" fmla="*/ 64 h 1298"/>
                <a:gd name="T34" fmla="*/ 0 w 2177"/>
                <a:gd name="T35" fmla="*/ 80 h 1298"/>
                <a:gd name="T36" fmla="*/ 7 w 2177"/>
                <a:gd name="T37" fmla="*/ 98 h 1298"/>
                <a:gd name="T38" fmla="*/ 143 w 2177"/>
                <a:gd name="T39" fmla="*/ 161 h 1298"/>
                <a:gd name="T40" fmla="*/ 173 w 2177"/>
                <a:gd name="T41" fmla="*/ 157 h 1298"/>
                <a:gd name="T42" fmla="*/ 197 w 2177"/>
                <a:gd name="T43" fmla="*/ 163 h 1298"/>
                <a:gd name="T44" fmla="*/ 199 w 2177"/>
                <a:gd name="T45" fmla="*/ 158 h 1298"/>
                <a:gd name="T46" fmla="*/ 199 w 2177"/>
                <a:gd name="T47" fmla="*/ 158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2" name="Freeform 12"/>
            <p:cNvSpPr>
              <a:spLocks/>
            </p:cNvSpPr>
            <p:nvPr userDrawn="1"/>
          </p:nvSpPr>
          <p:spPr bwMode="auto">
            <a:xfrm>
              <a:off x="1022" y="3582"/>
              <a:ext cx="71" cy="129"/>
            </a:xfrm>
            <a:custGeom>
              <a:avLst/>
              <a:gdLst>
                <a:gd name="T0" fmla="*/ 0 w 143"/>
                <a:gd name="T1" fmla="*/ 1 h 258"/>
                <a:gd name="T2" fmla="*/ 15 w 143"/>
                <a:gd name="T3" fmla="*/ 0 h 258"/>
                <a:gd name="T4" fmla="*/ 17 w 143"/>
                <a:gd name="T5" fmla="*/ 30 h 258"/>
                <a:gd name="T6" fmla="*/ 1 w 143"/>
                <a:gd name="T7" fmla="*/ 33 h 258"/>
                <a:gd name="T8" fmla="*/ 0 w 143"/>
                <a:gd name="T9" fmla="*/ 1 h 258"/>
                <a:gd name="T10" fmla="*/ 0 w 143"/>
                <a:gd name="T11" fmla="*/ 1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3" name="Freeform 13"/>
            <p:cNvSpPr>
              <a:spLocks/>
            </p:cNvSpPr>
            <p:nvPr userDrawn="1"/>
          </p:nvSpPr>
          <p:spPr bwMode="auto">
            <a:xfrm>
              <a:off x="20" y="3774"/>
              <a:ext cx="792" cy="410"/>
            </a:xfrm>
            <a:custGeom>
              <a:avLst/>
              <a:gdLst>
                <a:gd name="T0" fmla="*/ 17 w 1586"/>
                <a:gd name="T1" fmla="*/ 0 h 821"/>
                <a:gd name="T2" fmla="*/ 166 w 1586"/>
                <a:gd name="T3" fmla="*/ 64 h 821"/>
                <a:gd name="T4" fmla="*/ 178 w 1586"/>
                <a:gd name="T5" fmla="*/ 79 h 821"/>
                <a:gd name="T6" fmla="*/ 198 w 1586"/>
                <a:gd name="T7" fmla="*/ 99 h 821"/>
                <a:gd name="T8" fmla="*/ 195 w 1586"/>
                <a:gd name="T9" fmla="*/ 102 h 821"/>
                <a:gd name="T10" fmla="*/ 168 w 1586"/>
                <a:gd name="T11" fmla="*/ 98 h 821"/>
                <a:gd name="T12" fmla="*/ 143 w 1586"/>
                <a:gd name="T13" fmla="*/ 101 h 821"/>
                <a:gd name="T14" fmla="*/ 5 w 1586"/>
                <a:gd name="T15" fmla="*/ 37 h 821"/>
                <a:gd name="T16" fmla="*/ 0 w 1586"/>
                <a:gd name="T17" fmla="*/ 18 h 821"/>
                <a:gd name="T18" fmla="*/ 5 w 1586"/>
                <a:gd name="T19" fmla="*/ 4 h 821"/>
                <a:gd name="T20" fmla="*/ 17 w 1586"/>
                <a:gd name="T21" fmla="*/ 0 h 821"/>
                <a:gd name="T22" fmla="*/ 1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4" name="Freeform 14"/>
            <p:cNvSpPr>
              <a:spLocks/>
            </p:cNvSpPr>
            <p:nvPr userDrawn="1"/>
          </p:nvSpPr>
          <p:spPr bwMode="auto">
            <a:xfrm>
              <a:off x="129" y="3808"/>
              <a:ext cx="525" cy="374"/>
            </a:xfrm>
            <a:custGeom>
              <a:avLst/>
              <a:gdLst>
                <a:gd name="T0" fmla="*/ 0 w 1049"/>
                <a:gd name="T1" fmla="*/ 41 h 747"/>
                <a:gd name="T2" fmla="*/ 116 w 1049"/>
                <a:gd name="T3" fmla="*/ 94 h 747"/>
                <a:gd name="T4" fmla="*/ 118 w 1049"/>
                <a:gd name="T5" fmla="*/ 67 h 747"/>
                <a:gd name="T6" fmla="*/ 132 w 1049"/>
                <a:gd name="T7" fmla="*/ 53 h 747"/>
                <a:gd name="T8" fmla="*/ 10 w 1049"/>
                <a:gd name="T9" fmla="*/ 0 h 747"/>
                <a:gd name="T10" fmla="*/ 0 w 1049"/>
                <a:gd name="T11" fmla="*/ 16 h 747"/>
                <a:gd name="T12" fmla="*/ 0 w 1049"/>
                <a:gd name="T13" fmla="*/ 41 h 747"/>
                <a:gd name="T14" fmla="*/ 0 w 1049"/>
                <a:gd name="T15" fmla="*/ 4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5" name="Freeform 15"/>
            <p:cNvSpPr>
              <a:spLocks/>
            </p:cNvSpPr>
            <p:nvPr userDrawn="1"/>
          </p:nvSpPr>
          <p:spPr bwMode="auto">
            <a:xfrm>
              <a:off x="485" y="3532"/>
              <a:ext cx="135" cy="121"/>
            </a:xfrm>
            <a:custGeom>
              <a:avLst/>
              <a:gdLst>
                <a:gd name="T0" fmla="*/ 0 w 272"/>
                <a:gd name="T1" fmla="*/ 4 h 241"/>
                <a:gd name="T2" fmla="*/ 19 w 272"/>
                <a:gd name="T3" fmla="*/ 0 h 241"/>
                <a:gd name="T4" fmla="*/ 31 w 272"/>
                <a:gd name="T5" fmla="*/ 5 h 241"/>
                <a:gd name="T6" fmla="*/ 33 w 272"/>
                <a:gd name="T7" fmla="*/ 18 h 241"/>
                <a:gd name="T8" fmla="*/ 20 w 272"/>
                <a:gd name="T9" fmla="*/ 19 h 241"/>
                <a:gd name="T10" fmla="*/ 4 w 272"/>
                <a:gd name="T11" fmla="*/ 31 h 241"/>
                <a:gd name="T12" fmla="*/ 0 w 272"/>
                <a:gd name="T13" fmla="*/ 4 h 241"/>
                <a:gd name="T14" fmla="*/ 0 w 272"/>
                <a:gd name="T15" fmla="*/ 4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6" name="Freeform 16"/>
            <p:cNvSpPr>
              <a:spLocks/>
            </p:cNvSpPr>
            <p:nvPr userDrawn="1"/>
          </p:nvSpPr>
          <p:spPr bwMode="auto">
            <a:xfrm>
              <a:off x="641" y="4163"/>
              <a:ext cx="76" cy="112"/>
            </a:xfrm>
            <a:custGeom>
              <a:avLst/>
              <a:gdLst>
                <a:gd name="T0" fmla="*/ 19 w 152"/>
                <a:gd name="T1" fmla="*/ 1 h 224"/>
                <a:gd name="T2" fmla="*/ 19 w 152"/>
                <a:gd name="T3" fmla="*/ 28 h 224"/>
                <a:gd name="T4" fmla="*/ 0 w 152"/>
                <a:gd name="T5" fmla="*/ 1 h 224"/>
                <a:gd name="T6" fmla="*/ 9 w 152"/>
                <a:gd name="T7" fmla="*/ 0 h 224"/>
                <a:gd name="T8" fmla="*/ 19 w 152"/>
                <a:gd name="T9" fmla="*/ 1 h 224"/>
                <a:gd name="T10" fmla="*/ 19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7" name="Freeform 17"/>
            <p:cNvSpPr>
              <a:spLocks/>
            </p:cNvSpPr>
            <p:nvPr userDrawn="1"/>
          </p:nvSpPr>
          <p:spPr bwMode="auto">
            <a:xfrm>
              <a:off x="504" y="3607"/>
              <a:ext cx="193" cy="383"/>
            </a:xfrm>
            <a:custGeom>
              <a:avLst/>
              <a:gdLst>
                <a:gd name="T0" fmla="*/ 0 w 386"/>
                <a:gd name="T1" fmla="*/ 10 h 764"/>
                <a:gd name="T2" fmla="*/ 11 w 386"/>
                <a:gd name="T3" fmla="*/ 0 h 764"/>
                <a:gd name="T4" fmla="*/ 29 w 386"/>
                <a:gd name="T5" fmla="*/ 1 h 764"/>
                <a:gd name="T6" fmla="*/ 49 w 386"/>
                <a:gd name="T7" fmla="*/ 96 h 764"/>
                <a:gd name="T8" fmla="*/ 35 w 386"/>
                <a:gd name="T9" fmla="*/ 91 h 764"/>
                <a:gd name="T10" fmla="*/ 19 w 386"/>
                <a:gd name="T11" fmla="*/ 85 h 764"/>
                <a:gd name="T12" fmla="*/ 0 w 386"/>
                <a:gd name="T13" fmla="*/ 10 h 764"/>
                <a:gd name="T14" fmla="*/ 0 w 386"/>
                <a:gd name="T15" fmla="*/ 10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8" name="Freeform 18"/>
            <p:cNvSpPr>
              <a:spLocks/>
            </p:cNvSpPr>
            <p:nvPr userDrawn="1"/>
          </p:nvSpPr>
          <p:spPr bwMode="auto">
            <a:xfrm>
              <a:off x="668" y="3590"/>
              <a:ext cx="364" cy="174"/>
            </a:xfrm>
            <a:custGeom>
              <a:avLst/>
              <a:gdLst>
                <a:gd name="T0" fmla="*/ 87 w 728"/>
                <a:gd name="T1" fmla="*/ 0 h 348"/>
                <a:gd name="T2" fmla="*/ 0 w 728"/>
                <a:gd name="T3" fmla="*/ 14 h 348"/>
                <a:gd name="T4" fmla="*/ 4 w 728"/>
                <a:gd name="T5" fmla="*/ 44 h 348"/>
                <a:gd name="T6" fmla="*/ 90 w 728"/>
                <a:gd name="T7" fmla="*/ 30 h 348"/>
                <a:gd name="T8" fmla="*/ 91 w 728"/>
                <a:gd name="T9" fmla="*/ 6 h 348"/>
                <a:gd name="T10" fmla="*/ 87 w 728"/>
                <a:gd name="T11" fmla="*/ 0 h 348"/>
                <a:gd name="T12" fmla="*/ 87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9" name="Freeform 19"/>
            <p:cNvSpPr>
              <a:spLocks/>
            </p:cNvSpPr>
            <p:nvPr userDrawn="1"/>
          </p:nvSpPr>
          <p:spPr bwMode="auto">
            <a:xfrm>
              <a:off x="347" y="3693"/>
              <a:ext cx="156" cy="67"/>
            </a:xfrm>
            <a:custGeom>
              <a:avLst/>
              <a:gdLst>
                <a:gd name="T0" fmla="*/ 34 w 312"/>
                <a:gd name="T1" fmla="*/ 0 h 135"/>
                <a:gd name="T2" fmla="*/ 0 w 312"/>
                <a:gd name="T3" fmla="*/ 9 h 135"/>
                <a:gd name="T4" fmla="*/ 39 w 312"/>
                <a:gd name="T5" fmla="*/ 16 h 135"/>
                <a:gd name="T6" fmla="*/ 34 w 312"/>
                <a:gd name="T7" fmla="*/ 0 h 135"/>
                <a:gd name="T8" fmla="*/ 34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nvGrpSpPr>
            <p:cNvPr id="1060" name="Group 20"/>
            <p:cNvGrpSpPr>
              <a:grpSpLocks/>
            </p:cNvGrpSpPr>
            <p:nvPr userDrawn="1"/>
          </p:nvGrpSpPr>
          <p:grpSpPr bwMode="auto">
            <a:xfrm>
              <a:off x="5" y="3490"/>
              <a:ext cx="1124" cy="780"/>
              <a:chOff x="5" y="3490"/>
              <a:chExt cx="1124" cy="780"/>
            </a:xfrm>
          </p:grpSpPr>
          <p:grpSp>
            <p:nvGrpSpPr>
              <p:cNvPr id="1061" name="Group 21"/>
              <p:cNvGrpSpPr>
                <a:grpSpLocks/>
              </p:cNvGrpSpPr>
              <p:nvPr userDrawn="1"/>
            </p:nvGrpSpPr>
            <p:grpSpPr bwMode="auto">
              <a:xfrm>
                <a:off x="499" y="3562"/>
                <a:ext cx="548" cy="708"/>
                <a:chOff x="499" y="3562"/>
                <a:chExt cx="548" cy="708"/>
              </a:xfrm>
            </p:grpSpPr>
            <p:sp>
              <p:nvSpPr>
                <p:cNvPr id="1074" name="Freeform 22"/>
                <p:cNvSpPr>
                  <a:spLocks/>
                </p:cNvSpPr>
                <p:nvPr userDrawn="1"/>
              </p:nvSpPr>
              <p:spPr bwMode="auto">
                <a:xfrm>
                  <a:off x="499" y="3587"/>
                  <a:ext cx="157" cy="87"/>
                </a:xfrm>
                <a:custGeom>
                  <a:avLst/>
                  <a:gdLst>
                    <a:gd name="T0" fmla="*/ 0 w 313"/>
                    <a:gd name="T1" fmla="*/ 13 h 175"/>
                    <a:gd name="T2" fmla="*/ 15 w 313"/>
                    <a:gd name="T3" fmla="*/ 1 h 175"/>
                    <a:gd name="T4" fmla="*/ 27 w 313"/>
                    <a:gd name="T5" fmla="*/ 0 h 175"/>
                    <a:gd name="T6" fmla="*/ 37 w 313"/>
                    <a:gd name="T7" fmla="*/ 3 h 175"/>
                    <a:gd name="T8" fmla="*/ 40 w 313"/>
                    <a:gd name="T9" fmla="*/ 11 h 175"/>
                    <a:gd name="T10" fmla="*/ 21 w 313"/>
                    <a:gd name="T11" fmla="*/ 8 h 175"/>
                    <a:gd name="T12" fmla="*/ 10 w 313"/>
                    <a:gd name="T13" fmla="*/ 12 h 175"/>
                    <a:gd name="T14" fmla="*/ 2 w 313"/>
                    <a:gd name="T15" fmla="*/ 21 h 175"/>
                    <a:gd name="T16" fmla="*/ 0 w 313"/>
                    <a:gd name="T17" fmla="*/ 13 h 175"/>
                    <a:gd name="T18" fmla="*/ 0 w 313"/>
                    <a:gd name="T19" fmla="*/ 13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5" name="Freeform 23"/>
                <p:cNvSpPr>
                  <a:spLocks/>
                </p:cNvSpPr>
                <p:nvPr userDrawn="1"/>
              </p:nvSpPr>
              <p:spPr bwMode="auto">
                <a:xfrm>
                  <a:off x="636" y="4137"/>
                  <a:ext cx="115" cy="133"/>
                </a:xfrm>
                <a:custGeom>
                  <a:avLst/>
                  <a:gdLst>
                    <a:gd name="T0" fmla="*/ 0 w 230"/>
                    <a:gd name="T1" fmla="*/ 5 h 266"/>
                    <a:gd name="T2" fmla="*/ 20 w 230"/>
                    <a:gd name="T3" fmla="*/ 34 h 266"/>
                    <a:gd name="T4" fmla="*/ 29 w 230"/>
                    <a:gd name="T5" fmla="*/ 32 h 266"/>
                    <a:gd name="T6" fmla="*/ 28 w 230"/>
                    <a:gd name="T7" fmla="*/ 3 h 266"/>
                    <a:gd name="T8" fmla="*/ 21 w 230"/>
                    <a:gd name="T9" fmla="*/ 0 h 266"/>
                    <a:gd name="T10" fmla="*/ 23 w 230"/>
                    <a:gd name="T11" fmla="*/ 25 h 266"/>
                    <a:gd name="T12" fmla="*/ 9 w 230"/>
                    <a:gd name="T13" fmla="*/ 1 h 266"/>
                    <a:gd name="T14" fmla="*/ 0 w 230"/>
                    <a:gd name="T15" fmla="*/ 5 h 266"/>
                    <a:gd name="T16" fmla="*/ 0 w 230"/>
                    <a:gd name="T17" fmla="*/ 5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6" name="Freeform 24"/>
                <p:cNvSpPr>
                  <a:spLocks/>
                </p:cNvSpPr>
                <p:nvPr userDrawn="1"/>
              </p:nvSpPr>
              <p:spPr bwMode="auto">
                <a:xfrm>
                  <a:off x="1004" y="3562"/>
                  <a:ext cx="43" cy="117"/>
                </a:xfrm>
                <a:custGeom>
                  <a:avLst/>
                  <a:gdLst>
                    <a:gd name="T0" fmla="*/ 0 w 87"/>
                    <a:gd name="T1" fmla="*/ 3 h 234"/>
                    <a:gd name="T2" fmla="*/ 4 w 87"/>
                    <a:gd name="T3" fmla="*/ 12 h 234"/>
                    <a:gd name="T4" fmla="*/ 5 w 87"/>
                    <a:gd name="T5" fmla="*/ 20 h 234"/>
                    <a:gd name="T6" fmla="*/ 3 w 87"/>
                    <a:gd name="T7" fmla="*/ 30 h 234"/>
                    <a:gd name="T8" fmla="*/ 10 w 87"/>
                    <a:gd name="T9" fmla="*/ 28 h 234"/>
                    <a:gd name="T10" fmla="*/ 10 w 87"/>
                    <a:gd name="T11" fmla="*/ 15 h 234"/>
                    <a:gd name="T12" fmla="*/ 5 w 87"/>
                    <a:gd name="T13" fmla="*/ 0 h 234"/>
                    <a:gd name="T14" fmla="*/ 0 w 87"/>
                    <a:gd name="T15" fmla="*/ 3 h 234"/>
                    <a:gd name="T16" fmla="*/ 0 w 87"/>
                    <a:gd name="T17" fmla="*/ 3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sp>
            <p:nvSpPr>
              <p:cNvPr id="1062" name="Freeform 25"/>
              <p:cNvSpPr>
                <a:spLocks/>
              </p:cNvSpPr>
              <p:nvPr userDrawn="1"/>
            </p:nvSpPr>
            <p:spPr bwMode="auto">
              <a:xfrm>
                <a:off x="76" y="3732"/>
                <a:ext cx="595" cy="250"/>
              </a:xfrm>
              <a:custGeom>
                <a:avLst/>
                <a:gdLst>
                  <a:gd name="T0" fmla="*/ 13 w 1190"/>
                  <a:gd name="T1" fmla="*/ 0 h 500"/>
                  <a:gd name="T2" fmla="*/ 149 w 1190"/>
                  <a:gd name="T3" fmla="*/ 62 h 500"/>
                  <a:gd name="T4" fmla="*/ 135 w 1190"/>
                  <a:gd name="T5" fmla="*/ 63 h 500"/>
                  <a:gd name="T6" fmla="*/ 0 w 1190"/>
                  <a:gd name="T7" fmla="*/ 4 h 500"/>
                  <a:gd name="T8" fmla="*/ 13 w 1190"/>
                  <a:gd name="T9" fmla="*/ 0 h 500"/>
                  <a:gd name="T10" fmla="*/ 13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3" name="Freeform 26"/>
              <p:cNvSpPr>
                <a:spLocks/>
              </p:cNvSpPr>
              <p:nvPr userDrawn="1"/>
            </p:nvSpPr>
            <p:spPr bwMode="auto">
              <a:xfrm>
                <a:off x="260" y="3886"/>
                <a:ext cx="244" cy="148"/>
              </a:xfrm>
              <a:custGeom>
                <a:avLst/>
                <a:gdLst>
                  <a:gd name="T0" fmla="*/ 1 w 489"/>
                  <a:gd name="T1" fmla="*/ 5 h 296"/>
                  <a:gd name="T2" fmla="*/ 20 w 489"/>
                  <a:gd name="T3" fmla="*/ 9 h 296"/>
                  <a:gd name="T4" fmla="*/ 40 w 489"/>
                  <a:gd name="T5" fmla="*/ 18 h 296"/>
                  <a:gd name="T6" fmla="*/ 55 w 489"/>
                  <a:gd name="T7" fmla="*/ 31 h 296"/>
                  <a:gd name="T8" fmla="*/ 40 w 489"/>
                  <a:gd name="T9" fmla="*/ 29 h 296"/>
                  <a:gd name="T10" fmla="*/ 17 w 489"/>
                  <a:gd name="T11" fmla="*/ 19 h 296"/>
                  <a:gd name="T12" fmla="*/ 6 w 489"/>
                  <a:gd name="T13" fmla="*/ 10 h 296"/>
                  <a:gd name="T14" fmla="*/ 13 w 489"/>
                  <a:gd name="T15" fmla="*/ 21 h 296"/>
                  <a:gd name="T16" fmla="*/ 34 w 489"/>
                  <a:gd name="T17" fmla="*/ 34 h 296"/>
                  <a:gd name="T18" fmla="*/ 58 w 489"/>
                  <a:gd name="T19" fmla="*/ 37 h 296"/>
                  <a:gd name="T20" fmla="*/ 61 w 489"/>
                  <a:gd name="T21" fmla="*/ 28 h 296"/>
                  <a:gd name="T22" fmla="*/ 49 w 489"/>
                  <a:gd name="T23" fmla="*/ 15 h 296"/>
                  <a:gd name="T24" fmla="*/ 21 w 489"/>
                  <a:gd name="T25" fmla="*/ 3 h 296"/>
                  <a:gd name="T26" fmla="*/ 0 w 489"/>
                  <a:gd name="T27" fmla="*/ 0 h 296"/>
                  <a:gd name="T28" fmla="*/ 1 w 489"/>
                  <a:gd name="T29" fmla="*/ 5 h 296"/>
                  <a:gd name="T30" fmla="*/ 1 w 489"/>
                  <a:gd name="T31" fmla="*/ 5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4" name="Freeform 27"/>
              <p:cNvSpPr>
                <a:spLocks/>
              </p:cNvSpPr>
              <p:nvPr userDrawn="1"/>
            </p:nvSpPr>
            <p:spPr bwMode="auto">
              <a:xfrm>
                <a:off x="565" y="3680"/>
                <a:ext cx="107" cy="238"/>
              </a:xfrm>
              <a:custGeom>
                <a:avLst/>
                <a:gdLst>
                  <a:gd name="T0" fmla="*/ 3 w 213"/>
                  <a:gd name="T1" fmla="*/ 0 h 478"/>
                  <a:gd name="T2" fmla="*/ 12 w 213"/>
                  <a:gd name="T3" fmla="*/ 3 h 478"/>
                  <a:gd name="T4" fmla="*/ 10 w 213"/>
                  <a:gd name="T5" fmla="*/ 24 h 478"/>
                  <a:gd name="T6" fmla="*/ 14 w 213"/>
                  <a:gd name="T7" fmla="*/ 40 h 478"/>
                  <a:gd name="T8" fmla="*/ 27 w 213"/>
                  <a:gd name="T9" fmla="*/ 56 h 478"/>
                  <a:gd name="T10" fmla="*/ 13 w 213"/>
                  <a:gd name="T11" fmla="*/ 59 h 478"/>
                  <a:gd name="T12" fmla="*/ 4 w 213"/>
                  <a:gd name="T13" fmla="*/ 42 h 478"/>
                  <a:gd name="T14" fmla="*/ 0 w 213"/>
                  <a:gd name="T15" fmla="*/ 7 h 478"/>
                  <a:gd name="T16" fmla="*/ 3 w 213"/>
                  <a:gd name="T17" fmla="*/ 0 h 478"/>
                  <a:gd name="T18" fmla="*/ 3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nvGrpSpPr>
              <p:cNvPr id="1065" name="Group 28"/>
              <p:cNvGrpSpPr>
                <a:grpSpLocks/>
              </p:cNvGrpSpPr>
              <p:nvPr userDrawn="1"/>
            </p:nvGrpSpPr>
            <p:grpSpPr bwMode="auto">
              <a:xfrm>
                <a:off x="5" y="3490"/>
                <a:ext cx="1124" cy="678"/>
                <a:chOff x="5" y="3490"/>
                <a:chExt cx="1124" cy="678"/>
              </a:xfrm>
            </p:grpSpPr>
            <p:sp>
              <p:nvSpPr>
                <p:cNvPr id="1066" name="Freeform 29"/>
                <p:cNvSpPr>
                  <a:spLocks/>
                </p:cNvSpPr>
                <p:nvPr userDrawn="1"/>
              </p:nvSpPr>
              <p:spPr bwMode="auto">
                <a:xfrm>
                  <a:off x="669" y="4048"/>
                  <a:ext cx="75" cy="87"/>
                </a:xfrm>
                <a:custGeom>
                  <a:avLst/>
                  <a:gdLst>
                    <a:gd name="T0" fmla="*/ 14 w 150"/>
                    <a:gd name="T1" fmla="*/ 0 h 173"/>
                    <a:gd name="T2" fmla="*/ 5 w 150"/>
                    <a:gd name="T3" fmla="*/ 9 h 173"/>
                    <a:gd name="T4" fmla="*/ 0 w 150"/>
                    <a:gd name="T5" fmla="*/ 22 h 173"/>
                    <a:gd name="T6" fmla="*/ 10 w 150"/>
                    <a:gd name="T7" fmla="*/ 20 h 173"/>
                    <a:gd name="T8" fmla="*/ 13 w 150"/>
                    <a:gd name="T9" fmla="*/ 11 h 173"/>
                    <a:gd name="T10" fmla="*/ 19 w 150"/>
                    <a:gd name="T11" fmla="*/ 4 h 173"/>
                    <a:gd name="T12" fmla="*/ 14 w 150"/>
                    <a:gd name="T13" fmla="*/ 0 h 173"/>
                    <a:gd name="T14" fmla="*/ 14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7" name="Freeform 30"/>
                <p:cNvSpPr>
                  <a:spLocks/>
                </p:cNvSpPr>
                <p:nvPr userDrawn="1"/>
              </p:nvSpPr>
              <p:spPr bwMode="auto">
                <a:xfrm>
                  <a:off x="5" y="3728"/>
                  <a:ext cx="842" cy="440"/>
                </a:xfrm>
                <a:custGeom>
                  <a:avLst/>
                  <a:gdLst>
                    <a:gd name="T0" fmla="*/ 20 w 1684"/>
                    <a:gd name="T1" fmla="*/ 0 h 880"/>
                    <a:gd name="T2" fmla="*/ 8 w 1684"/>
                    <a:gd name="T3" fmla="*/ 7 h 880"/>
                    <a:gd name="T4" fmla="*/ 0 w 1684"/>
                    <a:gd name="T5" fmla="*/ 26 h 880"/>
                    <a:gd name="T6" fmla="*/ 9 w 1684"/>
                    <a:gd name="T7" fmla="*/ 45 h 880"/>
                    <a:gd name="T8" fmla="*/ 148 w 1684"/>
                    <a:gd name="T9" fmla="*/ 109 h 880"/>
                    <a:gd name="T10" fmla="*/ 178 w 1684"/>
                    <a:gd name="T11" fmla="*/ 105 h 880"/>
                    <a:gd name="T12" fmla="*/ 202 w 1684"/>
                    <a:gd name="T13" fmla="*/ 110 h 880"/>
                    <a:gd name="T14" fmla="*/ 211 w 1684"/>
                    <a:gd name="T15" fmla="*/ 101 h 880"/>
                    <a:gd name="T16" fmla="*/ 188 w 1684"/>
                    <a:gd name="T17" fmla="*/ 83 h 880"/>
                    <a:gd name="T18" fmla="*/ 179 w 1684"/>
                    <a:gd name="T19" fmla="*/ 64 h 880"/>
                    <a:gd name="T20" fmla="*/ 172 w 1684"/>
                    <a:gd name="T21" fmla="*/ 66 h 880"/>
                    <a:gd name="T22" fmla="*/ 180 w 1684"/>
                    <a:gd name="T23" fmla="*/ 83 h 880"/>
                    <a:gd name="T24" fmla="*/ 198 w 1684"/>
                    <a:gd name="T25" fmla="*/ 102 h 880"/>
                    <a:gd name="T26" fmla="*/ 177 w 1684"/>
                    <a:gd name="T27" fmla="*/ 99 h 880"/>
                    <a:gd name="T28" fmla="*/ 153 w 1684"/>
                    <a:gd name="T29" fmla="*/ 102 h 880"/>
                    <a:gd name="T30" fmla="*/ 157 w 1684"/>
                    <a:gd name="T31" fmla="*/ 82 h 880"/>
                    <a:gd name="T32" fmla="*/ 168 w 1684"/>
                    <a:gd name="T33" fmla="*/ 68 h 880"/>
                    <a:gd name="T34" fmla="*/ 156 w 1684"/>
                    <a:gd name="T35" fmla="*/ 69 h 880"/>
                    <a:gd name="T36" fmla="*/ 146 w 1684"/>
                    <a:gd name="T37" fmla="*/ 83 h 880"/>
                    <a:gd name="T38" fmla="*/ 143 w 1684"/>
                    <a:gd name="T39" fmla="*/ 99 h 880"/>
                    <a:gd name="T40" fmla="*/ 14 w 1684"/>
                    <a:gd name="T41" fmla="*/ 39 h 880"/>
                    <a:gd name="T42" fmla="*/ 10 w 1684"/>
                    <a:gd name="T43" fmla="*/ 27 h 880"/>
                    <a:gd name="T44" fmla="*/ 13 w 1684"/>
                    <a:gd name="T45" fmla="*/ 12 h 880"/>
                    <a:gd name="T46" fmla="*/ 28 w 1684"/>
                    <a:gd name="T47" fmla="*/ 0 h 880"/>
                    <a:gd name="T48" fmla="*/ 20 w 1684"/>
                    <a:gd name="T49" fmla="*/ 0 h 880"/>
                    <a:gd name="T50" fmla="*/ 2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8" name="Freeform 31"/>
                <p:cNvSpPr>
                  <a:spLocks/>
                </p:cNvSpPr>
                <p:nvPr userDrawn="1"/>
              </p:nvSpPr>
              <p:spPr bwMode="auto">
                <a:xfrm>
                  <a:off x="106" y="3770"/>
                  <a:ext cx="80" cy="167"/>
                </a:xfrm>
                <a:custGeom>
                  <a:avLst/>
                  <a:gdLst>
                    <a:gd name="T0" fmla="*/ 15 w 160"/>
                    <a:gd name="T1" fmla="*/ 0 h 335"/>
                    <a:gd name="T2" fmla="*/ 3 w 160"/>
                    <a:gd name="T3" fmla="*/ 13 h 335"/>
                    <a:gd name="T4" fmla="*/ 0 w 160"/>
                    <a:gd name="T5" fmla="*/ 28 h 335"/>
                    <a:gd name="T6" fmla="*/ 5 w 160"/>
                    <a:gd name="T7" fmla="*/ 39 h 335"/>
                    <a:gd name="T8" fmla="*/ 12 w 160"/>
                    <a:gd name="T9" fmla="*/ 41 h 335"/>
                    <a:gd name="T10" fmla="*/ 10 w 160"/>
                    <a:gd name="T11" fmla="*/ 19 h 335"/>
                    <a:gd name="T12" fmla="*/ 20 w 160"/>
                    <a:gd name="T13" fmla="*/ 2 h 335"/>
                    <a:gd name="T14" fmla="*/ 15 w 160"/>
                    <a:gd name="T15" fmla="*/ 0 h 335"/>
                    <a:gd name="T16" fmla="*/ 15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9" name="Freeform 32"/>
                <p:cNvSpPr>
                  <a:spLocks/>
                </p:cNvSpPr>
                <p:nvPr userDrawn="1"/>
              </p:nvSpPr>
              <p:spPr bwMode="auto">
                <a:xfrm>
                  <a:off x="449" y="3490"/>
                  <a:ext cx="322" cy="594"/>
                </a:xfrm>
                <a:custGeom>
                  <a:avLst/>
                  <a:gdLst>
                    <a:gd name="T0" fmla="*/ 28 w 642"/>
                    <a:gd name="T1" fmla="*/ 112 h 1188"/>
                    <a:gd name="T2" fmla="*/ 0 w 642"/>
                    <a:gd name="T3" fmla="*/ 16 h 1188"/>
                    <a:gd name="T4" fmla="*/ 11 w 642"/>
                    <a:gd name="T5" fmla="*/ 5 h 1188"/>
                    <a:gd name="T6" fmla="*/ 33 w 642"/>
                    <a:gd name="T7" fmla="*/ 0 h 1188"/>
                    <a:gd name="T8" fmla="*/ 50 w 642"/>
                    <a:gd name="T9" fmla="*/ 8 h 1188"/>
                    <a:gd name="T10" fmla="*/ 81 w 642"/>
                    <a:gd name="T11" fmla="*/ 149 h 1188"/>
                    <a:gd name="T12" fmla="*/ 70 w 642"/>
                    <a:gd name="T13" fmla="*/ 137 h 1188"/>
                    <a:gd name="T14" fmla="*/ 45 w 642"/>
                    <a:gd name="T15" fmla="*/ 13 h 1188"/>
                    <a:gd name="T16" fmla="*/ 29 w 642"/>
                    <a:gd name="T17" fmla="*/ 8 h 1188"/>
                    <a:gd name="T18" fmla="*/ 15 w 642"/>
                    <a:gd name="T19" fmla="*/ 10 h 1188"/>
                    <a:gd name="T20" fmla="*/ 10 w 642"/>
                    <a:gd name="T21" fmla="*/ 18 h 1188"/>
                    <a:gd name="T22" fmla="*/ 39 w 642"/>
                    <a:gd name="T23" fmla="*/ 116 h 1188"/>
                    <a:gd name="T24" fmla="*/ 28 w 642"/>
                    <a:gd name="T25" fmla="*/ 112 h 1188"/>
                    <a:gd name="T26" fmla="*/ 28 w 642"/>
                    <a:gd name="T27" fmla="*/ 112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0" name="Freeform 33"/>
                <p:cNvSpPr>
                  <a:spLocks/>
                </p:cNvSpPr>
                <p:nvPr userDrawn="1"/>
              </p:nvSpPr>
              <p:spPr bwMode="auto">
                <a:xfrm>
                  <a:off x="578" y="3650"/>
                  <a:ext cx="96" cy="252"/>
                </a:xfrm>
                <a:custGeom>
                  <a:avLst/>
                  <a:gdLst>
                    <a:gd name="T0" fmla="*/ 0 w 192"/>
                    <a:gd name="T1" fmla="*/ 4 h 504"/>
                    <a:gd name="T2" fmla="*/ 10 w 192"/>
                    <a:gd name="T3" fmla="*/ 25 h 504"/>
                    <a:gd name="T4" fmla="*/ 15 w 192"/>
                    <a:gd name="T5" fmla="*/ 40 h 504"/>
                    <a:gd name="T6" fmla="*/ 15 w 192"/>
                    <a:gd name="T7" fmla="*/ 63 h 504"/>
                    <a:gd name="T8" fmla="*/ 24 w 192"/>
                    <a:gd name="T9" fmla="*/ 63 h 504"/>
                    <a:gd name="T10" fmla="*/ 24 w 192"/>
                    <a:gd name="T11" fmla="*/ 45 h 504"/>
                    <a:gd name="T12" fmla="*/ 21 w 192"/>
                    <a:gd name="T13" fmla="*/ 26 h 504"/>
                    <a:gd name="T14" fmla="*/ 13 w 192"/>
                    <a:gd name="T15" fmla="*/ 8 h 504"/>
                    <a:gd name="T16" fmla="*/ 8 w 192"/>
                    <a:gd name="T17" fmla="*/ 0 h 504"/>
                    <a:gd name="T18" fmla="*/ 0 w 192"/>
                    <a:gd name="T19" fmla="*/ 4 h 504"/>
                    <a:gd name="T20" fmla="*/ 0 w 192"/>
                    <a:gd name="T21" fmla="*/ 4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1" name="Freeform 34"/>
                <p:cNvSpPr>
                  <a:spLocks/>
                </p:cNvSpPr>
                <p:nvPr userDrawn="1"/>
              </p:nvSpPr>
              <p:spPr bwMode="auto">
                <a:xfrm>
                  <a:off x="328" y="3630"/>
                  <a:ext cx="195" cy="135"/>
                </a:xfrm>
                <a:custGeom>
                  <a:avLst/>
                  <a:gdLst>
                    <a:gd name="T0" fmla="*/ 38 w 390"/>
                    <a:gd name="T1" fmla="*/ 0 h 269"/>
                    <a:gd name="T2" fmla="*/ 33 w 390"/>
                    <a:gd name="T3" fmla="*/ 3 h 269"/>
                    <a:gd name="T4" fmla="*/ 32 w 390"/>
                    <a:gd name="T5" fmla="*/ 9 h 269"/>
                    <a:gd name="T6" fmla="*/ 0 w 390"/>
                    <a:gd name="T7" fmla="*/ 22 h 269"/>
                    <a:gd name="T8" fmla="*/ 0 w 390"/>
                    <a:gd name="T9" fmla="*/ 28 h 269"/>
                    <a:gd name="T10" fmla="*/ 36 w 390"/>
                    <a:gd name="T11" fmla="*/ 29 h 269"/>
                    <a:gd name="T12" fmla="*/ 40 w 390"/>
                    <a:gd name="T13" fmla="*/ 34 h 269"/>
                    <a:gd name="T14" fmla="*/ 49 w 390"/>
                    <a:gd name="T15" fmla="*/ 34 h 269"/>
                    <a:gd name="T16" fmla="*/ 48 w 390"/>
                    <a:gd name="T17" fmla="*/ 24 h 269"/>
                    <a:gd name="T18" fmla="*/ 15 w 390"/>
                    <a:gd name="T19" fmla="*/ 22 h 269"/>
                    <a:gd name="T20" fmla="*/ 42 w 390"/>
                    <a:gd name="T21" fmla="*/ 12 h 269"/>
                    <a:gd name="T22" fmla="*/ 38 w 390"/>
                    <a:gd name="T23" fmla="*/ 0 h 269"/>
                    <a:gd name="T24" fmla="*/ 38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2" name="Freeform 35"/>
                <p:cNvSpPr>
                  <a:spLocks/>
                </p:cNvSpPr>
                <p:nvPr userDrawn="1"/>
              </p:nvSpPr>
              <p:spPr bwMode="auto">
                <a:xfrm>
                  <a:off x="658" y="3538"/>
                  <a:ext cx="471" cy="212"/>
                </a:xfrm>
                <a:custGeom>
                  <a:avLst/>
                  <a:gdLst>
                    <a:gd name="T0" fmla="*/ 0 w 941"/>
                    <a:gd name="T1" fmla="*/ 17 h 424"/>
                    <a:gd name="T2" fmla="*/ 108 w 941"/>
                    <a:gd name="T3" fmla="*/ 0 h 424"/>
                    <a:gd name="T4" fmla="*/ 116 w 941"/>
                    <a:gd name="T5" fmla="*/ 10 h 424"/>
                    <a:gd name="T6" fmla="*/ 118 w 941"/>
                    <a:gd name="T7" fmla="*/ 23 h 424"/>
                    <a:gd name="T8" fmla="*/ 113 w 941"/>
                    <a:gd name="T9" fmla="*/ 36 h 424"/>
                    <a:gd name="T10" fmla="*/ 8 w 941"/>
                    <a:gd name="T11" fmla="*/ 53 h 424"/>
                    <a:gd name="T12" fmla="*/ 7 w 941"/>
                    <a:gd name="T13" fmla="*/ 48 h 424"/>
                    <a:gd name="T14" fmla="*/ 108 w 941"/>
                    <a:gd name="T15" fmla="*/ 31 h 424"/>
                    <a:gd name="T16" fmla="*/ 112 w 941"/>
                    <a:gd name="T17" fmla="*/ 19 h 424"/>
                    <a:gd name="T18" fmla="*/ 105 w 941"/>
                    <a:gd name="T19" fmla="*/ 8 h 424"/>
                    <a:gd name="T20" fmla="*/ 0 w 941"/>
                    <a:gd name="T21" fmla="*/ 24 h 424"/>
                    <a:gd name="T22" fmla="*/ 0 w 941"/>
                    <a:gd name="T23" fmla="*/ 17 h 424"/>
                    <a:gd name="T24" fmla="*/ 0 w 941"/>
                    <a:gd name="T25" fmla="*/ 17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3" name="Freeform 36"/>
                <p:cNvSpPr>
                  <a:spLocks/>
                </p:cNvSpPr>
                <p:nvPr userDrawn="1"/>
              </p:nvSpPr>
              <p:spPr bwMode="auto">
                <a:xfrm>
                  <a:off x="717" y="3606"/>
                  <a:ext cx="245" cy="86"/>
                </a:xfrm>
                <a:custGeom>
                  <a:avLst/>
                  <a:gdLst>
                    <a:gd name="T0" fmla="*/ 0 w 488"/>
                    <a:gd name="T1" fmla="*/ 15 h 173"/>
                    <a:gd name="T2" fmla="*/ 9 w 488"/>
                    <a:gd name="T3" fmla="*/ 21 h 173"/>
                    <a:gd name="T4" fmla="*/ 28 w 488"/>
                    <a:gd name="T5" fmla="*/ 20 h 173"/>
                    <a:gd name="T6" fmla="*/ 53 w 488"/>
                    <a:gd name="T7" fmla="*/ 14 h 173"/>
                    <a:gd name="T8" fmla="*/ 62 w 488"/>
                    <a:gd name="T9" fmla="*/ 5 h 173"/>
                    <a:gd name="T10" fmla="*/ 56 w 488"/>
                    <a:gd name="T11" fmla="*/ 0 h 173"/>
                    <a:gd name="T12" fmla="*/ 32 w 488"/>
                    <a:gd name="T13" fmla="*/ 0 h 173"/>
                    <a:gd name="T14" fmla="*/ 14 w 488"/>
                    <a:gd name="T15" fmla="*/ 1 h 173"/>
                    <a:gd name="T16" fmla="*/ 2 w 488"/>
                    <a:gd name="T17" fmla="*/ 9 h 173"/>
                    <a:gd name="T18" fmla="*/ 14 w 488"/>
                    <a:gd name="T19" fmla="*/ 11 h 173"/>
                    <a:gd name="T20" fmla="*/ 35 w 488"/>
                    <a:gd name="T21" fmla="*/ 6 h 173"/>
                    <a:gd name="T22" fmla="*/ 53 w 488"/>
                    <a:gd name="T23" fmla="*/ 6 h 173"/>
                    <a:gd name="T24" fmla="*/ 34 w 488"/>
                    <a:gd name="T25" fmla="*/ 13 h 173"/>
                    <a:gd name="T26" fmla="*/ 18 w 488"/>
                    <a:gd name="T27" fmla="*/ 15 h 173"/>
                    <a:gd name="T28" fmla="*/ 0 w 488"/>
                    <a:gd name="T29" fmla="*/ 15 h 173"/>
                    <a:gd name="T30" fmla="*/ 0 w 488"/>
                    <a:gd name="T31" fmla="*/ 15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grpSp>
      </p:grpSp>
      <p:grpSp>
        <p:nvGrpSpPr>
          <p:cNvPr id="1035" name="Group 37"/>
          <p:cNvGrpSpPr>
            <a:grpSpLocks/>
          </p:cNvGrpSpPr>
          <p:nvPr/>
        </p:nvGrpSpPr>
        <p:grpSpPr bwMode="auto">
          <a:xfrm>
            <a:off x="8680450" y="2116138"/>
            <a:ext cx="385763" cy="4308475"/>
            <a:chOff x="5468" y="1333"/>
            <a:chExt cx="243" cy="2714"/>
          </a:xfrm>
        </p:grpSpPr>
        <p:sp>
          <p:nvSpPr>
            <p:cNvPr id="1049" name="Freeform 38"/>
            <p:cNvSpPr>
              <a:spLocks/>
            </p:cNvSpPr>
            <p:nvPr userDrawn="1"/>
          </p:nvSpPr>
          <p:spPr bwMode="auto">
            <a:xfrm flipH="1">
              <a:off x="5468" y="2620"/>
              <a:ext cx="205" cy="1427"/>
            </a:xfrm>
            <a:custGeom>
              <a:avLst/>
              <a:gdLst>
                <a:gd name="T0" fmla="*/ 13 w 772"/>
                <a:gd name="T1" fmla="*/ 263 h 3266"/>
                <a:gd name="T2" fmla="*/ 7 w 772"/>
                <a:gd name="T3" fmla="*/ 246 h 3266"/>
                <a:gd name="T4" fmla="*/ 6 w 772"/>
                <a:gd name="T5" fmla="*/ 232 h 3266"/>
                <a:gd name="T6" fmla="*/ 7 w 772"/>
                <a:gd name="T7" fmla="*/ 212 h 3266"/>
                <a:gd name="T8" fmla="*/ 11 w 772"/>
                <a:gd name="T9" fmla="*/ 188 h 3266"/>
                <a:gd name="T10" fmla="*/ 12 w 772"/>
                <a:gd name="T11" fmla="*/ 173 h 3266"/>
                <a:gd name="T12" fmla="*/ 11 w 772"/>
                <a:gd name="T13" fmla="*/ 163 h 3266"/>
                <a:gd name="T14" fmla="*/ 7 w 772"/>
                <a:gd name="T15" fmla="*/ 155 h 3266"/>
                <a:gd name="T16" fmla="*/ 7 w 772"/>
                <a:gd name="T17" fmla="*/ 145 h 3266"/>
                <a:gd name="T18" fmla="*/ 8 w 772"/>
                <a:gd name="T19" fmla="*/ 132 h 3266"/>
                <a:gd name="T20" fmla="*/ 14 w 772"/>
                <a:gd name="T21" fmla="*/ 97 h 3266"/>
                <a:gd name="T22" fmla="*/ 14 w 772"/>
                <a:gd name="T23" fmla="*/ 79 h 3266"/>
                <a:gd name="T24" fmla="*/ 13 w 772"/>
                <a:gd name="T25" fmla="*/ 59 h 3266"/>
                <a:gd name="T26" fmla="*/ 8 w 772"/>
                <a:gd name="T27" fmla="*/ 50 h 3266"/>
                <a:gd name="T28" fmla="*/ 4 w 772"/>
                <a:gd name="T29" fmla="*/ 35 h 3266"/>
                <a:gd name="T30" fmla="*/ 0 w 772"/>
                <a:gd name="T31" fmla="*/ 0 h 3266"/>
                <a:gd name="T32" fmla="*/ 1 w 772"/>
                <a:gd name="T33" fmla="*/ 32 h 3266"/>
                <a:gd name="T34" fmla="*/ 3 w 772"/>
                <a:gd name="T35" fmla="*/ 51 h 3266"/>
                <a:gd name="T36" fmla="*/ 7 w 772"/>
                <a:gd name="T37" fmla="*/ 63 h 3266"/>
                <a:gd name="T38" fmla="*/ 11 w 772"/>
                <a:gd name="T39" fmla="*/ 69 h 3266"/>
                <a:gd name="T40" fmla="*/ 11 w 772"/>
                <a:gd name="T41" fmla="*/ 87 h 3266"/>
                <a:gd name="T42" fmla="*/ 9 w 772"/>
                <a:gd name="T43" fmla="*/ 106 h 3266"/>
                <a:gd name="T44" fmla="*/ 5 w 772"/>
                <a:gd name="T45" fmla="*/ 138 h 3266"/>
                <a:gd name="T46" fmla="*/ 4 w 772"/>
                <a:gd name="T47" fmla="*/ 159 h 3266"/>
                <a:gd name="T48" fmla="*/ 9 w 772"/>
                <a:gd name="T49" fmla="*/ 171 h 3266"/>
                <a:gd name="T50" fmla="*/ 8 w 772"/>
                <a:gd name="T51" fmla="*/ 182 h 3266"/>
                <a:gd name="T52" fmla="*/ 5 w 772"/>
                <a:gd name="T53" fmla="*/ 204 h 3266"/>
                <a:gd name="T54" fmla="*/ 3 w 772"/>
                <a:gd name="T55" fmla="*/ 226 h 3266"/>
                <a:gd name="T56" fmla="*/ 5 w 772"/>
                <a:gd name="T57" fmla="*/ 249 h 3266"/>
                <a:gd name="T58" fmla="*/ 8 w 772"/>
                <a:gd name="T59" fmla="*/ 262 h 3266"/>
                <a:gd name="T60" fmla="*/ 12 w 772"/>
                <a:gd name="T61" fmla="*/ 272 h 3266"/>
                <a:gd name="T62" fmla="*/ 13 w 772"/>
                <a:gd name="T63" fmla="*/ 263 h 3266"/>
                <a:gd name="T64" fmla="*/ 13 w 772"/>
                <a:gd name="T65" fmla="*/ 263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0" name="Freeform 39"/>
            <p:cNvSpPr>
              <a:spLocks/>
            </p:cNvSpPr>
            <p:nvPr userDrawn="1"/>
          </p:nvSpPr>
          <p:spPr bwMode="auto">
            <a:xfrm flipH="1">
              <a:off x="5506" y="1333"/>
              <a:ext cx="205" cy="1633"/>
            </a:xfrm>
            <a:custGeom>
              <a:avLst/>
              <a:gdLst>
                <a:gd name="T0" fmla="*/ 13 w 772"/>
                <a:gd name="T1" fmla="*/ 395 h 3266"/>
                <a:gd name="T2" fmla="*/ 7 w 772"/>
                <a:gd name="T3" fmla="*/ 369 h 3266"/>
                <a:gd name="T4" fmla="*/ 6 w 772"/>
                <a:gd name="T5" fmla="*/ 348 h 3266"/>
                <a:gd name="T6" fmla="*/ 7 w 772"/>
                <a:gd name="T7" fmla="*/ 318 h 3266"/>
                <a:gd name="T8" fmla="*/ 11 w 772"/>
                <a:gd name="T9" fmla="*/ 282 h 3266"/>
                <a:gd name="T10" fmla="*/ 12 w 772"/>
                <a:gd name="T11" fmla="*/ 259 h 3266"/>
                <a:gd name="T12" fmla="*/ 11 w 772"/>
                <a:gd name="T13" fmla="*/ 244 h 3266"/>
                <a:gd name="T14" fmla="*/ 7 w 772"/>
                <a:gd name="T15" fmla="*/ 233 h 3266"/>
                <a:gd name="T16" fmla="*/ 7 w 772"/>
                <a:gd name="T17" fmla="*/ 219 h 3266"/>
                <a:gd name="T18" fmla="*/ 8 w 772"/>
                <a:gd name="T19" fmla="*/ 199 h 3266"/>
                <a:gd name="T20" fmla="*/ 14 w 772"/>
                <a:gd name="T21" fmla="*/ 145 h 3266"/>
                <a:gd name="T22" fmla="*/ 14 w 772"/>
                <a:gd name="T23" fmla="*/ 119 h 3266"/>
                <a:gd name="T24" fmla="*/ 13 w 772"/>
                <a:gd name="T25" fmla="*/ 90 h 3266"/>
                <a:gd name="T26" fmla="*/ 8 w 772"/>
                <a:gd name="T27" fmla="*/ 76 h 3266"/>
                <a:gd name="T28" fmla="*/ 4 w 772"/>
                <a:gd name="T29" fmla="*/ 53 h 3266"/>
                <a:gd name="T30" fmla="*/ 0 w 772"/>
                <a:gd name="T31" fmla="*/ 0 h 3266"/>
                <a:gd name="T32" fmla="*/ 1 w 772"/>
                <a:gd name="T33" fmla="*/ 48 h 3266"/>
                <a:gd name="T34" fmla="*/ 3 w 772"/>
                <a:gd name="T35" fmla="*/ 77 h 3266"/>
                <a:gd name="T36" fmla="*/ 7 w 772"/>
                <a:gd name="T37" fmla="*/ 95 h 3266"/>
                <a:gd name="T38" fmla="*/ 11 w 772"/>
                <a:gd name="T39" fmla="*/ 105 h 3266"/>
                <a:gd name="T40" fmla="*/ 11 w 772"/>
                <a:gd name="T41" fmla="*/ 131 h 3266"/>
                <a:gd name="T42" fmla="*/ 9 w 772"/>
                <a:gd name="T43" fmla="*/ 159 h 3266"/>
                <a:gd name="T44" fmla="*/ 5 w 772"/>
                <a:gd name="T45" fmla="*/ 208 h 3266"/>
                <a:gd name="T46" fmla="*/ 4 w 772"/>
                <a:gd name="T47" fmla="*/ 239 h 3266"/>
                <a:gd name="T48" fmla="*/ 9 w 772"/>
                <a:gd name="T49" fmla="*/ 257 h 3266"/>
                <a:gd name="T50" fmla="*/ 8 w 772"/>
                <a:gd name="T51" fmla="*/ 273 h 3266"/>
                <a:gd name="T52" fmla="*/ 5 w 772"/>
                <a:gd name="T53" fmla="*/ 307 h 3266"/>
                <a:gd name="T54" fmla="*/ 3 w 772"/>
                <a:gd name="T55" fmla="*/ 340 h 3266"/>
                <a:gd name="T56" fmla="*/ 5 w 772"/>
                <a:gd name="T57" fmla="*/ 375 h 3266"/>
                <a:gd name="T58" fmla="*/ 8 w 772"/>
                <a:gd name="T59" fmla="*/ 393 h 3266"/>
                <a:gd name="T60" fmla="*/ 12 w 772"/>
                <a:gd name="T61" fmla="*/ 409 h 3266"/>
                <a:gd name="T62" fmla="*/ 13 w 772"/>
                <a:gd name="T63" fmla="*/ 395 h 3266"/>
                <a:gd name="T64" fmla="*/ 13 w 772"/>
                <a:gd name="T65" fmla="*/ 395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grpSp>
        <p:nvGrpSpPr>
          <p:cNvPr id="1036" name="Group 40"/>
          <p:cNvGrpSpPr>
            <a:grpSpLocks/>
          </p:cNvGrpSpPr>
          <p:nvPr/>
        </p:nvGrpSpPr>
        <p:grpSpPr bwMode="auto">
          <a:xfrm>
            <a:off x="7318375" y="90488"/>
            <a:ext cx="2133600" cy="1911350"/>
            <a:chOff x="4610" y="57"/>
            <a:chExt cx="1344" cy="1204"/>
          </a:xfrm>
        </p:grpSpPr>
        <p:grpSp>
          <p:nvGrpSpPr>
            <p:cNvPr id="1037" name="Group 41"/>
            <p:cNvGrpSpPr>
              <a:grpSpLocks/>
            </p:cNvGrpSpPr>
            <p:nvPr userDrawn="1"/>
          </p:nvGrpSpPr>
          <p:grpSpPr bwMode="auto">
            <a:xfrm>
              <a:off x="4610" y="57"/>
              <a:ext cx="1344" cy="1204"/>
              <a:chOff x="4610" y="57"/>
              <a:chExt cx="1344" cy="1204"/>
            </a:xfrm>
          </p:grpSpPr>
          <p:sp>
            <p:nvSpPr>
              <p:cNvPr id="1039" name="Freeform 42"/>
              <p:cNvSpPr>
                <a:spLocks/>
              </p:cNvSpPr>
              <p:nvPr userDrawn="1"/>
            </p:nvSpPr>
            <p:spPr bwMode="auto">
              <a:xfrm rot="-3172564">
                <a:off x="5430" y="1086"/>
                <a:ext cx="62" cy="288"/>
              </a:xfrm>
              <a:custGeom>
                <a:avLst/>
                <a:gdLst>
                  <a:gd name="T0" fmla="*/ 2 w 245"/>
                  <a:gd name="T1" fmla="*/ 0 h 806"/>
                  <a:gd name="T2" fmla="*/ 2 w 245"/>
                  <a:gd name="T3" fmla="*/ 16 h 806"/>
                  <a:gd name="T4" fmla="*/ 0 w 245"/>
                  <a:gd name="T5" fmla="*/ 37 h 806"/>
                  <a:gd name="T6" fmla="*/ 1 w 245"/>
                  <a:gd name="T7" fmla="*/ 36 h 806"/>
                  <a:gd name="T8" fmla="*/ 4 w 245"/>
                  <a:gd name="T9" fmla="*/ 17 h 806"/>
                  <a:gd name="T10" fmla="*/ 4 w 245"/>
                  <a:gd name="T11" fmla="*/ 0 h 806"/>
                  <a:gd name="T12" fmla="*/ 2 w 245"/>
                  <a:gd name="T13" fmla="*/ 0 h 806"/>
                  <a:gd name="T14" fmla="*/ 2 w 245"/>
                  <a:gd name="T15" fmla="*/ 0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nvGrpSpPr>
              <p:cNvPr id="1040" name="Group 43"/>
              <p:cNvGrpSpPr>
                <a:grpSpLocks/>
              </p:cNvGrpSpPr>
              <p:nvPr userDrawn="1"/>
            </p:nvGrpSpPr>
            <p:grpSpPr bwMode="auto">
              <a:xfrm>
                <a:off x="4610" y="57"/>
                <a:ext cx="1344" cy="985"/>
                <a:chOff x="4610" y="57"/>
                <a:chExt cx="1344" cy="985"/>
              </a:xfrm>
            </p:grpSpPr>
            <p:sp>
              <p:nvSpPr>
                <p:cNvPr id="1041" name="Freeform 44"/>
                <p:cNvSpPr>
                  <a:spLocks/>
                </p:cNvSpPr>
                <p:nvPr userDrawn="1"/>
              </p:nvSpPr>
              <p:spPr bwMode="auto">
                <a:xfrm rot="-3172564">
                  <a:off x="4966" y="71"/>
                  <a:ext cx="153" cy="125"/>
                </a:xfrm>
                <a:custGeom>
                  <a:avLst/>
                  <a:gdLst>
                    <a:gd name="T0" fmla="*/ 0 w 604"/>
                    <a:gd name="T1" fmla="*/ 0 h 349"/>
                    <a:gd name="T2" fmla="*/ 5 w 604"/>
                    <a:gd name="T3" fmla="*/ 9 h 349"/>
                    <a:gd name="T4" fmla="*/ 8 w 604"/>
                    <a:gd name="T5" fmla="*/ 16 h 349"/>
                    <a:gd name="T6" fmla="*/ 10 w 604"/>
                    <a:gd name="T7" fmla="*/ 6 h 349"/>
                    <a:gd name="T8" fmla="*/ 6 w 604"/>
                    <a:gd name="T9" fmla="*/ 0 h 349"/>
                    <a:gd name="T10" fmla="*/ 8 w 604"/>
                    <a:gd name="T11" fmla="*/ 9 h 349"/>
                    <a:gd name="T12" fmla="*/ 2 w 604"/>
                    <a:gd name="T13" fmla="*/ 1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2" name="Freeform 45"/>
                <p:cNvSpPr>
                  <a:spLocks/>
                </p:cNvSpPr>
                <p:nvPr userDrawn="1"/>
              </p:nvSpPr>
              <p:spPr bwMode="auto">
                <a:xfrm rot="-3172564">
                  <a:off x="5048" y="332"/>
                  <a:ext cx="269" cy="438"/>
                </a:xfrm>
                <a:custGeom>
                  <a:avLst/>
                  <a:gdLst>
                    <a:gd name="T0" fmla="*/ 12 w 1064"/>
                    <a:gd name="T1" fmla="*/ 6 h 1230"/>
                    <a:gd name="T2" fmla="*/ 8 w 1064"/>
                    <a:gd name="T3" fmla="*/ 16 h 1230"/>
                    <a:gd name="T4" fmla="*/ 3 w 1064"/>
                    <a:gd name="T5" fmla="*/ 35 h 1230"/>
                    <a:gd name="T6" fmla="*/ 0 w 1064"/>
                    <a:gd name="T7" fmla="*/ 50 h 1230"/>
                    <a:gd name="T8" fmla="*/ 1 w 1064"/>
                    <a:gd name="T9" fmla="*/ 56 h 1230"/>
                    <a:gd name="T10" fmla="*/ 4 w 1064"/>
                    <a:gd name="T11" fmla="*/ 54 h 1230"/>
                    <a:gd name="T12" fmla="*/ 9 w 1064"/>
                    <a:gd name="T13" fmla="*/ 41 h 1230"/>
                    <a:gd name="T14" fmla="*/ 14 w 1064"/>
                    <a:gd name="T15" fmla="*/ 24 h 1230"/>
                    <a:gd name="T16" fmla="*/ 17 w 1064"/>
                    <a:gd name="T17" fmla="*/ 12 h 1230"/>
                    <a:gd name="T18" fmla="*/ 17 w 1064"/>
                    <a:gd name="T19" fmla="*/ 4 h 1230"/>
                    <a:gd name="T20" fmla="*/ 16 w 1064"/>
                    <a:gd name="T21" fmla="*/ 0 h 1230"/>
                    <a:gd name="T22" fmla="*/ 13 w 1064"/>
                    <a:gd name="T23" fmla="*/ 3 h 1230"/>
                    <a:gd name="T24" fmla="*/ 16 w 1064"/>
                    <a:gd name="T25" fmla="*/ 5 h 1230"/>
                    <a:gd name="T26" fmla="*/ 14 w 1064"/>
                    <a:gd name="T27" fmla="*/ 16 h 1230"/>
                    <a:gd name="T28" fmla="*/ 11 w 1064"/>
                    <a:gd name="T29" fmla="*/ 30 h 1230"/>
                    <a:gd name="T30" fmla="*/ 6 w 1064"/>
                    <a:gd name="T31" fmla="*/ 46 h 1230"/>
                    <a:gd name="T32" fmla="*/ 2 w 1064"/>
                    <a:gd name="T33" fmla="*/ 50 h 1230"/>
                    <a:gd name="T34" fmla="*/ 2 w 1064"/>
                    <a:gd name="T35" fmla="*/ 43 h 1230"/>
                    <a:gd name="T36" fmla="*/ 7 w 1064"/>
                    <a:gd name="T37" fmla="*/ 23 h 1230"/>
                    <a:gd name="T38" fmla="*/ 13 w 1064"/>
                    <a:gd name="T39" fmla="*/ 5 h 1230"/>
                    <a:gd name="T40" fmla="*/ 12 w 1064"/>
                    <a:gd name="T41" fmla="*/ 6 h 1230"/>
                    <a:gd name="T42" fmla="*/ 12 w 1064"/>
                    <a:gd name="T43" fmla="*/ 6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3" name="Freeform 46"/>
                <p:cNvSpPr>
                  <a:spLocks/>
                </p:cNvSpPr>
                <p:nvPr userDrawn="1"/>
              </p:nvSpPr>
              <p:spPr bwMode="auto">
                <a:xfrm rot="-3172564">
                  <a:off x="4858" y="182"/>
                  <a:ext cx="505" cy="898"/>
                </a:xfrm>
                <a:custGeom>
                  <a:avLst/>
                  <a:gdLst>
                    <a:gd name="T0" fmla="*/ 31 w 2002"/>
                    <a:gd name="T1" fmla="*/ 0 h 2521"/>
                    <a:gd name="T2" fmla="*/ 0 w 2002"/>
                    <a:gd name="T3" fmla="*/ 114 h 2521"/>
                    <a:gd name="T4" fmla="*/ 3 w 2002"/>
                    <a:gd name="T5" fmla="*/ 111 h 2521"/>
                    <a:gd name="T6" fmla="*/ 32 w 2002"/>
                    <a:gd name="T7" fmla="*/ 3 h 2521"/>
                    <a:gd name="T8" fmla="*/ 31 w 2002"/>
                    <a:gd name="T9" fmla="*/ 0 h 2521"/>
                    <a:gd name="T10" fmla="*/ 31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4" name="Freeform 47"/>
                <p:cNvSpPr>
                  <a:spLocks/>
                </p:cNvSpPr>
                <p:nvPr userDrawn="1"/>
              </p:nvSpPr>
              <p:spPr bwMode="auto">
                <a:xfrm rot="-3172564">
                  <a:off x="4903" y="-19"/>
                  <a:ext cx="758" cy="1344"/>
                </a:xfrm>
                <a:custGeom>
                  <a:avLst/>
                  <a:gdLst>
                    <a:gd name="T0" fmla="*/ 2 w 3007"/>
                    <a:gd name="T1" fmla="*/ 129 h 3771"/>
                    <a:gd name="T2" fmla="*/ 6 w 3007"/>
                    <a:gd name="T3" fmla="*/ 128 h 3771"/>
                    <a:gd name="T4" fmla="*/ 13 w 3007"/>
                    <a:gd name="T5" fmla="*/ 136 h 3771"/>
                    <a:gd name="T6" fmla="*/ 11 w 3007"/>
                    <a:gd name="T7" fmla="*/ 128 h 3771"/>
                    <a:gd name="T8" fmla="*/ 6 w 3007"/>
                    <a:gd name="T9" fmla="*/ 122 h 3771"/>
                    <a:gd name="T10" fmla="*/ 10 w 3007"/>
                    <a:gd name="T11" fmla="*/ 123 h 3771"/>
                    <a:gd name="T12" fmla="*/ 16 w 3007"/>
                    <a:gd name="T13" fmla="*/ 130 h 3771"/>
                    <a:gd name="T14" fmla="*/ 46 w 3007"/>
                    <a:gd name="T15" fmla="*/ 19 h 3771"/>
                    <a:gd name="T16" fmla="*/ 41 w 3007"/>
                    <a:gd name="T17" fmla="*/ 7 h 3771"/>
                    <a:gd name="T18" fmla="*/ 37 w 3007"/>
                    <a:gd name="T19" fmla="*/ 0 h 3771"/>
                    <a:gd name="T20" fmla="*/ 43 w 3007"/>
                    <a:gd name="T21" fmla="*/ 4 h 3771"/>
                    <a:gd name="T22" fmla="*/ 48 w 3007"/>
                    <a:gd name="T23" fmla="*/ 20 h 3771"/>
                    <a:gd name="T24" fmla="*/ 13 w 3007"/>
                    <a:gd name="T25" fmla="*/ 148 h 3771"/>
                    <a:gd name="T26" fmla="*/ 8 w 3007"/>
                    <a:gd name="T27" fmla="*/ 154 h 3771"/>
                    <a:gd name="T28" fmla="*/ 2 w 3007"/>
                    <a:gd name="T29" fmla="*/ 171 h 3771"/>
                    <a:gd name="T30" fmla="*/ 0 w 3007"/>
                    <a:gd name="T31" fmla="*/ 166 h 3771"/>
                    <a:gd name="T32" fmla="*/ 2 w 3007"/>
                    <a:gd name="T33" fmla="*/ 164 h 3771"/>
                    <a:gd name="T34" fmla="*/ 6 w 3007"/>
                    <a:gd name="T35" fmla="*/ 153 h 3771"/>
                    <a:gd name="T36" fmla="*/ 3 w 3007"/>
                    <a:gd name="T37" fmla="*/ 148 h 3771"/>
                    <a:gd name="T38" fmla="*/ 3 w 3007"/>
                    <a:gd name="T39" fmla="*/ 144 h 3771"/>
                    <a:gd name="T40" fmla="*/ 7 w 3007"/>
                    <a:gd name="T41" fmla="*/ 149 h 3771"/>
                    <a:gd name="T42" fmla="*/ 7 w 3007"/>
                    <a:gd name="T43" fmla="*/ 144 h 3771"/>
                    <a:gd name="T44" fmla="*/ 10 w 3007"/>
                    <a:gd name="T45" fmla="*/ 146 h 3771"/>
                    <a:gd name="T46" fmla="*/ 7 w 3007"/>
                    <a:gd name="T47" fmla="*/ 139 h 3771"/>
                    <a:gd name="T48" fmla="*/ 10 w 3007"/>
                    <a:gd name="T49" fmla="*/ 139 h 3771"/>
                    <a:gd name="T50" fmla="*/ 2 w 3007"/>
                    <a:gd name="T51" fmla="*/ 129 h 3771"/>
                    <a:gd name="T52" fmla="*/ 2 w 3007"/>
                    <a:gd name="T53" fmla="*/ 129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5" name="Freeform 48"/>
                <p:cNvSpPr>
                  <a:spLocks/>
                </p:cNvSpPr>
                <p:nvPr userDrawn="1"/>
              </p:nvSpPr>
              <p:spPr bwMode="auto">
                <a:xfrm rot="-3172564">
                  <a:off x="5297" y="897"/>
                  <a:ext cx="169" cy="122"/>
                </a:xfrm>
                <a:custGeom>
                  <a:avLst/>
                  <a:gdLst>
                    <a:gd name="T0" fmla="*/ 0 w 673"/>
                    <a:gd name="T1" fmla="*/ 4 h 342"/>
                    <a:gd name="T2" fmla="*/ 4 w 673"/>
                    <a:gd name="T3" fmla="*/ 5 h 342"/>
                    <a:gd name="T4" fmla="*/ 10 w 673"/>
                    <a:gd name="T5" fmla="*/ 16 h 342"/>
                    <a:gd name="T6" fmla="*/ 11 w 673"/>
                    <a:gd name="T7" fmla="*/ 13 h 342"/>
                    <a:gd name="T8" fmla="*/ 7 w 673"/>
                    <a:gd name="T9" fmla="*/ 5 h 342"/>
                    <a:gd name="T10" fmla="*/ 1 w 673"/>
                    <a:gd name="T11" fmla="*/ 0 h 342"/>
                    <a:gd name="T12" fmla="*/ 0 w 673"/>
                    <a:gd name="T13" fmla="*/ 4 h 342"/>
                    <a:gd name="T14" fmla="*/ 0 w 673"/>
                    <a:gd name="T15" fmla="*/ 4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6" name="Freeform 49"/>
                <p:cNvSpPr>
                  <a:spLocks/>
                </p:cNvSpPr>
                <p:nvPr userDrawn="1"/>
              </p:nvSpPr>
              <p:spPr bwMode="auto">
                <a:xfrm rot="-3172564">
                  <a:off x="5253" y="806"/>
                  <a:ext cx="181" cy="144"/>
                </a:xfrm>
                <a:custGeom>
                  <a:avLst/>
                  <a:gdLst>
                    <a:gd name="T0" fmla="*/ 0 w 716"/>
                    <a:gd name="T1" fmla="*/ 4 h 403"/>
                    <a:gd name="T2" fmla="*/ 6 w 716"/>
                    <a:gd name="T3" fmla="*/ 7 h 403"/>
                    <a:gd name="T4" fmla="*/ 10 w 716"/>
                    <a:gd name="T5" fmla="*/ 18 h 403"/>
                    <a:gd name="T6" fmla="*/ 12 w 716"/>
                    <a:gd name="T7" fmla="*/ 14 h 403"/>
                    <a:gd name="T8" fmla="*/ 7 w 716"/>
                    <a:gd name="T9" fmla="*/ 5 h 403"/>
                    <a:gd name="T10" fmla="*/ 1 w 716"/>
                    <a:gd name="T11" fmla="*/ 0 h 403"/>
                    <a:gd name="T12" fmla="*/ 0 w 716"/>
                    <a:gd name="T13" fmla="*/ 4 h 403"/>
                    <a:gd name="T14" fmla="*/ 0 w 716"/>
                    <a:gd name="T15" fmla="*/ 4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7" name="Freeform 50"/>
                <p:cNvSpPr>
                  <a:spLocks/>
                </p:cNvSpPr>
                <p:nvPr userDrawn="1"/>
              </p:nvSpPr>
              <p:spPr bwMode="auto">
                <a:xfrm rot="-3172564">
                  <a:off x="4985" y="210"/>
                  <a:ext cx="181" cy="147"/>
                </a:xfrm>
                <a:custGeom>
                  <a:avLst/>
                  <a:gdLst>
                    <a:gd name="T0" fmla="*/ 0 w 717"/>
                    <a:gd name="T1" fmla="*/ 4 h 411"/>
                    <a:gd name="T2" fmla="*/ 5 w 717"/>
                    <a:gd name="T3" fmla="*/ 6 h 411"/>
                    <a:gd name="T4" fmla="*/ 10 w 717"/>
                    <a:gd name="T5" fmla="*/ 19 h 411"/>
                    <a:gd name="T6" fmla="*/ 12 w 717"/>
                    <a:gd name="T7" fmla="*/ 14 h 411"/>
                    <a:gd name="T8" fmla="*/ 6 w 717"/>
                    <a:gd name="T9" fmla="*/ 4 h 411"/>
                    <a:gd name="T10" fmla="*/ 1 w 717"/>
                    <a:gd name="T11" fmla="*/ 0 h 411"/>
                    <a:gd name="T12" fmla="*/ 0 w 717"/>
                    <a:gd name="T13" fmla="*/ 4 h 411"/>
                    <a:gd name="T14" fmla="*/ 0 w 717"/>
                    <a:gd name="T15" fmla="*/ 4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8" name="Freeform 51"/>
                <p:cNvSpPr>
                  <a:spLocks/>
                </p:cNvSpPr>
                <p:nvPr userDrawn="1"/>
              </p:nvSpPr>
              <p:spPr bwMode="auto">
                <a:xfrm rot="-3172564">
                  <a:off x="4948" y="142"/>
                  <a:ext cx="179" cy="138"/>
                </a:xfrm>
                <a:custGeom>
                  <a:avLst/>
                  <a:gdLst>
                    <a:gd name="T0" fmla="*/ 0 w 709"/>
                    <a:gd name="T1" fmla="*/ 4 h 386"/>
                    <a:gd name="T2" fmla="*/ 4 w 709"/>
                    <a:gd name="T3" fmla="*/ 6 h 386"/>
                    <a:gd name="T4" fmla="*/ 11 w 709"/>
                    <a:gd name="T5" fmla="*/ 18 h 386"/>
                    <a:gd name="T6" fmla="*/ 11 w 709"/>
                    <a:gd name="T7" fmla="*/ 14 h 386"/>
                    <a:gd name="T8" fmla="*/ 5 w 709"/>
                    <a:gd name="T9" fmla="*/ 3 h 386"/>
                    <a:gd name="T10" fmla="*/ 1 w 709"/>
                    <a:gd name="T11" fmla="*/ 0 h 386"/>
                    <a:gd name="T12" fmla="*/ 0 w 709"/>
                    <a:gd name="T13" fmla="*/ 4 h 386"/>
                    <a:gd name="T14" fmla="*/ 0 w 709"/>
                    <a:gd name="T15" fmla="*/ 4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grpSp>
        <p:sp>
          <p:nvSpPr>
            <p:cNvPr id="1038"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3746" r:id="rId1"/>
  </p:sldLayoutIdLst>
  <p:transition spd="slow">
    <p:randomBar dir="ver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ea typeface="宋体" pitchFamily="2" charset="-122"/>
        </a:defRPr>
      </a:lvl2pPr>
      <a:lvl3pPr algn="ctr" rtl="0" eaLnBrk="0" fontAlgn="base" hangingPunct="0">
        <a:spcBef>
          <a:spcPct val="0"/>
        </a:spcBef>
        <a:spcAft>
          <a:spcPct val="0"/>
        </a:spcAft>
        <a:defRPr sz="4400">
          <a:solidFill>
            <a:schemeClr val="tx1"/>
          </a:solidFill>
          <a:latin typeface="Comic Sans MS" pitchFamily="66" charset="0"/>
          <a:ea typeface="宋体" pitchFamily="2" charset="-122"/>
        </a:defRPr>
      </a:lvl3pPr>
      <a:lvl4pPr algn="ctr" rtl="0" eaLnBrk="0" fontAlgn="base" hangingPunct="0">
        <a:spcBef>
          <a:spcPct val="0"/>
        </a:spcBef>
        <a:spcAft>
          <a:spcPct val="0"/>
        </a:spcAft>
        <a:defRPr sz="4400">
          <a:solidFill>
            <a:schemeClr val="tx1"/>
          </a:solidFill>
          <a:latin typeface="Comic Sans MS" pitchFamily="66" charset="0"/>
          <a:ea typeface="宋体" pitchFamily="2" charset="-122"/>
        </a:defRPr>
      </a:lvl4pPr>
      <a:lvl5pPr algn="ctr" rtl="0" eaLnBrk="0" fontAlgn="base" hangingPunct="0">
        <a:spcBef>
          <a:spcPct val="0"/>
        </a:spcBef>
        <a:spcAft>
          <a:spcPct val="0"/>
        </a:spcAft>
        <a:defRPr sz="4400">
          <a:solidFill>
            <a:schemeClr val="tx1"/>
          </a:solidFill>
          <a:latin typeface="Comic Sans MS" pitchFamily="66" charset="0"/>
          <a:ea typeface="宋体" pitchFamily="2" charset="-122"/>
        </a:defRPr>
      </a:lvl5pPr>
      <a:lvl6pPr marL="457200" algn="ctr" rtl="0" fontAlgn="base">
        <a:spcBef>
          <a:spcPct val="0"/>
        </a:spcBef>
        <a:spcAft>
          <a:spcPct val="0"/>
        </a:spcAft>
        <a:defRPr sz="4400">
          <a:solidFill>
            <a:schemeClr val="tx1"/>
          </a:solidFill>
          <a:latin typeface="Comic Sans MS" pitchFamily="66" charset="0"/>
          <a:ea typeface="宋体" pitchFamily="2" charset="-122"/>
        </a:defRPr>
      </a:lvl6pPr>
      <a:lvl7pPr marL="914400" algn="ctr" rtl="0" fontAlgn="base">
        <a:spcBef>
          <a:spcPct val="0"/>
        </a:spcBef>
        <a:spcAft>
          <a:spcPct val="0"/>
        </a:spcAft>
        <a:defRPr sz="4400">
          <a:solidFill>
            <a:schemeClr val="tx1"/>
          </a:solidFill>
          <a:latin typeface="Comic Sans MS" pitchFamily="66" charset="0"/>
          <a:ea typeface="宋体" pitchFamily="2" charset="-122"/>
        </a:defRPr>
      </a:lvl7pPr>
      <a:lvl8pPr marL="1371600" algn="ctr" rtl="0" fontAlgn="base">
        <a:spcBef>
          <a:spcPct val="0"/>
        </a:spcBef>
        <a:spcAft>
          <a:spcPct val="0"/>
        </a:spcAft>
        <a:defRPr sz="4400">
          <a:solidFill>
            <a:schemeClr val="tx1"/>
          </a:solidFill>
          <a:latin typeface="Comic Sans MS" pitchFamily="66" charset="0"/>
          <a:ea typeface="宋体" pitchFamily="2" charset="-122"/>
        </a:defRPr>
      </a:lvl8pPr>
      <a:lvl9pPr marL="1828800" algn="ctr" rtl="0" fontAlgn="base">
        <a:spcBef>
          <a:spcPct val="0"/>
        </a:spcBef>
        <a:spcAft>
          <a:spcPct val="0"/>
        </a:spcAft>
        <a:defRPr sz="4400">
          <a:solidFill>
            <a:schemeClr val="tx1"/>
          </a:solidFill>
          <a:latin typeface="Comic Sans MS" pitchFamily="66"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2"/>
          <p:cNvSpPr>
            <a:spLocks/>
          </p:cNvSpPr>
          <p:nvPr/>
        </p:nvSpPr>
        <p:spPr bwMode="auto">
          <a:xfrm rot="-3172564">
            <a:off x="7777957" y="-15081"/>
            <a:ext cx="1162050" cy="2084387"/>
          </a:xfrm>
          <a:custGeom>
            <a:avLst/>
            <a:gdLst>
              <a:gd name="T0" fmla="*/ 2147483647 w 2903"/>
              <a:gd name="T1" fmla="*/ 2147483647 h 3686"/>
              <a:gd name="T2" fmla="*/ 2147483647 w 2903"/>
              <a:gd name="T3" fmla="*/ 2147483647 h 3686"/>
              <a:gd name="T4" fmla="*/ 2147483647 w 2903"/>
              <a:gd name="T5" fmla="*/ 0 h 3686"/>
              <a:gd name="T6" fmla="*/ 2147483647 w 2903"/>
              <a:gd name="T7" fmla="*/ 2147483647 h 3686"/>
              <a:gd name="T8" fmla="*/ 2147483647 w 2903"/>
              <a:gd name="T9" fmla="*/ 2147483647 h 3686"/>
              <a:gd name="T10" fmla="*/ 0 w 2903"/>
              <a:gd name="T11" fmla="*/ 2147483647 h 3686"/>
              <a:gd name="T12" fmla="*/ 2147483647 w 2903"/>
              <a:gd name="T13" fmla="*/ 2147483647 h 3686"/>
              <a:gd name="T14" fmla="*/ 2147483647 w 2903"/>
              <a:gd name="T15" fmla="*/ 2147483647 h 3686"/>
              <a:gd name="T16" fmla="*/ 2147483647 w 2903"/>
              <a:gd name="T17" fmla="*/ 2147483647 h 3686"/>
              <a:gd name="T18" fmla="*/ 2147483647 w 2903"/>
              <a:gd name="T19" fmla="*/ 2147483647 h 3686"/>
              <a:gd name="T20" fmla="*/ 2147483647 w 2903"/>
              <a:gd name="T21" fmla="*/ 2147483647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27"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1028"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3013" name="Rectangle 5"/>
          <p:cNvSpPr>
            <a:spLocks noGrp="1" noChangeArrowheads="1"/>
          </p:cNvSpPr>
          <p:nvPr>
            <p:ph type="dt" sz="half" idx="2"/>
          </p:nvPr>
        </p:nvSpPr>
        <p:spPr bwMode="auto">
          <a:xfrm>
            <a:off x="1371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zh-CN" smtClean="0">
              <a:solidFill>
                <a:srgbClr val="000000"/>
              </a:solidFill>
            </a:endParaRPr>
          </a:p>
        </p:txBody>
      </p:sp>
      <p:sp>
        <p:nvSpPr>
          <p:cNvPr id="43014" name="Rectangle 6"/>
          <p:cNvSpPr>
            <a:spLocks noGrp="1" noChangeArrowheads="1"/>
          </p:cNvSpPr>
          <p:nvPr>
            <p:ph type="ftr" sz="quarter" idx="3"/>
          </p:nvPr>
        </p:nvSpPr>
        <p:spPr bwMode="auto">
          <a:xfrm>
            <a:off x="35560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zh-CN" smtClean="0">
              <a:solidFill>
                <a:srgbClr val="000000"/>
              </a:solidFill>
            </a:endParaRPr>
          </a:p>
        </p:txBody>
      </p:sp>
      <p:sp>
        <p:nvSpPr>
          <p:cNvPr id="43015" name="Rectangle 7"/>
          <p:cNvSpPr>
            <a:spLocks noGrp="1" noChangeArrowheads="1"/>
          </p:cNvSpPr>
          <p:nvPr>
            <p:ph type="sldNum" sz="quarter" idx="4"/>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8AC72882-9BE8-4D2B-860B-EC7B780DB586}" type="slidenum">
              <a:rPr lang="en-US" altLang="zh-CN" smtClean="0">
                <a:solidFill>
                  <a:srgbClr val="000000"/>
                </a:solidFill>
              </a:rPr>
              <a:pPr fontAlgn="base">
                <a:spcBef>
                  <a:spcPct val="0"/>
                </a:spcBef>
                <a:spcAft>
                  <a:spcPct val="0"/>
                </a:spcAft>
              </a:pPr>
              <a:t>‹#›</a:t>
            </a:fld>
            <a:endParaRPr lang="en-US" altLang="zh-CN" smtClean="0">
              <a:solidFill>
                <a:srgbClr val="000000"/>
              </a:solidFill>
            </a:endParaRPr>
          </a:p>
        </p:txBody>
      </p:sp>
      <p:sp>
        <p:nvSpPr>
          <p:cNvPr id="1032" name="Freeform 8"/>
          <p:cNvSpPr>
            <a:spLocks/>
          </p:cNvSpPr>
          <p:nvPr/>
        </p:nvSpPr>
        <p:spPr bwMode="auto">
          <a:xfrm rot="-3172564">
            <a:off x="7865269" y="24607"/>
            <a:ext cx="1165225" cy="2097087"/>
          </a:xfrm>
          <a:custGeom>
            <a:avLst/>
            <a:gdLst>
              <a:gd name="T0" fmla="*/ 2147483647 w 2911"/>
              <a:gd name="T1" fmla="*/ 0 h 3703"/>
              <a:gd name="T2" fmla="*/ 2147483647 w 2911"/>
              <a:gd name="T3" fmla="*/ 2147483647 h 3703"/>
              <a:gd name="T4" fmla="*/ 2147483647 w 2911"/>
              <a:gd name="T5" fmla="*/ 2147483647 h 3703"/>
              <a:gd name="T6" fmla="*/ 0 w 2911"/>
              <a:gd name="T7" fmla="*/ 2147483647 h 3703"/>
              <a:gd name="T8" fmla="*/ 2147483647 w 2911"/>
              <a:gd name="T9" fmla="*/ 2147483647 h 3703"/>
              <a:gd name="T10" fmla="*/ 2147483647 w 2911"/>
              <a:gd name="T11" fmla="*/ 2147483647 h 3703"/>
              <a:gd name="T12" fmla="*/ 2147483647 w 2911"/>
              <a:gd name="T13" fmla="*/ 2147483647 h 3703"/>
              <a:gd name="T14" fmla="*/ 2147483647 w 2911"/>
              <a:gd name="T15" fmla="*/ 2147483647 h 3703"/>
              <a:gd name="T16" fmla="*/ 2147483647 w 2911"/>
              <a:gd name="T17" fmla="*/ 2147483647 h 3703"/>
              <a:gd name="T18" fmla="*/ 2147483647 w 2911"/>
              <a:gd name="T19" fmla="*/ 0 h 3703"/>
              <a:gd name="T20" fmla="*/ 2147483647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33" name="Freeform 9"/>
          <p:cNvSpPr>
            <a:spLocks/>
          </p:cNvSpPr>
          <p:nvPr/>
        </p:nvSpPr>
        <p:spPr bwMode="auto">
          <a:xfrm rot="-3172564">
            <a:off x="7831138" y="192088"/>
            <a:ext cx="1025525" cy="1571625"/>
          </a:xfrm>
          <a:custGeom>
            <a:avLst/>
            <a:gdLst>
              <a:gd name="T0" fmla="*/ 0 w 2561"/>
              <a:gd name="T1" fmla="*/ 2147483647 h 2777"/>
              <a:gd name="T2" fmla="*/ 2147483647 w 2561"/>
              <a:gd name="T3" fmla="*/ 2147483647 h 2777"/>
              <a:gd name="T4" fmla="*/ 2147483647 w 2561"/>
              <a:gd name="T5" fmla="*/ 2147483647 h 2777"/>
              <a:gd name="T6" fmla="*/ 2147483647 w 2561"/>
              <a:gd name="T7" fmla="*/ 2147483647 h 2777"/>
              <a:gd name="T8" fmla="*/ 2147483647 w 2561"/>
              <a:gd name="T9" fmla="*/ 2147483647 h 2777"/>
              <a:gd name="T10" fmla="*/ 2147483647 w 2561"/>
              <a:gd name="T11" fmla="*/ 0 h 2777"/>
              <a:gd name="T12" fmla="*/ 0 w 2561"/>
              <a:gd name="T13" fmla="*/ 2147483647 h 2777"/>
              <a:gd name="T14" fmla="*/ 0 w 2561"/>
              <a:gd name="T15" fmla="*/ 2147483647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nvGrpSpPr>
          <p:cNvPr id="1034" name="Group 10"/>
          <p:cNvGrpSpPr>
            <a:grpSpLocks/>
          </p:cNvGrpSpPr>
          <p:nvPr/>
        </p:nvGrpSpPr>
        <p:grpSpPr bwMode="auto">
          <a:xfrm>
            <a:off x="7938" y="5540375"/>
            <a:ext cx="1784350" cy="1246188"/>
            <a:chOff x="5" y="3490"/>
            <a:chExt cx="1124" cy="785"/>
          </a:xfrm>
        </p:grpSpPr>
        <p:sp>
          <p:nvSpPr>
            <p:cNvPr id="1051" name="Freeform 11"/>
            <p:cNvSpPr>
              <a:spLocks/>
            </p:cNvSpPr>
            <p:nvPr userDrawn="1"/>
          </p:nvSpPr>
          <p:spPr bwMode="auto">
            <a:xfrm>
              <a:off x="24" y="3505"/>
              <a:ext cx="1089" cy="649"/>
            </a:xfrm>
            <a:custGeom>
              <a:avLst/>
              <a:gdLst>
                <a:gd name="T0" fmla="*/ 199 w 2177"/>
                <a:gd name="T1" fmla="*/ 158 h 1298"/>
                <a:gd name="T2" fmla="*/ 178 w 2177"/>
                <a:gd name="T3" fmla="*/ 139 h 1298"/>
                <a:gd name="T4" fmla="*/ 167 w 2177"/>
                <a:gd name="T5" fmla="*/ 60 h 1298"/>
                <a:gd name="T6" fmla="*/ 268 w 2177"/>
                <a:gd name="T7" fmla="*/ 42 h 1298"/>
                <a:gd name="T8" fmla="*/ 273 w 2177"/>
                <a:gd name="T9" fmla="*/ 26 h 1298"/>
                <a:gd name="T10" fmla="*/ 263 w 2177"/>
                <a:gd name="T11" fmla="*/ 13 h 1298"/>
                <a:gd name="T12" fmla="*/ 160 w 2177"/>
                <a:gd name="T13" fmla="*/ 27 h 1298"/>
                <a:gd name="T14" fmla="*/ 153 w 2177"/>
                <a:gd name="T15" fmla="*/ 4 h 1298"/>
                <a:gd name="T16" fmla="*/ 136 w 2177"/>
                <a:gd name="T17" fmla="*/ 0 h 1298"/>
                <a:gd name="T18" fmla="*/ 120 w 2177"/>
                <a:gd name="T19" fmla="*/ 4 h 1298"/>
                <a:gd name="T20" fmla="*/ 111 w 2177"/>
                <a:gd name="T21" fmla="*/ 14 h 1298"/>
                <a:gd name="T22" fmla="*/ 118 w 2177"/>
                <a:gd name="T23" fmla="*/ 36 h 1298"/>
                <a:gd name="T24" fmla="*/ 83 w 2177"/>
                <a:gd name="T25" fmla="*/ 56 h 1298"/>
                <a:gd name="T26" fmla="*/ 123 w 2177"/>
                <a:gd name="T27" fmla="*/ 60 h 1298"/>
                <a:gd name="T28" fmla="*/ 139 w 2177"/>
                <a:gd name="T29" fmla="*/ 112 h 1298"/>
                <a:gd name="T30" fmla="*/ 18 w 2177"/>
                <a:gd name="T31" fmla="*/ 59 h 1298"/>
                <a:gd name="T32" fmla="*/ 6 w 2177"/>
                <a:gd name="T33" fmla="*/ 64 h 1298"/>
                <a:gd name="T34" fmla="*/ 0 w 2177"/>
                <a:gd name="T35" fmla="*/ 80 h 1298"/>
                <a:gd name="T36" fmla="*/ 7 w 2177"/>
                <a:gd name="T37" fmla="*/ 98 h 1298"/>
                <a:gd name="T38" fmla="*/ 143 w 2177"/>
                <a:gd name="T39" fmla="*/ 161 h 1298"/>
                <a:gd name="T40" fmla="*/ 173 w 2177"/>
                <a:gd name="T41" fmla="*/ 157 h 1298"/>
                <a:gd name="T42" fmla="*/ 197 w 2177"/>
                <a:gd name="T43" fmla="*/ 163 h 1298"/>
                <a:gd name="T44" fmla="*/ 199 w 2177"/>
                <a:gd name="T45" fmla="*/ 158 h 1298"/>
                <a:gd name="T46" fmla="*/ 199 w 2177"/>
                <a:gd name="T47" fmla="*/ 158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2" name="Freeform 12"/>
            <p:cNvSpPr>
              <a:spLocks/>
            </p:cNvSpPr>
            <p:nvPr userDrawn="1"/>
          </p:nvSpPr>
          <p:spPr bwMode="auto">
            <a:xfrm>
              <a:off x="1022" y="3582"/>
              <a:ext cx="71" cy="129"/>
            </a:xfrm>
            <a:custGeom>
              <a:avLst/>
              <a:gdLst>
                <a:gd name="T0" fmla="*/ 0 w 143"/>
                <a:gd name="T1" fmla="*/ 1 h 258"/>
                <a:gd name="T2" fmla="*/ 15 w 143"/>
                <a:gd name="T3" fmla="*/ 0 h 258"/>
                <a:gd name="T4" fmla="*/ 17 w 143"/>
                <a:gd name="T5" fmla="*/ 30 h 258"/>
                <a:gd name="T6" fmla="*/ 1 w 143"/>
                <a:gd name="T7" fmla="*/ 33 h 258"/>
                <a:gd name="T8" fmla="*/ 0 w 143"/>
                <a:gd name="T9" fmla="*/ 1 h 258"/>
                <a:gd name="T10" fmla="*/ 0 w 143"/>
                <a:gd name="T11" fmla="*/ 1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3" name="Freeform 13"/>
            <p:cNvSpPr>
              <a:spLocks/>
            </p:cNvSpPr>
            <p:nvPr userDrawn="1"/>
          </p:nvSpPr>
          <p:spPr bwMode="auto">
            <a:xfrm>
              <a:off x="20" y="3774"/>
              <a:ext cx="792" cy="410"/>
            </a:xfrm>
            <a:custGeom>
              <a:avLst/>
              <a:gdLst>
                <a:gd name="T0" fmla="*/ 17 w 1586"/>
                <a:gd name="T1" fmla="*/ 0 h 821"/>
                <a:gd name="T2" fmla="*/ 166 w 1586"/>
                <a:gd name="T3" fmla="*/ 64 h 821"/>
                <a:gd name="T4" fmla="*/ 178 w 1586"/>
                <a:gd name="T5" fmla="*/ 79 h 821"/>
                <a:gd name="T6" fmla="*/ 198 w 1586"/>
                <a:gd name="T7" fmla="*/ 99 h 821"/>
                <a:gd name="T8" fmla="*/ 195 w 1586"/>
                <a:gd name="T9" fmla="*/ 102 h 821"/>
                <a:gd name="T10" fmla="*/ 168 w 1586"/>
                <a:gd name="T11" fmla="*/ 98 h 821"/>
                <a:gd name="T12" fmla="*/ 143 w 1586"/>
                <a:gd name="T13" fmla="*/ 101 h 821"/>
                <a:gd name="T14" fmla="*/ 5 w 1586"/>
                <a:gd name="T15" fmla="*/ 37 h 821"/>
                <a:gd name="T16" fmla="*/ 0 w 1586"/>
                <a:gd name="T17" fmla="*/ 18 h 821"/>
                <a:gd name="T18" fmla="*/ 5 w 1586"/>
                <a:gd name="T19" fmla="*/ 4 h 821"/>
                <a:gd name="T20" fmla="*/ 17 w 1586"/>
                <a:gd name="T21" fmla="*/ 0 h 821"/>
                <a:gd name="T22" fmla="*/ 1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4" name="Freeform 14"/>
            <p:cNvSpPr>
              <a:spLocks/>
            </p:cNvSpPr>
            <p:nvPr userDrawn="1"/>
          </p:nvSpPr>
          <p:spPr bwMode="auto">
            <a:xfrm>
              <a:off x="129" y="3808"/>
              <a:ext cx="525" cy="374"/>
            </a:xfrm>
            <a:custGeom>
              <a:avLst/>
              <a:gdLst>
                <a:gd name="T0" fmla="*/ 0 w 1049"/>
                <a:gd name="T1" fmla="*/ 41 h 747"/>
                <a:gd name="T2" fmla="*/ 116 w 1049"/>
                <a:gd name="T3" fmla="*/ 94 h 747"/>
                <a:gd name="T4" fmla="*/ 118 w 1049"/>
                <a:gd name="T5" fmla="*/ 67 h 747"/>
                <a:gd name="T6" fmla="*/ 132 w 1049"/>
                <a:gd name="T7" fmla="*/ 53 h 747"/>
                <a:gd name="T8" fmla="*/ 10 w 1049"/>
                <a:gd name="T9" fmla="*/ 0 h 747"/>
                <a:gd name="T10" fmla="*/ 0 w 1049"/>
                <a:gd name="T11" fmla="*/ 16 h 747"/>
                <a:gd name="T12" fmla="*/ 0 w 1049"/>
                <a:gd name="T13" fmla="*/ 41 h 747"/>
                <a:gd name="T14" fmla="*/ 0 w 1049"/>
                <a:gd name="T15" fmla="*/ 4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5" name="Freeform 15"/>
            <p:cNvSpPr>
              <a:spLocks/>
            </p:cNvSpPr>
            <p:nvPr userDrawn="1"/>
          </p:nvSpPr>
          <p:spPr bwMode="auto">
            <a:xfrm>
              <a:off x="485" y="3532"/>
              <a:ext cx="135" cy="121"/>
            </a:xfrm>
            <a:custGeom>
              <a:avLst/>
              <a:gdLst>
                <a:gd name="T0" fmla="*/ 0 w 272"/>
                <a:gd name="T1" fmla="*/ 4 h 241"/>
                <a:gd name="T2" fmla="*/ 19 w 272"/>
                <a:gd name="T3" fmla="*/ 0 h 241"/>
                <a:gd name="T4" fmla="*/ 31 w 272"/>
                <a:gd name="T5" fmla="*/ 5 h 241"/>
                <a:gd name="T6" fmla="*/ 33 w 272"/>
                <a:gd name="T7" fmla="*/ 18 h 241"/>
                <a:gd name="T8" fmla="*/ 20 w 272"/>
                <a:gd name="T9" fmla="*/ 19 h 241"/>
                <a:gd name="T10" fmla="*/ 4 w 272"/>
                <a:gd name="T11" fmla="*/ 31 h 241"/>
                <a:gd name="T12" fmla="*/ 0 w 272"/>
                <a:gd name="T13" fmla="*/ 4 h 241"/>
                <a:gd name="T14" fmla="*/ 0 w 272"/>
                <a:gd name="T15" fmla="*/ 4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6" name="Freeform 16"/>
            <p:cNvSpPr>
              <a:spLocks/>
            </p:cNvSpPr>
            <p:nvPr userDrawn="1"/>
          </p:nvSpPr>
          <p:spPr bwMode="auto">
            <a:xfrm>
              <a:off x="641" y="4163"/>
              <a:ext cx="76" cy="112"/>
            </a:xfrm>
            <a:custGeom>
              <a:avLst/>
              <a:gdLst>
                <a:gd name="T0" fmla="*/ 19 w 152"/>
                <a:gd name="T1" fmla="*/ 1 h 224"/>
                <a:gd name="T2" fmla="*/ 19 w 152"/>
                <a:gd name="T3" fmla="*/ 28 h 224"/>
                <a:gd name="T4" fmla="*/ 0 w 152"/>
                <a:gd name="T5" fmla="*/ 1 h 224"/>
                <a:gd name="T6" fmla="*/ 9 w 152"/>
                <a:gd name="T7" fmla="*/ 0 h 224"/>
                <a:gd name="T8" fmla="*/ 19 w 152"/>
                <a:gd name="T9" fmla="*/ 1 h 224"/>
                <a:gd name="T10" fmla="*/ 19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7" name="Freeform 17"/>
            <p:cNvSpPr>
              <a:spLocks/>
            </p:cNvSpPr>
            <p:nvPr userDrawn="1"/>
          </p:nvSpPr>
          <p:spPr bwMode="auto">
            <a:xfrm>
              <a:off x="504" y="3607"/>
              <a:ext cx="193" cy="383"/>
            </a:xfrm>
            <a:custGeom>
              <a:avLst/>
              <a:gdLst>
                <a:gd name="T0" fmla="*/ 0 w 386"/>
                <a:gd name="T1" fmla="*/ 10 h 764"/>
                <a:gd name="T2" fmla="*/ 11 w 386"/>
                <a:gd name="T3" fmla="*/ 0 h 764"/>
                <a:gd name="T4" fmla="*/ 29 w 386"/>
                <a:gd name="T5" fmla="*/ 1 h 764"/>
                <a:gd name="T6" fmla="*/ 49 w 386"/>
                <a:gd name="T7" fmla="*/ 96 h 764"/>
                <a:gd name="T8" fmla="*/ 35 w 386"/>
                <a:gd name="T9" fmla="*/ 91 h 764"/>
                <a:gd name="T10" fmla="*/ 19 w 386"/>
                <a:gd name="T11" fmla="*/ 85 h 764"/>
                <a:gd name="T12" fmla="*/ 0 w 386"/>
                <a:gd name="T13" fmla="*/ 10 h 764"/>
                <a:gd name="T14" fmla="*/ 0 w 386"/>
                <a:gd name="T15" fmla="*/ 10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8" name="Freeform 18"/>
            <p:cNvSpPr>
              <a:spLocks/>
            </p:cNvSpPr>
            <p:nvPr userDrawn="1"/>
          </p:nvSpPr>
          <p:spPr bwMode="auto">
            <a:xfrm>
              <a:off x="668" y="3590"/>
              <a:ext cx="364" cy="174"/>
            </a:xfrm>
            <a:custGeom>
              <a:avLst/>
              <a:gdLst>
                <a:gd name="T0" fmla="*/ 87 w 728"/>
                <a:gd name="T1" fmla="*/ 0 h 348"/>
                <a:gd name="T2" fmla="*/ 0 w 728"/>
                <a:gd name="T3" fmla="*/ 14 h 348"/>
                <a:gd name="T4" fmla="*/ 4 w 728"/>
                <a:gd name="T5" fmla="*/ 44 h 348"/>
                <a:gd name="T6" fmla="*/ 90 w 728"/>
                <a:gd name="T7" fmla="*/ 30 h 348"/>
                <a:gd name="T8" fmla="*/ 91 w 728"/>
                <a:gd name="T9" fmla="*/ 6 h 348"/>
                <a:gd name="T10" fmla="*/ 87 w 728"/>
                <a:gd name="T11" fmla="*/ 0 h 348"/>
                <a:gd name="T12" fmla="*/ 87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9" name="Freeform 19"/>
            <p:cNvSpPr>
              <a:spLocks/>
            </p:cNvSpPr>
            <p:nvPr userDrawn="1"/>
          </p:nvSpPr>
          <p:spPr bwMode="auto">
            <a:xfrm>
              <a:off x="347" y="3693"/>
              <a:ext cx="156" cy="67"/>
            </a:xfrm>
            <a:custGeom>
              <a:avLst/>
              <a:gdLst>
                <a:gd name="T0" fmla="*/ 34 w 312"/>
                <a:gd name="T1" fmla="*/ 0 h 135"/>
                <a:gd name="T2" fmla="*/ 0 w 312"/>
                <a:gd name="T3" fmla="*/ 9 h 135"/>
                <a:gd name="T4" fmla="*/ 39 w 312"/>
                <a:gd name="T5" fmla="*/ 16 h 135"/>
                <a:gd name="T6" fmla="*/ 34 w 312"/>
                <a:gd name="T7" fmla="*/ 0 h 135"/>
                <a:gd name="T8" fmla="*/ 34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nvGrpSpPr>
            <p:cNvPr id="1060" name="Group 20"/>
            <p:cNvGrpSpPr>
              <a:grpSpLocks/>
            </p:cNvGrpSpPr>
            <p:nvPr userDrawn="1"/>
          </p:nvGrpSpPr>
          <p:grpSpPr bwMode="auto">
            <a:xfrm>
              <a:off x="5" y="3490"/>
              <a:ext cx="1124" cy="780"/>
              <a:chOff x="5" y="3490"/>
              <a:chExt cx="1124" cy="780"/>
            </a:xfrm>
          </p:grpSpPr>
          <p:grpSp>
            <p:nvGrpSpPr>
              <p:cNvPr id="1061" name="Group 21"/>
              <p:cNvGrpSpPr>
                <a:grpSpLocks/>
              </p:cNvGrpSpPr>
              <p:nvPr userDrawn="1"/>
            </p:nvGrpSpPr>
            <p:grpSpPr bwMode="auto">
              <a:xfrm>
                <a:off x="499" y="3562"/>
                <a:ext cx="548" cy="708"/>
                <a:chOff x="499" y="3562"/>
                <a:chExt cx="548" cy="708"/>
              </a:xfrm>
            </p:grpSpPr>
            <p:sp>
              <p:nvSpPr>
                <p:cNvPr id="1074" name="Freeform 22"/>
                <p:cNvSpPr>
                  <a:spLocks/>
                </p:cNvSpPr>
                <p:nvPr userDrawn="1"/>
              </p:nvSpPr>
              <p:spPr bwMode="auto">
                <a:xfrm>
                  <a:off x="499" y="3587"/>
                  <a:ext cx="157" cy="87"/>
                </a:xfrm>
                <a:custGeom>
                  <a:avLst/>
                  <a:gdLst>
                    <a:gd name="T0" fmla="*/ 0 w 313"/>
                    <a:gd name="T1" fmla="*/ 13 h 175"/>
                    <a:gd name="T2" fmla="*/ 15 w 313"/>
                    <a:gd name="T3" fmla="*/ 1 h 175"/>
                    <a:gd name="T4" fmla="*/ 27 w 313"/>
                    <a:gd name="T5" fmla="*/ 0 h 175"/>
                    <a:gd name="T6" fmla="*/ 37 w 313"/>
                    <a:gd name="T7" fmla="*/ 3 h 175"/>
                    <a:gd name="T8" fmla="*/ 40 w 313"/>
                    <a:gd name="T9" fmla="*/ 11 h 175"/>
                    <a:gd name="T10" fmla="*/ 21 w 313"/>
                    <a:gd name="T11" fmla="*/ 8 h 175"/>
                    <a:gd name="T12" fmla="*/ 10 w 313"/>
                    <a:gd name="T13" fmla="*/ 12 h 175"/>
                    <a:gd name="T14" fmla="*/ 2 w 313"/>
                    <a:gd name="T15" fmla="*/ 21 h 175"/>
                    <a:gd name="T16" fmla="*/ 0 w 313"/>
                    <a:gd name="T17" fmla="*/ 13 h 175"/>
                    <a:gd name="T18" fmla="*/ 0 w 313"/>
                    <a:gd name="T19" fmla="*/ 13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5" name="Freeform 23"/>
                <p:cNvSpPr>
                  <a:spLocks/>
                </p:cNvSpPr>
                <p:nvPr userDrawn="1"/>
              </p:nvSpPr>
              <p:spPr bwMode="auto">
                <a:xfrm>
                  <a:off x="636" y="4137"/>
                  <a:ext cx="115" cy="133"/>
                </a:xfrm>
                <a:custGeom>
                  <a:avLst/>
                  <a:gdLst>
                    <a:gd name="T0" fmla="*/ 0 w 230"/>
                    <a:gd name="T1" fmla="*/ 5 h 266"/>
                    <a:gd name="T2" fmla="*/ 20 w 230"/>
                    <a:gd name="T3" fmla="*/ 34 h 266"/>
                    <a:gd name="T4" fmla="*/ 29 w 230"/>
                    <a:gd name="T5" fmla="*/ 32 h 266"/>
                    <a:gd name="T6" fmla="*/ 28 w 230"/>
                    <a:gd name="T7" fmla="*/ 3 h 266"/>
                    <a:gd name="T8" fmla="*/ 21 w 230"/>
                    <a:gd name="T9" fmla="*/ 0 h 266"/>
                    <a:gd name="T10" fmla="*/ 23 w 230"/>
                    <a:gd name="T11" fmla="*/ 25 h 266"/>
                    <a:gd name="T12" fmla="*/ 9 w 230"/>
                    <a:gd name="T13" fmla="*/ 1 h 266"/>
                    <a:gd name="T14" fmla="*/ 0 w 230"/>
                    <a:gd name="T15" fmla="*/ 5 h 266"/>
                    <a:gd name="T16" fmla="*/ 0 w 230"/>
                    <a:gd name="T17" fmla="*/ 5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6" name="Freeform 24"/>
                <p:cNvSpPr>
                  <a:spLocks/>
                </p:cNvSpPr>
                <p:nvPr userDrawn="1"/>
              </p:nvSpPr>
              <p:spPr bwMode="auto">
                <a:xfrm>
                  <a:off x="1004" y="3562"/>
                  <a:ext cx="43" cy="117"/>
                </a:xfrm>
                <a:custGeom>
                  <a:avLst/>
                  <a:gdLst>
                    <a:gd name="T0" fmla="*/ 0 w 87"/>
                    <a:gd name="T1" fmla="*/ 3 h 234"/>
                    <a:gd name="T2" fmla="*/ 4 w 87"/>
                    <a:gd name="T3" fmla="*/ 12 h 234"/>
                    <a:gd name="T4" fmla="*/ 5 w 87"/>
                    <a:gd name="T5" fmla="*/ 20 h 234"/>
                    <a:gd name="T6" fmla="*/ 3 w 87"/>
                    <a:gd name="T7" fmla="*/ 30 h 234"/>
                    <a:gd name="T8" fmla="*/ 10 w 87"/>
                    <a:gd name="T9" fmla="*/ 28 h 234"/>
                    <a:gd name="T10" fmla="*/ 10 w 87"/>
                    <a:gd name="T11" fmla="*/ 15 h 234"/>
                    <a:gd name="T12" fmla="*/ 5 w 87"/>
                    <a:gd name="T13" fmla="*/ 0 h 234"/>
                    <a:gd name="T14" fmla="*/ 0 w 87"/>
                    <a:gd name="T15" fmla="*/ 3 h 234"/>
                    <a:gd name="T16" fmla="*/ 0 w 87"/>
                    <a:gd name="T17" fmla="*/ 3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sp>
            <p:nvSpPr>
              <p:cNvPr id="1062" name="Freeform 25"/>
              <p:cNvSpPr>
                <a:spLocks/>
              </p:cNvSpPr>
              <p:nvPr userDrawn="1"/>
            </p:nvSpPr>
            <p:spPr bwMode="auto">
              <a:xfrm>
                <a:off x="76" y="3732"/>
                <a:ext cx="595" cy="250"/>
              </a:xfrm>
              <a:custGeom>
                <a:avLst/>
                <a:gdLst>
                  <a:gd name="T0" fmla="*/ 13 w 1190"/>
                  <a:gd name="T1" fmla="*/ 0 h 500"/>
                  <a:gd name="T2" fmla="*/ 149 w 1190"/>
                  <a:gd name="T3" fmla="*/ 62 h 500"/>
                  <a:gd name="T4" fmla="*/ 135 w 1190"/>
                  <a:gd name="T5" fmla="*/ 63 h 500"/>
                  <a:gd name="T6" fmla="*/ 0 w 1190"/>
                  <a:gd name="T7" fmla="*/ 4 h 500"/>
                  <a:gd name="T8" fmla="*/ 13 w 1190"/>
                  <a:gd name="T9" fmla="*/ 0 h 500"/>
                  <a:gd name="T10" fmla="*/ 13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3" name="Freeform 26"/>
              <p:cNvSpPr>
                <a:spLocks/>
              </p:cNvSpPr>
              <p:nvPr userDrawn="1"/>
            </p:nvSpPr>
            <p:spPr bwMode="auto">
              <a:xfrm>
                <a:off x="260" y="3886"/>
                <a:ext cx="244" cy="148"/>
              </a:xfrm>
              <a:custGeom>
                <a:avLst/>
                <a:gdLst>
                  <a:gd name="T0" fmla="*/ 1 w 489"/>
                  <a:gd name="T1" fmla="*/ 5 h 296"/>
                  <a:gd name="T2" fmla="*/ 20 w 489"/>
                  <a:gd name="T3" fmla="*/ 9 h 296"/>
                  <a:gd name="T4" fmla="*/ 40 w 489"/>
                  <a:gd name="T5" fmla="*/ 18 h 296"/>
                  <a:gd name="T6" fmla="*/ 55 w 489"/>
                  <a:gd name="T7" fmla="*/ 31 h 296"/>
                  <a:gd name="T8" fmla="*/ 40 w 489"/>
                  <a:gd name="T9" fmla="*/ 29 h 296"/>
                  <a:gd name="T10" fmla="*/ 17 w 489"/>
                  <a:gd name="T11" fmla="*/ 19 h 296"/>
                  <a:gd name="T12" fmla="*/ 6 w 489"/>
                  <a:gd name="T13" fmla="*/ 10 h 296"/>
                  <a:gd name="T14" fmla="*/ 13 w 489"/>
                  <a:gd name="T15" fmla="*/ 21 h 296"/>
                  <a:gd name="T16" fmla="*/ 34 w 489"/>
                  <a:gd name="T17" fmla="*/ 34 h 296"/>
                  <a:gd name="T18" fmla="*/ 58 w 489"/>
                  <a:gd name="T19" fmla="*/ 37 h 296"/>
                  <a:gd name="T20" fmla="*/ 61 w 489"/>
                  <a:gd name="T21" fmla="*/ 28 h 296"/>
                  <a:gd name="T22" fmla="*/ 49 w 489"/>
                  <a:gd name="T23" fmla="*/ 15 h 296"/>
                  <a:gd name="T24" fmla="*/ 21 w 489"/>
                  <a:gd name="T25" fmla="*/ 3 h 296"/>
                  <a:gd name="T26" fmla="*/ 0 w 489"/>
                  <a:gd name="T27" fmla="*/ 0 h 296"/>
                  <a:gd name="T28" fmla="*/ 1 w 489"/>
                  <a:gd name="T29" fmla="*/ 5 h 296"/>
                  <a:gd name="T30" fmla="*/ 1 w 489"/>
                  <a:gd name="T31" fmla="*/ 5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4" name="Freeform 27"/>
              <p:cNvSpPr>
                <a:spLocks/>
              </p:cNvSpPr>
              <p:nvPr userDrawn="1"/>
            </p:nvSpPr>
            <p:spPr bwMode="auto">
              <a:xfrm>
                <a:off x="565" y="3680"/>
                <a:ext cx="107" cy="238"/>
              </a:xfrm>
              <a:custGeom>
                <a:avLst/>
                <a:gdLst>
                  <a:gd name="T0" fmla="*/ 3 w 213"/>
                  <a:gd name="T1" fmla="*/ 0 h 478"/>
                  <a:gd name="T2" fmla="*/ 12 w 213"/>
                  <a:gd name="T3" fmla="*/ 3 h 478"/>
                  <a:gd name="T4" fmla="*/ 10 w 213"/>
                  <a:gd name="T5" fmla="*/ 24 h 478"/>
                  <a:gd name="T6" fmla="*/ 14 w 213"/>
                  <a:gd name="T7" fmla="*/ 40 h 478"/>
                  <a:gd name="T8" fmla="*/ 27 w 213"/>
                  <a:gd name="T9" fmla="*/ 56 h 478"/>
                  <a:gd name="T10" fmla="*/ 13 w 213"/>
                  <a:gd name="T11" fmla="*/ 59 h 478"/>
                  <a:gd name="T12" fmla="*/ 4 w 213"/>
                  <a:gd name="T13" fmla="*/ 42 h 478"/>
                  <a:gd name="T14" fmla="*/ 0 w 213"/>
                  <a:gd name="T15" fmla="*/ 7 h 478"/>
                  <a:gd name="T16" fmla="*/ 3 w 213"/>
                  <a:gd name="T17" fmla="*/ 0 h 478"/>
                  <a:gd name="T18" fmla="*/ 3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nvGrpSpPr>
              <p:cNvPr id="1065" name="Group 28"/>
              <p:cNvGrpSpPr>
                <a:grpSpLocks/>
              </p:cNvGrpSpPr>
              <p:nvPr userDrawn="1"/>
            </p:nvGrpSpPr>
            <p:grpSpPr bwMode="auto">
              <a:xfrm>
                <a:off x="5" y="3490"/>
                <a:ext cx="1124" cy="678"/>
                <a:chOff x="5" y="3490"/>
                <a:chExt cx="1124" cy="678"/>
              </a:xfrm>
            </p:grpSpPr>
            <p:sp>
              <p:nvSpPr>
                <p:cNvPr id="1066" name="Freeform 29"/>
                <p:cNvSpPr>
                  <a:spLocks/>
                </p:cNvSpPr>
                <p:nvPr userDrawn="1"/>
              </p:nvSpPr>
              <p:spPr bwMode="auto">
                <a:xfrm>
                  <a:off x="669" y="4048"/>
                  <a:ext cx="75" cy="87"/>
                </a:xfrm>
                <a:custGeom>
                  <a:avLst/>
                  <a:gdLst>
                    <a:gd name="T0" fmla="*/ 14 w 150"/>
                    <a:gd name="T1" fmla="*/ 0 h 173"/>
                    <a:gd name="T2" fmla="*/ 5 w 150"/>
                    <a:gd name="T3" fmla="*/ 9 h 173"/>
                    <a:gd name="T4" fmla="*/ 0 w 150"/>
                    <a:gd name="T5" fmla="*/ 22 h 173"/>
                    <a:gd name="T6" fmla="*/ 10 w 150"/>
                    <a:gd name="T7" fmla="*/ 20 h 173"/>
                    <a:gd name="T8" fmla="*/ 13 w 150"/>
                    <a:gd name="T9" fmla="*/ 11 h 173"/>
                    <a:gd name="T10" fmla="*/ 19 w 150"/>
                    <a:gd name="T11" fmla="*/ 4 h 173"/>
                    <a:gd name="T12" fmla="*/ 14 w 150"/>
                    <a:gd name="T13" fmla="*/ 0 h 173"/>
                    <a:gd name="T14" fmla="*/ 14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7" name="Freeform 30"/>
                <p:cNvSpPr>
                  <a:spLocks/>
                </p:cNvSpPr>
                <p:nvPr userDrawn="1"/>
              </p:nvSpPr>
              <p:spPr bwMode="auto">
                <a:xfrm>
                  <a:off x="5" y="3728"/>
                  <a:ext cx="842" cy="440"/>
                </a:xfrm>
                <a:custGeom>
                  <a:avLst/>
                  <a:gdLst>
                    <a:gd name="T0" fmla="*/ 20 w 1684"/>
                    <a:gd name="T1" fmla="*/ 0 h 880"/>
                    <a:gd name="T2" fmla="*/ 8 w 1684"/>
                    <a:gd name="T3" fmla="*/ 7 h 880"/>
                    <a:gd name="T4" fmla="*/ 0 w 1684"/>
                    <a:gd name="T5" fmla="*/ 26 h 880"/>
                    <a:gd name="T6" fmla="*/ 9 w 1684"/>
                    <a:gd name="T7" fmla="*/ 45 h 880"/>
                    <a:gd name="T8" fmla="*/ 148 w 1684"/>
                    <a:gd name="T9" fmla="*/ 109 h 880"/>
                    <a:gd name="T10" fmla="*/ 178 w 1684"/>
                    <a:gd name="T11" fmla="*/ 105 h 880"/>
                    <a:gd name="T12" fmla="*/ 202 w 1684"/>
                    <a:gd name="T13" fmla="*/ 110 h 880"/>
                    <a:gd name="T14" fmla="*/ 211 w 1684"/>
                    <a:gd name="T15" fmla="*/ 101 h 880"/>
                    <a:gd name="T16" fmla="*/ 188 w 1684"/>
                    <a:gd name="T17" fmla="*/ 83 h 880"/>
                    <a:gd name="T18" fmla="*/ 179 w 1684"/>
                    <a:gd name="T19" fmla="*/ 64 h 880"/>
                    <a:gd name="T20" fmla="*/ 172 w 1684"/>
                    <a:gd name="T21" fmla="*/ 66 h 880"/>
                    <a:gd name="T22" fmla="*/ 180 w 1684"/>
                    <a:gd name="T23" fmla="*/ 83 h 880"/>
                    <a:gd name="T24" fmla="*/ 198 w 1684"/>
                    <a:gd name="T25" fmla="*/ 102 h 880"/>
                    <a:gd name="T26" fmla="*/ 177 w 1684"/>
                    <a:gd name="T27" fmla="*/ 99 h 880"/>
                    <a:gd name="T28" fmla="*/ 153 w 1684"/>
                    <a:gd name="T29" fmla="*/ 102 h 880"/>
                    <a:gd name="T30" fmla="*/ 157 w 1684"/>
                    <a:gd name="T31" fmla="*/ 82 h 880"/>
                    <a:gd name="T32" fmla="*/ 168 w 1684"/>
                    <a:gd name="T33" fmla="*/ 68 h 880"/>
                    <a:gd name="T34" fmla="*/ 156 w 1684"/>
                    <a:gd name="T35" fmla="*/ 69 h 880"/>
                    <a:gd name="T36" fmla="*/ 146 w 1684"/>
                    <a:gd name="T37" fmla="*/ 83 h 880"/>
                    <a:gd name="T38" fmla="*/ 143 w 1684"/>
                    <a:gd name="T39" fmla="*/ 99 h 880"/>
                    <a:gd name="T40" fmla="*/ 14 w 1684"/>
                    <a:gd name="T41" fmla="*/ 39 h 880"/>
                    <a:gd name="T42" fmla="*/ 10 w 1684"/>
                    <a:gd name="T43" fmla="*/ 27 h 880"/>
                    <a:gd name="T44" fmla="*/ 13 w 1684"/>
                    <a:gd name="T45" fmla="*/ 12 h 880"/>
                    <a:gd name="T46" fmla="*/ 28 w 1684"/>
                    <a:gd name="T47" fmla="*/ 0 h 880"/>
                    <a:gd name="T48" fmla="*/ 20 w 1684"/>
                    <a:gd name="T49" fmla="*/ 0 h 880"/>
                    <a:gd name="T50" fmla="*/ 2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8" name="Freeform 31"/>
                <p:cNvSpPr>
                  <a:spLocks/>
                </p:cNvSpPr>
                <p:nvPr userDrawn="1"/>
              </p:nvSpPr>
              <p:spPr bwMode="auto">
                <a:xfrm>
                  <a:off x="106" y="3770"/>
                  <a:ext cx="80" cy="167"/>
                </a:xfrm>
                <a:custGeom>
                  <a:avLst/>
                  <a:gdLst>
                    <a:gd name="T0" fmla="*/ 15 w 160"/>
                    <a:gd name="T1" fmla="*/ 0 h 335"/>
                    <a:gd name="T2" fmla="*/ 3 w 160"/>
                    <a:gd name="T3" fmla="*/ 13 h 335"/>
                    <a:gd name="T4" fmla="*/ 0 w 160"/>
                    <a:gd name="T5" fmla="*/ 28 h 335"/>
                    <a:gd name="T6" fmla="*/ 5 w 160"/>
                    <a:gd name="T7" fmla="*/ 39 h 335"/>
                    <a:gd name="T8" fmla="*/ 12 w 160"/>
                    <a:gd name="T9" fmla="*/ 41 h 335"/>
                    <a:gd name="T10" fmla="*/ 10 w 160"/>
                    <a:gd name="T11" fmla="*/ 19 h 335"/>
                    <a:gd name="T12" fmla="*/ 20 w 160"/>
                    <a:gd name="T13" fmla="*/ 2 h 335"/>
                    <a:gd name="T14" fmla="*/ 15 w 160"/>
                    <a:gd name="T15" fmla="*/ 0 h 335"/>
                    <a:gd name="T16" fmla="*/ 15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69" name="Freeform 32"/>
                <p:cNvSpPr>
                  <a:spLocks/>
                </p:cNvSpPr>
                <p:nvPr userDrawn="1"/>
              </p:nvSpPr>
              <p:spPr bwMode="auto">
                <a:xfrm>
                  <a:off x="449" y="3490"/>
                  <a:ext cx="322" cy="594"/>
                </a:xfrm>
                <a:custGeom>
                  <a:avLst/>
                  <a:gdLst>
                    <a:gd name="T0" fmla="*/ 28 w 642"/>
                    <a:gd name="T1" fmla="*/ 112 h 1188"/>
                    <a:gd name="T2" fmla="*/ 0 w 642"/>
                    <a:gd name="T3" fmla="*/ 16 h 1188"/>
                    <a:gd name="T4" fmla="*/ 11 w 642"/>
                    <a:gd name="T5" fmla="*/ 5 h 1188"/>
                    <a:gd name="T6" fmla="*/ 33 w 642"/>
                    <a:gd name="T7" fmla="*/ 0 h 1188"/>
                    <a:gd name="T8" fmla="*/ 50 w 642"/>
                    <a:gd name="T9" fmla="*/ 8 h 1188"/>
                    <a:gd name="T10" fmla="*/ 81 w 642"/>
                    <a:gd name="T11" fmla="*/ 149 h 1188"/>
                    <a:gd name="T12" fmla="*/ 70 w 642"/>
                    <a:gd name="T13" fmla="*/ 137 h 1188"/>
                    <a:gd name="T14" fmla="*/ 45 w 642"/>
                    <a:gd name="T15" fmla="*/ 13 h 1188"/>
                    <a:gd name="T16" fmla="*/ 29 w 642"/>
                    <a:gd name="T17" fmla="*/ 8 h 1188"/>
                    <a:gd name="T18" fmla="*/ 15 w 642"/>
                    <a:gd name="T19" fmla="*/ 10 h 1188"/>
                    <a:gd name="T20" fmla="*/ 10 w 642"/>
                    <a:gd name="T21" fmla="*/ 18 h 1188"/>
                    <a:gd name="T22" fmla="*/ 39 w 642"/>
                    <a:gd name="T23" fmla="*/ 116 h 1188"/>
                    <a:gd name="T24" fmla="*/ 28 w 642"/>
                    <a:gd name="T25" fmla="*/ 112 h 1188"/>
                    <a:gd name="T26" fmla="*/ 28 w 642"/>
                    <a:gd name="T27" fmla="*/ 112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0" name="Freeform 33"/>
                <p:cNvSpPr>
                  <a:spLocks/>
                </p:cNvSpPr>
                <p:nvPr userDrawn="1"/>
              </p:nvSpPr>
              <p:spPr bwMode="auto">
                <a:xfrm>
                  <a:off x="578" y="3650"/>
                  <a:ext cx="96" cy="252"/>
                </a:xfrm>
                <a:custGeom>
                  <a:avLst/>
                  <a:gdLst>
                    <a:gd name="T0" fmla="*/ 0 w 192"/>
                    <a:gd name="T1" fmla="*/ 4 h 504"/>
                    <a:gd name="T2" fmla="*/ 10 w 192"/>
                    <a:gd name="T3" fmla="*/ 25 h 504"/>
                    <a:gd name="T4" fmla="*/ 15 w 192"/>
                    <a:gd name="T5" fmla="*/ 40 h 504"/>
                    <a:gd name="T6" fmla="*/ 15 w 192"/>
                    <a:gd name="T7" fmla="*/ 63 h 504"/>
                    <a:gd name="T8" fmla="*/ 24 w 192"/>
                    <a:gd name="T9" fmla="*/ 63 h 504"/>
                    <a:gd name="T10" fmla="*/ 24 w 192"/>
                    <a:gd name="T11" fmla="*/ 45 h 504"/>
                    <a:gd name="T12" fmla="*/ 21 w 192"/>
                    <a:gd name="T13" fmla="*/ 26 h 504"/>
                    <a:gd name="T14" fmla="*/ 13 w 192"/>
                    <a:gd name="T15" fmla="*/ 8 h 504"/>
                    <a:gd name="T16" fmla="*/ 8 w 192"/>
                    <a:gd name="T17" fmla="*/ 0 h 504"/>
                    <a:gd name="T18" fmla="*/ 0 w 192"/>
                    <a:gd name="T19" fmla="*/ 4 h 504"/>
                    <a:gd name="T20" fmla="*/ 0 w 192"/>
                    <a:gd name="T21" fmla="*/ 4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1" name="Freeform 34"/>
                <p:cNvSpPr>
                  <a:spLocks/>
                </p:cNvSpPr>
                <p:nvPr userDrawn="1"/>
              </p:nvSpPr>
              <p:spPr bwMode="auto">
                <a:xfrm>
                  <a:off x="328" y="3630"/>
                  <a:ext cx="195" cy="135"/>
                </a:xfrm>
                <a:custGeom>
                  <a:avLst/>
                  <a:gdLst>
                    <a:gd name="T0" fmla="*/ 38 w 390"/>
                    <a:gd name="T1" fmla="*/ 0 h 269"/>
                    <a:gd name="T2" fmla="*/ 33 w 390"/>
                    <a:gd name="T3" fmla="*/ 3 h 269"/>
                    <a:gd name="T4" fmla="*/ 32 w 390"/>
                    <a:gd name="T5" fmla="*/ 9 h 269"/>
                    <a:gd name="T6" fmla="*/ 0 w 390"/>
                    <a:gd name="T7" fmla="*/ 22 h 269"/>
                    <a:gd name="T8" fmla="*/ 0 w 390"/>
                    <a:gd name="T9" fmla="*/ 28 h 269"/>
                    <a:gd name="T10" fmla="*/ 36 w 390"/>
                    <a:gd name="T11" fmla="*/ 29 h 269"/>
                    <a:gd name="T12" fmla="*/ 40 w 390"/>
                    <a:gd name="T13" fmla="*/ 34 h 269"/>
                    <a:gd name="T14" fmla="*/ 49 w 390"/>
                    <a:gd name="T15" fmla="*/ 34 h 269"/>
                    <a:gd name="T16" fmla="*/ 48 w 390"/>
                    <a:gd name="T17" fmla="*/ 24 h 269"/>
                    <a:gd name="T18" fmla="*/ 15 w 390"/>
                    <a:gd name="T19" fmla="*/ 22 h 269"/>
                    <a:gd name="T20" fmla="*/ 42 w 390"/>
                    <a:gd name="T21" fmla="*/ 12 h 269"/>
                    <a:gd name="T22" fmla="*/ 38 w 390"/>
                    <a:gd name="T23" fmla="*/ 0 h 269"/>
                    <a:gd name="T24" fmla="*/ 38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2" name="Freeform 35"/>
                <p:cNvSpPr>
                  <a:spLocks/>
                </p:cNvSpPr>
                <p:nvPr userDrawn="1"/>
              </p:nvSpPr>
              <p:spPr bwMode="auto">
                <a:xfrm>
                  <a:off x="658" y="3538"/>
                  <a:ext cx="471" cy="212"/>
                </a:xfrm>
                <a:custGeom>
                  <a:avLst/>
                  <a:gdLst>
                    <a:gd name="T0" fmla="*/ 0 w 941"/>
                    <a:gd name="T1" fmla="*/ 17 h 424"/>
                    <a:gd name="T2" fmla="*/ 108 w 941"/>
                    <a:gd name="T3" fmla="*/ 0 h 424"/>
                    <a:gd name="T4" fmla="*/ 116 w 941"/>
                    <a:gd name="T5" fmla="*/ 10 h 424"/>
                    <a:gd name="T6" fmla="*/ 118 w 941"/>
                    <a:gd name="T7" fmla="*/ 23 h 424"/>
                    <a:gd name="T8" fmla="*/ 113 w 941"/>
                    <a:gd name="T9" fmla="*/ 36 h 424"/>
                    <a:gd name="T10" fmla="*/ 8 w 941"/>
                    <a:gd name="T11" fmla="*/ 53 h 424"/>
                    <a:gd name="T12" fmla="*/ 7 w 941"/>
                    <a:gd name="T13" fmla="*/ 48 h 424"/>
                    <a:gd name="T14" fmla="*/ 108 w 941"/>
                    <a:gd name="T15" fmla="*/ 31 h 424"/>
                    <a:gd name="T16" fmla="*/ 112 w 941"/>
                    <a:gd name="T17" fmla="*/ 19 h 424"/>
                    <a:gd name="T18" fmla="*/ 105 w 941"/>
                    <a:gd name="T19" fmla="*/ 8 h 424"/>
                    <a:gd name="T20" fmla="*/ 0 w 941"/>
                    <a:gd name="T21" fmla="*/ 24 h 424"/>
                    <a:gd name="T22" fmla="*/ 0 w 941"/>
                    <a:gd name="T23" fmla="*/ 17 h 424"/>
                    <a:gd name="T24" fmla="*/ 0 w 941"/>
                    <a:gd name="T25" fmla="*/ 17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73" name="Freeform 36"/>
                <p:cNvSpPr>
                  <a:spLocks/>
                </p:cNvSpPr>
                <p:nvPr userDrawn="1"/>
              </p:nvSpPr>
              <p:spPr bwMode="auto">
                <a:xfrm>
                  <a:off x="717" y="3606"/>
                  <a:ext cx="245" cy="86"/>
                </a:xfrm>
                <a:custGeom>
                  <a:avLst/>
                  <a:gdLst>
                    <a:gd name="T0" fmla="*/ 0 w 488"/>
                    <a:gd name="T1" fmla="*/ 15 h 173"/>
                    <a:gd name="T2" fmla="*/ 9 w 488"/>
                    <a:gd name="T3" fmla="*/ 21 h 173"/>
                    <a:gd name="T4" fmla="*/ 28 w 488"/>
                    <a:gd name="T5" fmla="*/ 20 h 173"/>
                    <a:gd name="T6" fmla="*/ 53 w 488"/>
                    <a:gd name="T7" fmla="*/ 14 h 173"/>
                    <a:gd name="T8" fmla="*/ 62 w 488"/>
                    <a:gd name="T9" fmla="*/ 5 h 173"/>
                    <a:gd name="T10" fmla="*/ 56 w 488"/>
                    <a:gd name="T11" fmla="*/ 0 h 173"/>
                    <a:gd name="T12" fmla="*/ 32 w 488"/>
                    <a:gd name="T13" fmla="*/ 0 h 173"/>
                    <a:gd name="T14" fmla="*/ 14 w 488"/>
                    <a:gd name="T15" fmla="*/ 1 h 173"/>
                    <a:gd name="T16" fmla="*/ 2 w 488"/>
                    <a:gd name="T17" fmla="*/ 9 h 173"/>
                    <a:gd name="T18" fmla="*/ 14 w 488"/>
                    <a:gd name="T19" fmla="*/ 11 h 173"/>
                    <a:gd name="T20" fmla="*/ 35 w 488"/>
                    <a:gd name="T21" fmla="*/ 6 h 173"/>
                    <a:gd name="T22" fmla="*/ 53 w 488"/>
                    <a:gd name="T23" fmla="*/ 6 h 173"/>
                    <a:gd name="T24" fmla="*/ 34 w 488"/>
                    <a:gd name="T25" fmla="*/ 13 h 173"/>
                    <a:gd name="T26" fmla="*/ 18 w 488"/>
                    <a:gd name="T27" fmla="*/ 15 h 173"/>
                    <a:gd name="T28" fmla="*/ 0 w 488"/>
                    <a:gd name="T29" fmla="*/ 15 h 173"/>
                    <a:gd name="T30" fmla="*/ 0 w 488"/>
                    <a:gd name="T31" fmla="*/ 15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grpSp>
      </p:grpSp>
      <p:grpSp>
        <p:nvGrpSpPr>
          <p:cNvPr id="1035" name="Group 37"/>
          <p:cNvGrpSpPr>
            <a:grpSpLocks/>
          </p:cNvGrpSpPr>
          <p:nvPr/>
        </p:nvGrpSpPr>
        <p:grpSpPr bwMode="auto">
          <a:xfrm>
            <a:off x="8680450" y="2116138"/>
            <a:ext cx="385763" cy="4308475"/>
            <a:chOff x="5468" y="1333"/>
            <a:chExt cx="243" cy="2714"/>
          </a:xfrm>
        </p:grpSpPr>
        <p:sp>
          <p:nvSpPr>
            <p:cNvPr id="1049" name="Freeform 38"/>
            <p:cNvSpPr>
              <a:spLocks/>
            </p:cNvSpPr>
            <p:nvPr userDrawn="1"/>
          </p:nvSpPr>
          <p:spPr bwMode="auto">
            <a:xfrm flipH="1">
              <a:off x="5468" y="2620"/>
              <a:ext cx="205" cy="1427"/>
            </a:xfrm>
            <a:custGeom>
              <a:avLst/>
              <a:gdLst>
                <a:gd name="T0" fmla="*/ 13 w 772"/>
                <a:gd name="T1" fmla="*/ 263 h 3266"/>
                <a:gd name="T2" fmla="*/ 7 w 772"/>
                <a:gd name="T3" fmla="*/ 246 h 3266"/>
                <a:gd name="T4" fmla="*/ 6 w 772"/>
                <a:gd name="T5" fmla="*/ 232 h 3266"/>
                <a:gd name="T6" fmla="*/ 7 w 772"/>
                <a:gd name="T7" fmla="*/ 212 h 3266"/>
                <a:gd name="T8" fmla="*/ 11 w 772"/>
                <a:gd name="T9" fmla="*/ 188 h 3266"/>
                <a:gd name="T10" fmla="*/ 12 w 772"/>
                <a:gd name="T11" fmla="*/ 173 h 3266"/>
                <a:gd name="T12" fmla="*/ 11 w 772"/>
                <a:gd name="T13" fmla="*/ 163 h 3266"/>
                <a:gd name="T14" fmla="*/ 7 w 772"/>
                <a:gd name="T15" fmla="*/ 155 h 3266"/>
                <a:gd name="T16" fmla="*/ 7 w 772"/>
                <a:gd name="T17" fmla="*/ 145 h 3266"/>
                <a:gd name="T18" fmla="*/ 8 w 772"/>
                <a:gd name="T19" fmla="*/ 132 h 3266"/>
                <a:gd name="T20" fmla="*/ 14 w 772"/>
                <a:gd name="T21" fmla="*/ 97 h 3266"/>
                <a:gd name="T22" fmla="*/ 14 w 772"/>
                <a:gd name="T23" fmla="*/ 79 h 3266"/>
                <a:gd name="T24" fmla="*/ 13 w 772"/>
                <a:gd name="T25" fmla="*/ 59 h 3266"/>
                <a:gd name="T26" fmla="*/ 8 w 772"/>
                <a:gd name="T27" fmla="*/ 50 h 3266"/>
                <a:gd name="T28" fmla="*/ 4 w 772"/>
                <a:gd name="T29" fmla="*/ 35 h 3266"/>
                <a:gd name="T30" fmla="*/ 0 w 772"/>
                <a:gd name="T31" fmla="*/ 0 h 3266"/>
                <a:gd name="T32" fmla="*/ 1 w 772"/>
                <a:gd name="T33" fmla="*/ 32 h 3266"/>
                <a:gd name="T34" fmla="*/ 3 w 772"/>
                <a:gd name="T35" fmla="*/ 51 h 3266"/>
                <a:gd name="T36" fmla="*/ 7 w 772"/>
                <a:gd name="T37" fmla="*/ 63 h 3266"/>
                <a:gd name="T38" fmla="*/ 11 w 772"/>
                <a:gd name="T39" fmla="*/ 69 h 3266"/>
                <a:gd name="T40" fmla="*/ 11 w 772"/>
                <a:gd name="T41" fmla="*/ 87 h 3266"/>
                <a:gd name="T42" fmla="*/ 9 w 772"/>
                <a:gd name="T43" fmla="*/ 106 h 3266"/>
                <a:gd name="T44" fmla="*/ 5 w 772"/>
                <a:gd name="T45" fmla="*/ 138 h 3266"/>
                <a:gd name="T46" fmla="*/ 4 w 772"/>
                <a:gd name="T47" fmla="*/ 159 h 3266"/>
                <a:gd name="T48" fmla="*/ 9 w 772"/>
                <a:gd name="T49" fmla="*/ 171 h 3266"/>
                <a:gd name="T50" fmla="*/ 8 w 772"/>
                <a:gd name="T51" fmla="*/ 182 h 3266"/>
                <a:gd name="T52" fmla="*/ 5 w 772"/>
                <a:gd name="T53" fmla="*/ 204 h 3266"/>
                <a:gd name="T54" fmla="*/ 3 w 772"/>
                <a:gd name="T55" fmla="*/ 226 h 3266"/>
                <a:gd name="T56" fmla="*/ 5 w 772"/>
                <a:gd name="T57" fmla="*/ 249 h 3266"/>
                <a:gd name="T58" fmla="*/ 8 w 772"/>
                <a:gd name="T59" fmla="*/ 262 h 3266"/>
                <a:gd name="T60" fmla="*/ 12 w 772"/>
                <a:gd name="T61" fmla="*/ 272 h 3266"/>
                <a:gd name="T62" fmla="*/ 13 w 772"/>
                <a:gd name="T63" fmla="*/ 263 h 3266"/>
                <a:gd name="T64" fmla="*/ 13 w 772"/>
                <a:gd name="T65" fmla="*/ 263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50" name="Freeform 39"/>
            <p:cNvSpPr>
              <a:spLocks/>
            </p:cNvSpPr>
            <p:nvPr userDrawn="1"/>
          </p:nvSpPr>
          <p:spPr bwMode="auto">
            <a:xfrm flipH="1">
              <a:off x="5506" y="1333"/>
              <a:ext cx="205" cy="1633"/>
            </a:xfrm>
            <a:custGeom>
              <a:avLst/>
              <a:gdLst>
                <a:gd name="T0" fmla="*/ 13 w 772"/>
                <a:gd name="T1" fmla="*/ 395 h 3266"/>
                <a:gd name="T2" fmla="*/ 7 w 772"/>
                <a:gd name="T3" fmla="*/ 369 h 3266"/>
                <a:gd name="T4" fmla="*/ 6 w 772"/>
                <a:gd name="T5" fmla="*/ 348 h 3266"/>
                <a:gd name="T6" fmla="*/ 7 w 772"/>
                <a:gd name="T7" fmla="*/ 318 h 3266"/>
                <a:gd name="T8" fmla="*/ 11 w 772"/>
                <a:gd name="T9" fmla="*/ 282 h 3266"/>
                <a:gd name="T10" fmla="*/ 12 w 772"/>
                <a:gd name="T11" fmla="*/ 259 h 3266"/>
                <a:gd name="T12" fmla="*/ 11 w 772"/>
                <a:gd name="T13" fmla="*/ 244 h 3266"/>
                <a:gd name="T14" fmla="*/ 7 w 772"/>
                <a:gd name="T15" fmla="*/ 233 h 3266"/>
                <a:gd name="T16" fmla="*/ 7 w 772"/>
                <a:gd name="T17" fmla="*/ 219 h 3266"/>
                <a:gd name="T18" fmla="*/ 8 w 772"/>
                <a:gd name="T19" fmla="*/ 199 h 3266"/>
                <a:gd name="T20" fmla="*/ 14 w 772"/>
                <a:gd name="T21" fmla="*/ 145 h 3266"/>
                <a:gd name="T22" fmla="*/ 14 w 772"/>
                <a:gd name="T23" fmla="*/ 119 h 3266"/>
                <a:gd name="T24" fmla="*/ 13 w 772"/>
                <a:gd name="T25" fmla="*/ 90 h 3266"/>
                <a:gd name="T26" fmla="*/ 8 w 772"/>
                <a:gd name="T27" fmla="*/ 76 h 3266"/>
                <a:gd name="T28" fmla="*/ 4 w 772"/>
                <a:gd name="T29" fmla="*/ 53 h 3266"/>
                <a:gd name="T30" fmla="*/ 0 w 772"/>
                <a:gd name="T31" fmla="*/ 0 h 3266"/>
                <a:gd name="T32" fmla="*/ 1 w 772"/>
                <a:gd name="T33" fmla="*/ 48 h 3266"/>
                <a:gd name="T34" fmla="*/ 3 w 772"/>
                <a:gd name="T35" fmla="*/ 77 h 3266"/>
                <a:gd name="T36" fmla="*/ 7 w 772"/>
                <a:gd name="T37" fmla="*/ 95 h 3266"/>
                <a:gd name="T38" fmla="*/ 11 w 772"/>
                <a:gd name="T39" fmla="*/ 105 h 3266"/>
                <a:gd name="T40" fmla="*/ 11 w 772"/>
                <a:gd name="T41" fmla="*/ 131 h 3266"/>
                <a:gd name="T42" fmla="*/ 9 w 772"/>
                <a:gd name="T43" fmla="*/ 159 h 3266"/>
                <a:gd name="T44" fmla="*/ 5 w 772"/>
                <a:gd name="T45" fmla="*/ 208 h 3266"/>
                <a:gd name="T46" fmla="*/ 4 w 772"/>
                <a:gd name="T47" fmla="*/ 239 h 3266"/>
                <a:gd name="T48" fmla="*/ 9 w 772"/>
                <a:gd name="T49" fmla="*/ 257 h 3266"/>
                <a:gd name="T50" fmla="*/ 8 w 772"/>
                <a:gd name="T51" fmla="*/ 273 h 3266"/>
                <a:gd name="T52" fmla="*/ 5 w 772"/>
                <a:gd name="T53" fmla="*/ 307 h 3266"/>
                <a:gd name="T54" fmla="*/ 3 w 772"/>
                <a:gd name="T55" fmla="*/ 340 h 3266"/>
                <a:gd name="T56" fmla="*/ 5 w 772"/>
                <a:gd name="T57" fmla="*/ 375 h 3266"/>
                <a:gd name="T58" fmla="*/ 8 w 772"/>
                <a:gd name="T59" fmla="*/ 393 h 3266"/>
                <a:gd name="T60" fmla="*/ 12 w 772"/>
                <a:gd name="T61" fmla="*/ 409 h 3266"/>
                <a:gd name="T62" fmla="*/ 13 w 772"/>
                <a:gd name="T63" fmla="*/ 395 h 3266"/>
                <a:gd name="T64" fmla="*/ 13 w 772"/>
                <a:gd name="T65" fmla="*/ 395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grpSp>
        <p:nvGrpSpPr>
          <p:cNvPr id="1036" name="Group 40"/>
          <p:cNvGrpSpPr>
            <a:grpSpLocks/>
          </p:cNvGrpSpPr>
          <p:nvPr/>
        </p:nvGrpSpPr>
        <p:grpSpPr bwMode="auto">
          <a:xfrm>
            <a:off x="7318375" y="90488"/>
            <a:ext cx="2133600" cy="1911350"/>
            <a:chOff x="4610" y="57"/>
            <a:chExt cx="1344" cy="1204"/>
          </a:xfrm>
        </p:grpSpPr>
        <p:grpSp>
          <p:nvGrpSpPr>
            <p:cNvPr id="1037" name="Group 41"/>
            <p:cNvGrpSpPr>
              <a:grpSpLocks/>
            </p:cNvGrpSpPr>
            <p:nvPr userDrawn="1"/>
          </p:nvGrpSpPr>
          <p:grpSpPr bwMode="auto">
            <a:xfrm>
              <a:off x="4610" y="57"/>
              <a:ext cx="1344" cy="1204"/>
              <a:chOff x="4610" y="57"/>
              <a:chExt cx="1344" cy="1204"/>
            </a:xfrm>
          </p:grpSpPr>
          <p:sp>
            <p:nvSpPr>
              <p:cNvPr id="1039" name="Freeform 42"/>
              <p:cNvSpPr>
                <a:spLocks/>
              </p:cNvSpPr>
              <p:nvPr userDrawn="1"/>
            </p:nvSpPr>
            <p:spPr bwMode="auto">
              <a:xfrm rot="-3172564">
                <a:off x="5430" y="1086"/>
                <a:ext cx="62" cy="288"/>
              </a:xfrm>
              <a:custGeom>
                <a:avLst/>
                <a:gdLst>
                  <a:gd name="T0" fmla="*/ 2 w 245"/>
                  <a:gd name="T1" fmla="*/ 0 h 806"/>
                  <a:gd name="T2" fmla="*/ 2 w 245"/>
                  <a:gd name="T3" fmla="*/ 16 h 806"/>
                  <a:gd name="T4" fmla="*/ 0 w 245"/>
                  <a:gd name="T5" fmla="*/ 37 h 806"/>
                  <a:gd name="T6" fmla="*/ 1 w 245"/>
                  <a:gd name="T7" fmla="*/ 36 h 806"/>
                  <a:gd name="T8" fmla="*/ 4 w 245"/>
                  <a:gd name="T9" fmla="*/ 17 h 806"/>
                  <a:gd name="T10" fmla="*/ 4 w 245"/>
                  <a:gd name="T11" fmla="*/ 0 h 806"/>
                  <a:gd name="T12" fmla="*/ 2 w 245"/>
                  <a:gd name="T13" fmla="*/ 0 h 806"/>
                  <a:gd name="T14" fmla="*/ 2 w 245"/>
                  <a:gd name="T15" fmla="*/ 0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nvGrpSpPr>
              <p:cNvPr id="1040" name="Group 43"/>
              <p:cNvGrpSpPr>
                <a:grpSpLocks/>
              </p:cNvGrpSpPr>
              <p:nvPr userDrawn="1"/>
            </p:nvGrpSpPr>
            <p:grpSpPr bwMode="auto">
              <a:xfrm>
                <a:off x="4610" y="57"/>
                <a:ext cx="1344" cy="985"/>
                <a:chOff x="4610" y="57"/>
                <a:chExt cx="1344" cy="985"/>
              </a:xfrm>
            </p:grpSpPr>
            <p:sp>
              <p:nvSpPr>
                <p:cNvPr id="1041" name="Freeform 44"/>
                <p:cNvSpPr>
                  <a:spLocks/>
                </p:cNvSpPr>
                <p:nvPr userDrawn="1"/>
              </p:nvSpPr>
              <p:spPr bwMode="auto">
                <a:xfrm rot="-3172564">
                  <a:off x="4966" y="71"/>
                  <a:ext cx="153" cy="125"/>
                </a:xfrm>
                <a:custGeom>
                  <a:avLst/>
                  <a:gdLst>
                    <a:gd name="T0" fmla="*/ 0 w 604"/>
                    <a:gd name="T1" fmla="*/ 0 h 349"/>
                    <a:gd name="T2" fmla="*/ 5 w 604"/>
                    <a:gd name="T3" fmla="*/ 9 h 349"/>
                    <a:gd name="T4" fmla="*/ 8 w 604"/>
                    <a:gd name="T5" fmla="*/ 16 h 349"/>
                    <a:gd name="T6" fmla="*/ 10 w 604"/>
                    <a:gd name="T7" fmla="*/ 6 h 349"/>
                    <a:gd name="T8" fmla="*/ 6 w 604"/>
                    <a:gd name="T9" fmla="*/ 0 h 349"/>
                    <a:gd name="T10" fmla="*/ 8 w 604"/>
                    <a:gd name="T11" fmla="*/ 9 h 349"/>
                    <a:gd name="T12" fmla="*/ 2 w 604"/>
                    <a:gd name="T13" fmla="*/ 1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2" name="Freeform 45"/>
                <p:cNvSpPr>
                  <a:spLocks/>
                </p:cNvSpPr>
                <p:nvPr userDrawn="1"/>
              </p:nvSpPr>
              <p:spPr bwMode="auto">
                <a:xfrm rot="-3172564">
                  <a:off x="5048" y="332"/>
                  <a:ext cx="269" cy="438"/>
                </a:xfrm>
                <a:custGeom>
                  <a:avLst/>
                  <a:gdLst>
                    <a:gd name="T0" fmla="*/ 12 w 1064"/>
                    <a:gd name="T1" fmla="*/ 6 h 1230"/>
                    <a:gd name="T2" fmla="*/ 8 w 1064"/>
                    <a:gd name="T3" fmla="*/ 16 h 1230"/>
                    <a:gd name="T4" fmla="*/ 3 w 1064"/>
                    <a:gd name="T5" fmla="*/ 35 h 1230"/>
                    <a:gd name="T6" fmla="*/ 0 w 1064"/>
                    <a:gd name="T7" fmla="*/ 50 h 1230"/>
                    <a:gd name="T8" fmla="*/ 1 w 1064"/>
                    <a:gd name="T9" fmla="*/ 56 h 1230"/>
                    <a:gd name="T10" fmla="*/ 4 w 1064"/>
                    <a:gd name="T11" fmla="*/ 54 h 1230"/>
                    <a:gd name="T12" fmla="*/ 9 w 1064"/>
                    <a:gd name="T13" fmla="*/ 41 h 1230"/>
                    <a:gd name="T14" fmla="*/ 14 w 1064"/>
                    <a:gd name="T15" fmla="*/ 24 h 1230"/>
                    <a:gd name="T16" fmla="*/ 17 w 1064"/>
                    <a:gd name="T17" fmla="*/ 12 h 1230"/>
                    <a:gd name="T18" fmla="*/ 17 w 1064"/>
                    <a:gd name="T19" fmla="*/ 4 h 1230"/>
                    <a:gd name="T20" fmla="*/ 16 w 1064"/>
                    <a:gd name="T21" fmla="*/ 0 h 1230"/>
                    <a:gd name="T22" fmla="*/ 13 w 1064"/>
                    <a:gd name="T23" fmla="*/ 3 h 1230"/>
                    <a:gd name="T24" fmla="*/ 16 w 1064"/>
                    <a:gd name="T25" fmla="*/ 5 h 1230"/>
                    <a:gd name="T26" fmla="*/ 14 w 1064"/>
                    <a:gd name="T27" fmla="*/ 16 h 1230"/>
                    <a:gd name="T28" fmla="*/ 11 w 1064"/>
                    <a:gd name="T29" fmla="*/ 30 h 1230"/>
                    <a:gd name="T30" fmla="*/ 6 w 1064"/>
                    <a:gd name="T31" fmla="*/ 46 h 1230"/>
                    <a:gd name="T32" fmla="*/ 2 w 1064"/>
                    <a:gd name="T33" fmla="*/ 50 h 1230"/>
                    <a:gd name="T34" fmla="*/ 2 w 1064"/>
                    <a:gd name="T35" fmla="*/ 43 h 1230"/>
                    <a:gd name="T36" fmla="*/ 7 w 1064"/>
                    <a:gd name="T37" fmla="*/ 23 h 1230"/>
                    <a:gd name="T38" fmla="*/ 13 w 1064"/>
                    <a:gd name="T39" fmla="*/ 5 h 1230"/>
                    <a:gd name="T40" fmla="*/ 12 w 1064"/>
                    <a:gd name="T41" fmla="*/ 6 h 1230"/>
                    <a:gd name="T42" fmla="*/ 12 w 1064"/>
                    <a:gd name="T43" fmla="*/ 6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3" name="Freeform 46"/>
                <p:cNvSpPr>
                  <a:spLocks/>
                </p:cNvSpPr>
                <p:nvPr userDrawn="1"/>
              </p:nvSpPr>
              <p:spPr bwMode="auto">
                <a:xfrm rot="-3172564">
                  <a:off x="4858" y="182"/>
                  <a:ext cx="505" cy="898"/>
                </a:xfrm>
                <a:custGeom>
                  <a:avLst/>
                  <a:gdLst>
                    <a:gd name="T0" fmla="*/ 31 w 2002"/>
                    <a:gd name="T1" fmla="*/ 0 h 2521"/>
                    <a:gd name="T2" fmla="*/ 0 w 2002"/>
                    <a:gd name="T3" fmla="*/ 114 h 2521"/>
                    <a:gd name="T4" fmla="*/ 3 w 2002"/>
                    <a:gd name="T5" fmla="*/ 111 h 2521"/>
                    <a:gd name="T6" fmla="*/ 32 w 2002"/>
                    <a:gd name="T7" fmla="*/ 3 h 2521"/>
                    <a:gd name="T8" fmla="*/ 31 w 2002"/>
                    <a:gd name="T9" fmla="*/ 0 h 2521"/>
                    <a:gd name="T10" fmla="*/ 31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4" name="Freeform 47"/>
                <p:cNvSpPr>
                  <a:spLocks/>
                </p:cNvSpPr>
                <p:nvPr userDrawn="1"/>
              </p:nvSpPr>
              <p:spPr bwMode="auto">
                <a:xfrm rot="-3172564">
                  <a:off x="4903" y="-19"/>
                  <a:ext cx="758" cy="1344"/>
                </a:xfrm>
                <a:custGeom>
                  <a:avLst/>
                  <a:gdLst>
                    <a:gd name="T0" fmla="*/ 2 w 3007"/>
                    <a:gd name="T1" fmla="*/ 129 h 3771"/>
                    <a:gd name="T2" fmla="*/ 6 w 3007"/>
                    <a:gd name="T3" fmla="*/ 128 h 3771"/>
                    <a:gd name="T4" fmla="*/ 13 w 3007"/>
                    <a:gd name="T5" fmla="*/ 136 h 3771"/>
                    <a:gd name="T6" fmla="*/ 11 w 3007"/>
                    <a:gd name="T7" fmla="*/ 128 h 3771"/>
                    <a:gd name="T8" fmla="*/ 6 w 3007"/>
                    <a:gd name="T9" fmla="*/ 122 h 3771"/>
                    <a:gd name="T10" fmla="*/ 10 w 3007"/>
                    <a:gd name="T11" fmla="*/ 123 h 3771"/>
                    <a:gd name="T12" fmla="*/ 16 w 3007"/>
                    <a:gd name="T13" fmla="*/ 130 h 3771"/>
                    <a:gd name="T14" fmla="*/ 46 w 3007"/>
                    <a:gd name="T15" fmla="*/ 19 h 3771"/>
                    <a:gd name="T16" fmla="*/ 41 w 3007"/>
                    <a:gd name="T17" fmla="*/ 7 h 3771"/>
                    <a:gd name="T18" fmla="*/ 37 w 3007"/>
                    <a:gd name="T19" fmla="*/ 0 h 3771"/>
                    <a:gd name="T20" fmla="*/ 43 w 3007"/>
                    <a:gd name="T21" fmla="*/ 4 h 3771"/>
                    <a:gd name="T22" fmla="*/ 48 w 3007"/>
                    <a:gd name="T23" fmla="*/ 20 h 3771"/>
                    <a:gd name="T24" fmla="*/ 13 w 3007"/>
                    <a:gd name="T25" fmla="*/ 148 h 3771"/>
                    <a:gd name="T26" fmla="*/ 8 w 3007"/>
                    <a:gd name="T27" fmla="*/ 154 h 3771"/>
                    <a:gd name="T28" fmla="*/ 2 w 3007"/>
                    <a:gd name="T29" fmla="*/ 171 h 3771"/>
                    <a:gd name="T30" fmla="*/ 0 w 3007"/>
                    <a:gd name="T31" fmla="*/ 166 h 3771"/>
                    <a:gd name="T32" fmla="*/ 2 w 3007"/>
                    <a:gd name="T33" fmla="*/ 164 h 3771"/>
                    <a:gd name="T34" fmla="*/ 6 w 3007"/>
                    <a:gd name="T35" fmla="*/ 153 h 3771"/>
                    <a:gd name="T36" fmla="*/ 3 w 3007"/>
                    <a:gd name="T37" fmla="*/ 148 h 3771"/>
                    <a:gd name="T38" fmla="*/ 3 w 3007"/>
                    <a:gd name="T39" fmla="*/ 144 h 3771"/>
                    <a:gd name="T40" fmla="*/ 7 w 3007"/>
                    <a:gd name="T41" fmla="*/ 149 h 3771"/>
                    <a:gd name="T42" fmla="*/ 7 w 3007"/>
                    <a:gd name="T43" fmla="*/ 144 h 3771"/>
                    <a:gd name="T44" fmla="*/ 10 w 3007"/>
                    <a:gd name="T45" fmla="*/ 146 h 3771"/>
                    <a:gd name="T46" fmla="*/ 7 w 3007"/>
                    <a:gd name="T47" fmla="*/ 139 h 3771"/>
                    <a:gd name="T48" fmla="*/ 10 w 3007"/>
                    <a:gd name="T49" fmla="*/ 139 h 3771"/>
                    <a:gd name="T50" fmla="*/ 2 w 3007"/>
                    <a:gd name="T51" fmla="*/ 129 h 3771"/>
                    <a:gd name="T52" fmla="*/ 2 w 3007"/>
                    <a:gd name="T53" fmla="*/ 129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5" name="Freeform 48"/>
                <p:cNvSpPr>
                  <a:spLocks/>
                </p:cNvSpPr>
                <p:nvPr userDrawn="1"/>
              </p:nvSpPr>
              <p:spPr bwMode="auto">
                <a:xfrm rot="-3172564">
                  <a:off x="5297" y="897"/>
                  <a:ext cx="169" cy="122"/>
                </a:xfrm>
                <a:custGeom>
                  <a:avLst/>
                  <a:gdLst>
                    <a:gd name="T0" fmla="*/ 0 w 673"/>
                    <a:gd name="T1" fmla="*/ 4 h 342"/>
                    <a:gd name="T2" fmla="*/ 4 w 673"/>
                    <a:gd name="T3" fmla="*/ 5 h 342"/>
                    <a:gd name="T4" fmla="*/ 10 w 673"/>
                    <a:gd name="T5" fmla="*/ 16 h 342"/>
                    <a:gd name="T6" fmla="*/ 11 w 673"/>
                    <a:gd name="T7" fmla="*/ 13 h 342"/>
                    <a:gd name="T8" fmla="*/ 7 w 673"/>
                    <a:gd name="T9" fmla="*/ 5 h 342"/>
                    <a:gd name="T10" fmla="*/ 1 w 673"/>
                    <a:gd name="T11" fmla="*/ 0 h 342"/>
                    <a:gd name="T12" fmla="*/ 0 w 673"/>
                    <a:gd name="T13" fmla="*/ 4 h 342"/>
                    <a:gd name="T14" fmla="*/ 0 w 673"/>
                    <a:gd name="T15" fmla="*/ 4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6" name="Freeform 49"/>
                <p:cNvSpPr>
                  <a:spLocks/>
                </p:cNvSpPr>
                <p:nvPr userDrawn="1"/>
              </p:nvSpPr>
              <p:spPr bwMode="auto">
                <a:xfrm rot="-3172564">
                  <a:off x="5253" y="806"/>
                  <a:ext cx="181" cy="144"/>
                </a:xfrm>
                <a:custGeom>
                  <a:avLst/>
                  <a:gdLst>
                    <a:gd name="T0" fmla="*/ 0 w 716"/>
                    <a:gd name="T1" fmla="*/ 4 h 403"/>
                    <a:gd name="T2" fmla="*/ 6 w 716"/>
                    <a:gd name="T3" fmla="*/ 7 h 403"/>
                    <a:gd name="T4" fmla="*/ 10 w 716"/>
                    <a:gd name="T5" fmla="*/ 18 h 403"/>
                    <a:gd name="T6" fmla="*/ 12 w 716"/>
                    <a:gd name="T7" fmla="*/ 14 h 403"/>
                    <a:gd name="T8" fmla="*/ 7 w 716"/>
                    <a:gd name="T9" fmla="*/ 5 h 403"/>
                    <a:gd name="T10" fmla="*/ 1 w 716"/>
                    <a:gd name="T11" fmla="*/ 0 h 403"/>
                    <a:gd name="T12" fmla="*/ 0 w 716"/>
                    <a:gd name="T13" fmla="*/ 4 h 403"/>
                    <a:gd name="T14" fmla="*/ 0 w 716"/>
                    <a:gd name="T15" fmla="*/ 4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7" name="Freeform 50"/>
                <p:cNvSpPr>
                  <a:spLocks/>
                </p:cNvSpPr>
                <p:nvPr userDrawn="1"/>
              </p:nvSpPr>
              <p:spPr bwMode="auto">
                <a:xfrm rot="-3172564">
                  <a:off x="4985" y="210"/>
                  <a:ext cx="181" cy="147"/>
                </a:xfrm>
                <a:custGeom>
                  <a:avLst/>
                  <a:gdLst>
                    <a:gd name="T0" fmla="*/ 0 w 717"/>
                    <a:gd name="T1" fmla="*/ 4 h 411"/>
                    <a:gd name="T2" fmla="*/ 5 w 717"/>
                    <a:gd name="T3" fmla="*/ 6 h 411"/>
                    <a:gd name="T4" fmla="*/ 10 w 717"/>
                    <a:gd name="T5" fmla="*/ 19 h 411"/>
                    <a:gd name="T6" fmla="*/ 12 w 717"/>
                    <a:gd name="T7" fmla="*/ 14 h 411"/>
                    <a:gd name="T8" fmla="*/ 6 w 717"/>
                    <a:gd name="T9" fmla="*/ 4 h 411"/>
                    <a:gd name="T10" fmla="*/ 1 w 717"/>
                    <a:gd name="T11" fmla="*/ 0 h 411"/>
                    <a:gd name="T12" fmla="*/ 0 w 717"/>
                    <a:gd name="T13" fmla="*/ 4 h 411"/>
                    <a:gd name="T14" fmla="*/ 0 w 717"/>
                    <a:gd name="T15" fmla="*/ 4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8" name="Freeform 51"/>
                <p:cNvSpPr>
                  <a:spLocks/>
                </p:cNvSpPr>
                <p:nvPr userDrawn="1"/>
              </p:nvSpPr>
              <p:spPr bwMode="auto">
                <a:xfrm rot="-3172564">
                  <a:off x="4948" y="142"/>
                  <a:ext cx="179" cy="138"/>
                </a:xfrm>
                <a:custGeom>
                  <a:avLst/>
                  <a:gdLst>
                    <a:gd name="T0" fmla="*/ 0 w 709"/>
                    <a:gd name="T1" fmla="*/ 4 h 386"/>
                    <a:gd name="T2" fmla="*/ 4 w 709"/>
                    <a:gd name="T3" fmla="*/ 6 h 386"/>
                    <a:gd name="T4" fmla="*/ 11 w 709"/>
                    <a:gd name="T5" fmla="*/ 18 h 386"/>
                    <a:gd name="T6" fmla="*/ 11 w 709"/>
                    <a:gd name="T7" fmla="*/ 14 h 386"/>
                    <a:gd name="T8" fmla="*/ 5 w 709"/>
                    <a:gd name="T9" fmla="*/ 3 h 386"/>
                    <a:gd name="T10" fmla="*/ 1 w 709"/>
                    <a:gd name="T11" fmla="*/ 0 h 386"/>
                    <a:gd name="T12" fmla="*/ 0 w 709"/>
                    <a:gd name="T13" fmla="*/ 4 h 386"/>
                    <a:gd name="T14" fmla="*/ 0 w 709"/>
                    <a:gd name="T15" fmla="*/ 4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grpSp>
        <p:sp>
          <p:nvSpPr>
            <p:cNvPr id="1038"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3748" r:id="rId1"/>
  </p:sldLayoutIdLst>
  <p:transition spd="slow">
    <p:randomBar dir="ver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ea typeface="宋体" pitchFamily="2" charset="-122"/>
        </a:defRPr>
      </a:lvl2pPr>
      <a:lvl3pPr algn="ctr" rtl="0" eaLnBrk="0" fontAlgn="base" hangingPunct="0">
        <a:spcBef>
          <a:spcPct val="0"/>
        </a:spcBef>
        <a:spcAft>
          <a:spcPct val="0"/>
        </a:spcAft>
        <a:defRPr sz="4400">
          <a:solidFill>
            <a:schemeClr val="tx1"/>
          </a:solidFill>
          <a:latin typeface="Comic Sans MS" pitchFamily="66" charset="0"/>
          <a:ea typeface="宋体" pitchFamily="2" charset="-122"/>
        </a:defRPr>
      </a:lvl3pPr>
      <a:lvl4pPr algn="ctr" rtl="0" eaLnBrk="0" fontAlgn="base" hangingPunct="0">
        <a:spcBef>
          <a:spcPct val="0"/>
        </a:spcBef>
        <a:spcAft>
          <a:spcPct val="0"/>
        </a:spcAft>
        <a:defRPr sz="4400">
          <a:solidFill>
            <a:schemeClr val="tx1"/>
          </a:solidFill>
          <a:latin typeface="Comic Sans MS" pitchFamily="66" charset="0"/>
          <a:ea typeface="宋体" pitchFamily="2" charset="-122"/>
        </a:defRPr>
      </a:lvl4pPr>
      <a:lvl5pPr algn="ctr" rtl="0" eaLnBrk="0" fontAlgn="base" hangingPunct="0">
        <a:spcBef>
          <a:spcPct val="0"/>
        </a:spcBef>
        <a:spcAft>
          <a:spcPct val="0"/>
        </a:spcAft>
        <a:defRPr sz="4400">
          <a:solidFill>
            <a:schemeClr val="tx1"/>
          </a:solidFill>
          <a:latin typeface="Comic Sans MS" pitchFamily="66" charset="0"/>
          <a:ea typeface="宋体" pitchFamily="2" charset="-122"/>
        </a:defRPr>
      </a:lvl5pPr>
      <a:lvl6pPr marL="457200" algn="ctr" rtl="0" fontAlgn="base">
        <a:spcBef>
          <a:spcPct val="0"/>
        </a:spcBef>
        <a:spcAft>
          <a:spcPct val="0"/>
        </a:spcAft>
        <a:defRPr sz="4400">
          <a:solidFill>
            <a:schemeClr val="tx1"/>
          </a:solidFill>
          <a:latin typeface="Comic Sans MS" pitchFamily="66" charset="0"/>
          <a:ea typeface="宋体" pitchFamily="2" charset="-122"/>
        </a:defRPr>
      </a:lvl6pPr>
      <a:lvl7pPr marL="914400" algn="ctr" rtl="0" fontAlgn="base">
        <a:spcBef>
          <a:spcPct val="0"/>
        </a:spcBef>
        <a:spcAft>
          <a:spcPct val="0"/>
        </a:spcAft>
        <a:defRPr sz="4400">
          <a:solidFill>
            <a:schemeClr val="tx1"/>
          </a:solidFill>
          <a:latin typeface="Comic Sans MS" pitchFamily="66" charset="0"/>
          <a:ea typeface="宋体" pitchFamily="2" charset="-122"/>
        </a:defRPr>
      </a:lvl7pPr>
      <a:lvl8pPr marL="1371600" algn="ctr" rtl="0" fontAlgn="base">
        <a:spcBef>
          <a:spcPct val="0"/>
        </a:spcBef>
        <a:spcAft>
          <a:spcPct val="0"/>
        </a:spcAft>
        <a:defRPr sz="4400">
          <a:solidFill>
            <a:schemeClr val="tx1"/>
          </a:solidFill>
          <a:latin typeface="Comic Sans MS" pitchFamily="66" charset="0"/>
          <a:ea typeface="宋体" pitchFamily="2" charset="-122"/>
        </a:defRPr>
      </a:lvl8pPr>
      <a:lvl9pPr marL="1828800" algn="ctr" rtl="0" fontAlgn="base">
        <a:spcBef>
          <a:spcPct val="0"/>
        </a:spcBef>
        <a:spcAft>
          <a:spcPct val="0"/>
        </a:spcAft>
        <a:defRPr sz="4400">
          <a:solidFill>
            <a:schemeClr val="tx1"/>
          </a:solidFill>
          <a:latin typeface="Comic Sans MS" pitchFamily="66"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65EDD7F-25E0-480A-9936-3D3B18B2283B}" type="datetimeFigureOut">
              <a:rPr lang="en-US" smtClean="0">
                <a:solidFill>
                  <a:prstClr val="black"/>
                </a:solidFill>
              </a:rPr>
              <a:pPr/>
              <a:t>11/17/2011</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0DF6377-874C-4C0B-A8AF-921BDB9DF9F0}" type="slidenum">
              <a:rPr lang="en-US" smtClean="0">
                <a:solidFill>
                  <a:prstClr val="black"/>
                </a:solidFill>
              </a:rPr>
              <a:pPr/>
              <a:t>‹#›</a:t>
            </a:fld>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750" r:id="rId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65EDD7F-25E0-480A-9936-3D3B18B2283B}" type="datetimeFigureOut">
              <a:rPr lang="en-US" smtClean="0">
                <a:solidFill>
                  <a:prstClr val="black"/>
                </a:solidFill>
              </a:rPr>
              <a:pPr/>
              <a:t>11/17/2011</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0DF6377-874C-4C0B-A8AF-921BDB9DF9F0}" type="slidenum">
              <a:rPr lang="en-US" smtClean="0">
                <a:solidFill>
                  <a:prstClr val="black"/>
                </a:solidFill>
              </a:rPr>
              <a:pPr/>
              <a:t>‹#›</a:t>
            </a:fld>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752" r:id="rId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65EDD7F-25E0-480A-9936-3D3B18B2283B}" type="datetimeFigureOut">
              <a:rPr lang="en-US" smtClean="0">
                <a:solidFill>
                  <a:prstClr val="black"/>
                </a:solidFill>
              </a:rPr>
              <a:pPr/>
              <a:t>11/17/2011</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0DF6377-874C-4C0B-A8AF-921BDB9DF9F0}" type="slidenum">
              <a:rPr lang="en-US" smtClean="0">
                <a:solidFill>
                  <a:prstClr val="black"/>
                </a:solidFill>
              </a:rPr>
              <a:pPr/>
              <a:t>‹#›</a:t>
            </a:fld>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754" r:id="rId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65EDD7F-25E0-480A-9936-3D3B18B2283B}" type="datetimeFigureOut">
              <a:rPr lang="en-US" smtClean="0">
                <a:solidFill>
                  <a:prstClr val="black"/>
                </a:solidFill>
              </a:rPr>
              <a:pPr/>
              <a:t>11/17/2011</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0DF6377-874C-4C0B-A8AF-921BDB9DF9F0}" type="slidenum">
              <a:rPr lang="en-US" smtClean="0">
                <a:solidFill>
                  <a:prstClr val="black"/>
                </a:solidFill>
              </a:rPr>
              <a:pPr/>
              <a:t>‹#›</a:t>
            </a:fld>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756" r:id="rId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65EDD7F-25E0-480A-9936-3D3B18B2283B}" type="datetimeFigureOut">
              <a:rPr lang="en-US" smtClean="0">
                <a:solidFill>
                  <a:prstClr val="black"/>
                </a:solidFill>
              </a:rPr>
              <a:pPr/>
              <a:t>11/17/2011</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0DF6377-874C-4C0B-A8AF-921BDB9DF9F0}" type="slidenum">
              <a:rPr lang="en-US" smtClean="0">
                <a:solidFill>
                  <a:prstClr val="black"/>
                </a:solidFill>
              </a:rPr>
              <a:pPr/>
              <a:t>‹#›</a:t>
            </a:fld>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758" r:id="rId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81F84C86-2DEE-4611-8683-CB3BCC6CE3D1}" type="datetimeFigureOut">
              <a:rPr lang="en-US" smtClean="0">
                <a:solidFill>
                  <a:srgbClr val="F0A22E">
                    <a:shade val="75000"/>
                  </a:srgbClr>
                </a:solidFill>
              </a:rPr>
              <a:pPr/>
              <a:t>11/17/2011</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9DB2B98-90A3-45FD-BA06-8100FE7F9699}"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670" r:id="rId1"/>
  </p:sldLayoutIdLst>
  <mc:AlternateContent xmlns:mc="http://schemas.openxmlformats.org/markup-compatibility/2006" xmlns:p14="http://schemas.microsoft.com/office/powerpoint/2010/main">
    <mc:Choice Requires="p14">
      <p:transition spd="slow" p14:dur="59000"/>
    </mc:Choice>
    <mc:Fallback xmlns="">
      <p:transition spd="slow"/>
    </mc:Fallback>
  </mc:AlternateConten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65EDD7F-25E0-480A-9936-3D3B18B2283B}" type="datetimeFigureOut">
              <a:rPr lang="en-US" smtClean="0">
                <a:solidFill>
                  <a:prstClr val="black"/>
                </a:solidFill>
              </a:rPr>
              <a:pPr/>
              <a:t>11/17/2011</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0DF6377-874C-4C0B-A8AF-921BDB9DF9F0}" type="slidenum">
              <a:rPr lang="en-US" smtClean="0">
                <a:solidFill>
                  <a:prstClr val="black"/>
                </a:solidFill>
              </a:rPr>
              <a:pPr/>
              <a:t>‹#›</a:t>
            </a:fld>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760" r:id="rId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65EDD7F-25E0-480A-9936-3D3B18B2283B}" type="datetimeFigureOut">
              <a:rPr lang="en-US" smtClean="0">
                <a:solidFill>
                  <a:prstClr val="black"/>
                </a:solidFill>
              </a:rPr>
              <a:pPr/>
              <a:t>11/17/2011</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0DF6377-874C-4C0B-A8AF-921BDB9DF9F0}" type="slidenum">
              <a:rPr lang="en-US" smtClean="0">
                <a:solidFill>
                  <a:prstClr val="black"/>
                </a:solidFill>
              </a:rPr>
              <a:pPr/>
              <a:t>‹#›</a:t>
            </a:fld>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762" r:id="rId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65EDD7F-25E0-480A-9936-3D3B18B2283B}" type="datetimeFigureOut">
              <a:rPr lang="en-US" smtClean="0">
                <a:solidFill>
                  <a:prstClr val="black"/>
                </a:solidFill>
              </a:rPr>
              <a:pPr/>
              <a:t>11/17/2011</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0DF6377-874C-4C0B-A8AF-921BDB9DF9F0}" type="slidenum">
              <a:rPr lang="en-US" smtClean="0">
                <a:solidFill>
                  <a:prstClr val="black"/>
                </a:solidFill>
              </a:rPr>
              <a:pPr/>
              <a:t>‹#›</a:t>
            </a:fld>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764" r:id="rId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65EDD7F-25E0-480A-9936-3D3B18B2283B}" type="datetimeFigureOut">
              <a:rPr lang="en-US" smtClean="0">
                <a:solidFill>
                  <a:prstClr val="black"/>
                </a:solidFill>
              </a:rPr>
              <a:pPr/>
              <a:t>11/17/2011</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0DF6377-874C-4C0B-A8AF-921BDB9DF9F0}" type="slidenum">
              <a:rPr lang="en-US" smtClean="0">
                <a:solidFill>
                  <a:prstClr val="black"/>
                </a:solidFill>
              </a:rPr>
              <a:pPr/>
              <a:t>‹#›</a:t>
            </a:fld>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766" r:id="rId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65EDD7F-25E0-480A-9936-3D3B18B2283B}" type="datetimeFigureOut">
              <a:rPr lang="en-US" smtClean="0">
                <a:solidFill>
                  <a:prstClr val="black"/>
                </a:solidFill>
              </a:rPr>
              <a:pPr/>
              <a:t>11/17/2011</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0DF6377-874C-4C0B-A8AF-921BDB9DF9F0}" type="slidenum">
              <a:rPr lang="en-US" smtClean="0">
                <a:solidFill>
                  <a:prstClr val="black"/>
                </a:solidFill>
              </a:rPr>
              <a:pPr/>
              <a:t>‹#›</a:t>
            </a:fld>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768" r:id="rId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65EDD7F-25E0-480A-9936-3D3B18B2283B}" type="datetimeFigureOut">
              <a:rPr lang="en-US" smtClean="0">
                <a:solidFill>
                  <a:prstClr val="black"/>
                </a:solidFill>
              </a:rPr>
              <a:pPr/>
              <a:t>11/17/2011</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0DF6377-874C-4C0B-A8AF-921BDB9DF9F0}" type="slidenum">
              <a:rPr lang="en-US" smtClean="0">
                <a:solidFill>
                  <a:prstClr val="black"/>
                </a:solidFill>
              </a:rPr>
              <a:pPr/>
              <a:t>‹#›</a:t>
            </a:fld>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770" r:id="rId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65EDD7F-25E0-480A-9936-3D3B18B2283B}" type="datetimeFigureOut">
              <a:rPr lang="en-US" smtClean="0">
                <a:solidFill>
                  <a:prstClr val="black"/>
                </a:solidFill>
              </a:rPr>
              <a:pPr/>
              <a:t>11/17/2011</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0DF6377-874C-4C0B-A8AF-921BDB9DF9F0}" type="slidenum">
              <a:rPr lang="en-US" smtClean="0">
                <a:solidFill>
                  <a:prstClr val="black"/>
                </a:solidFill>
              </a:rPr>
              <a:pPr/>
              <a:t>‹#›</a:t>
            </a:fld>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772" r:id="rId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65EDD7F-25E0-480A-9936-3D3B18B2283B}" type="datetimeFigureOut">
              <a:rPr lang="en-US" smtClean="0">
                <a:solidFill>
                  <a:prstClr val="black"/>
                </a:solidFill>
              </a:rPr>
              <a:pPr/>
              <a:t>11/17/2011</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0DF6377-874C-4C0B-A8AF-921BDB9DF9F0}" type="slidenum">
              <a:rPr lang="en-US" smtClean="0">
                <a:solidFill>
                  <a:prstClr val="black"/>
                </a:solidFill>
              </a:rPr>
              <a:pPr/>
              <a:t>‹#›</a:t>
            </a:fld>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774" r:id="rId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65EDD7F-25E0-480A-9936-3D3B18B2283B}" type="datetimeFigureOut">
              <a:rPr lang="en-US" smtClean="0">
                <a:solidFill>
                  <a:prstClr val="black"/>
                </a:solidFill>
              </a:rPr>
              <a:pPr/>
              <a:t>11/17/2011</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0DF6377-874C-4C0B-A8AF-921BDB9DF9F0}" type="slidenum">
              <a:rPr lang="en-US" smtClean="0">
                <a:solidFill>
                  <a:prstClr val="black"/>
                </a:solidFill>
              </a:rPr>
              <a:pPr/>
              <a:t>‹#›</a:t>
            </a:fld>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776" r:id="rId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65EDD7F-25E0-480A-9936-3D3B18B2283B}" type="datetimeFigureOut">
              <a:rPr lang="en-US" smtClean="0">
                <a:solidFill>
                  <a:prstClr val="black"/>
                </a:solidFill>
              </a:rPr>
              <a:pPr/>
              <a:t>11/17/2011</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0DF6377-874C-4C0B-A8AF-921BDB9DF9F0}" type="slidenum">
              <a:rPr lang="en-US" smtClean="0">
                <a:solidFill>
                  <a:prstClr val="black"/>
                </a:solidFill>
              </a:rPr>
              <a:pPr/>
              <a:t>‹#›</a:t>
            </a:fld>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778" r:id="rId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81F84C86-2DEE-4611-8683-CB3BCC6CE3D1}" type="datetimeFigureOut">
              <a:rPr lang="en-US" smtClean="0">
                <a:solidFill>
                  <a:srgbClr val="F0A22E">
                    <a:shade val="75000"/>
                  </a:srgbClr>
                </a:solidFill>
              </a:rPr>
              <a:pPr/>
              <a:t>11/17/2011</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9DB2B98-90A3-45FD-BA06-8100FE7F9699}"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672" r:id="rId1"/>
  </p:sldLayoutIdLst>
  <mc:AlternateContent xmlns:mc="http://schemas.openxmlformats.org/markup-compatibility/2006" xmlns:p14="http://schemas.microsoft.com/office/powerpoint/2010/main">
    <mc:Choice Requires="p14">
      <p:transition spd="slow" p14:dur="59000"/>
    </mc:Choice>
    <mc:Fallback xmlns="">
      <p:transition spd="slow"/>
    </mc:Fallback>
  </mc:AlternateConten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65EDD7F-25E0-480A-9936-3D3B18B2283B}" type="datetimeFigureOut">
              <a:rPr lang="en-US" smtClean="0">
                <a:solidFill>
                  <a:prstClr val="black"/>
                </a:solidFill>
              </a:rPr>
              <a:pPr/>
              <a:t>11/17/2011</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0DF6377-874C-4C0B-A8AF-921BDB9DF9F0}" type="slidenum">
              <a:rPr lang="en-US" smtClean="0">
                <a:solidFill>
                  <a:prstClr val="black"/>
                </a:solidFill>
              </a:rPr>
              <a:pPr/>
              <a:t>‹#›</a:t>
            </a:fld>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780" r:id="rId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65EDD7F-25E0-480A-9936-3D3B18B2283B}" type="datetimeFigureOut">
              <a:rPr lang="en-US" smtClean="0">
                <a:solidFill>
                  <a:prstClr val="black"/>
                </a:solidFill>
              </a:rPr>
              <a:pPr/>
              <a:t>11/17/2011</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0DF6377-874C-4C0B-A8AF-921BDB9DF9F0}" type="slidenum">
              <a:rPr lang="en-US" smtClean="0">
                <a:solidFill>
                  <a:prstClr val="black"/>
                </a:solidFill>
              </a:rPr>
              <a:pPr/>
              <a:t>‹#›</a:t>
            </a:fld>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782" r:id="rId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65EDD7F-25E0-480A-9936-3D3B18B2283B}" type="datetimeFigureOut">
              <a:rPr lang="en-US" smtClean="0">
                <a:solidFill>
                  <a:prstClr val="black"/>
                </a:solidFill>
              </a:rPr>
              <a:pPr/>
              <a:t>11/17/2011</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0DF6377-874C-4C0B-A8AF-921BDB9DF9F0}" type="slidenum">
              <a:rPr lang="en-US" smtClean="0">
                <a:solidFill>
                  <a:prstClr val="black"/>
                </a:solidFill>
              </a:rPr>
              <a:pPr/>
              <a:t>‹#›</a:t>
            </a:fld>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784" r:id="rId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65EDD7F-25E0-480A-9936-3D3B18B2283B}" type="datetimeFigureOut">
              <a:rPr lang="en-US" smtClean="0">
                <a:solidFill>
                  <a:prstClr val="black"/>
                </a:solidFill>
              </a:rPr>
              <a:pPr/>
              <a:t>11/17/2011</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0DF6377-874C-4C0B-A8AF-921BDB9DF9F0}" type="slidenum">
              <a:rPr lang="en-US" smtClean="0">
                <a:solidFill>
                  <a:prstClr val="black"/>
                </a:solidFill>
              </a:rPr>
              <a:pPr/>
              <a:t>‹#›</a:t>
            </a:fld>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786" r:id="rId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65EDD7F-25E0-480A-9936-3D3B18B2283B}" type="datetimeFigureOut">
              <a:rPr lang="en-US" smtClean="0">
                <a:solidFill>
                  <a:prstClr val="black"/>
                </a:solidFill>
              </a:rPr>
              <a:pPr/>
              <a:t>11/17/2011</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0DF6377-874C-4C0B-A8AF-921BDB9DF9F0}" type="slidenum">
              <a:rPr lang="en-US" smtClean="0">
                <a:solidFill>
                  <a:prstClr val="black"/>
                </a:solidFill>
              </a:rPr>
              <a:pPr/>
              <a:t>‹#›</a:t>
            </a:fld>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788" r:id="rId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65EDD7F-25E0-480A-9936-3D3B18B2283B}" type="datetimeFigureOut">
              <a:rPr lang="en-US" smtClean="0">
                <a:solidFill>
                  <a:prstClr val="black"/>
                </a:solidFill>
              </a:rPr>
              <a:pPr/>
              <a:t>11/17/2011</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0DF6377-874C-4C0B-A8AF-921BDB9DF9F0}" type="slidenum">
              <a:rPr lang="en-US" smtClean="0">
                <a:solidFill>
                  <a:prstClr val="black"/>
                </a:solidFill>
              </a:rPr>
              <a:pPr/>
              <a:t>‹#›</a:t>
            </a:fld>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790" r:id="rId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11/17/2011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9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11/17/2011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9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11/17/2011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9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11/17/2011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9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81F84C86-2DEE-4611-8683-CB3BCC6CE3D1}" type="datetimeFigureOut">
              <a:rPr lang="en-US" smtClean="0">
                <a:solidFill>
                  <a:srgbClr val="F0A22E">
                    <a:shade val="75000"/>
                  </a:srgbClr>
                </a:solidFill>
              </a:rPr>
              <a:pPr/>
              <a:t>11/17/2011</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9DB2B98-90A3-45FD-BA06-8100FE7F9699}"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674" r:id="rId1"/>
  </p:sldLayoutIdLst>
  <mc:AlternateContent xmlns:mc="http://schemas.openxmlformats.org/markup-compatibility/2006" xmlns:p14="http://schemas.microsoft.com/office/powerpoint/2010/main">
    <mc:Choice Requires="p14">
      <p:transition spd="slow" p14:dur="59000"/>
    </mc:Choice>
    <mc:Fallback xmlns="">
      <p:transition spd="slow"/>
    </mc:Fallback>
  </mc:AlternateConten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11/17/2011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0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11/17/2011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0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11/17/2011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0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11/17/2011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0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11/17/2011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0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11/17/2011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1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11/17/2011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1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11/17/2011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1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4400" y="503238"/>
            <a:ext cx="7313613"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914400" y="1735138"/>
            <a:ext cx="7313613" cy="4056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62863" y="6315075"/>
            <a:ext cx="1295400" cy="265113"/>
          </a:xfrm>
          <a:prstGeom prst="rect">
            <a:avLst/>
          </a:prstGeom>
        </p:spPr>
        <p:txBody>
          <a:bodyPr vert="horz" lIns="91440" tIns="45720" rIns="91440" bIns="45720" rtlCol="0" anchor="ctr"/>
          <a:lstStyle>
            <a:lvl1pPr algn="r" fontAlgn="auto">
              <a:spcBef>
                <a:spcPts val="0"/>
              </a:spcBef>
              <a:spcAft>
                <a:spcPts val="0"/>
              </a:spcAft>
              <a:defRPr sz="1100" smtClean="0">
                <a:solidFill>
                  <a:schemeClr val="tx1"/>
                </a:solidFill>
                <a:latin typeface="Rockwell" pitchFamily="18" charset="0"/>
                <a:ea typeface="+mn-ea"/>
                <a:cs typeface="+mn-cs"/>
              </a:defRPr>
            </a:lvl1pPr>
          </a:lstStyle>
          <a:p>
            <a:pPr defTabSz="457200">
              <a:defRPr/>
            </a:pPr>
            <a:fld id="{A0962FE0-B87E-8645-B209-D4BD8E739FB5}" type="datetime1">
              <a:rPr lang="en-US">
                <a:solidFill>
                  <a:prstClr val="black"/>
                </a:solidFill>
              </a:rPr>
              <a:pPr defTabSz="457200">
                <a:defRPr/>
              </a:pPr>
              <a:t>11/17/2011</a:t>
            </a:fld>
            <a:endParaRPr lang="en-US">
              <a:solidFill>
                <a:prstClr val="black"/>
              </a:solidFill>
            </a:endParaRPr>
          </a:p>
        </p:txBody>
      </p:sp>
      <p:sp>
        <p:nvSpPr>
          <p:cNvPr id="5" name="Footer Placeholder 4"/>
          <p:cNvSpPr>
            <a:spLocks noGrp="1"/>
          </p:cNvSpPr>
          <p:nvPr>
            <p:ph type="ftr" sz="quarter" idx="3"/>
          </p:nvPr>
        </p:nvSpPr>
        <p:spPr>
          <a:xfrm>
            <a:off x="3943350" y="6305550"/>
            <a:ext cx="3717925" cy="258763"/>
          </a:xfrm>
          <a:prstGeom prst="rect">
            <a:avLst/>
          </a:prstGeom>
        </p:spPr>
        <p:txBody>
          <a:bodyPr vert="horz" lIns="91440" tIns="45720" rIns="91440" bIns="45720" rtlCol="0" anchor="ctr"/>
          <a:lstStyle>
            <a:lvl1pPr algn="r" fontAlgn="auto">
              <a:spcBef>
                <a:spcPts val="0"/>
              </a:spcBef>
              <a:spcAft>
                <a:spcPts val="0"/>
              </a:spcAft>
              <a:defRPr sz="1100">
                <a:solidFill>
                  <a:schemeClr val="tx1"/>
                </a:solidFill>
                <a:latin typeface="Rockwell" pitchFamily="18" charset="0"/>
                <a:ea typeface="+mn-ea"/>
                <a:cs typeface="+mn-cs"/>
              </a:defRPr>
            </a:lvl1pPr>
          </a:lstStyle>
          <a:p>
            <a:pPr defTabSz="457200">
              <a:defRPr/>
            </a:pPr>
            <a:endParaRPr lang="en-US">
              <a:solidFill>
                <a:prstClr val="black"/>
              </a:solidFill>
            </a:endParaRPr>
          </a:p>
        </p:txBody>
      </p:sp>
      <p:sp>
        <p:nvSpPr>
          <p:cNvPr id="6" name="Slide Number Placeholder 5"/>
          <p:cNvSpPr>
            <a:spLocks noGrp="1"/>
          </p:cNvSpPr>
          <p:nvPr>
            <p:ph type="sldNum" sz="quarter" idx="4"/>
          </p:nvPr>
        </p:nvSpPr>
        <p:spPr>
          <a:xfrm>
            <a:off x="7521575" y="5476875"/>
            <a:ext cx="1482725" cy="850900"/>
          </a:xfrm>
          <a:prstGeom prst="rect">
            <a:avLst/>
          </a:prstGeom>
        </p:spPr>
        <p:txBody>
          <a:bodyPr vert="horz" lIns="91440" tIns="45720" rIns="91440" bIns="45720" rtlCol="0" anchor="ctr"/>
          <a:lstStyle>
            <a:lvl1pPr algn="r" fontAlgn="auto">
              <a:spcBef>
                <a:spcPts val="0"/>
              </a:spcBef>
              <a:spcAft>
                <a:spcPts val="0"/>
              </a:spcAft>
              <a:defRPr sz="8200" smtClean="0">
                <a:gradFill>
                  <a:gsLst>
                    <a:gs pos="0">
                      <a:schemeClr val="tx1">
                        <a:alpha val="10000"/>
                      </a:schemeClr>
                    </a:gs>
                    <a:gs pos="100000">
                      <a:schemeClr val="tx1">
                        <a:alpha val="10000"/>
                      </a:schemeClr>
                    </a:gs>
                  </a:gsLst>
                  <a:lin ang="5400000" scaled="0"/>
                </a:gradFill>
                <a:latin typeface="Impact" pitchFamily="34" charset="0"/>
                <a:ea typeface="+mn-ea"/>
                <a:cs typeface="+mn-cs"/>
              </a:defRPr>
            </a:lvl1pPr>
          </a:lstStyle>
          <a:p>
            <a:pPr defTabSz="457200">
              <a:defRPr/>
            </a:pPr>
            <a:fld id="{9D1BFE10-085B-214F-9AAF-FA99A1C48A9F}" type="slidenum">
              <a:rPr lang="en-US">
                <a:gradFill>
                  <a:gsLst>
                    <a:gs pos="0">
                      <a:prstClr val="black">
                        <a:alpha val="10000"/>
                      </a:prstClr>
                    </a:gs>
                    <a:gs pos="100000">
                      <a:prstClr val="black">
                        <a:alpha val="10000"/>
                      </a:prstClr>
                    </a:gs>
                  </a:gsLst>
                  <a:lin ang="5400000" scaled="0"/>
                </a:gradFill>
              </a:rPr>
              <a:pPr defTabSz="457200">
                <a:defRPr/>
              </a:pPr>
              <a:t>‹#›</a:t>
            </a:fld>
            <a:endParaRPr lang="en-US">
              <a:gradFill>
                <a:gsLst>
                  <a:gs pos="0">
                    <a:prstClr val="black">
                      <a:alpha val="10000"/>
                    </a:prstClr>
                  </a:gs>
                  <a:gs pos="100000">
                    <a:prstClr val="black">
                      <a:alpha val="10000"/>
                    </a:prstClr>
                  </a:gs>
                </a:gsLst>
                <a:lin ang="5400000" scaled="0"/>
              </a:gradFill>
            </a:endParaRPr>
          </a:p>
        </p:txBody>
      </p:sp>
    </p:spTree>
  </p:cSld>
  <p:clrMap bg1="lt1" tx1="dk1" bg2="lt2" tx2="dk2" accent1="accent1" accent2="accent2" accent3="accent3" accent4="accent4" accent5="accent5" accent6="accent6" hlink="hlink" folHlink="folHlink"/>
  <p:sldLayoutIdLst>
    <p:sldLayoutId id="2147483816" r:id="rId1"/>
  </p:sldLayoutIdLst>
  <p:txStyles>
    <p:titleStyle>
      <a:lvl1pPr algn="ctr" rtl="0" fontAlgn="base">
        <a:spcBef>
          <a:spcPct val="0"/>
        </a:spcBef>
        <a:spcAft>
          <a:spcPct val="0"/>
        </a:spcAft>
        <a:defRPr sz="4600" kern="1200">
          <a:solidFill>
            <a:schemeClr val="tx1"/>
          </a:solidFill>
          <a:latin typeface="+mj-lt"/>
          <a:ea typeface="ＭＳ Ｐゴシック" pitchFamily="-84" charset="-128"/>
          <a:cs typeface="ＭＳ Ｐゴシック" pitchFamily="-84" charset="-128"/>
        </a:defRPr>
      </a:lvl1pPr>
      <a:lvl2pPr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2pPr>
      <a:lvl3pPr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3pPr>
      <a:lvl4pPr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4pPr>
      <a:lvl5pPr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5pPr>
      <a:lvl6pPr marL="457200"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6pPr>
      <a:lvl7pPr marL="914400"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7pPr>
      <a:lvl8pPr marL="1371600"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8pPr>
      <a:lvl9pPr marL="1828800"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9pPr>
    </p:titleStyle>
    <p:bodyStyle>
      <a:lvl1pPr marL="463550" indent="-463550" algn="l" rtl="0" fontAlgn="base">
        <a:spcBef>
          <a:spcPts val="2000"/>
        </a:spcBef>
        <a:spcAft>
          <a:spcPct val="0"/>
        </a:spcAft>
        <a:buSzPct val="90000"/>
        <a:buBlip>
          <a:blip r:embed="rId3"/>
        </a:buBlip>
        <a:defRPr sz="2400" kern="1200">
          <a:solidFill>
            <a:schemeClr val="tx1"/>
          </a:solidFill>
          <a:latin typeface="+mn-lt"/>
          <a:ea typeface="ＭＳ Ｐゴシック" pitchFamily="-84" charset="-128"/>
          <a:cs typeface="ＭＳ Ｐゴシック" pitchFamily="-84" charset="-128"/>
        </a:defRPr>
      </a:lvl1pPr>
      <a:lvl2pPr marL="914400" indent="-457200" algn="l" rtl="0" fontAlgn="base">
        <a:spcBef>
          <a:spcPts val="600"/>
        </a:spcBef>
        <a:spcAft>
          <a:spcPct val="0"/>
        </a:spcAft>
        <a:buSzPct val="90000"/>
        <a:buBlip>
          <a:blip r:embed="rId4"/>
        </a:buBlip>
        <a:defRPr sz="2200" kern="1200">
          <a:solidFill>
            <a:schemeClr val="tx1"/>
          </a:solidFill>
          <a:latin typeface="+mn-lt"/>
          <a:ea typeface="ＭＳ Ｐゴシック" pitchFamily="-84" charset="-128"/>
          <a:cs typeface="+mn-cs"/>
        </a:defRPr>
      </a:lvl2pPr>
      <a:lvl3pPr marL="1255713" indent="-341313" algn="l" rtl="0" fontAlgn="base">
        <a:spcBef>
          <a:spcPts val="600"/>
        </a:spcBef>
        <a:spcAft>
          <a:spcPct val="0"/>
        </a:spcAft>
        <a:buSzPct val="90000"/>
        <a:buBlip>
          <a:blip r:embed="rId5"/>
        </a:buBlip>
        <a:defRPr sz="2000" kern="1200">
          <a:solidFill>
            <a:schemeClr val="tx1"/>
          </a:solidFill>
          <a:latin typeface="+mn-lt"/>
          <a:ea typeface="ＭＳ Ｐゴシック" pitchFamily="-84" charset="-128"/>
          <a:cs typeface="+mn-cs"/>
        </a:defRPr>
      </a:lvl3pPr>
      <a:lvl4pPr marL="1597025" indent="-341313" algn="l" rtl="0" fontAlgn="base">
        <a:spcBef>
          <a:spcPts val="600"/>
        </a:spcBef>
        <a:spcAft>
          <a:spcPct val="0"/>
        </a:spcAft>
        <a:buSzPct val="90000"/>
        <a:buBlip>
          <a:blip r:embed="rId5"/>
        </a:buBlip>
        <a:defRPr kern="1200">
          <a:solidFill>
            <a:schemeClr val="tx1"/>
          </a:solidFill>
          <a:latin typeface="+mn-lt"/>
          <a:ea typeface="ＭＳ Ｐゴシック" pitchFamily="-84" charset="-128"/>
          <a:cs typeface="+mn-cs"/>
        </a:defRPr>
      </a:lvl4pPr>
      <a:lvl5pPr marL="1938338" indent="-341313" algn="l" rtl="0" fontAlgn="base">
        <a:spcBef>
          <a:spcPts val="600"/>
        </a:spcBef>
        <a:spcAft>
          <a:spcPct val="0"/>
        </a:spcAft>
        <a:buSzPct val="90000"/>
        <a:buBlip>
          <a:blip r:embed="rId5"/>
        </a:buBlip>
        <a:defRPr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4400" y="503238"/>
            <a:ext cx="7313613"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914400" y="1735138"/>
            <a:ext cx="7313613" cy="4056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62863" y="6315075"/>
            <a:ext cx="1295400" cy="265113"/>
          </a:xfrm>
          <a:prstGeom prst="rect">
            <a:avLst/>
          </a:prstGeom>
        </p:spPr>
        <p:txBody>
          <a:bodyPr vert="horz" lIns="91440" tIns="45720" rIns="91440" bIns="45720" rtlCol="0" anchor="ctr"/>
          <a:lstStyle>
            <a:lvl1pPr algn="r" fontAlgn="auto">
              <a:spcBef>
                <a:spcPts val="0"/>
              </a:spcBef>
              <a:spcAft>
                <a:spcPts val="0"/>
              </a:spcAft>
              <a:defRPr sz="1100" smtClean="0">
                <a:solidFill>
                  <a:schemeClr val="tx1"/>
                </a:solidFill>
                <a:latin typeface="Rockwell" pitchFamily="18" charset="0"/>
                <a:ea typeface="+mn-ea"/>
                <a:cs typeface="+mn-cs"/>
              </a:defRPr>
            </a:lvl1pPr>
          </a:lstStyle>
          <a:p>
            <a:pPr defTabSz="457200">
              <a:defRPr/>
            </a:pPr>
            <a:fld id="{A0962FE0-B87E-8645-B209-D4BD8E739FB5}" type="datetime1">
              <a:rPr lang="en-US">
                <a:solidFill>
                  <a:prstClr val="black"/>
                </a:solidFill>
              </a:rPr>
              <a:pPr defTabSz="457200">
                <a:defRPr/>
              </a:pPr>
              <a:t>11/17/2011</a:t>
            </a:fld>
            <a:endParaRPr lang="en-US">
              <a:solidFill>
                <a:prstClr val="black"/>
              </a:solidFill>
            </a:endParaRPr>
          </a:p>
        </p:txBody>
      </p:sp>
      <p:sp>
        <p:nvSpPr>
          <p:cNvPr id="5" name="Footer Placeholder 4"/>
          <p:cNvSpPr>
            <a:spLocks noGrp="1"/>
          </p:cNvSpPr>
          <p:nvPr>
            <p:ph type="ftr" sz="quarter" idx="3"/>
          </p:nvPr>
        </p:nvSpPr>
        <p:spPr>
          <a:xfrm>
            <a:off x="3943350" y="6305550"/>
            <a:ext cx="3717925" cy="258763"/>
          </a:xfrm>
          <a:prstGeom prst="rect">
            <a:avLst/>
          </a:prstGeom>
        </p:spPr>
        <p:txBody>
          <a:bodyPr vert="horz" lIns="91440" tIns="45720" rIns="91440" bIns="45720" rtlCol="0" anchor="ctr"/>
          <a:lstStyle>
            <a:lvl1pPr algn="r" fontAlgn="auto">
              <a:spcBef>
                <a:spcPts val="0"/>
              </a:spcBef>
              <a:spcAft>
                <a:spcPts val="0"/>
              </a:spcAft>
              <a:defRPr sz="1100">
                <a:solidFill>
                  <a:schemeClr val="tx1"/>
                </a:solidFill>
                <a:latin typeface="Rockwell" pitchFamily="18" charset="0"/>
                <a:ea typeface="+mn-ea"/>
                <a:cs typeface="+mn-cs"/>
              </a:defRPr>
            </a:lvl1pPr>
          </a:lstStyle>
          <a:p>
            <a:pPr defTabSz="457200">
              <a:defRPr/>
            </a:pPr>
            <a:endParaRPr lang="en-US">
              <a:solidFill>
                <a:prstClr val="black"/>
              </a:solidFill>
            </a:endParaRPr>
          </a:p>
        </p:txBody>
      </p:sp>
      <p:sp>
        <p:nvSpPr>
          <p:cNvPr id="6" name="Slide Number Placeholder 5"/>
          <p:cNvSpPr>
            <a:spLocks noGrp="1"/>
          </p:cNvSpPr>
          <p:nvPr>
            <p:ph type="sldNum" sz="quarter" idx="4"/>
          </p:nvPr>
        </p:nvSpPr>
        <p:spPr>
          <a:xfrm>
            <a:off x="7521575" y="5476875"/>
            <a:ext cx="1482725" cy="850900"/>
          </a:xfrm>
          <a:prstGeom prst="rect">
            <a:avLst/>
          </a:prstGeom>
        </p:spPr>
        <p:txBody>
          <a:bodyPr vert="horz" lIns="91440" tIns="45720" rIns="91440" bIns="45720" rtlCol="0" anchor="ctr"/>
          <a:lstStyle>
            <a:lvl1pPr algn="r" fontAlgn="auto">
              <a:spcBef>
                <a:spcPts val="0"/>
              </a:spcBef>
              <a:spcAft>
                <a:spcPts val="0"/>
              </a:spcAft>
              <a:defRPr sz="8200" smtClean="0">
                <a:gradFill>
                  <a:gsLst>
                    <a:gs pos="0">
                      <a:schemeClr val="tx1">
                        <a:alpha val="10000"/>
                      </a:schemeClr>
                    </a:gs>
                    <a:gs pos="100000">
                      <a:schemeClr val="tx1">
                        <a:alpha val="10000"/>
                      </a:schemeClr>
                    </a:gs>
                  </a:gsLst>
                  <a:lin ang="5400000" scaled="0"/>
                </a:gradFill>
                <a:latin typeface="Impact" pitchFamily="34" charset="0"/>
                <a:ea typeface="+mn-ea"/>
                <a:cs typeface="+mn-cs"/>
              </a:defRPr>
            </a:lvl1pPr>
          </a:lstStyle>
          <a:p>
            <a:pPr defTabSz="457200">
              <a:defRPr/>
            </a:pPr>
            <a:fld id="{9D1BFE10-085B-214F-9AAF-FA99A1C48A9F}" type="slidenum">
              <a:rPr lang="en-US">
                <a:gradFill>
                  <a:gsLst>
                    <a:gs pos="0">
                      <a:prstClr val="black">
                        <a:alpha val="10000"/>
                      </a:prstClr>
                    </a:gs>
                    <a:gs pos="100000">
                      <a:prstClr val="black">
                        <a:alpha val="10000"/>
                      </a:prstClr>
                    </a:gs>
                  </a:gsLst>
                  <a:lin ang="5400000" scaled="0"/>
                </a:gradFill>
              </a:rPr>
              <a:pPr defTabSz="457200">
                <a:defRPr/>
              </a:pPr>
              <a:t>‹#›</a:t>
            </a:fld>
            <a:endParaRPr lang="en-US">
              <a:gradFill>
                <a:gsLst>
                  <a:gs pos="0">
                    <a:prstClr val="black">
                      <a:alpha val="10000"/>
                    </a:prstClr>
                  </a:gs>
                  <a:gs pos="100000">
                    <a:prstClr val="black">
                      <a:alpha val="10000"/>
                    </a:prstClr>
                  </a:gs>
                </a:gsLst>
                <a:lin ang="5400000" scaled="0"/>
              </a:gradFill>
            </a:endParaRPr>
          </a:p>
        </p:txBody>
      </p:sp>
    </p:spTree>
  </p:cSld>
  <p:clrMap bg1="lt1" tx1="dk1" bg2="lt2" tx2="dk2" accent1="accent1" accent2="accent2" accent3="accent3" accent4="accent4" accent5="accent5" accent6="accent6" hlink="hlink" folHlink="folHlink"/>
  <p:sldLayoutIdLst>
    <p:sldLayoutId id="2147483818" r:id="rId1"/>
  </p:sldLayoutIdLst>
  <p:txStyles>
    <p:titleStyle>
      <a:lvl1pPr algn="ctr" rtl="0" fontAlgn="base">
        <a:spcBef>
          <a:spcPct val="0"/>
        </a:spcBef>
        <a:spcAft>
          <a:spcPct val="0"/>
        </a:spcAft>
        <a:defRPr sz="4600" kern="1200">
          <a:solidFill>
            <a:schemeClr val="tx1"/>
          </a:solidFill>
          <a:latin typeface="+mj-lt"/>
          <a:ea typeface="ＭＳ Ｐゴシック" pitchFamily="-84" charset="-128"/>
          <a:cs typeface="ＭＳ Ｐゴシック" pitchFamily="-84" charset="-128"/>
        </a:defRPr>
      </a:lvl1pPr>
      <a:lvl2pPr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2pPr>
      <a:lvl3pPr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3pPr>
      <a:lvl4pPr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4pPr>
      <a:lvl5pPr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5pPr>
      <a:lvl6pPr marL="457200"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6pPr>
      <a:lvl7pPr marL="914400"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7pPr>
      <a:lvl8pPr marL="1371600"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8pPr>
      <a:lvl9pPr marL="1828800"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9pPr>
    </p:titleStyle>
    <p:bodyStyle>
      <a:lvl1pPr marL="463550" indent="-463550" algn="l" rtl="0" fontAlgn="base">
        <a:spcBef>
          <a:spcPts val="2000"/>
        </a:spcBef>
        <a:spcAft>
          <a:spcPct val="0"/>
        </a:spcAft>
        <a:buSzPct val="90000"/>
        <a:buBlip>
          <a:blip r:embed="rId3"/>
        </a:buBlip>
        <a:defRPr sz="2400" kern="1200">
          <a:solidFill>
            <a:schemeClr val="tx1"/>
          </a:solidFill>
          <a:latin typeface="+mn-lt"/>
          <a:ea typeface="ＭＳ Ｐゴシック" pitchFamily="-84" charset="-128"/>
          <a:cs typeface="ＭＳ Ｐゴシック" pitchFamily="-84" charset="-128"/>
        </a:defRPr>
      </a:lvl1pPr>
      <a:lvl2pPr marL="914400" indent="-457200" algn="l" rtl="0" fontAlgn="base">
        <a:spcBef>
          <a:spcPts val="600"/>
        </a:spcBef>
        <a:spcAft>
          <a:spcPct val="0"/>
        </a:spcAft>
        <a:buSzPct val="90000"/>
        <a:buBlip>
          <a:blip r:embed="rId4"/>
        </a:buBlip>
        <a:defRPr sz="2200" kern="1200">
          <a:solidFill>
            <a:schemeClr val="tx1"/>
          </a:solidFill>
          <a:latin typeface="+mn-lt"/>
          <a:ea typeface="ＭＳ Ｐゴシック" pitchFamily="-84" charset="-128"/>
          <a:cs typeface="+mn-cs"/>
        </a:defRPr>
      </a:lvl2pPr>
      <a:lvl3pPr marL="1255713" indent="-341313" algn="l" rtl="0" fontAlgn="base">
        <a:spcBef>
          <a:spcPts val="600"/>
        </a:spcBef>
        <a:spcAft>
          <a:spcPct val="0"/>
        </a:spcAft>
        <a:buSzPct val="90000"/>
        <a:buBlip>
          <a:blip r:embed="rId5"/>
        </a:buBlip>
        <a:defRPr sz="2000" kern="1200">
          <a:solidFill>
            <a:schemeClr val="tx1"/>
          </a:solidFill>
          <a:latin typeface="+mn-lt"/>
          <a:ea typeface="ＭＳ Ｐゴシック" pitchFamily="-84" charset="-128"/>
          <a:cs typeface="+mn-cs"/>
        </a:defRPr>
      </a:lvl3pPr>
      <a:lvl4pPr marL="1597025" indent="-341313" algn="l" rtl="0" fontAlgn="base">
        <a:spcBef>
          <a:spcPts val="600"/>
        </a:spcBef>
        <a:spcAft>
          <a:spcPct val="0"/>
        </a:spcAft>
        <a:buSzPct val="90000"/>
        <a:buBlip>
          <a:blip r:embed="rId5"/>
        </a:buBlip>
        <a:defRPr kern="1200">
          <a:solidFill>
            <a:schemeClr val="tx1"/>
          </a:solidFill>
          <a:latin typeface="+mn-lt"/>
          <a:ea typeface="ＭＳ Ｐゴシック" pitchFamily="-84" charset="-128"/>
          <a:cs typeface="+mn-cs"/>
        </a:defRPr>
      </a:lvl4pPr>
      <a:lvl5pPr marL="1938338" indent="-341313" algn="l" rtl="0" fontAlgn="base">
        <a:spcBef>
          <a:spcPts val="600"/>
        </a:spcBef>
        <a:spcAft>
          <a:spcPct val="0"/>
        </a:spcAft>
        <a:buSzPct val="90000"/>
        <a:buBlip>
          <a:blip r:embed="rId5"/>
        </a:buBlip>
        <a:defRPr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81F84C86-2DEE-4611-8683-CB3BCC6CE3D1}" type="datetimeFigureOut">
              <a:rPr lang="en-US" smtClean="0">
                <a:solidFill>
                  <a:srgbClr val="F0A22E">
                    <a:shade val="75000"/>
                  </a:srgbClr>
                </a:solidFill>
              </a:rPr>
              <a:pPr/>
              <a:t>11/17/2011</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9DB2B98-90A3-45FD-BA06-8100FE7F9699}"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676" r:id="rId1"/>
  </p:sldLayoutIdLst>
  <mc:AlternateContent xmlns:mc="http://schemas.openxmlformats.org/markup-compatibility/2006" xmlns:p14="http://schemas.microsoft.com/office/powerpoint/2010/main">
    <mc:Choice Requires="p14">
      <p:transition spd="slow" p14:dur="59000"/>
    </mc:Choice>
    <mc:Fallback xmlns="">
      <p:transition spd="slow"/>
    </mc:Fallback>
  </mc:AlternateConten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4400" y="503238"/>
            <a:ext cx="7313613"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914400" y="1735138"/>
            <a:ext cx="7313613" cy="4056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62863" y="6315075"/>
            <a:ext cx="1295400" cy="265113"/>
          </a:xfrm>
          <a:prstGeom prst="rect">
            <a:avLst/>
          </a:prstGeom>
        </p:spPr>
        <p:txBody>
          <a:bodyPr vert="horz" lIns="91440" tIns="45720" rIns="91440" bIns="45720" rtlCol="0" anchor="ctr"/>
          <a:lstStyle>
            <a:lvl1pPr algn="r" fontAlgn="auto">
              <a:spcBef>
                <a:spcPts val="0"/>
              </a:spcBef>
              <a:spcAft>
                <a:spcPts val="0"/>
              </a:spcAft>
              <a:defRPr sz="1100" smtClean="0">
                <a:solidFill>
                  <a:schemeClr val="tx1"/>
                </a:solidFill>
                <a:latin typeface="Rockwell" pitchFamily="18" charset="0"/>
                <a:ea typeface="+mn-ea"/>
                <a:cs typeface="+mn-cs"/>
              </a:defRPr>
            </a:lvl1pPr>
          </a:lstStyle>
          <a:p>
            <a:pPr defTabSz="457200">
              <a:defRPr/>
            </a:pPr>
            <a:fld id="{A0962FE0-B87E-8645-B209-D4BD8E739FB5}" type="datetime1">
              <a:rPr lang="en-US">
                <a:solidFill>
                  <a:prstClr val="black"/>
                </a:solidFill>
              </a:rPr>
              <a:pPr defTabSz="457200">
                <a:defRPr/>
              </a:pPr>
              <a:t>11/17/2011</a:t>
            </a:fld>
            <a:endParaRPr lang="en-US">
              <a:solidFill>
                <a:prstClr val="black"/>
              </a:solidFill>
            </a:endParaRPr>
          </a:p>
        </p:txBody>
      </p:sp>
      <p:sp>
        <p:nvSpPr>
          <p:cNvPr id="5" name="Footer Placeholder 4"/>
          <p:cNvSpPr>
            <a:spLocks noGrp="1"/>
          </p:cNvSpPr>
          <p:nvPr>
            <p:ph type="ftr" sz="quarter" idx="3"/>
          </p:nvPr>
        </p:nvSpPr>
        <p:spPr>
          <a:xfrm>
            <a:off x="3943350" y="6305550"/>
            <a:ext cx="3717925" cy="258763"/>
          </a:xfrm>
          <a:prstGeom prst="rect">
            <a:avLst/>
          </a:prstGeom>
        </p:spPr>
        <p:txBody>
          <a:bodyPr vert="horz" lIns="91440" tIns="45720" rIns="91440" bIns="45720" rtlCol="0" anchor="ctr"/>
          <a:lstStyle>
            <a:lvl1pPr algn="r" fontAlgn="auto">
              <a:spcBef>
                <a:spcPts val="0"/>
              </a:spcBef>
              <a:spcAft>
                <a:spcPts val="0"/>
              </a:spcAft>
              <a:defRPr sz="1100">
                <a:solidFill>
                  <a:schemeClr val="tx1"/>
                </a:solidFill>
                <a:latin typeface="Rockwell" pitchFamily="18" charset="0"/>
                <a:ea typeface="+mn-ea"/>
                <a:cs typeface="+mn-cs"/>
              </a:defRPr>
            </a:lvl1pPr>
          </a:lstStyle>
          <a:p>
            <a:pPr defTabSz="457200">
              <a:defRPr/>
            </a:pPr>
            <a:endParaRPr lang="en-US">
              <a:solidFill>
                <a:prstClr val="black"/>
              </a:solidFill>
            </a:endParaRPr>
          </a:p>
        </p:txBody>
      </p:sp>
      <p:sp>
        <p:nvSpPr>
          <p:cNvPr id="6" name="Slide Number Placeholder 5"/>
          <p:cNvSpPr>
            <a:spLocks noGrp="1"/>
          </p:cNvSpPr>
          <p:nvPr>
            <p:ph type="sldNum" sz="quarter" idx="4"/>
          </p:nvPr>
        </p:nvSpPr>
        <p:spPr>
          <a:xfrm>
            <a:off x="7521575" y="5476875"/>
            <a:ext cx="1482725" cy="850900"/>
          </a:xfrm>
          <a:prstGeom prst="rect">
            <a:avLst/>
          </a:prstGeom>
        </p:spPr>
        <p:txBody>
          <a:bodyPr vert="horz" lIns="91440" tIns="45720" rIns="91440" bIns="45720" rtlCol="0" anchor="ctr"/>
          <a:lstStyle>
            <a:lvl1pPr algn="r" fontAlgn="auto">
              <a:spcBef>
                <a:spcPts val="0"/>
              </a:spcBef>
              <a:spcAft>
                <a:spcPts val="0"/>
              </a:spcAft>
              <a:defRPr sz="8200" smtClean="0">
                <a:gradFill>
                  <a:gsLst>
                    <a:gs pos="0">
                      <a:schemeClr val="tx1">
                        <a:alpha val="10000"/>
                      </a:schemeClr>
                    </a:gs>
                    <a:gs pos="100000">
                      <a:schemeClr val="tx1">
                        <a:alpha val="10000"/>
                      </a:schemeClr>
                    </a:gs>
                  </a:gsLst>
                  <a:lin ang="5400000" scaled="0"/>
                </a:gradFill>
                <a:latin typeface="Impact" pitchFamily="34" charset="0"/>
                <a:ea typeface="+mn-ea"/>
                <a:cs typeface="+mn-cs"/>
              </a:defRPr>
            </a:lvl1pPr>
          </a:lstStyle>
          <a:p>
            <a:pPr defTabSz="457200">
              <a:defRPr/>
            </a:pPr>
            <a:fld id="{9D1BFE10-085B-214F-9AAF-FA99A1C48A9F}" type="slidenum">
              <a:rPr lang="en-US">
                <a:gradFill>
                  <a:gsLst>
                    <a:gs pos="0">
                      <a:prstClr val="black">
                        <a:alpha val="10000"/>
                      </a:prstClr>
                    </a:gs>
                    <a:gs pos="100000">
                      <a:prstClr val="black">
                        <a:alpha val="10000"/>
                      </a:prstClr>
                    </a:gs>
                  </a:gsLst>
                  <a:lin ang="5400000" scaled="0"/>
                </a:gradFill>
              </a:rPr>
              <a:pPr defTabSz="457200">
                <a:defRPr/>
              </a:pPr>
              <a:t>‹#›</a:t>
            </a:fld>
            <a:endParaRPr lang="en-US">
              <a:gradFill>
                <a:gsLst>
                  <a:gs pos="0">
                    <a:prstClr val="black">
                      <a:alpha val="10000"/>
                    </a:prstClr>
                  </a:gs>
                  <a:gs pos="100000">
                    <a:prstClr val="black">
                      <a:alpha val="10000"/>
                    </a:prstClr>
                  </a:gs>
                </a:gsLst>
                <a:lin ang="5400000" scaled="0"/>
              </a:gradFill>
            </a:endParaRPr>
          </a:p>
        </p:txBody>
      </p:sp>
    </p:spTree>
  </p:cSld>
  <p:clrMap bg1="lt1" tx1="dk1" bg2="lt2" tx2="dk2" accent1="accent1" accent2="accent2" accent3="accent3" accent4="accent4" accent5="accent5" accent6="accent6" hlink="hlink" folHlink="folHlink"/>
  <p:sldLayoutIdLst>
    <p:sldLayoutId id="2147483820" r:id="rId1"/>
  </p:sldLayoutIdLst>
  <p:txStyles>
    <p:titleStyle>
      <a:lvl1pPr algn="ctr" rtl="0" fontAlgn="base">
        <a:spcBef>
          <a:spcPct val="0"/>
        </a:spcBef>
        <a:spcAft>
          <a:spcPct val="0"/>
        </a:spcAft>
        <a:defRPr sz="4600" kern="1200">
          <a:solidFill>
            <a:schemeClr val="tx1"/>
          </a:solidFill>
          <a:latin typeface="+mj-lt"/>
          <a:ea typeface="ＭＳ Ｐゴシック" pitchFamily="-84" charset="-128"/>
          <a:cs typeface="ＭＳ Ｐゴシック" pitchFamily="-84" charset="-128"/>
        </a:defRPr>
      </a:lvl1pPr>
      <a:lvl2pPr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2pPr>
      <a:lvl3pPr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3pPr>
      <a:lvl4pPr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4pPr>
      <a:lvl5pPr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5pPr>
      <a:lvl6pPr marL="457200"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6pPr>
      <a:lvl7pPr marL="914400"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7pPr>
      <a:lvl8pPr marL="1371600"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8pPr>
      <a:lvl9pPr marL="1828800"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9pPr>
    </p:titleStyle>
    <p:bodyStyle>
      <a:lvl1pPr marL="463550" indent="-463550" algn="l" rtl="0" fontAlgn="base">
        <a:spcBef>
          <a:spcPts val="2000"/>
        </a:spcBef>
        <a:spcAft>
          <a:spcPct val="0"/>
        </a:spcAft>
        <a:buSzPct val="90000"/>
        <a:buBlip>
          <a:blip r:embed="rId3"/>
        </a:buBlip>
        <a:defRPr sz="2400" kern="1200">
          <a:solidFill>
            <a:schemeClr val="tx1"/>
          </a:solidFill>
          <a:latin typeface="+mn-lt"/>
          <a:ea typeface="ＭＳ Ｐゴシック" pitchFamily="-84" charset="-128"/>
          <a:cs typeface="ＭＳ Ｐゴシック" pitchFamily="-84" charset="-128"/>
        </a:defRPr>
      </a:lvl1pPr>
      <a:lvl2pPr marL="914400" indent="-457200" algn="l" rtl="0" fontAlgn="base">
        <a:spcBef>
          <a:spcPts val="600"/>
        </a:spcBef>
        <a:spcAft>
          <a:spcPct val="0"/>
        </a:spcAft>
        <a:buSzPct val="90000"/>
        <a:buBlip>
          <a:blip r:embed="rId4"/>
        </a:buBlip>
        <a:defRPr sz="2200" kern="1200">
          <a:solidFill>
            <a:schemeClr val="tx1"/>
          </a:solidFill>
          <a:latin typeface="+mn-lt"/>
          <a:ea typeface="ＭＳ Ｐゴシック" pitchFamily="-84" charset="-128"/>
          <a:cs typeface="+mn-cs"/>
        </a:defRPr>
      </a:lvl2pPr>
      <a:lvl3pPr marL="1255713" indent="-341313" algn="l" rtl="0" fontAlgn="base">
        <a:spcBef>
          <a:spcPts val="600"/>
        </a:spcBef>
        <a:spcAft>
          <a:spcPct val="0"/>
        </a:spcAft>
        <a:buSzPct val="90000"/>
        <a:buBlip>
          <a:blip r:embed="rId5"/>
        </a:buBlip>
        <a:defRPr sz="2000" kern="1200">
          <a:solidFill>
            <a:schemeClr val="tx1"/>
          </a:solidFill>
          <a:latin typeface="+mn-lt"/>
          <a:ea typeface="ＭＳ Ｐゴシック" pitchFamily="-84" charset="-128"/>
          <a:cs typeface="+mn-cs"/>
        </a:defRPr>
      </a:lvl3pPr>
      <a:lvl4pPr marL="1597025" indent="-341313" algn="l" rtl="0" fontAlgn="base">
        <a:spcBef>
          <a:spcPts val="600"/>
        </a:spcBef>
        <a:spcAft>
          <a:spcPct val="0"/>
        </a:spcAft>
        <a:buSzPct val="90000"/>
        <a:buBlip>
          <a:blip r:embed="rId5"/>
        </a:buBlip>
        <a:defRPr kern="1200">
          <a:solidFill>
            <a:schemeClr val="tx1"/>
          </a:solidFill>
          <a:latin typeface="+mn-lt"/>
          <a:ea typeface="ＭＳ Ｐゴシック" pitchFamily="-84" charset="-128"/>
          <a:cs typeface="+mn-cs"/>
        </a:defRPr>
      </a:lvl4pPr>
      <a:lvl5pPr marL="1938338" indent="-341313" algn="l" rtl="0" fontAlgn="base">
        <a:spcBef>
          <a:spcPts val="600"/>
        </a:spcBef>
        <a:spcAft>
          <a:spcPct val="0"/>
        </a:spcAft>
        <a:buSzPct val="90000"/>
        <a:buBlip>
          <a:blip r:embed="rId5"/>
        </a:buBlip>
        <a:defRPr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4400" y="503238"/>
            <a:ext cx="7313613"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914400" y="1735138"/>
            <a:ext cx="7313613" cy="4056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62863" y="6315075"/>
            <a:ext cx="1295400" cy="265113"/>
          </a:xfrm>
          <a:prstGeom prst="rect">
            <a:avLst/>
          </a:prstGeom>
        </p:spPr>
        <p:txBody>
          <a:bodyPr vert="horz" lIns="91440" tIns="45720" rIns="91440" bIns="45720" rtlCol="0" anchor="ctr"/>
          <a:lstStyle>
            <a:lvl1pPr algn="r" fontAlgn="auto">
              <a:spcBef>
                <a:spcPts val="0"/>
              </a:spcBef>
              <a:spcAft>
                <a:spcPts val="0"/>
              </a:spcAft>
              <a:defRPr sz="1100" smtClean="0">
                <a:solidFill>
                  <a:schemeClr val="tx1"/>
                </a:solidFill>
                <a:latin typeface="Rockwell" pitchFamily="18" charset="0"/>
                <a:ea typeface="+mn-ea"/>
                <a:cs typeface="+mn-cs"/>
              </a:defRPr>
            </a:lvl1pPr>
          </a:lstStyle>
          <a:p>
            <a:pPr defTabSz="457200">
              <a:defRPr/>
            </a:pPr>
            <a:fld id="{A0962FE0-B87E-8645-B209-D4BD8E739FB5}" type="datetime1">
              <a:rPr lang="en-US">
                <a:solidFill>
                  <a:prstClr val="black"/>
                </a:solidFill>
              </a:rPr>
              <a:pPr defTabSz="457200">
                <a:defRPr/>
              </a:pPr>
              <a:t>11/17/2011</a:t>
            </a:fld>
            <a:endParaRPr lang="en-US">
              <a:solidFill>
                <a:prstClr val="black"/>
              </a:solidFill>
            </a:endParaRPr>
          </a:p>
        </p:txBody>
      </p:sp>
      <p:sp>
        <p:nvSpPr>
          <p:cNvPr id="5" name="Footer Placeholder 4"/>
          <p:cNvSpPr>
            <a:spLocks noGrp="1"/>
          </p:cNvSpPr>
          <p:nvPr>
            <p:ph type="ftr" sz="quarter" idx="3"/>
          </p:nvPr>
        </p:nvSpPr>
        <p:spPr>
          <a:xfrm>
            <a:off x="3943350" y="6305550"/>
            <a:ext cx="3717925" cy="258763"/>
          </a:xfrm>
          <a:prstGeom prst="rect">
            <a:avLst/>
          </a:prstGeom>
        </p:spPr>
        <p:txBody>
          <a:bodyPr vert="horz" lIns="91440" tIns="45720" rIns="91440" bIns="45720" rtlCol="0" anchor="ctr"/>
          <a:lstStyle>
            <a:lvl1pPr algn="r" fontAlgn="auto">
              <a:spcBef>
                <a:spcPts val="0"/>
              </a:spcBef>
              <a:spcAft>
                <a:spcPts val="0"/>
              </a:spcAft>
              <a:defRPr sz="1100">
                <a:solidFill>
                  <a:schemeClr val="tx1"/>
                </a:solidFill>
                <a:latin typeface="Rockwell" pitchFamily="18" charset="0"/>
                <a:ea typeface="+mn-ea"/>
                <a:cs typeface="+mn-cs"/>
              </a:defRPr>
            </a:lvl1pPr>
          </a:lstStyle>
          <a:p>
            <a:pPr defTabSz="457200">
              <a:defRPr/>
            </a:pPr>
            <a:endParaRPr lang="en-US">
              <a:solidFill>
                <a:prstClr val="black"/>
              </a:solidFill>
            </a:endParaRPr>
          </a:p>
        </p:txBody>
      </p:sp>
      <p:sp>
        <p:nvSpPr>
          <p:cNvPr id="6" name="Slide Number Placeholder 5"/>
          <p:cNvSpPr>
            <a:spLocks noGrp="1"/>
          </p:cNvSpPr>
          <p:nvPr>
            <p:ph type="sldNum" sz="quarter" idx="4"/>
          </p:nvPr>
        </p:nvSpPr>
        <p:spPr>
          <a:xfrm>
            <a:off x="7521575" y="5476875"/>
            <a:ext cx="1482725" cy="850900"/>
          </a:xfrm>
          <a:prstGeom prst="rect">
            <a:avLst/>
          </a:prstGeom>
        </p:spPr>
        <p:txBody>
          <a:bodyPr vert="horz" lIns="91440" tIns="45720" rIns="91440" bIns="45720" rtlCol="0" anchor="ctr"/>
          <a:lstStyle>
            <a:lvl1pPr algn="r" fontAlgn="auto">
              <a:spcBef>
                <a:spcPts val="0"/>
              </a:spcBef>
              <a:spcAft>
                <a:spcPts val="0"/>
              </a:spcAft>
              <a:defRPr sz="8200" smtClean="0">
                <a:gradFill>
                  <a:gsLst>
                    <a:gs pos="0">
                      <a:schemeClr val="tx1">
                        <a:alpha val="10000"/>
                      </a:schemeClr>
                    </a:gs>
                    <a:gs pos="100000">
                      <a:schemeClr val="tx1">
                        <a:alpha val="10000"/>
                      </a:schemeClr>
                    </a:gs>
                  </a:gsLst>
                  <a:lin ang="5400000" scaled="0"/>
                </a:gradFill>
                <a:latin typeface="Impact" pitchFamily="34" charset="0"/>
                <a:ea typeface="+mn-ea"/>
                <a:cs typeface="+mn-cs"/>
              </a:defRPr>
            </a:lvl1pPr>
          </a:lstStyle>
          <a:p>
            <a:pPr defTabSz="457200">
              <a:defRPr/>
            </a:pPr>
            <a:fld id="{9D1BFE10-085B-214F-9AAF-FA99A1C48A9F}" type="slidenum">
              <a:rPr lang="en-US">
                <a:gradFill>
                  <a:gsLst>
                    <a:gs pos="0">
                      <a:prstClr val="black">
                        <a:alpha val="10000"/>
                      </a:prstClr>
                    </a:gs>
                    <a:gs pos="100000">
                      <a:prstClr val="black">
                        <a:alpha val="10000"/>
                      </a:prstClr>
                    </a:gs>
                  </a:gsLst>
                  <a:lin ang="5400000" scaled="0"/>
                </a:gradFill>
              </a:rPr>
              <a:pPr defTabSz="457200">
                <a:defRPr/>
              </a:pPr>
              <a:t>‹#›</a:t>
            </a:fld>
            <a:endParaRPr lang="en-US">
              <a:gradFill>
                <a:gsLst>
                  <a:gs pos="0">
                    <a:prstClr val="black">
                      <a:alpha val="10000"/>
                    </a:prstClr>
                  </a:gs>
                  <a:gs pos="100000">
                    <a:prstClr val="black">
                      <a:alpha val="10000"/>
                    </a:prstClr>
                  </a:gs>
                </a:gsLst>
                <a:lin ang="5400000" scaled="0"/>
              </a:gradFill>
            </a:endParaRPr>
          </a:p>
        </p:txBody>
      </p:sp>
    </p:spTree>
  </p:cSld>
  <p:clrMap bg1="lt1" tx1="dk1" bg2="lt2" tx2="dk2" accent1="accent1" accent2="accent2" accent3="accent3" accent4="accent4" accent5="accent5" accent6="accent6" hlink="hlink" folHlink="folHlink"/>
  <p:sldLayoutIdLst>
    <p:sldLayoutId id="2147483822" r:id="rId1"/>
  </p:sldLayoutIdLst>
  <p:txStyles>
    <p:titleStyle>
      <a:lvl1pPr algn="ctr" rtl="0" fontAlgn="base">
        <a:spcBef>
          <a:spcPct val="0"/>
        </a:spcBef>
        <a:spcAft>
          <a:spcPct val="0"/>
        </a:spcAft>
        <a:defRPr sz="4600" kern="1200">
          <a:solidFill>
            <a:schemeClr val="tx1"/>
          </a:solidFill>
          <a:latin typeface="+mj-lt"/>
          <a:ea typeface="ＭＳ Ｐゴシック" pitchFamily="-84" charset="-128"/>
          <a:cs typeface="ＭＳ Ｐゴシック" pitchFamily="-84" charset="-128"/>
        </a:defRPr>
      </a:lvl1pPr>
      <a:lvl2pPr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2pPr>
      <a:lvl3pPr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3pPr>
      <a:lvl4pPr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4pPr>
      <a:lvl5pPr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5pPr>
      <a:lvl6pPr marL="457200"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6pPr>
      <a:lvl7pPr marL="914400"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7pPr>
      <a:lvl8pPr marL="1371600"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8pPr>
      <a:lvl9pPr marL="1828800"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9pPr>
    </p:titleStyle>
    <p:bodyStyle>
      <a:lvl1pPr marL="463550" indent="-463550" algn="l" rtl="0" fontAlgn="base">
        <a:spcBef>
          <a:spcPts val="2000"/>
        </a:spcBef>
        <a:spcAft>
          <a:spcPct val="0"/>
        </a:spcAft>
        <a:buSzPct val="90000"/>
        <a:buBlip>
          <a:blip r:embed="rId3"/>
        </a:buBlip>
        <a:defRPr sz="2400" kern="1200">
          <a:solidFill>
            <a:schemeClr val="tx1"/>
          </a:solidFill>
          <a:latin typeface="+mn-lt"/>
          <a:ea typeface="ＭＳ Ｐゴシック" pitchFamily="-84" charset="-128"/>
          <a:cs typeface="ＭＳ Ｐゴシック" pitchFamily="-84" charset="-128"/>
        </a:defRPr>
      </a:lvl1pPr>
      <a:lvl2pPr marL="914400" indent="-457200" algn="l" rtl="0" fontAlgn="base">
        <a:spcBef>
          <a:spcPts val="600"/>
        </a:spcBef>
        <a:spcAft>
          <a:spcPct val="0"/>
        </a:spcAft>
        <a:buSzPct val="90000"/>
        <a:buBlip>
          <a:blip r:embed="rId4"/>
        </a:buBlip>
        <a:defRPr sz="2200" kern="1200">
          <a:solidFill>
            <a:schemeClr val="tx1"/>
          </a:solidFill>
          <a:latin typeface="+mn-lt"/>
          <a:ea typeface="ＭＳ Ｐゴシック" pitchFamily="-84" charset="-128"/>
          <a:cs typeface="+mn-cs"/>
        </a:defRPr>
      </a:lvl2pPr>
      <a:lvl3pPr marL="1255713" indent="-341313" algn="l" rtl="0" fontAlgn="base">
        <a:spcBef>
          <a:spcPts val="600"/>
        </a:spcBef>
        <a:spcAft>
          <a:spcPct val="0"/>
        </a:spcAft>
        <a:buSzPct val="90000"/>
        <a:buBlip>
          <a:blip r:embed="rId5"/>
        </a:buBlip>
        <a:defRPr sz="2000" kern="1200">
          <a:solidFill>
            <a:schemeClr val="tx1"/>
          </a:solidFill>
          <a:latin typeface="+mn-lt"/>
          <a:ea typeface="ＭＳ Ｐゴシック" pitchFamily="-84" charset="-128"/>
          <a:cs typeface="+mn-cs"/>
        </a:defRPr>
      </a:lvl3pPr>
      <a:lvl4pPr marL="1597025" indent="-341313" algn="l" rtl="0" fontAlgn="base">
        <a:spcBef>
          <a:spcPts val="600"/>
        </a:spcBef>
        <a:spcAft>
          <a:spcPct val="0"/>
        </a:spcAft>
        <a:buSzPct val="90000"/>
        <a:buBlip>
          <a:blip r:embed="rId5"/>
        </a:buBlip>
        <a:defRPr kern="1200">
          <a:solidFill>
            <a:schemeClr val="tx1"/>
          </a:solidFill>
          <a:latin typeface="+mn-lt"/>
          <a:ea typeface="ＭＳ Ｐゴシック" pitchFamily="-84" charset="-128"/>
          <a:cs typeface="+mn-cs"/>
        </a:defRPr>
      </a:lvl4pPr>
      <a:lvl5pPr marL="1938338" indent="-341313" algn="l" rtl="0" fontAlgn="base">
        <a:spcBef>
          <a:spcPts val="600"/>
        </a:spcBef>
        <a:spcAft>
          <a:spcPct val="0"/>
        </a:spcAft>
        <a:buSzPct val="90000"/>
        <a:buBlip>
          <a:blip r:embed="rId5"/>
        </a:buBlip>
        <a:defRPr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4400" y="503238"/>
            <a:ext cx="7313613"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914400" y="1735138"/>
            <a:ext cx="7313613" cy="4056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62863" y="6315075"/>
            <a:ext cx="1295400" cy="265113"/>
          </a:xfrm>
          <a:prstGeom prst="rect">
            <a:avLst/>
          </a:prstGeom>
        </p:spPr>
        <p:txBody>
          <a:bodyPr vert="horz" lIns="91440" tIns="45720" rIns="91440" bIns="45720" rtlCol="0" anchor="ctr"/>
          <a:lstStyle>
            <a:lvl1pPr algn="r" fontAlgn="auto">
              <a:spcBef>
                <a:spcPts val="0"/>
              </a:spcBef>
              <a:spcAft>
                <a:spcPts val="0"/>
              </a:spcAft>
              <a:defRPr sz="1100" smtClean="0">
                <a:solidFill>
                  <a:schemeClr val="tx1"/>
                </a:solidFill>
                <a:latin typeface="Rockwell" pitchFamily="18" charset="0"/>
                <a:ea typeface="+mn-ea"/>
                <a:cs typeface="+mn-cs"/>
              </a:defRPr>
            </a:lvl1pPr>
          </a:lstStyle>
          <a:p>
            <a:pPr defTabSz="457200">
              <a:defRPr/>
            </a:pPr>
            <a:fld id="{A0962FE0-B87E-8645-B209-D4BD8E739FB5}" type="datetime1">
              <a:rPr lang="en-US">
                <a:solidFill>
                  <a:prstClr val="black"/>
                </a:solidFill>
              </a:rPr>
              <a:pPr defTabSz="457200">
                <a:defRPr/>
              </a:pPr>
              <a:t>11/17/2011</a:t>
            </a:fld>
            <a:endParaRPr lang="en-US">
              <a:solidFill>
                <a:prstClr val="black"/>
              </a:solidFill>
            </a:endParaRPr>
          </a:p>
        </p:txBody>
      </p:sp>
      <p:sp>
        <p:nvSpPr>
          <p:cNvPr id="5" name="Footer Placeholder 4"/>
          <p:cNvSpPr>
            <a:spLocks noGrp="1"/>
          </p:cNvSpPr>
          <p:nvPr>
            <p:ph type="ftr" sz="quarter" idx="3"/>
          </p:nvPr>
        </p:nvSpPr>
        <p:spPr>
          <a:xfrm>
            <a:off x="3943350" y="6305550"/>
            <a:ext cx="3717925" cy="258763"/>
          </a:xfrm>
          <a:prstGeom prst="rect">
            <a:avLst/>
          </a:prstGeom>
        </p:spPr>
        <p:txBody>
          <a:bodyPr vert="horz" lIns="91440" tIns="45720" rIns="91440" bIns="45720" rtlCol="0" anchor="ctr"/>
          <a:lstStyle>
            <a:lvl1pPr algn="r" fontAlgn="auto">
              <a:spcBef>
                <a:spcPts val="0"/>
              </a:spcBef>
              <a:spcAft>
                <a:spcPts val="0"/>
              </a:spcAft>
              <a:defRPr sz="1100">
                <a:solidFill>
                  <a:schemeClr val="tx1"/>
                </a:solidFill>
                <a:latin typeface="Rockwell" pitchFamily="18" charset="0"/>
                <a:ea typeface="+mn-ea"/>
                <a:cs typeface="+mn-cs"/>
              </a:defRPr>
            </a:lvl1pPr>
          </a:lstStyle>
          <a:p>
            <a:pPr defTabSz="457200">
              <a:defRPr/>
            </a:pPr>
            <a:endParaRPr lang="en-US">
              <a:solidFill>
                <a:prstClr val="black"/>
              </a:solidFill>
            </a:endParaRPr>
          </a:p>
        </p:txBody>
      </p:sp>
      <p:sp>
        <p:nvSpPr>
          <p:cNvPr id="6" name="Slide Number Placeholder 5"/>
          <p:cNvSpPr>
            <a:spLocks noGrp="1"/>
          </p:cNvSpPr>
          <p:nvPr>
            <p:ph type="sldNum" sz="quarter" idx="4"/>
          </p:nvPr>
        </p:nvSpPr>
        <p:spPr>
          <a:xfrm>
            <a:off x="7521575" y="5476875"/>
            <a:ext cx="1482725" cy="850900"/>
          </a:xfrm>
          <a:prstGeom prst="rect">
            <a:avLst/>
          </a:prstGeom>
        </p:spPr>
        <p:txBody>
          <a:bodyPr vert="horz" lIns="91440" tIns="45720" rIns="91440" bIns="45720" rtlCol="0" anchor="ctr"/>
          <a:lstStyle>
            <a:lvl1pPr algn="r" fontAlgn="auto">
              <a:spcBef>
                <a:spcPts val="0"/>
              </a:spcBef>
              <a:spcAft>
                <a:spcPts val="0"/>
              </a:spcAft>
              <a:defRPr sz="8200" smtClean="0">
                <a:gradFill>
                  <a:gsLst>
                    <a:gs pos="0">
                      <a:schemeClr val="tx1">
                        <a:alpha val="10000"/>
                      </a:schemeClr>
                    </a:gs>
                    <a:gs pos="100000">
                      <a:schemeClr val="tx1">
                        <a:alpha val="10000"/>
                      </a:schemeClr>
                    </a:gs>
                  </a:gsLst>
                  <a:lin ang="5400000" scaled="0"/>
                </a:gradFill>
                <a:latin typeface="Impact" pitchFamily="34" charset="0"/>
                <a:ea typeface="+mn-ea"/>
                <a:cs typeface="+mn-cs"/>
              </a:defRPr>
            </a:lvl1pPr>
          </a:lstStyle>
          <a:p>
            <a:pPr defTabSz="457200">
              <a:defRPr/>
            </a:pPr>
            <a:fld id="{9D1BFE10-085B-214F-9AAF-FA99A1C48A9F}" type="slidenum">
              <a:rPr lang="en-US">
                <a:gradFill>
                  <a:gsLst>
                    <a:gs pos="0">
                      <a:prstClr val="black">
                        <a:alpha val="10000"/>
                      </a:prstClr>
                    </a:gs>
                    <a:gs pos="100000">
                      <a:prstClr val="black">
                        <a:alpha val="10000"/>
                      </a:prstClr>
                    </a:gs>
                  </a:gsLst>
                  <a:lin ang="5400000" scaled="0"/>
                </a:gradFill>
              </a:rPr>
              <a:pPr defTabSz="457200">
                <a:defRPr/>
              </a:pPr>
              <a:t>‹#›</a:t>
            </a:fld>
            <a:endParaRPr lang="en-US">
              <a:gradFill>
                <a:gsLst>
                  <a:gs pos="0">
                    <a:prstClr val="black">
                      <a:alpha val="10000"/>
                    </a:prstClr>
                  </a:gs>
                  <a:gs pos="100000">
                    <a:prstClr val="black">
                      <a:alpha val="10000"/>
                    </a:prstClr>
                  </a:gs>
                </a:gsLst>
                <a:lin ang="5400000" scaled="0"/>
              </a:gradFill>
            </a:endParaRPr>
          </a:p>
        </p:txBody>
      </p:sp>
    </p:spTree>
  </p:cSld>
  <p:clrMap bg1="lt1" tx1="dk1" bg2="lt2" tx2="dk2" accent1="accent1" accent2="accent2" accent3="accent3" accent4="accent4" accent5="accent5" accent6="accent6" hlink="hlink" folHlink="folHlink"/>
  <p:sldLayoutIdLst>
    <p:sldLayoutId id="2147483824" r:id="rId1"/>
  </p:sldLayoutIdLst>
  <p:txStyles>
    <p:titleStyle>
      <a:lvl1pPr algn="ctr" rtl="0" fontAlgn="base">
        <a:spcBef>
          <a:spcPct val="0"/>
        </a:spcBef>
        <a:spcAft>
          <a:spcPct val="0"/>
        </a:spcAft>
        <a:defRPr sz="4600" kern="1200">
          <a:solidFill>
            <a:schemeClr val="tx1"/>
          </a:solidFill>
          <a:latin typeface="+mj-lt"/>
          <a:ea typeface="ＭＳ Ｐゴシック" pitchFamily="-84" charset="-128"/>
          <a:cs typeface="ＭＳ Ｐゴシック" pitchFamily="-84" charset="-128"/>
        </a:defRPr>
      </a:lvl1pPr>
      <a:lvl2pPr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2pPr>
      <a:lvl3pPr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3pPr>
      <a:lvl4pPr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4pPr>
      <a:lvl5pPr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5pPr>
      <a:lvl6pPr marL="457200"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6pPr>
      <a:lvl7pPr marL="914400"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7pPr>
      <a:lvl8pPr marL="1371600"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8pPr>
      <a:lvl9pPr marL="1828800"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9pPr>
    </p:titleStyle>
    <p:bodyStyle>
      <a:lvl1pPr marL="463550" indent="-463550" algn="l" rtl="0" fontAlgn="base">
        <a:spcBef>
          <a:spcPts val="2000"/>
        </a:spcBef>
        <a:spcAft>
          <a:spcPct val="0"/>
        </a:spcAft>
        <a:buSzPct val="90000"/>
        <a:buBlip>
          <a:blip r:embed="rId3"/>
        </a:buBlip>
        <a:defRPr sz="2400" kern="1200">
          <a:solidFill>
            <a:schemeClr val="tx1"/>
          </a:solidFill>
          <a:latin typeface="+mn-lt"/>
          <a:ea typeface="ＭＳ Ｐゴシック" pitchFamily="-84" charset="-128"/>
          <a:cs typeface="ＭＳ Ｐゴシック" pitchFamily="-84" charset="-128"/>
        </a:defRPr>
      </a:lvl1pPr>
      <a:lvl2pPr marL="914400" indent="-457200" algn="l" rtl="0" fontAlgn="base">
        <a:spcBef>
          <a:spcPts val="600"/>
        </a:spcBef>
        <a:spcAft>
          <a:spcPct val="0"/>
        </a:spcAft>
        <a:buSzPct val="90000"/>
        <a:buBlip>
          <a:blip r:embed="rId4"/>
        </a:buBlip>
        <a:defRPr sz="2200" kern="1200">
          <a:solidFill>
            <a:schemeClr val="tx1"/>
          </a:solidFill>
          <a:latin typeface="+mn-lt"/>
          <a:ea typeface="ＭＳ Ｐゴシック" pitchFamily="-84" charset="-128"/>
          <a:cs typeface="+mn-cs"/>
        </a:defRPr>
      </a:lvl2pPr>
      <a:lvl3pPr marL="1255713" indent="-341313" algn="l" rtl="0" fontAlgn="base">
        <a:spcBef>
          <a:spcPts val="600"/>
        </a:spcBef>
        <a:spcAft>
          <a:spcPct val="0"/>
        </a:spcAft>
        <a:buSzPct val="90000"/>
        <a:buBlip>
          <a:blip r:embed="rId5"/>
        </a:buBlip>
        <a:defRPr sz="2000" kern="1200">
          <a:solidFill>
            <a:schemeClr val="tx1"/>
          </a:solidFill>
          <a:latin typeface="+mn-lt"/>
          <a:ea typeface="ＭＳ Ｐゴシック" pitchFamily="-84" charset="-128"/>
          <a:cs typeface="+mn-cs"/>
        </a:defRPr>
      </a:lvl3pPr>
      <a:lvl4pPr marL="1597025" indent="-341313" algn="l" rtl="0" fontAlgn="base">
        <a:spcBef>
          <a:spcPts val="600"/>
        </a:spcBef>
        <a:spcAft>
          <a:spcPct val="0"/>
        </a:spcAft>
        <a:buSzPct val="90000"/>
        <a:buBlip>
          <a:blip r:embed="rId5"/>
        </a:buBlip>
        <a:defRPr kern="1200">
          <a:solidFill>
            <a:schemeClr val="tx1"/>
          </a:solidFill>
          <a:latin typeface="+mn-lt"/>
          <a:ea typeface="ＭＳ Ｐゴシック" pitchFamily="-84" charset="-128"/>
          <a:cs typeface="+mn-cs"/>
        </a:defRPr>
      </a:lvl4pPr>
      <a:lvl5pPr marL="1938338" indent="-341313" algn="l" rtl="0" fontAlgn="base">
        <a:spcBef>
          <a:spcPts val="600"/>
        </a:spcBef>
        <a:spcAft>
          <a:spcPct val="0"/>
        </a:spcAft>
        <a:buSzPct val="90000"/>
        <a:buBlip>
          <a:blip r:embed="rId5"/>
        </a:buBlip>
        <a:defRPr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4400" y="503238"/>
            <a:ext cx="7313613"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914400" y="1735138"/>
            <a:ext cx="7313613" cy="4056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62863" y="6315075"/>
            <a:ext cx="1295400" cy="265113"/>
          </a:xfrm>
          <a:prstGeom prst="rect">
            <a:avLst/>
          </a:prstGeom>
        </p:spPr>
        <p:txBody>
          <a:bodyPr vert="horz" lIns="91440" tIns="45720" rIns="91440" bIns="45720" rtlCol="0" anchor="ctr"/>
          <a:lstStyle>
            <a:lvl1pPr algn="r" fontAlgn="auto">
              <a:spcBef>
                <a:spcPts val="0"/>
              </a:spcBef>
              <a:spcAft>
                <a:spcPts val="0"/>
              </a:spcAft>
              <a:defRPr sz="1100" smtClean="0">
                <a:solidFill>
                  <a:schemeClr val="tx1"/>
                </a:solidFill>
                <a:latin typeface="Rockwell" pitchFamily="18" charset="0"/>
                <a:ea typeface="+mn-ea"/>
                <a:cs typeface="+mn-cs"/>
              </a:defRPr>
            </a:lvl1pPr>
          </a:lstStyle>
          <a:p>
            <a:pPr defTabSz="457200">
              <a:defRPr/>
            </a:pPr>
            <a:fld id="{A0962FE0-B87E-8645-B209-D4BD8E739FB5}" type="datetime1">
              <a:rPr lang="en-US">
                <a:solidFill>
                  <a:prstClr val="black"/>
                </a:solidFill>
              </a:rPr>
              <a:pPr defTabSz="457200">
                <a:defRPr/>
              </a:pPr>
              <a:t>11/17/2011</a:t>
            </a:fld>
            <a:endParaRPr lang="en-US">
              <a:solidFill>
                <a:prstClr val="black"/>
              </a:solidFill>
            </a:endParaRPr>
          </a:p>
        </p:txBody>
      </p:sp>
      <p:sp>
        <p:nvSpPr>
          <p:cNvPr id="5" name="Footer Placeholder 4"/>
          <p:cNvSpPr>
            <a:spLocks noGrp="1"/>
          </p:cNvSpPr>
          <p:nvPr>
            <p:ph type="ftr" sz="quarter" idx="3"/>
          </p:nvPr>
        </p:nvSpPr>
        <p:spPr>
          <a:xfrm>
            <a:off x="3943350" y="6305550"/>
            <a:ext cx="3717925" cy="258763"/>
          </a:xfrm>
          <a:prstGeom prst="rect">
            <a:avLst/>
          </a:prstGeom>
        </p:spPr>
        <p:txBody>
          <a:bodyPr vert="horz" lIns="91440" tIns="45720" rIns="91440" bIns="45720" rtlCol="0" anchor="ctr"/>
          <a:lstStyle>
            <a:lvl1pPr algn="r" fontAlgn="auto">
              <a:spcBef>
                <a:spcPts val="0"/>
              </a:spcBef>
              <a:spcAft>
                <a:spcPts val="0"/>
              </a:spcAft>
              <a:defRPr sz="1100">
                <a:solidFill>
                  <a:schemeClr val="tx1"/>
                </a:solidFill>
                <a:latin typeface="Rockwell" pitchFamily="18" charset="0"/>
                <a:ea typeface="+mn-ea"/>
                <a:cs typeface="+mn-cs"/>
              </a:defRPr>
            </a:lvl1pPr>
          </a:lstStyle>
          <a:p>
            <a:pPr defTabSz="457200">
              <a:defRPr/>
            </a:pPr>
            <a:endParaRPr lang="en-US">
              <a:solidFill>
                <a:prstClr val="black"/>
              </a:solidFill>
            </a:endParaRPr>
          </a:p>
        </p:txBody>
      </p:sp>
      <p:sp>
        <p:nvSpPr>
          <p:cNvPr id="6" name="Slide Number Placeholder 5"/>
          <p:cNvSpPr>
            <a:spLocks noGrp="1"/>
          </p:cNvSpPr>
          <p:nvPr>
            <p:ph type="sldNum" sz="quarter" idx="4"/>
          </p:nvPr>
        </p:nvSpPr>
        <p:spPr>
          <a:xfrm>
            <a:off x="7521575" y="5476875"/>
            <a:ext cx="1482725" cy="850900"/>
          </a:xfrm>
          <a:prstGeom prst="rect">
            <a:avLst/>
          </a:prstGeom>
        </p:spPr>
        <p:txBody>
          <a:bodyPr vert="horz" lIns="91440" tIns="45720" rIns="91440" bIns="45720" rtlCol="0" anchor="ctr"/>
          <a:lstStyle>
            <a:lvl1pPr algn="r" fontAlgn="auto">
              <a:spcBef>
                <a:spcPts val="0"/>
              </a:spcBef>
              <a:spcAft>
                <a:spcPts val="0"/>
              </a:spcAft>
              <a:defRPr sz="8200" smtClean="0">
                <a:gradFill>
                  <a:gsLst>
                    <a:gs pos="0">
                      <a:schemeClr val="tx1">
                        <a:alpha val="10000"/>
                      </a:schemeClr>
                    </a:gs>
                    <a:gs pos="100000">
                      <a:schemeClr val="tx1">
                        <a:alpha val="10000"/>
                      </a:schemeClr>
                    </a:gs>
                  </a:gsLst>
                  <a:lin ang="5400000" scaled="0"/>
                </a:gradFill>
                <a:latin typeface="Impact" pitchFamily="34" charset="0"/>
                <a:ea typeface="+mn-ea"/>
                <a:cs typeface="+mn-cs"/>
              </a:defRPr>
            </a:lvl1pPr>
          </a:lstStyle>
          <a:p>
            <a:pPr defTabSz="457200">
              <a:defRPr/>
            </a:pPr>
            <a:fld id="{9D1BFE10-085B-214F-9AAF-FA99A1C48A9F}" type="slidenum">
              <a:rPr lang="en-US">
                <a:gradFill>
                  <a:gsLst>
                    <a:gs pos="0">
                      <a:prstClr val="black">
                        <a:alpha val="10000"/>
                      </a:prstClr>
                    </a:gs>
                    <a:gs pos="100000">
                      <a:prstClr val="black">
                        <a:alpha val="10000"/>
                      </a:prstClr>
                    </a:gs>
                  </a:gsLst>
                  <a:lin ang="5400000" scaled="0"/>
                </a:gradFill>
              </a:rPr>
              <a:pPr defTabSz="457200">
                <a:defRPr/>
              </a:pPr>
              <a:t>‹#›</a:t>
            </a:fld>
            <a:endParaRPr lang="en-US">
              <a:gradFill>
                <a:gsLst>
                  <a:gs pos="0">
                    <a:prstClr val="black">
                      <a:alpha val="10000"/>
                    </a:prstClr>
                  </a:gs>
                  <a:gs pos="100000">
                    <a:prstClr val="black">
                      <a:alpha val="10000"/>
                    </a:prstClr>
                  </a:gs>
                </a:gsLst>
                <a:lin ang="5400000" scaled="0"/>
              </a:gradFill>
            </a:endParaRPr>
          </a:p>
        </p:txBody>
      </p:sp>
    </p:spTree>
  </p:cSld>
  <p:clrMap bg1="lt1" tx1="dk1" bg2="lt2" tx2="dk2" accent1="accent1" accent2="accent2" accent3="accent3" accent4="accent4" accent5="accent5" accent6="accent6" hlink="hlink" folHlink="folHlink"/>
  <p:sldLayoutIdLst>
    <p:sldLayoutId id="2147483826" r:id="rId1"/>
  </p:sldLayoutIdLst>
  <p:txStyles>
    <p:titleStyle>
      <a:lvl1pPr algn="ctr" rtl="0" fontAlgn="base">
        <a:spcBef>
          <a:spcPct val="0"/>
        </a:spcBef>
        <a:spcAft>
          <a:spcPct val="0"/>
        </a:spcAft>
        <a:defRPr sz="4600" kern="1200">
          <a:solidFill>
            <a:schemeClr val="tx1"/>
          </a:solidFill>
          <a:latin typeface="+mj-lt"/>
          <a:ea typeface="ＭＳ Ｐゴシック" pitchFamily="-84" charset="-128"/>
          <a:cs typeface="ＭＳ Ｐゴシック" pitchFamily="-84" charset="-128"/>
        </a:defRPr>
      </a:lvl1pPr>
      <a:lvl2pPr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2pPr>
      <a:lvl3pPr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3pPr>
      <a:lvl4pPr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4pPr>
      <a:lvl5pPr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5pPr>
      <a:lvl6pPr marL="457200"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6pPr>
      <a:lvl7pPr marL="914400"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7pPr>
      <a:lvl8pPr marL="1371600"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8pPr>
      <a:lvl9pPr marL="1828800"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9pPr>
    </p:titleStyle>
    <p:bodyStyle>
      <a:lvl1pPr marL="463550" indent="-463550" algn="l" rtl="0" fontAlgn="base">
        <a:spcBef>
          <a:spcPts val="2000"/>
        </a:spcBef>
        <a:spcAft>
          <a:spcPct val="0"/>
        </a:spcAft>
        <a:buSzPct val="90000"/>
        <a:buBlip>
          <a:blip r:embed="rId3"/>
        </a:buBlip>
        <a:defRPr sz="2400" kern="1200">
          <a:solidFill>
            <a:schemeClr val="tx1"/>
          </a:solidFill>
          <a:latin typeface="+mn-lt"/>
          <a:ea typeface="ＭＳ Ｐゴシック" pitchFamily="-84" charset="-128"/>
          <a:cs typeface="ＭＳ Ｐゴシック" pitchFamily="-84" charset="-128"/>
        </a:defRPr>
      </a:lvl1pPr>
      <a:lvl2pPr marL="914400" indent="-457200" algn="l" rtl="0" fontAlgn="base">
        <a:spcBef>
          <a:spcPts val="600"/>
        </a:spcBef>
        <a:spcAft>
          <a:spcPct val="0"/>
        </a:spcAft>
        <a:buSzPct val="90000"/>
        <a:buBlip>
          <a:blip r:embed="rId4"/>
        </a:buBlip>
        <a:defRPr sz="2200" kern="1200">
          <a:solidFill>
            <a:schemeClr val="tx1"/>
          </a:solidFill>
          <a:latin typeface="+mn-lt"/>
          <a:ea typeface="ＭＳ Ｐゴシック" pitchFamily="-84" charset="-128"/>
          <a:cs typeface="+mn-cs"/>
        </a:defRPr>
      </a:lvl2pPr>
      <a:lvl3pPr marL="1255713" indent="-341313" algn="l" rtl="0" fontAlgn="base">
        <a:spcBef>
          <a:spcPts val="600"/>
        </a:spcBef>
        <a:spcAft>
          <a:spcPct val="0"/>
        </a:spcAft>
        <a:buSzPct val="90000"/>
        <a:buBlip>
          <a:blip r:embed="rId5"/>
        </a:buBlip>
        <a:defRPr sz="2000" kern="1200">
          <a:solidFill>
            <a:schemeClr val="tx1"/>
          </a:solidFill>
          <a:latin typeface="+mn-lt"/>
          <a:ea typeface="ＭＳ Ｐゴシック" pitchFamily="-84" charset="-128"/>
          <a:cs typeface="+mn-cs"/>
        </a:defRPr>
      </a:lvl3pPr>
      <a:lvl4pPr marL="1597025" indent="-341313" algn="l" rtl="0" fontAlgn="base">
        <a:spcBef>
          <a:spcPts val="600"/>
        </a:spcBef>
        <a:spcAft>
          <a:spcPct val="0"/>
        </a:spcAft>
        <a:buSzPct val="90000"/>
        <a:buBlip>
          <a:blip r:embed="rId5"/>
        </a:buBlip>
        <a:defRPr kern="1200">
          <a:solidFill>
            <a:schemeClr val="tx1"/>
          </a:solidFill>
          <a:latin typeface="+mn-lt"/>
          <a:ea typeface="ＭＳ Ｐゴシック" pitchFamily="-84" charset="-128"/>
          <a:cs typeface="+mn-cs"/>
        </a:defRPr>
      </a:lvl4pPr>
      <a:lvl5pPr marL="1938338" indent="-341313" algn="l" rtl="0" fontAlgn="base">
        <a:spcBef>
          <a:spcPts val="600"/>
        </a:spcBef>
        <a:spcAft>
          <a:spcPct val="0"/>
        </a:spcAft>
        <a:buSzPct val="90000"/>
        <a:buBlip>
          <a:blip r:embed="rId5"/>
        </a:buBlip>
        <a:defRPr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4400" y="503238"/>
            <a:ext cx="7313613"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914400" y="1735138"/>
            <a:ext cx="7313613" cy="4056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62863" y="6315075"/>
            <a:ext cx="1295400" cy="265113"/>
          </a:xfrm>
          <a:prstGeom prst="rect">
            <a:avLst/>
          </a:prstGeom>
        </p:spPr>
        <p:txBody>
          <a:bodyPr vert="horz" lIns="91440" tIns="45720" rIns="91440" bIns="45720" rtlCol="0" anchor="ctr"/>
          <a:lstStyle>
            <a:lvl1pPr algn="r" fontAlgn="auto">
              <a:spcBef>
                <a:spcPts val="0"/>
              </a:spcBef>
              <a:spcAft>
                <a:spcPts val="0"/>
              </a:spcAft>
              <a:defRPr sz="1100" smtClean="0">
                <a:solidFill>
                  <a:schemeClr val="tx1"/>
                </a:solidFill>
                <a:latin typeface="Rockwell" pitchFamily="18" charset="0"/>
                <a:ea typeface="+mn-ea"/>
                <a:cs typeface="+mn-cs"/>
              </a:defRPr>
            </a:lvl1pPr>
          </a:lstStyle>
          <a:p>
            <a:pPr defTabSz="457200">
              <a:defRPr/>
            </a:pPr>
            <a:fld id="{A0962FE0-B87E-8645-B209-D4BD8E739FB5}" type="datetime1">
              <a:rPr lang="en-US">
                <a:solidFill>
                  <a:prstClr val="black"/>
                </a:solidFill>
              </a:rPr>
              <a:pPr defTabSz="457200">
                <a:defRPr/>
              </a:pPr>
              <a:t>11/17/2011</a:t>
            </a:fld>
            <a:endParaRPr lang="en-US">
              <a:solidFill>
                <a:prstClr val="black"/>
              </a:solidFill>
            </a:endParaRPr>
          </a:p>
        </p:txBody>
      </p:sp>
      <p:sp>
        <p:nvSpPr>
          <p:cNvPr id="5" name="Footer Placeholder 4"/>
          <p:cNvSpPr>
            <a:spLocks noGrp="1"/>
          </p:cNvSpPr>
          <p:nvPr>
            <p:ph type="ftr" sz="quarter" idx="3"/>
          </p:nvPr>
        </p:nvSpPr>
        <p:spPr>
          <a:xfrm>
            <a:off x="3943350" y="6305550"/>
            <a:ext cx="3717925" cy="258763"/>
          </a:xfrm>
          <a:prstGeom prst="rect">
            <a:avLst/>
          </a:prstGeom>
        </p:spPr>
        <p:txBody>
          <a:bodyPr vert="horz" lIns="91440" tIns="45720" rIns="91440" bIns="45720" rtlCol="0" anchor="ctr"/>
          <a:lstStyle>
            <a:lvl1pPr algn="r" fontAlgn="auto">
              <a:spcBef>
                <a:spcPts val="0"/>
              </a:spcBef>
              <a:spcAft>
                <a:spcPts val="0"/>
              </a:spcAft>
              <a:defRPr sz="1100">
                <a:solidFill>
                  <a:schemeClr val="tx1"/>
                </a:solidFill>
                <a:latin typeface="Rockwell" pitchFamily="18" charset="0"/>
                <a:ea typeface="+mn-ea"/>
                <a:cs typeface="+mn-cs"/>
              </a:defRPr>
            </a:lvl1pPr>
          </a:lstStyle>
          <a:p>
            <a:pPr defTabSz="457200">
              <a:defRPr/>
            </a:pPr>
            <a:endParaRPr lang="en-US">
              <a:solidFill>
                <a:prstClr val="black"/>
              </a:solidFill>
            </a:endParaRPr>
          </a:p>
        </p:txBody>
      </p:sp>
      <p:sp>
        <p:nvSpPr>
          <p:cNvPr id="6" name="Slide Number Placeholder 5"/>
          <p:cNvSpPr>
            <a:spLocks noGrp="1"/>
          </p:cNvSpPr>
          <p:nvPr>
            <p:ph type="sldNum" sz="quarter" idx="4"/>
          </p:nvPr>
        </p:nvSpPr>
        <p:spPr>
          <a:xfrm>
            <a:off x="7521575" y="5476875"/>
            <a:ext cx="1482725" cy="850900"/>
          </a:xfrm>
          <a:prstGeom prst="rect">
            <a:avLst/>
          </a:prstGeom>
        </p:spPr>
        <p:txBody>
          <a:bodyPr vert="horz" lIns="91440" tIns="45720" rIns="91440" bIns="45720" rtlCol="0" anchor="ctr"/>
          <a:lstStyle>
            <a:lvl1pPr algn="r" fontAlgn="auto">
              <a:spcBef>
                <a:spcPts val="0"/>
              </a:spcBef>
              <a:spcAft>
                <a:spcPts val="0"/>
              </a:spcAft>
              <a:defRPr sz="8200" smtClean="0">
                <a:gradFill>
                  <a:gsLst>
                    <a:gs pos="0">
                      <a:schemeClr val="tx1">
                        <a:alpha val="10000"/>
                      </a:schemeClr>
                    </a:gs>
                    <a:gs pos="100000">
                      <a:schemeClr val="tx1">
                        <a:alpha val="10000"/>
                      </a:schemeClr>
                    </a:gs>
                  </a:gsLst>
                  <a:lin ang="5400000" scaled="0"/>
                </a:gradFill>
                <a:latin typeface="Impact" pitchFamily="34" charset="0"/>
                <a:ea typeface="+mn-ea"/>
                <a:cs typeface="+mn-cs"/>
              </a:defRPr>
            </a:lvl1pPr>
          </a:lstStyle>
          <a:p>
            <a:pPr defTabSz="457200">
              <a:defRPr/>
            </a:pPr>
            <a:fld id="{9D1BFE10-085B-214F-9AAF-FA99A1C48A9F}" type="slidenum">
              <a:rPr lang="en-US">
                <a:gradFill>
                  <a:gsLst>
                    <a:gs pos="0">
                      <a:prstClr val="black">
                        <a:alpha val="10000"/>
                      </a:prstClr>
                    </a:gs>
                    <a:gs pos="100000">
                      <a:prstClr val="black">
                        <a:alpha val="10000"/>
                      </a:prstClr>
                    </a:gs>
                  </a:gsLst>
                  <a:lin ang="5400000" scaled="0"/>
                </a:gradFill>
              </a:rPr>
              <a:pPr defTabSz="457200">
                <a:defRPr/>
              </a:pPr>
              <a:t>‹#›</a:t>
            </a:fld>
            <a:endParaRPr lang="en-US">
              <a:gradFill>
                <a:gsLst>
                  <a:gs pos="0">
                    <a:prstClr val="black">
                      <a:alpha val="10000"/>
                    </a:prstClr>
                  </a:gs>
                  <a:gs pos="100000">
                    <a:prstClr val="black">
                      <a:alpha val="10000"/>
                    </a:prstClr>
                  </a:gs>
                </a:gsLst>
                <a:lin ang="5400000" scaled="0"/>
              </a:gradFill>
            </a:endParaRPr>
          </a:p>
        </p:txBody>
      </p:sp>
    </p:spTree>
  </p:cSld>
  <p:clrMap bg1="lt1" tx1="dk1" bg2="lt2" tx2="dk2" accent1="accent1" accent2="accent2" accent3="accent3" accent4="accent4" accent5="accent5" accent6="accent6" hlink="hlink" folHlink="folHlink"/>
  <p:sldLayoutIdLst>
    <p:sldLayoutId id="2147483828" r:id="rId1"/>
  </p:sldLayoutIdLst>
  <p:txStyles>
    <p:titleStyle>
      <a:lvl1pPr algn="ctr" rtl="0" fontAlgn="base">
        <a:spcBef>
          <a:spcPct val="0"/>
        </a:spcBef>
        <a:spcAft>
          <a:spcPct val="0"/>
        </a:spcAft>
        <a:defRPr sz="4600" kern="1200">
          <a:solidFill>
            <a:schemeClr val="tx1"/>
          </a:solidFill>
          <a:latin typeface="+mj-lt"/>
          <a:ea typeface="ＭＳ Ｐゴシック" pitchFamily="-84" charset="-128"/>
          <a:cs typeface="ＭＳ Ｐゴシック" pitchFamily="-84" charset="-128"/>
        </a:defRPr>
      </a:lvl1pPr>
      <a:lvl2pPr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2pPr>
      <a:lvl3pPr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3pPr>
      <a:lvl4pPr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4pPr>
      <a:lvl5pPr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5pPr>
      <a:lvl6pPr marL="457200"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6pPr>
      <a:lvl7pPr marL="914400"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7pPr>
      <a:lvl8pPr marL="1371600"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8pPr>
      <a:lvl9pPr marL="1828800"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9pPr>
    </p:titleStyle>
    <p:bodyStyle>
      <a:lvl1pPr marL="463550" indent="-463550" algn="l" rtl="0" fontAlgn="base">
        <a:spcBef>
          <a:spcPts val="2000"/>
        </a:spcBef>
        <a:spcAft>
          <a:spcPct val="0"/>
        </a:spcAft>
        <a:buSzPct val="90000"/>
        <a:buBlip>
          <a:blip r:embed="rId3"/>
        </a:buBlip>
        <a:defRPr sz="2400" kern="1200">
          <a:solidFill>
            <a:schemeClr val="tx1"/>
          </a:solidFill>
          <a:latin typeface="+mn-lt"/>
          <a:ea typeface="ＭＳ Ｐゴシック" pitchFamily="-84" charset="-128"/>
          <a:cs typeface="ＭＳ Ｐゴシック" pitchFamily="-84" charset="-128"/>
        </a:defRPr>
      </a:lvl1pPr>
      <a:lvl2pPr marL="914400" indent="-457200" algn="l" rtl="0" fontAlgn="base">
        <a:spcBef>
          <a:spcPts val="600"/>
        </a:spcBef>
        <a:spcAft>
          <a:spcPct val="0"/>
        </a:spcAft>
        <a:buSzPct val="90000"/>
        <a:buBlip>
          <a:blip r:embed="rId4"/>
        </a:buBlip>
        <a:defRPr sz="2200" kern="1200">
          <a:solidFill>
            <a:schemeClr val="tx1"/>
          </a:solidFill>
          <a:latin typeface="+mn-lt"/>
          <a:ea typeface="ＭＳ Ｐゴシック" pitchFamily="-84" charset="-128"/>
          <a:cs typeface="+mn-cs"/>
        </a:defRPr>
      </a:lvl2pPr>
      <a:lvl3pPr marL="1255713" indent="-341313" algn="l" rtl="0" fontAlgn="base">
        <a:spcBef>
          <a:spcPts val="600"/>
        </a:spcBef>
        <a:spcAft>
          <a:spcPct val="0"/>
        </a:spcAft>
        <a:buSzPct val="90000"/>
        <a:buBlip>
          <a:blip r:embed="rId5"/>
        </a:buBlip>
        <a:defRPr sz="2000" kern="1200">
          <a:solidFill>
            <a:schemeClr val="tx1"/>
          </a:solidFill>
          <a:latin typeface="+mn-lt"/>
          <a:ea typeface="ＭＳ Ｐゴシック" pitchFamily="-84" charset="-128"/>
          <a:cs typeface="+mn-cs"/>
        </a:defRPr>
      </a:lvl3pPr>
      <a:lvl4pPr marL="1597025" indent="-341313" algn="l" rtl="0" fontAlgn="base">
        <a:spcBef>
          <a:spcPts val="600"/>
        </a:spcBef>
        <a:spcAft>
          <a:spcPct val="0"/>
        </a:spcAft>
        <a:buSzPct val="90000"/>
        <a:buBlip>
          <a:blip r:embed="rId5"/>
        </a:buBlip>
        <a:defRPr kern="1200">
          <a:solidFill>
            <a:schemeClr val="tx1"/>
          </a:solidFill>
          <a:latin typeface="+mn-lt"/>
          <a:ea typeface="ＭＳ Ｐゴシック" pitchFamily="-84" charset="-128"/>
          <a:cs typeface="+mn-cs"/>
        </a:defRPr>
      </a:lvl4pPr>
      <a:lvl5pPr marL="1938338" indent="-341313" algn="l" rtl="0" fontAlgn="base">
        <a:spcBef>
          <a:spcPts val="600"/>
        </a:spcBef>
        <a:spcAft>
          <a:spcPct val="0"/>
        </a:spcAft>
        <a:buSzPct val="90000"/>
        <a:buBlip>
          <a:blip r:embed="rId5"/>
        </a:buBlip>
        <a:defRPr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4400" y="503238"/>
            <a:ext cx="7313613"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914400" y="1735138"/>
            <a:ext cx="7313613" cy="4056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62863" y="6315075"/>
            <a:ext cx="1295400" cy="265113"/>
          </a:xfrm>
          <a:prstGeom prst="rect">
            <a:avLst/>
          </a:prstGeom>
        </p:spPr>
        <p:txBody>
          <a:bodyPr vert="horz" lIns="91440" tIns="45720" rIns="91440" bIns="45720" rtlCol="0" anchor="ctr"/>
          <a:lstStyle>
            <a:lvl1pPr algn="r" fontAlgn="auto">
              <a:spcBef>
                <a:spcPts val="0"/>
              </a:spcBef>
              <a:spcAft>
                <a:spcPts val="0"/>
              </a:spcAft>
              <a:defRPr sz="1100" smtClean="0">
                <a:solidFill>
                  <a:schemeClr val="tx1"/>
                </a:solidFill>
                <a:latin typeface="Rockwell" pitchFamily="18" charset="0"/>
                <a:ea typeface="+mn-ea"/>
                <a:cs typeface="+mn-cs"/>
              </a:defRPr>
            </a:lvl1pPr>
          </a:lstStyle>
          <a:p>
            <a:pPr defTabSz="457200">
              <a:defRPr/>
            </a:pPr>
            <a:fld id="{A0962FE0-B87E-8645-B209-D4BD8E739FB5}" type="datetime1">
              <a:rPr lang="en-US">
                <a:solidFill>
                  <a:prstClr val="black"/>
                </a:solidFill>
              </a:rPr>
              <a:pPr defTabSz="457200">
                <a:defRPr/>
              </a:pPr>
              <a:t>11/17/2011</a:t>
            </a:fld>
            <a:endParaRPr lang="en-US">
              <a:solidFill>
                <a:prstClr val="black"/>
              </a:solidFill>
            </a:endParaRPr>
          </a:p>
        </p:txBody>
      </p:sp>
      <p:sp>
        <p:nvSpPr>
          <p:cNvPr id="5" name="Footer Placeholder 4"/>
          <p:cNvSpPr>
            <a:spLocks noGrp="1"/>
          </p:cNvSpPr>
          <p:nvPr>
            <p:ph type="ftr" sz="quarter" idx="3"/>
          </p:nvPr>
        </p:nvSpPr>
        <p:spPr>
          <a:xfrm>
            <a:off x="3943350" y="6305550"/>
            <a:ext cx="3717925" cy="258763"/>
          </a:xfrm>
          <a:prstGeom prst="rect">
            <a:avLst/>
          </a:prstGeom>
        </p:spPr>
        <p:txBody>
          <a:bodyPr vert="horz" lIns="91440" tIns="45720" rIns="91440" bIns="45720" rtlCol="0" anchor="ctr"/>
          <a:lstStyle>
            <a:lvl1pPr algn="r" fontAlgn="auto">
              <a:spcBef>
                <a:spcPts val="0"/>
              </a:spcBef>
              <a:spcAft>
                <a:spcPts val="0"/>
              </a:spcAft>
              <a:defRPr sz="1100">
                <a:solidFill>
                  <a:schemeClr val="tx1"/>
                </a:solidFill>
                <a:latin typeface="Rockwell" pitchFamily="18" charset="0"/>
                <a:ea typeface="+mn-ea"/>
                <a:cs typeface="+mn-cs"/>
              </a:defRPr>
            </a:lvl1pPr>
          </a:lstStyle>
          <a:p>
            <a:pPr defTabSz="457200">
              <a:defRPr/>
            </a:pPr>
            <a:endParaRPr lang="en-US">
              <a:solidFill>
                <a:prstClr val="black"/>
              </a:solidFill>
            </a:endParaRPr>
          </a:p>
        </p:txBody>
      </p:sp>
      <p:sp>
        <p:nvSpPr>
          <p:cNvPr id="6" name="Slide Number Placeholder 5"/>
          <p:cNvSpPr>
            <a:spLocks noGrp="1"/>
          </p:cNvSpPr>
          <p:nvPr>
            <p:ph type="sldNum" sz="quarter" idx="4"/>
          </p:nvPr>
        </p:nvSpPr>
        <p:spPr>
          <a:xfrm>
            <a:off x="7521575" y="5476875"/>
            <a:ext cx="1482725" cy="850900"/>
          </a:xfrm>
          <a:prstGeom prst="rect">
            <a:avLst/>
          </a:prstGeom>
        </p:spPr>
        <p:txBody>
          <a:bodyPr vert="horz" lIns="91440" tIns="45720" rIns="91440" bIns="45720" rtlCol="0" anchor="ctr"/>
          <a:lstStyle>
            <a:lvl1pPr algn="r" fontAlgn="auto">
              <a:spcBef>
                <a:spcPts val="0"/>
              </a:spcBef>
              <a:spcAft>
                <a:spcPts val="0"/>
              </a:spcAft>
              <a:defRPr sz="8200" smtClean="0">
                <a:gradFill>
                  <a:gsLst>
                    <a:gs pos="0">
                      <a:schemeClr val="tx1">
                        <a:alpha val="10000"/>
                      </a:schemeClr>
                    </a:gs>
                    <a:gs pos="100000">
                      <a:schemeClr val="tx1">
                        <a:alpha val="10000"/>
                      </a:schemeClr>
                    </a:gs>
                  </a:gsLst>
                  <a:lin ang="5400000" scaled="0"/>
                </a:gradFill>
                <a:latin typeface="Impact" pitchFamily="34" charset="0"/>
                <a:ea typeface="+mn-ea"/>
                <a:cs typeface="+mn-cs"/>
              </a:defRPr>
            </a:lvl1pPr>
          </a:lstStyle>
          <a:p>
            <a:pPr defTabSz="457200">
              <a:defRPr/>
            </a:pPr>
            <a:fld id="{9D1BFE10-085B-214F-9AAF-FA99A1C48A9F}" type="slidenum">
              <a:rPr lang="en-US">
                <a:gradFill>
                  <a:gsLst>
                    <a:gs pos="0">
                      <a:prstClr val="black">
                        <a:alpha val="10000"/>
                      </a:prstClr>
                    </a:gs>
                    <a:gs pos="100000">
                      <a:prstClr val="black">
                        <a:alpha val="10000"/>
                      </a:prstClr>
                    </a:gs>
                  </a:gsLst>
                  <a:lin ang="5400000" scaled="0"/>
                </a:gradFill>
              </a:rPr>
              <a:pPr defTabSz="457200">
                <a:defRPr/>
              </a:pPr>
              <a:t>‹#›</a:t>
            </a:fld>
            <a:endParaRPr lang="en-US">
              <a:gradFill>
                <a:gsLst>
                  <a:gs pos="0">
                    <a:prstClr val="black">
                      <a:alpha val="10000"/>
                    </a:prstClr>
                  </a:gs>
                  <a:gs pos="100000">
                    <a:prstClr val="black">
                      <a:alpha val="10000"/>
                    </a:prstClr>
                  </a:gs>
                </a:gsLst>
                <a:lin ang="5400000" scaled="0"/>
              </a:gradFill>
            </a:endParaRPr>
          </a:p>
        </p:txBody>
      </p:sp>
    </p:spTree>
  </p:cSld>
  <p:clrMap bg1="lt1" tx1="dk1" bg2="lt2" tx2="dk2" accent1="accent1" accent2="accent2" accent3="accent3" accent4="accent4" accent5="accent5" accent6="accent6" hlink="hlink" folHlink="folHlink"/>
  <p:sldLayoutIdLst>
    <p:sldLayoutId id="2147483830" r:id="rId1"/>
  </p:sldLayoutIdLst>
  <p:txStyles>
    <p:titleStyle>
      <a:lvl1pPr algn="ctr" rtl="0" fontAlgn="base">
        <a:spcBef>
          <a:spcPct val="0"/>
        </a:spcBef>
        <a:spcAft>
          <a:spcPct val="0"/>
        </a:spcAft>
        <a:defRPr sz="4600" kern="1200">
          <a:solidFill>
            <a:schemeClr val="tx1"/>
          </a:solidFill>
          <a:latin typeface="+mj-lt"/>
          <a:ea typeface="ＭＳ Ｐゴシック" pitchFamily="-84" charset="-128"/>
          <a:cs typeface="ＭＳ Ｐゴシック" pitchFamily="-84" charset="-128"/>
        </a:defRPr>
      </a:lvl1pPr>
      <a:lvl2pPr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2pPr>
      <a:lvl3pPr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3pPr>
      <a:lvl4pPr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4pPr>
      <a:lvl5pPr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5pPr>
      <a:lvl6pPr marL="457200"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6pPr>
      <a:lvl7pPr marL="914400"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7pPr>
      <a:lvl8pPr marL="1371600"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8pPr>
      <a:lvl9pPr marL="1828800"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9pPr>
    </p:titleStyle>
    <p:bodyStyle>
      <a:lvl1pPr marL="463550" indent="-463550" algn="l" rtl="0" fontAlgn="base">
        <a:spcBef>
          <a:spcPts val="2000"/>
        </a:spcBef>
        <a:spcAft>
          <a:spcPct val="0"/>
        </a:spcAft>
        <a:buSzPct val="90000"/>
        <a:buBlip>
          <a:blip r:embed="rId3"/>
        </a:buBlip>
        <a:defRPr sz="2400" kern="1200">
          <a:solidFill>
            <a:schemeClr val="tx1"/>
          </a:solidFill>
          <a:latin typeface="+mn-lt"/>
          <a:ea typeface="ＭＳ Ｐゴシック" pitchFamily="-84" charset="-128"/>
          <a:cs typeface="ＭＳ Ｐゴシック" pitchFamily="-84" charset="-128"/>
        </a:defRPr>
      </a:lvl1pPr>
      <a:lvl2pPr marL="914400" indent="-457200" algn="l" rtl="0" fontAlgn="base">
        <a:spcBef>
          <a:spcPts val="600"/>
        </a:spcBef>
        <a:spcAft>
          <a:spcPct val="0"/>
        </a:spcAft>
        <a:buSzPct val="90000"/>
        <a:buBlip>
          <a:blip r:embed="rId4"/>
        </a:buBlip>
        <a:defRPr sz="2200" kern="1200">
          <a:solidFill>
            <a:schemeClr val="tx1"/>
          </a:solidFill>
          <a:latin typeface="+mn-lt"/>
          <a:ea typeface="ＭＳ Ｐゴシック" pitchFamily="-84" charset="-128"/>
          <a:cs typeface="+mn-cs"/>
        </a:defRPr>
      </a:lvl2pPr>
      <a:lvl3pPr marL="1255713" indent="-341313" algn="l" rtl="0" fontAlgn="base">
        <a:spcBef>
          <a:spcPts val="600"/>
        </a:spcBef>
        <a:spcAft>
          <a:spcPct val="0"/>
        </a:spcAft>
        <a:buSzPct val="90000"/>
        <a:buBlip>
          <a:blip r:embed="rId5"/>
        </a:buBlip>
        <a:defRPr sz="2000" kern="1200">
          <a:solidFill>
            <a:schemeClr val="tx1"/>
          </a:solidFill>
          <a:latin typeface="+mn-lt"/>
          <a:ea typeface="ＭＳ Ｐゴシック" pitchFamily="-84" charset="-128"/>
          <a:cs typeface="+mn-cs"/>
        </a:defRPr>
      </a:lvl3pPr>
      <a:lvl4pPr marL="1597025" indent="-341313" algn="l" rtl="0" fontAlgn="base">
        <a:spcBef>
          <a:spcPts val="600"/>
        </a:spcBef>
        <a:spcAft>
          <a:spcPct val="0"/>
        </a:spcAft>
        <a:buSzPct val="90000"/>
        <a:buBlip>
          <a:blip r:embed="rId5"/>
        </a:buBlip>
        <a:defRPr kern="1200">
          <a:solidFill>
            <a:schemeClr val="tx1"/>
          </a:solidFill>
          <a:latin typeface="+mn-lt"/>
          <a:ea typeface="ＭＳ Ｐゴシック" pitchFamily="-84" charset="-128"/>
          <a:cs typeface="+mn-cs"/>
        </a:defRPr>
      </a:lvl4pPr>
      <a:lvl5pPr marL="1938338" indent="-341313" algn="l" rtl="0" fontAlgn="base">
        <a:spcBef>
          <a:spcPts val="600"/>
        </a:spcBef>
        <a:spcAft>
          <a:spcPct val="0"/>
        </a:spcAft>
        <a:buSzPct val="90000"/>
        <a:buBlip>
          <a:blip r:embed="rId5"/>
        </a:buBlip>
        <a:defRPr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4400" y="503238"/>
            <a:ext cx="7313613"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914400" y="1735138"/>
            <a:ext cx="7313613" cy="4056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62863" y="6315075"/>
            <a:ext cx="1295400" cy="265113"/>
          </a:xfrm>
          <a:prstGeom prst="rect">
            <a:avLst/>
          </a:prstGeom>
        </p:spPr>
        <p:txBody>
          <a:bodyPr vert="horz" lIns="91440" tIns="45720" rIns="91440" bIns="45720" rtlCol="0" anchor="ctr"/>
          <a:lstStyle>
            <a:lvl1pPr algn="r" fontAlgn="auto">
              <a:spcBef>
                <a:spcPts val="0"/>
              </a:spcBef>
              <a:spcAft>
                <a:spcPts val="0"/>
              </a:spcAft>
              <a:defRPr sz="1100" smtClean="0">
                <a:solidFill>
                  <a:schemeClr val="tx1"/>
                </a:solidFill>
                <a:latin typeface="Rockwell" pitchFamily="18" charset="0"/>
                <a:ea typeface="+mn-ea"/>
                <a:cs typeface="+mn-cs"/>
              </a:defRPr>
            </a:lvl1pPr>
          </a:lstStyle>
          <a:p>
            <a:pPr defTabSz="457200">
              <a:defRPr/>
            </a:pPr>
            <a:fld id="{A0962FE0-B87E-8645-B209-D4BD8E739FB5}" type="datetime1">
              <a:rPr lang="en-US">
                <a:solidFill>
                  <a:prstClr val="black"/>
                </a:solidFill>
              </a:rPr>
              <a:pPr defTabSz="457200">
                <a:defRPr/>
              </a:pPr>
              <a:t>11/17/2011</a:t>
            </a:fld>
            <a:endParaRPr lang="en-US">
              <a:solidFill>
                <a:prstClr val="black"/>
              </a:solidFill>
            </a:endParaRPr>
          </a:p>
        </p:txBody>
      </p:sp>
      <p:sp>
        <p:nvSpPr>
          <p:cNvPr id="5" name="Footer Placeholder 4"/>
          <p:cNvSpPr>
            <a:spLocks noGrp="1"/>
          </p:cNvSpPr>
          <p:nvPr>
            <p:ph type="ftr" sz="quarter" idx="3"/>
          </p:nvPr>
        </p:nvSpPr>
        <p:spPr>
          <a:xfrm>
            <a:off x="3943350" y="6305550"/>
            <a:ext cx="3717925" cy="258763"/>
          </a:xfrm>
          <a:prstGeom prst="rect">
            <a:avLst/>
          </a:prstGeom>
        </p:spPr>
        <p:txBody>
          <a:bodyPr vert="horz" lIns="91440" tIns="45720" rIns="91440" bIns="45720" rtlCol="0" anchor="ctr"/>
          <a:lstStyle>
            <a:lvl1pPr algn="r" fontAlgn="auto">
              <a:spcBef>
                <a:spcPts val="0"/>
              </a:spcBef>
              <a:spcAft>
                <a:spcPts val="0"/>
              </a:spcAft>
              <a:defRPr sz="1100">
                <a:solidFill>
                  <a:schemeClr val="tx1"/>
                </a:solidFill>
                <a:latin typeface="Rockwell" pitchFamily="18" charset="0"/>
                <a:ea typeface="+mn-ea"/>
                <a:cs typeface="+mn-cs"/>
              </a:defRPr>
            </a:lvl1pPr>
          </a:lstStyle>
          <a:p>
            <a:pPr defTabSz="457200">
              <a:defRPr/>
            </a:pPr>
            <a:endParaRPr lang="en-US">
              <a:solidFill>
                <a:prstClr val="black"/>
              </a:solidFill>
            </a:endParaRPr>
          </a:p>
        </p:txBody>
      </p:sp>
      <p:sp>
        <p:nvSpPr>
          <p:cNvPr id="6" name="Slide Number Placeholder 5"/>
          <p:cNvSpPr>
            <a:spLocks noGrp="1"/>
          </p:cNvSpPr>
          <p:nvPr>
            <p:ph type="sldNum" sz="quarter" idx="4"/>
          </p:nvPr>
        </p:nvSpPr>
        <p:spPr>
          <a:xfrm>
            <a:off x="7521575" y="5476875"/>
            <a:ext cx="1482725" cy="850900"/>
          </a:xfrm>
          <a:prstGeom prst="rect">
            <a:avLst/>
          </a:prstGeom>
        </p:spPr>
        <p:txBody>
          <a:bodyPr vert="horz" lIns="91440" tIns="45720" rIns="91440" bIns="45720" rtlCol="0" anchor="ctr"/>
          <a:lstStyle>
            <a:lvl1pPr algn="r" fontAlgn="auto">
              <a:spcBef>
                <a:spcPts val="0"/>
              </a:spcBef>
              <a:spcAft>
                <a:spcPts val="0"/>
              </a:spcAft>
              <a:defRPr sz="8200" smtClean="0">
                <a:gradFill>
                  <a:gsLst>
                    <a:gs pos="0">
                      <a:schemeClr val="tx1">
                        <a:alpha val="10000"/>
                      </a:schemeClr>
                    </a:gs>
                    <a:gs pos="100000">
                      <a:schemeClr val="tx1">
                        <a:alpha val="10000"/>
                      </a:schemeClr>
                    </a:gs>
                  </a:gsLst>
                  <a:lin ang="5400000" scaled="0"/>
                </a:gradFill>
                <a:latin typeface="Impact" pitchFamily="34" charset="0"/>
                <a:ea typeface="+mn-ea"/>
                <a:cs typeface="+mn-cs"/>
              </a:defRPr>
            </a:lvl1pPr>
          </a:lstStyle>
          <a:p>
            <a:pPr defTabSz="457200">
              <a:defRPr/>
            </a:pPr>
            <a:fld id="{9D1BFE10-085B-214F-9AAF-FA99A1C48A9F}" type="slidenum">
              <a:rPr lang="en-US">
                <a:gradFill>
                  <a:gsLst>
                    <a:gs pos="0">
                      <a:prstClr val="black">
                        <a:alpha val="10000"/>
                      </a:prstClr>
                    </a:gs>
                    <a:gs pos="100000">
                      <a:prstClr val="black">
                        <a:alpha val="10000"/>
                      </a:prstClr>
                    </a:gs>
                  </a:gsLst>
                  <a:lin ang="5400000" scaled="0"/>
                </a:gradFill>
              </a:rPr>
              <a:pPr defTabSz="457200">
                <a:defRPr/>
              </a:pPr>
              <a:t>‹#›</a:t>
            </a:fld>
            <a:endParaRPr lang="en-US">
              <a:gradFill>
                <a:gsLst>
                  <a:gs pos="0">
                    <a:prstClr val="black">
                      <a:alpha val="10000"/>
                    </a:prstClr>
                  </a:gs>
                  <a:gs pos="100000">
                    <a:prstClr val="black">
                      <a:alpha val="10000"/>
                    </a:prstClr>
                  </a:gs>
                </a:gsLst>
                <a:lin ang="5400000" scaled="0"/>
              </a:gradFill>
            </a:endParaRPr>
          </a:p>
        </p:txBody>
      </p:sp>
    </p:spTree>
  </p:cSld>
  <p:clrMap bg1="lt1" tx1="dk1" bg2="lt2" tx2="dk2" accent1="accent1" accent2="accent2" accent3="accent3" accent4="accent4" accent5="accent5" accent6="accent6" hlink="hlink" folHlink="folHlink"/>
  <p:sldLayoutIdLst>
    <p:sldLayoutId id="2147483832" r:id="rId1"/>
  </p:sldLayoutIdLst>
  <p:txStyles>
    <p:titleStyle>
      <a:lvl1pPr algn="ctr" rtl="0" fontAlgn="base">
        <a:spcBef>
          <a:spcPct val="0"/>
        </a:spcBef>
        <a:spcAft>
          <a:spcPct val="0"/>
        </a:spcAft>
        <a:defRPr sz="4600" kern="1200">
          <a:solidFill>
            <a:schemeClr val="tx1"/>
          </a:solidFill>
          <a:latin typeface="+mj-lt"/>
          <a:ea typeface="ＭＳ Ｐゴシック" pitchFamily="-84" charset="-128"/>
          <a:cs typeface="ＭＳ Ｐゴシック" pitchFamily="-84" charset="-128"/>
        </a:defRPr>
      </a:lvl1pPr>
      <a:lvl2pPr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2pPr>
      <a:lvl3pPr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3pPr>
      <a:lvl4pPr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4pPr>
      <a:lvl5pPr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5pPr>
      <a:lvl6pPr marL="457200"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6pPr>
      <a:lvl7pPr marL="914400"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7pPr>
      <a:lvl8pPr marL="1371600"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8pPr>
      <a:lvl9pPr marL="1828800"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9pPr>
    </p:titleStyle>
    <p:bodyStyle>
      <a:lvl1pPr marL="463550" indent="-463550" algn="l" rtl="0" fontAlgn="base">
        <a:spcBef>
          <a:spcPts val="2000"/>
        </a:spcBef>
        <a:spcAft>
          <a:spcPct val="0"/>
        </a:spcAft>
        <a:buSzPct val="90000"/>
        <a:buBlip>
          <a:blip r:embed="rId3"/>
        </a:buBlip>
        <a:defRPr sz="2400" kern="1200">
          <a:solidFill>
            <a:schemeClr val="tx1"/>
          </a:solidFill>
          <a:latin typeface="+mn-lt"/>
          <a:ea typeface="ＭＳ Ｐゴシック" pitchFamily="-84" charset="-128"/>
          <a:cs typeface="ＭＳ Ｐゴシック" pitchFamily="-84" charset="-128"/>
        </a:defRPr>
      </a:lvl1pPr>
      <a:lvl2pPr marL="914400" indent="-457200" algn="l" rtl="0" fontAlgn="base">
        <a:spcBef>
          <a:spcPts val="600"/>
        </a:spcBef>
        <a:spcAft>
          <a:spcPct val="0"/>
        </a:spcAft>
        <a:buSzPct val="90000"/>
        <a:buBlip>
          <a:blip r:embed="rId4"/>
        </a:buBlip>
        <a:defRPr sz="2200" kern="1200">
          <a:solidFill>
            <a:schemeClr val="tx1"/>
          </a:solidFill>
          <a:latin typeface="+mn-lt"/>
          <a:ea typeface="ＭＳ Ｐゴシック" pitchFamily="-84" charset="-128"/>
          <a:cs typeface="+mn-cs"/>
        </a:defRPr>
      </a:lvl2pPr>
      <a:lvl3pPr marL="1255713" indent="-341313" algn="l" rtl="0" fontAlgn="base">
        <a:spcBef>
          <a:spcPts val="600"/>
        </a:spcBef>
        <a:spcAft>
          <a:spcPct val="0"/>
        </a:spcAft>
        <a:buSzPct val="90000"/>
        <a:buBlip>
          <a:blip r:embed="rId5"/>
        </a:buBlip>
        <a:defRPr sz="2000" kern="1200">
          <a:solidFill>
            <a:schemeClr val="tx1"/>
          </a:solidFill>
          <a:latin typeface="+mn-lt"/>
          <a:ea typeface="ＭＳ Ｐゴシック" pitchFamily="-84" charset="-128"/>
          <a:cs typeface="+mn-cs"/>
        </a:defRPr>
      </a:lvl3pPr>
      <a:lvl4pPr marL="1597025" indent="-341313" algn="l" rtl="0" fontAlgn="base">
        <a:spcBef>
          <a:spcPts val="600"/>
        </a:spcBef>
        <a:spcAft>
          <a:spcPct val="0"/>
        </a:spcAft>
        <a:buSzPct val="90000"/>
        <a:buBlip>
          <a:blip r:embed="rId5"/>
        </a:buBlip>
        <a:defRPr kern="1200">
          <a:solidFill>
            <a:schemeClr val="tx1"/>
          </a:solidFill>
          <a:latin typeface="+mn-lt"/>
          <a:ea typeface="ＭＳ Ｐゴシック" pitchFamily="-84" charset="-128"/>
          <a:cs typeface="+mn-cs"/>
        </a:defRPr>
      </a:lvl4pPr>
      <a:lvl5pPr marL="1938338" indent="-341313" algn="l" rtl="0" fontAlgn="base">
        <a:spcBef>
          <a:spcPts val="600"/>
        </a:spcBef>
        <a:spcAft>
          <a:spcPct val="0"/>
        </a:spcAft>
        <a:buSzPct val="90000"/>
        <a:buBlip>
          <a:blip r:embed="rId5"/>
        </a:buBlip>
        <a:defRPr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4400" y="503238"/>
            <a:ext cx="7313613"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914400" y="1735138"/>
            <a:ext cx="7313613" cy="4056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62863" y="6315075"/>
            <a:ext cx="1295400" cy="265113"/>
          </a:xfrm>
          <a:prstGeom prst="rect">
            <a:avLst/>
          </a:prstGeom>
        </p:spPr>
        <p:txBody>
          <a:bodyPr vert="horz" lIns="91440" tIns="45720" rIns="91440" bIns="45720" rtlCol="0" anchor="ctr"/>
          <a:lstStyle>
            <a:lvl1pPr algn="r" fontAlgn="auto">
              <a:spcBef>
                <a:spcPts val="0"/>
              </a:spcBef>
              <a:spcAft>
                <a:spcPts val="0"/>
              </a:spcAft>
              <a:defRPr sz="1100" smtClean="0">
                <a:solidFill>
                  <a:schemeClr val="tx1"/>
                </a:solidFill>
                <a:latin typeface="Rockwell" pitchFamily="18" charset="0"/>
                <a:ea typeface="+mn-ea"/>
                <a:cs typeface="+mn-cs"/>
              </a:defRPr>
            </a:lvl1pPr>
          </a:lstStyle>
          <a:p>
            <a:pPr defTabSz="457200">
              <a:defRPr/>
            </a:pPr>
            <a:fld id="{A0962FE0-B87E-8645-B209-D4BD8E739FB5}" type="datetime1">
              <a:rPr lang="en-US">
                <a:solidFill>
                  <a:prstClr val="black"/>
                </a:solidFill>
              </a:rPr>
              <a:pPr defTabSz="457200">
                <a:defRPr/>
              </a:pPr>
              <a:t>11/17/2011</a:t>
            </a:fld>
            <a:endParaRPr lang="en-US">
              <a:solidFill>
                <a:prstClr val="black"/>
              </a:solidFill>
            </a:endParaRPr>
          </a:p>
        </p:txBody>
      </p:sp>
      <p:sp>
        <p:nvSpPr>
          <p:cNvPr id="5" name="Footer Placeholder 4"/>
          <p:cNvSpPr>
            <a:spLocks noGrp="1"/>
          </p:cNvSpPr>
          <p:nvPr>
            <p:ph type="ftr" sz="quarter" idx="3"/>
          </p:nvPr>
        </p:nvSpPr>
        <p:spPr>
          <a:xfrm>
            <a:off x="3943350" y="6305550"/>
            <a:ext cx="3717925" cy="258763"/>
          </a:xfrm>
          <a:prstGeom prst="rect">
            <a:avLst/>
          </a:prstGeom>
        </p:spPr>
        <p:txBody>
          <a:bodyPr vert="horz" lIns="91440" tIns="45720" rIns="91440" bIns="45720" rtlCol="0" anchor="ctr"/>
          <a:lstStyle>
            <a:lvl1pPr algn="r" fontAlgn="auto">
              <a:spcBef>
                <a:spcPts val="0"/>
              </a:spcBef>
              <a:spcAft>
                <a:spcPts val="0"/>
              </a:spcAft>
              <a:defRPr sz="1100">
                <a:solidFill>
                  <a:schemeClr val="tx1"/>
                </a:solidFill>
                <a:latin typeface="Rockwell" pitchFamily="18" charset="0"/>
                <a:ea typeface="+mn-ea"/>
                <a:cs typeface="+mn-cs"/>
              </a:defRPr>
            </a:lvl1pPr>
          </a:lstStyle>
          <a:p>
            <a:pPr defTabSz="457200">
              <a:defRPr/>
            </a:pPr>
            <a:endParaRPr lang="en-US">
              <a:solidFill>
                <a:prstClr val="black"/>
              </a:solidFill>
            </a:endParaRPr>
          </a:p>
        </p:txBody>
      </p:sp>
      <p:sp>
        <p:nvSpPr>
          <p:cNvPr id="6" name="Slide Number Placeholder 5"/>
          <p:cNvSpPr>
            <a:spLocks noGrp="1"/>
          </p:cNvSpPr>
          <p:nvPr>
            <p:ph type="sldNum" sz="quarter" idx="4"/>
          </p:nvPr>
        </p:nvSpPr>
        <p:spPr>
          <a:xfrm>
            <a:off x="7521575" y="5476875"/>
            <a:ext cx="1482725" cy="850900"/>
          </a:xfrm>
          <a:prstGeom prst="rect">
            <a:avLst/>
          </a:prstGeom>
        </p:spPr>
        <p:txBody>
          <a:bodyPr vert="horz" lIns="91440" tIns="45720" rIns="91440" bIns="45720" rtlCol="0" anchor="ctr"/>
          <a:lstStyle>
            <a:lvl1pPr algn="r" fontAlgn="auto">
              <a:spcBef>
                <a:spcPts val="0"/>
              </a:spcBef>
              <a:spcAft>
                <a:spcPts val="0"/>
              </a:spcAft>
              <a:defRPr sz="8200" smtClean="0">
                <a:gradFill>
                  <a:gsLst>
                    <a:gs pos="0">
                      <a:schemeClr val="tx1">
                        <a:alpha val="10000"/>
                      </a:schemeClr>
                    </a:gs>
                    <a:gs pos="100000">
                      <a:schemeClr val="tx1">
                        <a:alpha val="10000"/>
                      </a:schemeClr>
                    </a:gs>
                  </a:gsLst>
                  <a:lin ang="5400000" scaled="0"/>
                </a:gradFill>
                <a:latin typeface="Impact" pitchFamily="34" charset="0"/>
                <a:ea typeface="+mn-ea"/>
                <a:cs typeface="+mn-cs"/>
              </a:defRPr>
            </a:lvl1pPr>
          </a:lstStyle>
          <a:p>
            <a:pPr defTabSz="457200">
              <a:defRPr/>
            </a:pPr>
            <a:fld id="{9D1BFE10-085B-214F-9AAF-FA99A1C48A9F}" type="slidenum">
              <a:rPr lang="en-US">
                <a:gradFill>
                  <a:gsLst>
                    <a:gs pos="0">
                      <a:prstClr val="black">
                        <a:alpha val="10000"/>
                      </a:prstClr>
                    </a:gs>
                    <a:gs pos="100000">
                      <a:prstClr val="black">
                        <a:alpha val="10000"/>
                      </a:prstClr>
                    </a:gs>
                  </a:gsLst>
                  <a:lin ang="5400000" scaled="0"/>
                </a:gradFill>
              </a:rPr>
              <a:pPr defTabSz="457200">
                <a:defRPr/>
              </a:pPr>
              <a:t>‹#›</a:t>
            </a:fld>
            <a:endParaRPr lang="en-US">
              <a:gradFill>
                <a:gsLst>
                  <a:gs pos="0">
                    <a:prstClr val="black">
                      <a:alpha val="10000"/>
                    </a:prstClr>
                  </a:gs>
                  <a:gs pos="100000">
                    <a:prstClr val="black">
                      <a:alpha val="10000"/>
                    </a:prstClr>
                  </a:gs>
                </a:gsLst>
                <a:lin ang="5400000" scaled="0"/>
              </a:gradFill>
            </a:endParaRPr>
          </a:p>
        </p:txBody>
      </p:sp>
    </p:spTree>
  </p:cSld>
  <p:clrMap bg1="lt1" tx1="dk1" bg2="lt2" tx2="dk2" accent1="accent1" accent2="accent2" accent3="accent3" accent4="accent4" accent5="accent5" accent6="accent6" hlink="hlink" folHlink="folHlink"/>
  <p:sldLayoutIdLst>
    <p:sldLayoutId id="2147483834" r:id="rId1"/>
  </p:sldLayoutIdLst>
  <p:txStyles>
    <p:titleStyle>
      <a:lvl1pPr algn="ctr" rtl="0" fontAlgn="base">
        <a:spcBef>
          <a:spcPct val="0"/>
        </a:spcBef>
        <a:spcAft>
          <a:spcPct val="0"/>
        </a:spcAft>
        <a:defRPr sz="4600" kern="1200">
          <a:solidFill>
            <a:schemeClr val="tx1"/>
          </a:solidFill>
          <a:latin typeface="+mj-lt"/>
          <a:ea typeface="ＭＳ Ｐゴシック" pitchFamily="-84" charset="-128"/>
          <a:cs typeface="ＭＳ Ｐゴシック" pitchFamily="-84" charset="-128"/>
        </a:defRPr>
      </a:lvl1pPr>
      <a:lvl2pPr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2pPr>
      <a:lvl3pPr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3pPr>
      <a:lvl4pPr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4pPr>
      <a:lvl5pPr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5pPr>
      <a:lvl6pPr marL="457200"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6pPr>
      <a:lvl7pPr marL="914400"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7pPr>
      <a:lvl8pPr marL="1371600"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8pPr>
      <a:lvl9pPr marL="1828800" algn="ctr" rtl="0" fontAlgn="base">
        <a:spcBef>
          <a:spcPct val="0"/>
        </a:spcBef>
        <a:spcAft>
          <a:spcPct val="0"/>
        </a:spcAft>
        <a:defRPr sz="4600">
          <a:solidFill>
            <a:schemeClr val="tx1"/>
          </a:solidFill>
          <a:latin typeface="Goudy Old Style" pitchFamily="-84" charset="0"/>
          <a:ea typeface="ＭＳ Ｐゴシック" pitchFamily="-84" charset="-128"/>
          <a:cs typeface="ＭＳ Ｐゴシック" pitchFamily="-84" charset="-128"/>
        </a:defRPr>
      </a:lvl9pPr>
    </p:titleStyle>
    <p:bodyStyle>
      <a:lvl1pPr marL="463550" indent="-463550" algn="l" rtl="0" fontAlgn="base">
        <a:spcBef>
          <a:spcPts val="2000"/>
        </a:spcBef>
        <a:spcAft>
          <a:spcPct val="0"/>
        </a:spcAft>
        <a:buSzPct val="90000"/>
        <a:buBlip>
          <a:blip r:embed="rId3"/>
        </a:buBlip>
        <a:defRPr sz="2400" kern="1200">
          <a:solidFill>
            <a:schemeClr val="tx1"/>
          </a:solidFill>
          <a:latin typeface="+mn-lt"/>
          <a:ea typeface="ＭＳ Ｐゴシック" pitchFamily="-84" charset="-128"/>
          <a:cs typeface="ＭＳ Ｐゴシック" pitchFamily="-84" charset="-128"/>
        </a:defRPr>
      </a:lvl1pPr>
      <a:lvl2pPr marL="914400" indent="-457200" algn="l" rtl="0" fontAlgn="base">
        <a:spcBef>
          <a:spcPts val="600"/>
        </a:spcBef>
        <a:spcAft>
          <a:spcPct val="0"/>
        </a:spcAft>
        <a:buSzPct val="90000"/>
        <a:buBlip>
          <a:blip r:embed="rId4"/>
        </a:buBlip>
        <a:defRPr sz="2200" kern="1200">
          <a:solidFill>
            <a:schemeClr val="tx1"/>
          </a:solidFill>
          <a:latin typeface="+mn-lt"/>
          <a:ea typeface="ＭＳ Ｐゴシック" pitchFamily="-84" charset="-128"/>
          <a:cs typeface="+mn-cs"/>
        </a:defRPr>
      </a:lvl2pPr>
      <a:lvl3pPr marL="1255713" indent="-341313" algn="l" rtl="0" fontAlgn="base">
        <a:spcBef>
          <a:spcPts val="600"/>
        </a:spcBef>
        <a:spcAft>
          <a:spcPct val="0"/>
        </a:spcAft>
        <a:buSzPct val="90000"/>
        <a:buBlip>
          <a:blip r:embed="rId5"/>
        </a:buBlip>
        <a:defRPr sz="2000" kern="1200">
          <a:solidFill>
            <a:schemeClr val="tx1"/>
          </a:solidFill>
          <a:latin typeface="+mn-lt"/>
          <a:ea typeface="ＭＳ Ｐゴシック" pitchFamily="-84" charset="-128"/>
          <a:cs typeface="+mn-cs"/>
        </a:defRPr>
      </a:lvl3pPr>
      <a:lvl4pPr marL="1597025" indent="-341313" algn="l" rtl="0" fontAlgn="base">
        <a:spcBef>
          <a:spcPts val="600"/>
        </a:spcBef>
        <a:spcAft>
          <a:spcPct val="0"/>
        </a:spcAft>
        <a:buSzPct val="90000"/>
        <a:buBlip>
          <a:blip r:embed="rId5"/>
        </a:buBlip>
        <a:defRPr kern="1200">
          <a:solidFill>
            <a:schemeClr val="tx1"/>
          </a:solidFill>
          <a:latin typeface="+mn-lt"/>
          <a:ea typeface="ＭＳ Ｐゴシック" pitchFamily="-84" charset="-128"/>
          <a:cs typeface="+mn-cs"/>
        </a:defRPr>
      </a:lvl4pPr>
      <a:lvl5pPr marL="1938338" indent="-341313" algn="l" rtl="0" fontAlgn="base">
        <a:spcBef>
          <a:spcPts val="600"/>
        </a:spcBef>
        <a:spcAft>
          <a:spcPct val="0"/>
        </a:spcAft>
        <a:buSzPct val="90000"/>
        <a:buBlip>
          <a:blip r:embed="rId5"/>
        </a:buBlip>
        <a:defRPr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fld id="{FE9C9695-B402-42CA-A1D4-C352405A6A4A}" type="datetime1">
              <a:rPr lang="en-US" smtClean="0">
                <a:solidFill>
                  <a:srgbClr val="000000"/>
                </a:solidFill>
              </a:rPr>
              <a:pPr fontAlgn="base">
                <a:spcBef>
                  <a:spcPct val="0"/>
                </a:spcBef>
                <a:spcAft>
                  <a:spcPct val="0"/>
                </a:spcAft>
              </a:pPr>
              <a:t>11/17/2011</a:t>
            </a:fld>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BAE48DD-0F24-4D10-9E13-1FF487BCAFFC}"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836" r:id="rId1"/>
  </p:sldLayoutIdLst>
  <p:transition advClick="0" advTm="60000"/>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fld id="{FE9C9695-B402-42CA-A1D4-C352405A6A4A}" type="datetime1">
              <a:rPr lang="en-US" smtClean="0">
                <a:solidFill>
                  <a:srgbClr val="000000"/>
                </a:solidFill>
              </a:rPr>
              <a:pPr fontAlgn="base">
                <a:spcBef>
                  <a:spcPct val="0"/>
                </a:spcBef>
                <a:spcAft>
                  <a:spcPct val="0"/>
                </a:spcAft>
              </a:pPr>
              <a:t>11/17/2011</a:t>
            </a:fld>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BAE48DD-0F24-4D10-9E13-1FF487BCAFFC}"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838" r:id="rId1"/>
  </p:sldLayoutIdLst>
  <p:transition advClick="0" advTm="60000"/>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81F84C86-2DEE-4611-8683-CB3BCC6CE3D1}" type="datetimeFigureOut">
              <a:rPr lang="en-US" smtClean="0">
                <a:solidFill>
                  <a:srgbClr val="F0A22E">
                    <a:shade val="75000"/>
                  </a:srgbClr>
                </a:solidFill>
              </a:rPr>
              <a:pPr/>
              <a:t>11/17/2011</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9DB2B98-90A3-45FD-BA06-8100FE7F9699}"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678" r:id="rId1"/>
  </p:sldLayoutIdLst>
  <mc:AlternateContent xmlns:mc="http://schemas.openxmlformats.org/markup-compatibility/2006" xmlns:p14="http://schemas.microsoft.com/office/powerpoint/2010/main">
    <mc:Choice Requires="p14">
      <p:transition spd="slow" p14:dur="59000"/>
    </mc:Choice>
    <mc:Fallback xmlns="">
      <p:transition spd="slow"/>
    </mc:Fallback>
  </mc:AlternateConten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fld id="{FE9C9695-B402-42CA-A1D4-C352405A6A4A}" type="datetime1">
              <a:rPr lang="en-US" smtClean="0">
                <a:solidFill>
                  <a:srgbClr val="000000"/>
                </a:solidFill>
              </a:rPr>
              <a:pPr fontAlgn="base">
                <a:spcBef>
                  <a:spcPct val="0"/>
                </a:spcBef>
                <a:spcAft>
                  <a:spcPct val="0"/>
                </a:spcAft>
              </a:pPr>
              <a:t>11/17/2011</a:t>
            </a:fld>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BAE48DD-0F24-4D10-9E13-1FF487BCAFFC}"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840" r:id="rId1"/>
  </p:sldLayoutIdLst>
  <p:transition advClick="0" advTm="60000"/>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fld id="{FE9C9695-B402-42CA-A1D4-C352405A6A4A}" type="datetime1">
              <a:rPr lang="en-US" smtClean="0">
                <a:solidFill>
                  <a:srgbClr val="000000"/>
                </a:solidFill>
              </a:rPr>
              <a:pPr fontAlgn="base">
                <a:spcBef>
                  <a:spcPct val="0"/>
                </a:spcBef>
                <a:spcAft>
                  <a:spcPct val="0"/>
                </a:spcAft>
              </a:pPr>
              <a:t>11/17/2011</a:t>
            </a:fld>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BAE48DD-0F24-4D10-9E13-1FF487BCAFFC}"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842" r:id="rId1"/>
  </p:sldLayoutIdLst>
  <p:transition advClick="0" advTm="60000"/>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fld id="{FE9C9695-B402-42CA-A1D4-C352405A6A4A}" type="datetime1">
              <a:rPr lang="en-US" smtClean="0">
                <a:solidFill>
                  <a:srgbClr val="000000"/>
                </a:solidFill>
              </a:rPr>
              <a:pPr fontAlgn="base">
                <a:spcBef>
                  <a:spcPct val="0"/>
                </a:spcBef>
                <a:spcAft>
                  <a:spcPct val="0"/>
                </a:spcAft>
              </a:pPr>
              <a:t>11/17/2011</a:t>
            </a:fld>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BAE48DD-0F24-4D10-9E13-1FF487BCAFFC}"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844" r:id="rId1"/>
  </p:sldLayoutIdLst>
  <p:transition advClick="0" advTm="60000"/>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fld id="{FE9C9695-B402-42CA-A1D4-C352405A6A4A}" type="datetime1">
              <a:rPr lang="en-US" smtClean="0">
                <a:solidFill>
                  <a:srgbClr val="000000"/>
                </a:solidFill>
              </a:rPr>
              <a:pPr fontAlgn="base">
                <a:spcBef>
                  <a:spcPct val="0"/>
                </a:spcBef>
                <a:spcAft>
                  <a:spcPct val="0"/>
                </a:spcAft>
              </a:pPr>
              <a:t>11/17/2011</a:t>
            </a:fld>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BAE48DD-0F24-4D10-9E13-1FF487BCAFFC}"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846" r:id="rId1"/>
  </p:sldLayoutIdLst>
  <p:transition advClick="0" advTm="60000"/>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fld id="{FE9C9695-B402-42CA-A1D4-C352405A6A4A}" type="datetime1">
              <a:rPr lang="en-US" smtClean="0">
                <a:solidFill>
                  <a:srgbClr val="000000"/>
                </a:solidFill>
              </a:rPr>
              <a:pPr fontAlgn="base">
                <a:spcBef>
                  <a:spcPct val="0"/>
                </a:spcBef>
                <a:spcAft>
                  <a:spcPct val="0"/>
                </a:spcAft>
              </a:pPr>
              <a:t>11/17/2011</a:t>
            </a:fld>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BAE48DD-0F24-4D10-9E13-1FF487BCAFFC}"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848" r:id="rId1"/>
  </p:sldLayoutIdLst>
  <p:transition advClick="0" advTm="60000"/>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fld id="{FE9C9695-B402-42CA-A1D4-C352405A6A4A}" type="datetime1">
              <a:rPr lang="en-US" smtClean="0">
                <a:solidFill>
                  <a:srgbClr val="000000"/>
                </a:solidFill>
              </a:rPr>
              <a:pPr fontAlgn="base">
                <a:spcBef>
                  <a:spcPct val="0"/>
                </a:spcBef>
                <a:spcAft>
                  <a:spcPct val="0"/>
                </a:spcAft>
              </a:pPr>
              <a:t>11/17/2011</a:t>
            </a:fld>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BAE48DD-0F24-4D10-9E13-1FF487BCAFFC}"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850" r:id="rId1"/>
  </p:sldLayoutIdLst>
  <p:transition advClick="0" advTm="60000"/>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fld id="{FE9C9695-B402-42CA-A1D4-C352405A6A4A}" type="datetime1">
              <a:rPr lang="en-US" smtClean="0">
                <a:solidFill>
                  <a:srgbClr val="000000"/>
                </a:solidFill>
              </a:rPr>
              <a:pPr fontAlgn="base">
                <a:spcBef>
                  <a:spcPct val="0"/>
                </a:spcBef>
                <a:spcAft>
                  <a:spcPct val="0"/>
                </a:spcAft>
              </a:pPr>
              <a:t>11/17/2011</a:t>
            </a:fld>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BAE48DD-0F24-4D10-9E13-1FF487BCAFFC}"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852" r:id="rId1"/>
  </p:sldLayoutIdLst>
  <p:transition advClick="0" advTm="60000"/>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fld id="{FE9C9695-B402-42CA-A1D4-C352405A6A4A}" type="datetime1">
              <a:rPr lang="en-US" smtClean="0">
                <a:solidFill>
                  <a:srgbClr val="000000"/>
                </a:solidFill>
              </a:rPr>
              <a:pPr fontAlgn="base">
                <a:spcBef>
                  <a:spcPct val="0"/>
                </a:spcBef>
                <a:spcAft>
                  <a:spcPct val="0"/>
                </a:spcAft>
              </a:pPr>
              <a:t>11/17/2011</a:t>
            </a:fld>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BAE48DD-0F24-4D10-9E13-1FF487BCAFFC}"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854" r:id="rId1"/>
  </p:sldLayoutIdLst>
  <p:transition advClick="0" advTm="60000"/>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fld id="{FE9C9695-B402-42CA-A1D4-C352405A6A4A}" type="datetime1">
              <a:rPr lang="en-US" smtClean="0">
                <a:solidFill>
                  <a:srgbClr val="000000"/>
                </a:solidFill>
              </a:rPr>
              <a:pPr fontAlgn="base">
                <a:spcBef>
                  <a:spcPct val="0"/>
                </a:spcBef>
                <a:spcAft>
                  <a:spcPct val="0"/>
                </a:spcAft>
              </a:pPr>
              <a:t>11/17/2011</a:t>
            </a:fld>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BAE48DD-0F24-4D10-9E13-1FF487BCAFFC}"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856" r:id="rId1"/>
  </p:sldLayoutIdLst>
  <p:transition advClick="0" advTm="60000"/>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fld id="{FE9C9695-B402-42CA-A1D4-C352405A6A4A}" type="datetime1">
              <a:rPr lang="en-US" smtClean="0">
                <a:solidFill>
                  <a:srgbClr val="000000"/>
                </a:solidFill>
              </a:rPr>
              <a:pPr fontAlgn="base">
                <a:spcBef>
                  <a:spcPct val="0"/>
                </a:spcBef>
                <a:spcAft>
                  <a:spcPct val="0"/>
                </a:spcAft>
              </a:pPr>
              <a:t>11/17/2011</a:t>
            </a:fld>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BAE48DD-0F24-4D10-9E13-1FF487BCAFFC}"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858" r:id="rId1"/>
  </p:sldLayoutIdLst>
  <p:transition advClick="0" advTm="60000"/>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63.tiff"/><Relationship Id="rId2" Type="http://schemas.openxmlformats.org/officeDocument/2006/relationships/image" Target="../media/image62.tiff"/><Relationship Id="rId1" Type="http://schemas.openxmlformats.org/officeDocument/2006/relationships/slideLayout" Target="../slideLayouts/slideLayout83.xml"/></Relationships>
</file>

<file path=ppt/slides/_rels/slide10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5.xml"/><Relationship Id="rId1" Type="http://schemas.openxmlformats.org/officeDocument/2006/relationships/slideLayout" Target="../slideLayouts/slideLayout84.xml"/></Relationships>
</file>

<file path=ppt/slides/_rels/slide10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85.xml"/></Relationships>
</file>

<file path=ppt/slides/_rels/slide10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86.xml"/></Relationships>
</file>

<file path=ppt/slides/_rels/slide104.xml.rels><?xml version="1.0" encoding="UTF-8" standalone="yes"?>
<Relationships xmlns="http://schemas.openxmlformats.org/package/2006/relationships"><Relationship Id="rId2" Type="http://schemas.openxmlformats.org/officeDocument/2006/relationships/image" Target="../media/image68.tiff"/><Relationship Id="rId1" Type="http://schemas.openxmlformats.org/officeDocument/2006/relationships/slideLayout" Target="../slideLayouts/slideLayout87.xml"/></Relationships>
</file>

<file path=ppt/slides/_rels/slide10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88.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0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9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1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94.xml"/></Relationships>
</file>

<file path=ppt/slides/_rels/slide11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95.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11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96.xml"/><Relationship Id="rId4" Type="http://schemas.openxmlformats.org/officeDocument/2006/relationships/image" Target="../media/image79.png"/></Relationships>
</file>

<file path=ppt/slides/_rels/slide11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97.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11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98.xml"/><Relationship Id="rId5" Type="http://schemas.openxmlformats.org/officeDocument/2006/relationships/image" Target="../media/image88.png"/><Relationship Id="rId4" Type="http://schemas.openxmlformats.org/officeDocument/2006/relationships/image" Target="../media/image87.png"/></Relationships>
</file>

<file path=ppt/slides/_rels/slide116.xml.rels><?xml version="1.0" encoding="UTF-8" standalone="yes"?>
<Relationships xmlns="http://schemas.openxmlformats.org/package/2006/relationships"><Relationship Id="rId2" Type="http://schemas.openxmlformats.org/officeDocument/2006/relationships/hyperlink" Target="http://mobisocial.stanford.edu/groupgenie" TargetMode="External"/><Relationship Id="rId1" Type="http://schemas.openxmlformats.org/officeDocument/2006/relationships/slideLayout" Target="../slideLayouts/slideLayout99.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hyperlink" Target="http://www.cs.utexas.edu/~shmat/courses/cs395t_fall04/brickell.ppt" TargetMode="External"/><Relationship Id="rId2" Type="http://schemas.openxmlformats.org/officeDocument/2006/relationships/hyperlink" Target="http://www.todaysengineer.org/2003/Oct/data-mining.asp" TargetMode="Externa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2" Type="http://schemas.openxmlformats.org/officeDocument/2006/relationships/hyperlink" Target="http://en.wikipedia.org/wiki/Bayesian_spam_filtering" TargetMode="External"/><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10.xml"/><Relationship Id="rId1" Type="http://schemas.openxmlformats.org/officeDocument/2006/relationships/slideLayout" Target="../slideLayouts/slideLayout32.xml"/><Relationship Id="rId5" Type="http://schemas.openxmlformats.org/officeDocument/2006/relationships/slide" Target="slide14.xml"/><Relationship Id="rId4" Type="http://schemas.openxmlformats.org/officeDocument/2006/relationships/slide" Target="slide13.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6.xml"/></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38.png"/><Relationship Id="rId1" Type="http://schemas.openxmlformats.org/officeDocument/2006/relationships/slideLayout" Target="../slideLayouts/slideLayout3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0.xml"/></Relationships>
</file>

<file path=ppt/slides/_rels/slide5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1.xml"/></Relationships>
</file>

<file path=ppt/slides/_rels/slide5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41.jpeg"/><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6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6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67.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3.xml"/></Relationships>
</file>

<file path=ppt/slides/_rels/slide7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54.xml"/></Relationships>
</file>

<file path=ppt/slides/_rels/slide7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55.xml"/></Relationships>
</file>

<file path=ppt/slides/_rels/slide7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56.xml"/></Relationships>
</file>

<file path=ppt/slides/_rels/slide7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57.xml"/></Relationships>
</file>

<file path=ppt/slides/_rels/slide7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58.xml"/></Relationships>
</file>

<file path=ppt/slides/_rels/slide7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59.xml"/></Relationships>
</file>

<file path=ppt/slides/_rels/slide7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60.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63.xml"/></Relationships>
</file>

<file path=ppt/slides/_rels/slide8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64.xml"/><Relationship Id="rId5" Type="http://schemas.openxmlformats.org/officeDocument/2006/relationships/image" Target="../media/image50.jpeg"/><Relationship Id="rId4" Type="http://schemas.openxmlformats.org/officeDocument/2006/relationships/image" Target="../media/image49.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8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8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3.xml"/></Relationships>
</file>

<file path=ppt/slides/_rels/slide9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4.xml"/></Relationships>
</file>

<file path=ppt/slides/_rels/slide9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75.xml"/></Relationships>
</file>

<file path=ppt/slides/_rels/slide9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7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9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9.png"/><Relationship Id="rId1" Type="http://schemas.openxmlformats.org/officeDocument/2006/relationships/slideLayout" Target="../slideLayouts/slideLayout7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3.xml"/><Relationship Id="rId1" Type="http://schemas.openxmlformats.org/officeDocument/2006/relationships/slideLayout" Target="../slideLayouts/slideLayout80.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1.xml"/></Relationships>
</file>

<file path=ppt/slides/_rels/slide9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8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792162"/>
          </a:xfrm>
        </p:spPr>
        <p:txBody>
          <a:bodyPr/>
          <a:lstStyle/>
          <a:p>
            <a:r>
              <a:rPr lang="en-US" sz="2600" i="1" dirty="0" smtClean="0">
                <a:solidFill>
                  <a:srgbClr val="FF0000"/>
                </a:solidFill>
              </a:rPr>
              <a:t>Something Interesting About Finding Something Interesting</a:t>
            </a:r>
            <a:br>
              <a:rPr lang="en-US" sz="2600" i="1" dirty="0" smtClean="0">
                <a:solidFill>
                  <a:srgbClr val="FF0000"/>
                </a:solidFill>
              </a:rPr>
            </a:br>
            <a:r>
              <a:rPr lang="en-US" sz="2200" dirty="0" smtClean="0">
                <a:solidFill>
                  <a:srgbClr val="FF0000"/>
                </a:solidFill>
              </a:rPr>
              <a:t>COSC 6335 Student Presentations on Nov. 17, 2011</a:t>
            </a:r>
            <a:endParaRPr lang="en-US" sz="2200" dirty="0">
              <a:solidFill>
                <a:srgbClr val="FF0000"/>
              </a:solidFill>
            </a:endParaRPr>
          </a:p>
        </p:txBody>
      </p:sp>
      <p:sp>
        <p:nvSpPr>
          <p:cNvPr id="3" name="Content Placeholder 2"/>
          <p:cNvSpPr>
            <a:spLocks noGrp="1"/>
          </p:cNvSpPr>
          <p:nvPr>
            <p:ph idx="1"/>
          </p:nvPr>
        </p:nvSpPr>
        <p:spPr>
          <a:xfrm>
            <a:off x="0" y="990600"/>
            <a:ext cx="9144000" cy="4983163"/>
          </a:xfrm>
        </p:spPr>
        <p:txBody>
          <a:bodyPr/>
          <a:lstStyle/>
          <a:p>
            <a:pPr marL="0" indent="0">
              <a:spcBef>
                <a:spcPts val="0"/>
              </a:spcBef>
              <a:buNone/>
            </a:pPr>
            <a:r>
              <a:rPr lang="en-US" sz="1500" b="1" dirty="0"/>
              <a:t>[Group1</a:t>
            </a:r>
            <a:r>
              <a:rPr lang="en-US" sz="1500" dirty="0"/>
              <a:t>] </a:t>
            </a:r>
            <a:r>
              <a:rPr lang="en-US" sz="1500" dirty="0" err="1"/>
              <a:t>Amalaman,Paul</a:t>
            </a:r>
            <a:r>
              <a:rPr lang="en-US" sz="1500" dirty="0"/>
              <a:t> </a:t>
            </a:r>
            <a:r>
              <a:rPr lang="en-US" sz="1500" dirty="0" err="1"/>
              <a:t>Koutoua</a:t>
            </a:r>
            <a:r>
              <a:rPr lang="en-US" sz="1500" dirty="0"/>
              <a:t>; </a:t>
            </a:r>
            <a:r>
              <a:rPr lang="en-US" sz="1500" dirty="0" err="1"/>
              <a:t>Joshi,Sushil</a:t>
            </a:r>
            <a:r>
              <a:rPr lang="en-US" sz="1500" dirty="0"/>
              <a:t>; </a:t>
            </a:r>
            <a:r>
              <a:rPr lang="en-US" sz="1500" dirty="0" err="1"/>
              <a:t>Kampalli</a:t>
            </a:r>
            <a:r>
              <a:rPr lang="en-US" sz="1500" dirty="0"/>
              <a:t> </a:t>
            </a:r>
            <a:r>
              <a:rPr lang="en-US" sz="1500" dirty="0" err="1"/>
              <a:t>Santhamurthy,Divya</a:t>
            </a:r>
            <a:r>
              <a:rPr lang="en-US" sz="1500" dirty="0"/>
              <a:t> </a:t>
            </a:r>
            <a:r>
              <a:rPr lang="en-US" sz="1500" dirty="0" err="1"/>
              <a:t>Durga</a:t>
            </a:r>
            <a:r>
              <a:rPr lang="en-US" sz="1500" dirty="0"/>
              <a:t>: </a:t>
            </a:r>
            <a:r>
              <a:rPr lang="en-US" sz="1500" i="1" dirty="0"/>
              <a:t>A Study on Data Pre-processing for Mining the Global Terrorism Database</a:t>
            </a:r>
            <a:r>
              <a:rPr lang="en-US" sz="1500" i="1" dirty="0" smtClean="0"/>
              <a:t>.</a:t>
            </a:r>
            <a:r>
              <a:rPr lang="en-US" sz="1500" dirty="0"/>
              <a:t> </a:t>
            </a:r>
            <a:endParaRPr lang="en-US" sz="1500" dirty="0" smtClean="0"/>
          </a:p>
          <a:p>
            <a:pPr marL="0" indent="0">
              <a:spcBef>
                <a:spcPts val="0"/>
              </a:spcBef>
              <a:buNone/>
            </a:pPr>
            <a:endParaRPr lang="en-US" sz="1500" dirty="0"/>
          </a:p>
          <a:p>
            <a:pPr marL="0" indent="0">
              <a:spcBef>
                <a:spcPts val="0"/>
              </a:spcBef>
              <a:buNone/>
            </a:pPr>
            <a:r>
              <a:rPr lang="en-US" sz="1500" b="1" dirty="0" smtClean="0"/>
              <a:t>[</a:t>
            </a:r>
            <a:r>
              <a:rPr lang="en-US" sz="1500" b="1" dirty="0"/>
              <a:t>Group2</a:t>
            </a:r>
            <a:r>
              <a:rPr lang="en-US" sz="1500" dirty="0"/>
              <a:t>] </a:t>
            </a:r>
            <a:r>
              <a:rPr lang="en-US" sz="1500" dirty="0" err="1"/>
              <a:t>Anurag,Ananya</a:t>
            </a:r>
            <a:r>
              <a:rPr lang="en-US" sz="1500" dirty="0"/>
              <a:t>; Dotson </a:t>
            </a:r>
            <a:r>
              <a:rPr lang="en-US" sz="1500" dirty="0" err="1"/>
              <a:t>Jr,Ulysses</a:t>
            </a:r>
            <a:r>
              <a:rPr lang="en-US" sz="1500" dirty="0"/>
              <a:t> Sidney; </a:t>
            </a:r>
            <a:r>
              <a:rPr lang="en-US" sz="1500" dirty="0" err="1"/>
              <a:t>Edamalapati,Raghavendra</a:t>
            </a:r>
            <a:r>
              <a:rPr lang="en-US" sz="1500" dirty="0"/>
              <a:t> </a:t>
            </a:r>
            <a:r>
              <a:rPr lang="en-US" sz="1500" dirty="0" err="1"/>
              <a:t>Rao</a:t>
            </a:r>
            <a:r>
              <a:rPr lang="en-US" sz="1500" dirty="0"/>
              <a:t>; </a:t>
            </a:r>
          </a:p>
          <a:p>
            <a:pPr marL="0" indent="0">
              <a:spcBef>
                <a:spcPts val="0"/>
              </a:spcBef>
              <a:buNone/>
            </a:pPr>
            <a:r>
              <a:rPr lang="en-US" sz="1500" dirty="0"/>
              <a:t>Francis </a:t>
            </a:r>
            <a:r>
              <a:rPr lang="en-US" sz="1500" dirty="0" err="1"/>
              <a:t>Xavier,John</a:t>
            </a:r>
            <a:r>
              <a:rPr lang="en-US" sz="1500" dirty="0"/>
              <a:t> </a:t>
            </a:r>
            <a:r>
              <a:rPr lang="en-US" sz="1500" dirty="0" err="1"/>
              <a:t>Brentan</a:t>
            </a:r>
            <a:r>
              <a:rPr lang="en-US" sz="1500" dirty="0"/>
              <a:t>: </a:t>
            </a:r>
            <a:r>
              <a:rPr lang="en-US" sz="1500" i="1" dirty="0"/>
              <a:t>Hide and Seek: Privacy Preserving Data Mining</a:t>
            </a:r>
            <a:r>
              <a:rPr lang="en-US" sz="1500" i="1" dirty="0" smtClean="0"/>
              <a:t>.</a:t>
            </a:r>
          </a:p>
          <a:p>
            <a:pPr marL="0" indent="0">
              <a:spcBef>
                <a:spcPts val="0"/>
              </a:spcBef>
              <a:buNone/>
            </a:pPr>
            <a:endParaRPr lang="en-US" sz="1500" dirty="0"/>
          </a:p>
          <a:p>
            <a:pPr marL="0" indent="0">
              <a:spcBef>
                <a:spcPts val="0"/>
              </a:spcBef>
              <a:buNone/>
            </a:pPr>
            <a:r>
              <a:rPr lang="en-US" sz="1500" b="1" dirty="0"/>
              <a:t>[Group3</a:t>
            </a:r>
            <a:r>
              <a:rPr lang="en-US" sz="1500" dirty="0"/>
              <a:t>] </a:t>
            </a:r>
            <a:r>
              <a:rPr lang="en-US" sz="1500" dirty="0" err="1"/>
              <a:t>Arun,Balakrishna</a:t>
            </a:r>
            <a:r>
              <a:rPr lang="en-US" sz="1500" dirty="0"/>
              <a:t> </a:t>
            </a:r>
            <a:r>
              <a:rPr lang="en-US" sz="1500" dirty="0" err="1"/>
              <a:t>Sarathy</a:t>
            </a:r>
            <a:r>
              <a:rPr lang="en-US" sz="1500" dirty="0"/>
              <a:t>; </a:t>
            </a:r>
            <a:r>
              <a:rPr lang="en-US" sz="1500" dirty="0" err="1"/>
              <a:t>Asodekar,Pallavi</a:t>
            </a:r>
            <a:r>
              <a:rPr lang="en-US" sz="1500" dirty="0"/>
              <a:t>; </a:t>
            </a:r>
            <a:r>
              <a:rPr lang="en-US" sz="1500" dirty="0" err="1"/>
              <a:t>Chilukuri,Brundavan</a:t>
            </a:r>
            <a:r>
              <a:rPr lang="en-US" sz="1500" dirty="0"/>
              <a:t>; </a:t>
            </a:r>
            <a:r>
              <a:rPr lang="en-US" sz="1500" dirty="0" err="1"/>
              <a:t>Nalan</a:t>
            </a:r>
            <a:r>
              <a:rPr lang="en-US" sz="1500" dirty="0"/>
              <a:t> </a:t>
            </a:r>
            <a:r>
              <a:rPr lang="en-US" sz="1500" dirty="0" err="1"/>
              <a:t>Chakravarthy,Vidya</a:t>
            </a:r>
            <a:r>
              <a:rPr lang="en-US" sz="1500" dirty="0"/>
              <a:t> </a:t>
            </a:r>
            <a:r>
              <a:rPr lang="en-US" sz="1500" dirty="0" err="1"/>
              <a:t>Thirumalai</a:t>
            </a:r>
            <a:r>
              <a:rPr lang="en-US" sz="1500" dirty="0"/>
              <a:t>: </a:t>
            </a:r>
            <a:r>
              <a:rPr lang="en-US" sz="1500" i="1" dirty="0"/>
              <a:t>Spam Filtering using Classification.</a:t>
            </a:r>
            <a:endParaRPr lang="en-US" sz="1500" dirty="0"/>
          </a:p>
          <a:p>
            <a:pPr marL="0" indent="0">
              <a:spcBef>
                <a:spcPts val="0"/>
              </a:spcBef>
              <a:buNone/>
            </a:pPr>
            <a:r>
              <a:rPr lang="en-US" sz="1500" dirty="0"/>
              <a:t> </a:t>
            </a:r>
          </a:p>
          <a:p>
            <a:pPr marL="0" indent="0">
              <a:spcBef>
                <a:spcPts val="0"/>
              </a:spcBef>
              <a:buNone/>
            </a:pPr>
            <a:r>
              <a:rPr lang="en-US" sz="1500" b="1" dirty="0"/>
              <a:t>[Group4</a:t>
            </a:r>
            <a:r>
              <a:rPr lang="en-US" sz="1500" dirty="0"/>
              <a:t>] </a:t>
            </a:r>
            <a:r>
              <a:rPr lang="en-US" sz="1500" dirty="0" err="1"/>
              <a:t>Chohan,Gaurav</a:t>
            </a:r>
            <a:r>
              <a:rPr lang="en-US" sz="1500" dirty="0"/>
              <a:t>; </a:t>
            </a:r>
            <a:r>
              <a:rPr lang="en-US" sz="1500" dirty="0" err="1"/>
              <a:t>Veerappan,Vaduganathan</a:t>
            </a:r>
            <a:r>
              <a:rPr lang="en-US" sz="1500" dirty="0"/>
              <a:t>; </a:t>
            </a:r>
            <a:r>
              <a:rPr lang="en-US" sz="1500" dirty="0" err="1"/>
              <a:t>Wang,Ning</a:t>
            </a:r>
            <a:r>
              <a:rPr lang="en-US" sz="1500" dirty="0"/>
              <a:t>; </a:t>
            </a:r>
            <a:r>
              <a:rPr lang="en-US" sz="1500" dirty="0" err="1"/>
              <a:t>Wen,Xi</a:t>
            </a:r>
            <a:r>
              <a:rPr lang="en-US" sz="1500" dirty="0"/>
              <a:t>: </a:t>
            </a:r>
            <a:r>
              <a:rPr lang="en-US" sz="1500" i="1" dirty="0"/>
              <a:t>Temporal Data Mining with Up-to-date Pattern Trees.</a:t>
            </a:r>
            <a:endParaRPr lang="en-US" sz="1500" dirty="0"/>
          </a:p>
          <a:p>
            <a:pPr marL="0" indent="0">
              <a:spcBef>
                <a:spcPts val="0"/>
              </a:spcBef>
              <a:buNone/>
            </a:pPr>
            <a:r>
              <a:rPr lang="en-US" sz="1500" dirty="0"/>
              <a:t> </a:t>
            </a:r>
          </a:p>
          <a:p>
            <a:pPr marL="0" indent="0">
              <a:spcBef>
                <a:spcPts val="0"/>
              </a:spcBef>
              <a:buNone/>
            </a:pPr>
            <a:r>
              <a:rPr lang="en-US" sz="1500" b="1" dirty="0"/>
              <a:t>[Group5</a:t>
            </a:r>
            <a:r>
              <a:rPr lang="en-US" sz="1500" dirty="0"/>
              <a:t>] </a:t>
            </a:r>
            <a:r>
              <a:rPr lang="en-US" sz="1500" dirty="0" err="1"/>
              <a:t>Conjeepuramkrishnamoorthy,Manasee</a:t>
            </a:r>
            <a:r>
              <a:rPr lang="en-US" sz="1500" dirty="0"/>
              <a:t>; </a:t>
            </a:r>
            <a:r>
              <a:rPr lang="en-US" sz="1500" dirty="0" err="1"/>
              <a:t>Gondu,Ananth</a:t>
            </a:r>
            <a:r>
              <a:rPr lang="en-US" sz="1500" dirty="0"/>
              <a:t> Kumar; Hernandez </a:t>
            </a:r>
            <a:r>
              <a:rPr lang="en-US" sz="1500" dirty="0" err="1"/>
              <a:t>Herrera,Paul</a:t>
            </a:r>
            <a:r>
              <a:rPr lang="en-US" sz="1500" dirty="0"/>
              <a:t>; </a:t>
            </a:r>
            <a:r>
              <a:rPr lang="en-US" sz="1500" dirty="0" err="1"/>
              <a:t>Kao,Hsu</a:t>
            </a:r>
            <a:r>
              <a:rPr lang="en-US" sz="1500" dirty="0"/>
              <a:t>-Wan: </a:t>
            </a:r>
            <a:r>
              <a:rPr lang="en-US" sz="1500" i="1" dirty="0"/>
              <a:t>Data Mining in Social Networks—Emotion Analysis and Applications.</a:t>
            </a:r>
            <a:endParaRPr lang="en-US" sz="1500" dirty="0"/>
          </a:p>
          <a:p>
            <a:pPr marL="0" indent="0">
              <a:spcBef>
                <a:spcPts val="0"/>
              </a:spcBef>
              <a:buNone/>
            </a:pPr>
            <a:r>
              <a:rPr lang="en-US" sz="1500" i="1" dirty="0"/>
              <a:t> </a:t>
            </a:r>
            <a:endParaRPr lang="en-US" sz="1500" dirty="0"/>
          </a:p>
          <a:p>
            <a:pPr marL="0" indent="0">
              <a:spcBef>
                <a:spcPts val="0"/>
              </a:spcBef>
              <a:buNone/>
            </a:pPr>
            <a:r>
              <a:rPr lang="en-US" sz="1500" b="1" dirty="0"/>
              <a:t>[Group6</a:t>
            </a:r>
            <a:r>
              <a:rPr lang="en-US" sz="1500" dirty="0"/>
              <a:t>] </a:t>
            </a:r>
            <a:r>
              <a:rPr lang="en-US" sz="1500" dirty="0" err="1"/>
              <a:t>Kethamakka,Uma</a:t>
            </a:r>
            <a:r>
              <a:rPr lang="en-US" sz="1500" dirty="0"/>
              <a:t> Shankar </a:t>
            </a:r>
            <a:r>
              <a:rPr lang="en-US" sz="1500" dirty="0" err="1"/>
              <a:t>Koushik</a:t>
            </a:r>
            <a:r>
              <a:rPr lang="en-US" sz="1500" dirty="0"/>
              <a:t>; </a:t>
            </a:r>
            <a:r>
              <a:rPr lang="en-US" sz="1500" dirty="0" err="1"/>
              <a:t>Komma,Gayathri</a:t>
            </a:r>
            <a:r>
              <a:rPr lang="en-US" sz="1500" dirty="0"/>
              <a:t>; </a:t>
            </a:r>
            <a:r>
              <a:rPr lang="en-US" sz="1500" dirty="0" err="1"/>
              <a:t>Xi,Chen</a:t>
            </a:r>
            <a:r>
              <a:rPr lang="en-US" sz="1500" dirty="0"/>
              <a:t>; </a:t>
            </a:r>
            <a:r>
              <a:rPr lang="en-US" sz="1500" dirty="0" err="1"/>
              <a:t>Zhu,Rui</a:t>
            </a:r>
            <a:r>
              <a:rPr lang="en-US" sz="1500" dirty="0"/>
              <a:t>: </a:t>
            </a:r>
            <a:r>
              <a:rPr lang="en-US" sz="1500" i="1" dirty="0"/>
              <a:t>Clustering by Passing Messages Between Data Points.</a:t>
            </a:r>
            <a:endParaRPr lang="en-US" sz="1500" dirty="0"/>
          </a:p>
          <a:p>
            <a:pPr marL="0" indent="0">
              <a:spcBef>
                <a:spcPts val="0"/>
              </a:spcBef>
              <a:buNone/>
            </a:pPr>
            <a:r>
              <a:rPr lang="en-US" sz="1500" dirty="0"/>
              <a:t> </a:t>
            </a:r>
          </a:p>
          <a:p>
            <a:pPr marL="0" indent="0">
              <a:spcBef>
                <a:spcPts val="0"/>
              </a:spcBef>
              <a:buNone/>
            </a:pPr>
            <a:r>
              <a:rPr lang="en-US" sz="1500" b="1" dirty="0"/>
              <a:t>[Group7</a:t>
            </a:r>
            <a:r>
              <a:rPr lang="en-US" sz="1500" dirty="0"/>
              <a:t>] </a:t>
            </a:r>
            <a:r>
              <a:rPr lang="en-US" sz="1500" dirty="0" err="1"/>
              <a:t>Marathe,Deepti</a:t>
            </a:r>
            <a:r>
              <a:rPr lang="en-US" sz="1500" dirty="0"/>
              <a:t> A; </a:t>
            </a:r>
            <a:r>
              <a:rPr lang="en-US" sz="1500" dirty="0" err="1"/>
              <a:t>Mauricio,Aura</a:t>
            </a:r>
            <a:r>
              <a:rPr lang="en-US" sz="1500" dirty="0"/>
              <a:t> Elvira; </a:t>
            </a:r>
            <a:r>
              <a:rPr lang="en-US" sz="1500" dirty="0" err="1"/>
              <a:t>Souran,Malvika</a:t>
            </a:r>
            <a:r>
              <a:rPr lang="en-US" sz="1500" dirty="0"/>
              <a:t>; </a:t>
            </a:r>
            <a:r>
              <a:rPr lang="en-US" sz="1500" dirty="0" err="1"/>
              <a:t>Vanegas,Carlos</a:t>
            </a:r>
            <a:r>
              <a:rPr lang="en-US" sz="1500" dirty="0"/>
              <a:t> R: </a:t>
            </a:r>
            <a:r>
              <a:rPr lang="en-US" sz="1500" i="1" dirty="0"/>
              <a:t>The Wisdom of Crowds.</a:t>
            </a:r>
            <a:endParaRPr lang="en-US" sz="1500" dirty="0"/>
          </a:p>
          <a:p>
            <a:pPr marL="0" indent="0">
              <a:spcBef>
                <a:spcPts val="0"/>
              </a:spcBef>
              <a:buNone/>
            </a:pPr>
            <a:r>
              <a:rPr lang="en-US" sz="1500" dirty="0"/>
              <a:t> </a:t>
            </a:r>
          </a:p>
          <a:p>
            <a:pPr marL="0" indent="0">
              <a:spcBef>
                <a:spcPts val="0"/>
              </a:spcBef>
              <a:buNone/>
            </a:pPr>
            <a:r>
              <a:rPr lang="en-US" sz="1500" b="1" dirty="0"/>
              <a:t>[Group8</a:t>
            </a:r>
            <a:r>
              <a:rPr lang="en-US" sz="1500" dirty="0"/>
              <a:t>] </a:t>
            </a:r>
            <a:r>
              <a:rPr lang="en-US" sz="1500" dirty="0" err="1"/>
              <a:t>Mohanam,Naveen</a:t>
            </a:r>
            <a:r>
              <a:rPr lang="en-US" sz="1500" dirty="0"/>
              <a:t>; </a:t>
            </a:r>
            <a:r>
              <a:rPr lang="en-US" sz="1500" dirty="0" err="1"/>
              <a:t>Nyshadham,Harshanand</a:t>
            </a:r>
            <a:r>
              <a:rPr lang="en-US" sz="1500" dirty="0"/>
              <a:t>; </a:t>
            </a:r>
            <a:r>
              <a:rPr lang="en-US" sz="1500" dirty="0" err="1"/>
              <a:t>Poolla,Veda</a:t>
            </a:r>
            <a:r>
              <a:rPr lang="en-US" sz="1500" dirty="0"/>
              <a:t> </a:t>
            </a:r>
            <a:r>
              <a:rPr lang="en-US" sz="1500" dirty="0" err="1"/>
              <a:t>Shruthi</a:t>
            </a:r>
            <a:r>
              <a:rPr lang="en-US" sz="1500" dirty="0"/>
              <a:t>; </a:t>
            </a:r>
            <a:r>
              <a:rPr lang="en-US" sz="1500" dirty="0" err="1"/>
              <a:t>Siga,Dedeepya</a:t>
            </a:r>
            <a:r>
              <a:rPr lang="en-US" sz="1500" dirty="0"/>
              <a:t>:  </a:t>
            </a:r>
            <a:r>
              <a:rPr lang="en-US" sz="1500" i="1" dirty="0"/>
              <a:t>Finding Social Topologies Based on the Emails sent and Photo Tags in Social Networking Sites.</a:t>
            </a:r>
            <a:endParaRPr lang="en-US" sz="1500" dirty="0"/>
          </a:p>
          <a:p>
            <a:pPr>
              <a:spcBef>
                <a:spcPts val="0"/>
              </a:spcBef>
            </a:pPr>
            <a:endParaRPr lang="en-US" sz="1500" dirty="0"/>
          </a:p>
        </p:txBody>
      </p:sp>
    </p:spTree>
    <p:extLst>
      <p:ext uri="{BB962C8B-B14F-4D97-AF65-F5344CB8AC3E}">
        <p14:creationId xmlns:p14="http://schemas.microsoft.com/office/powerpoint/2010/main" val="3535606978"/>
      </p:ext>
    </p:extLst>
  </p:cSld>
  <p:clrMapOvr>
    <a:masterClrMapping/>
  </p:clrMapOvr>
  <p:transition advClick="0" advTm="6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Eliminating Outliers</a:t>
            </a:r>
          </a:p>
        </p:txBody>
      </p:sp>
      <p:sp>
        <p:nvSpPr>
          <p:cNvPr id="10243" name="Content Placeholder 2"/>
          <p:cNvSpPr>
            <a:spLocks noGrp="1"/>
          </p:cNvSpPr>
          <p:nvPr>
            <p:ph idx="1"/>
          </p:nvPr>
        </p:nvSpPr>
        <p:spPr/>
        <p:txBody>
          <a:bodyPr/>
          <a:lstStyle/>
          <a:p>
            <a:r>
              <a:rPr lang="en-US" smtClean="0">
                <a:solidFill>
                  <a:schemeClr val="bg1"/>
                </a:solidFill>
              </a:rPr>
              <a:t>Clustering-groups attribute values, detects and removes outliers</a:t>
            </a:r>
          </a:p>
          <a:p>
            <a:endParaRPr lang="en-US" smtClean="0">
              <a:solidFill>
                <a:schemeClr val="bg1"/>
              </a:solidFill>
            </a:endParaRPr>
          </a:p>
          <a:p>
            <a:r>
              <a:rPr lang="en-US" smtClean="0">
                <a:solidFill>
                  <a:schemeClr val="bg1"/>
                </a:solidFill>
              </a:rPr>
              <a:t>Binning- sorts attribute values and partitions into bins;</a:t>
            </a:r>
          </a:p>
          <a:p>
            <a:endParaRPr lang="en-US" smtClean="0">
              <a:solidFill>
                <a:schemeClr val="bg1"/>
              </a:solidFill>
            </a:endParaRPr>
          </a:p>
          <a:p>
            <a:r>
              <a:rPr lang="en-US" smtClean="0">
                <a:solidFill>
                  <a:schemeClr val="bg1"/>
                </a:solidFill>
              </a:rPr>
              <a:t>Regression-smoothes data by using regression functions.</a:t>
            </a:r>
          </a:p>
          <a:p>
            <a:endParaRPr lang="en-US" smtClean="0">
              <a:solidFill>
                <a:schemeClr val="bg1"/>
              </a:solidFill>
            </a:endParaRPr>
          </a:p>
          <a:p>
            <a:endParaRPr lang="en-US" smtClean="0">
              <a:solidFill>
                <a:schemeClr val="bg1"/>
              </a:solidFill>
            </a:endParaRPr>
          </a:p>
        </p:txBody>
      </p:sp>
      <p:sp>
        <p:nvSpPr>
          <p:cNvPr id="2" name="Slide Number Placeholder 1"/>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3CC371A-2D75-4F07-A4ED-39BD8BF29B01}" type="slidenum">
              <a:rPr lang="en-US">
                <a:solidFill>
                  <a:srgbClr val="898989"/>
                </a:solidFill>
                <a:latin typeface="Calibri" pitchFamily="34" charset="0"/>
              </a:rPr>
              <a:pPr eaLnBrk="1" hangingPunct="1"/>
              <a:t>10</a:t>
            </a:fld>
            <a:endParaRPr lang="en-US">
              <a:solidFill>
                <a:srgbClr val="898989"/>
              </a:solidFill>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2000"/>
    </mc:Choice>
    <mc:Fallback xmlns="">
      <p:transition spd="slow" advTm="32000"/>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elements for a wise crowd</a:t>
            </a:r>
          </a:p>
        </p:txBody>
      </p:sp>
      <p:sp>
        <p:nvSpPr>
          <p:cNvPr id="29699" name="Content Placeholder 3"/>
          <p:cNvSpPr>
            <a:spLocks noGrp="1"/>
          </p:cNvSpPr>
          <p:nvPr>
            <p:ph sz="half" idx="1"/>
          </p:nvPr>
        </p:nvSpPr>
        <p:spPr>
          <a:xfrm>
            <a:off x="914400" y="1966913"/>
            <a:ext cx="3565525" cy="4056062"/>
          </a:xfrm>
        </p:spPr>
        <p:txBody>
          <a:bodyPr/>
          <a:lstStyle/>
          <a:p>
            <a:r>
              <a:rPr lang="en-US" sz="2800" smtClean="0"/>
              <a:t>diversity</a:t>
            </a:r>
          </a:p>
          <a:p>
            <a:r>
              <a:rPr lang="en-US" sz="2800" smtClean="0"/>
              <a:t>independence</a:t>
            </a:r>
          </a:p>
        </p:txBody>
      </p:sp>
      <p:sp>
        <p:nvSpPr>
          <p:cNvPr id="29700" name="Content Placeholder 3"/>
          <p:cNvSpPr>
            <a:spLocks noGrp="1"/>
          </p:cNvSpPr>
          <p:nvPr>
            <p:ph sz="half" idx="1"/>
          </p:nvPr>
        </p:nvSpPr>
        <p:spPr>
          <a:xfrm>
            <a:off x="4743450" y="1966913"/>
            <a:ext cx="3567113" cy="4056062"/>
          </a:xfrm>
        </p:spPr>
        <p:txBody>
          <a:bodyPr/>
          <a:lstStyle/>
          <a:p>
            <a:r>
              <a:rPr lang="en-US" sz="2800" smtClean="0"/>
              <a:t>decentralization</a:t>
            </a:r>
          </a:p>
          <a:p>
            <a:r>
              <a:rPr lang="en-US" sz="2800" smtClean="0"/>
              <a:t>aggregation</a:t>
            </a:r>
          </a:p>
          <a:p>
            <a:endParaRPr lang="en-US" sz="2800"/>
          </a:p>
        </p:txBody>
      </p:sp>
      <p:grpSp>
        <p:nvGrpSpPr>
          <p:cNvPr id="3" name="Group 13"/>
          <p:cNvGrpSpPr/>
          <p:nvPr/>
        </p:nvGrpSpPr>
        <p:grpSpPr>
          <a:xfrm>
            <a:off x="1240816" y="3999114"/>
            <a:ext cx="6775671" cy="2348598"/>
            <a:chOff x="1240816" y="3999114"/>
            <a:chExt cx="6775671" cy="2348598"/>
          </a:xfrm>
          <a:effectLst>
            <a:outerShdw blurRad="50800" dist="38100" dir="2700000">
              <a:srgbClr val="000000">
                <a:alpha val="43000"/>
              </a:srgbClr>
            </a:outerShdw>
          </a:effectLst>
        </p:grpSpPr>
        <p:pic>
          <p:nvPicPr>
            <p:cNvPr id="9" name="Picture 8"/>
            <p:cNvPicPr>
              <a:picLocks noChangeAspect="1"/>
            </p:cNvPicPr>
            <p:nvPr/>
          </p:nvPicPr>
          <p:blipFill>
            <a:blip r:embed="rId2">
              <a:alphaModFix amt="66000"/>
            </a:blip>
            <a:stretch>
              <a:fillRect/>
            </a:stretch>
          </p:blipFill>
          <p:spPr>
            <a:xfrm>
              <a:off x="4631052" y="4002440"/>
              <a:ext cx="3385435" cy="2345272"/>
            </a:xfrm>
            <a:prstGeom prst="rect">
              <a:avLst/>
            </a:prstGeom>
            <a:noFill/>
            <a:ln w="38100" cap="sq">
              <a:noFill/>
              <a:prstDash val="solid"/>
              <a:miter lim="800000"/>
            </a:ln>
            <a:effectLst/>
          </p:spPr>
        </p:pic>
        <p:pic>
          <p:nvPicPr>
            <p:cNvPr id="12" name="Picture 11"/>
            <p:cNvPicPr>
              <a:picLocks noChangeAspect="1"/>
            </p:cNvPicPr>
            <p:nvPr/>
          </p:nvPicPr>
          <p:blipFill>
            <a:blip r:embed="rId3">
              <a:alphaModFix amt="66000"/>
            </a:blip>
            <a:stretch>
              <a:fillRect/>
            </a:stretch>
          </p:blipFill>
          <p:spPr>
            <a:xfrm>
              <a:off x="1240816" y="3999114"/>
              <a:ext cx="3390236" cy="2348598"/>
            </a:xfrm>
            <a:prstGeom prst="rect">
              <a:avLst/>
            </a:prstGeom>
          </p:spPr>
        </p:pic>
      </p:grpSp>
    </p:spTree>
  </p:cSld>
  <p:clrMapOvr>
    <a:masterClrMapping/>
  </p:clrMapOvr>
  <p:transition advTm="60000"/>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p:txBody>
          <a:bodyPr/>
          <a:lstStyle/>
          <a:p>
            <a:r>
              <a:rPr lang="en-US" smtClean="0"/>
              <a:t>wisdom of crowds uses</a:t>
            </a:r>
          </a:p>
        </p:txBody>
      </p:sp>
      <p:sp>
        <p:nvSpPr>
          <p:cNvPr id="30723" name="Rectangle 2"/>
          <p:cNvSpPr>
            <a:spLocks noGrp="1" noChangeArrowheads="1"/>
          </p:cNvSpPr>
          <p:nvPr>
            <p:ph sz="half" idx="1"/>
          </p:nvPr>
        </p:nvSpPr>
        <p:spPr>
          <a:xfrm>
            <a:off x="660400" y="2028825"/>
            <a:ext cx="3565525" cy="3190540"/>
          </a:xfrm>
        </p:spPr>
        <p:txBody>
          <a:bodyPr/>
          <a:lstStyle/>
          <a:p>
            <a:r>
              <a:rPr lang="en-US" dirty="0" smtClean="0"/>
              <a:t>prediction markets</a:t>
            </a:r>
          </a:p>
          <a:p>
            <a:r>
              <a:rPr lang="en-US" dirty="0" err="1" smtClean="0"/>
              <a:t>delphi</a:t>
            </a:r>
            <a:r>
              <a:rPr lang="en-US" dirty="0" smtClean="0"/>
              <a:t> methods</a:t>
            </a:r>
          </a:p>
          <a:p>
            <a:r>
              <a:rPr lang="en-US" dirty="0" smtClean="0"/>
              <a:t>internet fraud prevention</a:t>
            </a:r>
          </a:p>
          <a:p>
            <a:r>
              <a:rPr lang="en-US" dirty="0" smtClean="0"/>
              <a:t>expert stock picker</a:t>
            </a:r>
          </a:p>
          <a:p>
            <a:r>
              <a:rPr lang="en-US" dirty="0" smtClean="0"/>
              <a:t>wisdom of wireless crowds</a:t>
            </a:r>
          </a:p>
        </p:txBody>
      </p:sp>
      <p:pic>
        <p:nvPicPr>
          <p:cNvPr id="12" name="Picture 11"/>
          <p:cNvPicPr>
            <a:picLocks noChangeAspect="1"/>
          </p:cNvPicPr>
          <p:nvPr/>
        </p:nvPicPr>
        <p:blipFill>
          <a:blip r:embed="rId3"/>
          <a:stretch>
            <a:fillRect/>
          </a:stretch>
        </p:blipFill>
        <p:spPr>
          <a:xfrm>
            <a:off x="4225925" y="2028825"/>
            <a:ext cx="4486275" cy="2662238"/>
          </a:xfrm>
          <a:prstGeom prst="rect">
            <a:avLst/>
          </a:prstGeom>
          <a:effectLst>
            <a:outerShdw blurRad="50800" dist="38100" dir="2700000">
              <a:srgbClr val="000000">
                <a:alpha val="43000"/>
              </a:srgbClr>
            </a:outerShdw>
          </a:effectLst>
        </p:spPr>
      </p:pic>
    </p:spTree>
  </p:cSld>
  <p:clrMapOvr>
    <a:masterClrMapping/>
  </p:clrMapOvr>
  <p:transition spd="med" advTm="6000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crowd wisdom fails due to</a:t>
            </a:r>
          </a:p>
        </p:txBody>
      </p:sp>
      <p:sp>
        <p:nvSpPr>
          <p:cNvPr id="32771" name="Content Placeholder 2"/>
          <p:cNvSpPr>
            <a:spLocks noGrp="1"/>
          </p:cNvSpPr>
          <p:nvPr>
            <p:ph sz="half" idx="1"/>
          </p:nvPr>
        </p:nvSpPr>
        <p:spPr>
          <a:xfrm>
            <a:off x="914400" y="1735138"/>
            <a:ext cx="3565525" cy="4056062"/>
          </a:xfrm>
        </p:spPr>
        <p:txBody>
          <a:bodyPr/>
          <a:lstStyle/>
          <a:p>
            <a:r>
              <a:rPr lang="en-US" smtClean="0"/>
              <a:t>imitation </a:t>
            </a:r>
          </a:p>
          <a:p>
            <a:pPr lvl="2"/>
            <a:r>
              <a:rPr lang="en-US" smtClean="0"/>
              <a:t>crowd emulates others</a:t>
            </a:r>
          </a:p>
          <a:p>
            <a:pPr lvl="2"/>
            <a:r>
              <a:rPr lang="en-US" smtClean="0"/>
              <a:t>information cascade leads to copying results</a:t>
            </a:r>
          </a:p>
          <a:p>
            <a:pPr lvl="2"/>
            <a:r>
              <a:rPr lang="en-US" smtClean="0"/>
              <a:t>crowd considers other people’s opinions</a:t>
            </a:r>
          </a:p>
          <a:p>
            <a:pPr lvl="2"/>
            <a:endParaRPr lang="en-US" smtClean="0"/>
          </a:p>
          <a:p>
            <a:r>
              <a:rPr lang="en-US" smtClean="0"/>
              <a:t>homogeneity </a:t>
            </a:r>
          </a:p>
          <a:p>
            <a:pPr lvl="2"/>
            <a:r>
              <a:rPr lang="en-US" smtClean="0"/>
              <a:t>no independent thinking</a:t>
            </a:r>
          </a:p>
        </p:txBody>
      </p:sp>
      <p:sp>
        <p:nvSpPr>
          <p:cNvPr id="32772" name="Content Placeholder 19"/>
          <p:cNvSpPr>
            <a:spLocks noGrp="1"/>
          </p:cNvSpPr>
          <p:nvPr>
            <p:ph sz="half" idx="2"/>
          </p:nvPr>
        </p:nvSpPr>
        <p:spPr>
          <a:xfrm>
            <a:off x="4648200" y="1735138"/>
            <a:ext cx="3565525" cy="4056062"/>
          </a:xfrm>
        </p:spPr>
        <p:txBody>
          <a:bodyPr/>
          <a:lstStyle/>
          <a:p>
            <a:r>
              <a:rPr lang="en-US" smtClean="0"/>
              <a:t>centralization</a:t>
            </a:r>
          </a:p>
          <a:p>
            <a:pPr lvl="2"/>
            <a:r>
              <a:rPr lang="en-US" smtClean="0"/>
              <a:t>power resides in central location </a:t>
            </a:r>
          </a:p>
          <a:p>
            <a:pPr lvl="2"/>
            <a:r>
              <a:rPr lang="en-US" smtClean="0"/>
              <a:t>important decisions based on local ,specific knowledge</a:t>
            </a:r>
          </a:p>
          <a:p>
            <a:endParaRPr lang="en-US"/>
          </a:p>
        </p:txBody>
      </p:sp>
      <p:pic>
        <p:nvPicPr>
          <p:cNvPr id="17" name="Picture 16"/>
          <p:cNvPicPr>
            <a:picLocks noChangeAspect="1"/>
          </p:cNvPicPr>
          <p:nvPr/>
        </p:nvPicPr>
        <p:blipFill>
          <a:blip r:embed="rId2"/>
          <a:stretch>
            <a:fillRect/>
          </a:stretch>
        </p:blipFill>
        <p:spPr>
          <a:xfrm>
            <a:off x="5116513" y="4003675"/>
            <a:ext cx="2852737" cy="2854325"/>
          </a:xfrm>
          <a:prstGeom prst="rect">
            <a:avLst/>
          </a:prstGeom>
          <a:effectLst>
            <a:outerShdw blurRad="50800" dist="38100" dir="2700000">
              <a:srgbClr val="000000">
                <a:alpha val="43000"/>
              </a:srgbClr>
            </a:outerShdw>
          </a:effectLst>
        </p:spPr>
      </p:pic>
    </p:spTree>
  </p:cSld>
  <p:clrMapOvr>
    <a:masterClrMapping/>
  </p:clrMapOvr>
  <p:transition advTm="60000"/>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crowd wisdom failure</a:t>
            </a:r>
          </a:p>
        </p:txBody>
      </p:sp>
      <p:sp>
        <p:nvSpPr>
          <p:cNvPr id="33795" name="Content Placeholder 2"/>
          <p:cNvSpPr>
            <a:spLocks noGrp="1"/>
          </p:cNvSpPr>
          <p:nvPr>
            <p:ph sz="half" idx="1"/>
          </p:nvPr>
        </p:nvSpPr>
        <p:spPr>
          <a:xfrm>
            <a:off x="661988" y="1947863"/>
            <a:ext cx="5053012" cy="1038225"/>
          </a:xfrm>
        </p:spPr>
        <p:txBody>
          <a:bodyPr/>
          <a:lstStyle/>
          <a:p>
            <a:r>
              <a:rPr lang="en-US" smtClean="0"/>
              <a:t>space shuttle columbia disaster</a:t>
            </a:r>
          </a:p>
          <a:p>
            <a:endParaRPr lang="en-US"/>
          </a:p>
        </p:txBody>
      </p:sp>
      <p:pic>
        <p:nvPicPr>
          <p:cNvPr id="7" name="Picture 6"/>
          <p:cNvPicPr>
            <a:picLocks noChangeAspect="1"/>
          </p:cNvPicPr>
          <p:nvPr/>
        </p:nvPicPr>
        <p:blipFill>
          <a:blip r:embed="rId2"/>
          <a:stretch>
            <a:fillRect/>
          </a:stretch>
        </p:blipFill>
        <p:spPr>
          <a:xfrm>
            <a:off x="661988" y="2862263"/>
            <a:ext cx="3592512" cy="3113087"/>
          </a:xfrm>
          <a:prstGeom prst="rect">
            <a:avLst/>
          </a:prstGeom>
          <a:effectLst>
            <a:outerShdw blurRad="50800" dist="38100" dir="2700000">
              <a:srgbClr val="000000">
                <a:alpha val="43000"/>
              </a:srgbClr>
            </a:outerShdw>
          </a:effectLst>
        </p:spPr>
      </p:pic>
      <p:pic>
        <p:nvPicPr>
          <p:cNvPr id="8" name="Picture 7"/>
          <p:cNvPicPr>
            <a:picLocks noChangeAspect="1"/>
          </p:cNvPicPr>
          <p:nvPr/>
        </p:nvPicPr>
        <p:blipFill>
          <a:blip r:embed="rId3"/>
          <a:stretch>
            <a:fillRect/>
          </a:stretch>
        </p:blipFill>
        <p:spPr>
          <a:xfrm>
            <a:off x="4552950" y="2862263"/>
            <a:ext cx="3760788" cy="3113087"/>
          </a:xfrm>
          <a:prstGeom prst="rect">
            <a:avLst/>
          </a:prstGeom>
          <a:effectLst>
            <a:outerShdw blurRad="50800" dist="38100" dir="2700000">
              <a:srgbClr val="000000">
                <a:alpha val="43000"/>
              </a:srgbClr>
            </a:outerShdw>
          </a:effectLst>
        </p:spPr>
      </p:pic>
    </p:spTree>
  </p:cSld>
  <p:clrMapOvr>
    <a:masterClrMapping/>
  </p:clrMapOvr>
  <p:transition advTm="70000"/>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991393" y="503238"/>
            <a:ext cx="7313613" cy="868362"/>
          </a:xfrm>
        </p:spPr>
        <p:txBody>
          <a:bodyPr/>
          <a:lstStyle/>
          <a:p>
            <a:r>
              <a:rPr lang="en-US" dirty="0" smtClean="0"/>
              <a:t>conclusion</a:t>
            </a:r>
          </a:p>
        </p:txBody>
      </p:sp>
      <p:sp>
        <p:nvSpPr>
          <p:cNvPr id="34819" name="Content Placeholder 5"/>
          <p:cNvSpPr>
            <a:spLocks noGrp="1"/>
          </p:cNvSpPr>
          <p:nvPr>
            <p:ph sz="half" idx="1"/>
          </p:nvPr>
        </p:nvSpPr>
        <p:spPr>
          <a:xfrm>
            <a:off x="805984" y="1688669"/>
            <a:ext cx="3566160" cy="2212059"/>
          </a:xfrm>
        </p:spPr>
        <p:txBody>
          <a:bodyPr/>
          <a:lstStyle/>
          <a:p>
            <a:r>
              <a:rPr lang="en-US" b="1" dirty="0" smtClean="0"/>
              <a:t>elements of a wise crowds</a:t>
            </a:r>
          </a:p>
          <a:p>
            <a:pPr lvl="1"/>
            <a:r>
              <a:rPr lang="en-US" dirty="0" smtClean="0"/>
              <a:t>diversity </a:t>
            </a:r>
          </a:p>
          <a:p>
            <a:pPr lvl="1"/>
            <a:r>
              <a:rPr lang="en-US" dirty="0" smtClean="0"/>
              <a:t>independence</a:t>
            </a:r>
          </a:p>
          <a:p>
            <a:pPr lvl="1"/>
            <a:r>
              <a:rPr lang="en-US" dirty="0" smtClean="0"/>
              <a:t>decentralization </a:t>
            </a:r>
          </a:p>
          <a:p>
            <a:pPr lvl="1"/>
            <a:r>
              <a:rPr lang="en-US" dirty="0" smtClean="0"/>
              <a:t>aggregation</a:t>
            </a:r>
          </a:p>
          <a:p>
            <a:pPr lvl="1"/>
            <a:endParaRPr lang="en-US" dirty="0" smtClean="0"/>
          </a:p>
          <a:p>
            <a:endParaRPr lang="en-US" dirty="0" smtClean="0"/>
          </a:p>
          <a:p>
            <a:endParaRPr lang="en-US" dirty="0"/>
          </a:p>
        </p:txBody>
      </p:sp>
      <p:sp>
        <p:nvSpPr>
          <p:cNvPr id="6" name="Content Placeholder 5"/>
          <p:cNvSpPr>
            <a:spLocks noGrp="1"/>
          </p:cNvSpPr>
          <p:nvPr>
            <p:ph sz="half" idx="2"/>
          </p:nvPr>
        </p:nvSpPr>
        <p:spPr>
          <a:xfrm>
            <a:off x="4539783" y="1688669"/>
            <a:ext cx="4180223" cy="4056062"/>
          </a:xfrm>
        </p:spPr>
        <p:txBody>
          <a:bodyPr/>
          <a:lstStyle/>
          <a:p>
            <a:r>
              <a:rPr lang="en-US" b="1" dirty="0" smtClean="0"/>
              <a:t>uses</a:t>
            </a:r>
          </a:p>
          <a:p>
            <a:pPr lvl="1"/>
            <a:r>
              <a:rPr lang="en-US" dirty="0" smtClean="0"/>
              <a:t>prediction markets</a:t>
            </a:r>
          </a:p>
          <a:p>
            <a:pPr lvl="1"/>
            <a:r>
              <a:rPr lang="en-US" dirty="0" err="1" smtClean="0"/>
              <a:t>delphi</a:t>
            </a:r>
            <a:r>
              <a:rPr lang="en-US" dirty="0" smtClean="0"/>
              <a:t> methods </a:t>
            </a:r>
          </a:p>
          <a:p>
            <a:pPr lvl="1"/>
            <a:r>
              <a:rPr lang="en-US" dirty="0" smtClean="0"/>
              <a:t>internet fraud prevention </a:t>
            </a:r>
          </a:p>
          <a:p>
            <a:pPr lvl="1"/>
            <a:r>
              <a:rPr lang="en-US" dirty="0" smtClean="0"/>
              <a:t>expert stock picker </a:t>
            </a:r>
          </a:p>
          <a:p>
            <a:pPr lvl="1"/>
            <a:r>
              <a:rPr lang="en-US" dirty="0" smtClean="0"/>
              <a:t>wisdom of wireless crowds</a:t>
            </a:r>
          </a:p>
          <a:p>
            <a:endParaRPr lang="en-US" dirty="0"/>
          </a:p>
        </p:txBody>
      </p:sp>
      <p:pic>
        <p:nvPicPr>
          <p:cNvPr id="5" name="Picture 4"/>
          <p:cNvPicPr>
            <a:picLocks noChangeAspect="1"/>
          </p:cNvPicPr>
          <p:nvPr/>
        </p:nvPicPr>
        <p:blipFill>
          <a:blip r:embed="rId2"/>
          <a:stretch>
            <a:fillRect/>
          </a:stretch>
        </p:blipFill>
        <p:spPr>
          <a:xfrm>
            <a:off x="1395117" y="4297492"/>
            <a:ext cx="6395576" cy="2220686"/>
          </a:xfrm>
          <a:prstGeom prst="rect">
            <a:avLst/>
          </a:prstGeom>
        </p:spPr>
      </p:pic>
    </p:spTree>
  </p:cSld>
  <p:clrMapOvr>
    <a:masterClrMapping/>
  </p:clrMapOvr>
  <p:transition advTm="50000"/>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2449054"/>
            <a:ext cx="7313613" cy="868362"/>
          </a:xfrm>
        </p:spPr>
        <p:txBody>
          <a:bodyPr/>
          <a:lstStyle/>
          <a:p>
            <a:r>
              <a:rPr lang="en-US" dirty="0" smtClean="0"/>
              <a:t>evaluate </a:t>
            </a:r>
            <a:r>
              <a:rPr lang="en-US" sz="5900" b="1" dirty="0" smtClean="0">
                <a:solidFill>
                  <a:srgbClr val="800000"/>
                </a:solidFill>
              </a:rPr>
              <a:t>team 7</a:t>
            </a:r>
            <a:r>
              <a:rPr lang="en-US" dirty="0" smtClean="0"/>
              <a:t>, please !</a:t>
            </a:r>
          </a:p>
        </p:txBody>
      </p:sp>
      <p:pic>
        <p:nvPicPr>
          <p:cNvPr id="5" name="Picture 4"/>
          <p:cNvPicPr>
            <a:picLocks noChangeAspect="1"/>
          </p:cNvPicPr>
          <p:nvPr/>
        </p:nvPicPr>
        <p:blipFill>
          <a:blip r:embed="rId2"/>
          <a:stretch>
            <a:fillRect/>
          </a:stretch>
        </p:blipFill>
        <p:spPr>
          <a:xfrm>
            <a:off x="5880100" y="2197100"/>
            <a:ext cx="3263900" cy="4660900"/>
          </a:xfrm>
          <a:prstGeom prst="rect">
            <a:avLst/>
          </a:prstGeom>
        </p:spPr>
      </p:pic>
    </p:spTree>
  </p:cSld>
  <p:clrMapOvr>
    <a:masterClrMapping/>
  </p:clrMapOvr>
  <p:transition advTm="60000"/>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1000" y="-152400"/>
            <a:ext cx="8229600" cy="2438400"/>
          </a:xfrm>
        </p:spPr>
        <p:txBody>
          <a:bodyPr/>
          <a:lstStyle/>
          <a:p>
            <a:r>
              <a:rPr lang="en-US" sz="3000" b="1" i="1">
                <a:latin typeface="Times New Roman" pitchFamily="18" charset="0"/>
              </a:rPr>
              <a:t>Finding Social topologies based on the emails sent &amp; photo tags in Social Networking site</a:t>
            </a:r>
            <a:r>
              <a:rPr lang="en-US" sz="2800" b="1" i="1">
                <a:latin typeface="Times New Roman" pitchFamily="18" charset="0"/>
              </a:rPr>
              <a:t> </a:t>
            </a:r>
            <a:br>
              <a:rPr lang="en-US" sz="2800" b="1" i="1">
                <a:latin typeface="Times New Roman" pitchFamily="18" charset="0"/>
              </a:rPr>
            </a:br>
            <a:r>
              <a:rPr lang="en-US" sz="2000" i="1">
                <a:latin typeface="Times New Roman" pitchFamily="18" charset="0"/>
              </a:rPr>
              <a:t>A Knowledge Discovery &amp; Data Mining problem</a:t>
            </a:r>
          </a:p>
        </p:txBody>
      </p:sp>
      <p:sp>
        <p:nvSpPr>
          <p:cNvPr id="2051" name="Rectangle 3"/>
          <p:cNvSpPr>
            <a:spLocks noGrp="1" noChangeArrowheads="1"/>
          </p:cNvSpPr>
          <p:nvPr>
            <p:ph type="subTitle" idx="1"/>
          </p:nvPr>
        </p:nvSpPr>
        <p:spPr>
          <a:xfrm>
            <a:off x="381000" y="4038600"/>
            <a:ext cx="8382000" cy="2362200"/>
          </a:xfrm>
        </p:spPr>
        <p:txBody>
          <a:bodyPr/>
          <a:lstStyle/>
          <a:p>
            <a:pPr algn="l">
              <a:lnSpc>
                <a:spcPct val="80000"/>
              </a:lnSpc>
            </a:pPr>
            <a:r>
              <a:rPr lang="en-US" sz="2000" b="1">
                <a:latin typeface="Times New Roman" pitchFamily="18" charset="0"/>
              </a:rPr>
              <a:t>Source :</a:t>
            </a:r>
          </a:p>
          <a:p>
            <a:pPr algn="l">
              <a:lnSpc>
                <a:spcPct val="80000"/>
              </a:lnSpc>
            </a:pPr>
            <a:r>
              <a:rPr lang="en-US" sz="1800" i="1">
                <a:latin typeface="Times New Roman" pitchFamily="18" charset="0"/>
              </a:rPr>
              <a:t>An accepted paper from Social Network Mining and Analysis – KDD 2011 Conference </a:t>
            </a:r>
          </a:p>
          <a:p>
            <a:pPr algn="l">
              <a:lnSpc>
                <a:spcPct val="80000"/>
              </a:lnSpc>
            </a:pPr>
            <a:endParaRPr lang="en-US" sz="1800" i="1">
              <a:latin typeface="Times New Roman" pitchFamily="18" charset="0"/>
            </a:endParaRPr>
          </a:p>
          <a:p>
            <a:pPr algn="l">
              <a:lnSpc>
                <a:spcPct val="80000"/>
              </a:lnSpc>
            </a:pPr>
            <a:r>
              <a:rPr lang="en-US" sz="2000" b="1">
                <a:latin typeface="Times New Roman" pitchFamily="18" charset="0"/>
              </a:rPr>
              <a:t>Paper Title:</a:t>
            </a:r>
          </a:p>
          <a:p>
            <a:pPr algn="l">
              <a:lnSpc>
                <a:spcPct val="80000"/>
              </a:lnSpc>
            </a:pPr>
            <a:r>
              <a:rPr lang="en-US" sz="1800" i="1">
                <a:latin typeface="Times New Roman" pitchFamily="18" charset="0"/>
              </a:rPr>
              <a:t>An Algorithm and Analysis of Social Topologies from Email and Photo Tag</a:t>
            </a:r>
          </a:p>
          <a:p>
            <a:pPr algn="l">
              <a:lnSpc>
                <a:spcPct val="80000"/>
              </a:lnSpc>
            </a:pPr>
            <a:r>
              <a:rPr lang="en-US" sz="1600">
                <a:latin typeface="Times New Roman" pitchFamily="18" charset="0"/>
              </a:rPr>
              <a:t>T. J. Purtell ,Diana MacLean ,Seng Keat The ,Sudheendra Hangal ,Monica S. Lam  &amp; Jeffrey Heer</a:t>
            </a:r>
          </a:p>
          <a:p>
            <a:pPr algn="l">
              <a:lnSpc>
                <a:spcPct val="80000"/>
              </a:lnSpc>
            </a:pPr>
            <a:r>
              <a:rPr lang="en-US" sz="1600">
                <a:latin typeface="Times New Roman" pitchFamily="18" charset="0"/>
              </a:rPr>
              <a:t>Computer Science Department , Stanford University</a:t>
            </a:r>
          </a:p>
        </p:txBody>
      </p:sp>
      <p:sp>
        <p:nvSpPr>
          <p:cNvPr id="2052" name="Rectangle 4"/>
          <p:cNvSpPr>
            <a:spLocks noChangeArrowheads="1"/>
          </p:cNvSpPr>
          <p:nvPr/>
        </p:nvSpPr>
        <p:spPr bwMode="auto">
          <a:xfrm>
            <a:off x="2286000" y="1752600"/>
            <a:ext cx="640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lnSpc>
                <a:spcPct val="80000"/>
              </a:lnSpc>
              <a:spcBef>
                <a:spcPct val="20000"/>
              </a:spcBef>
              <a:spcAft>
                <a:spcPct val="0"/>
              </a:spcAft>
            </a:pPr>
            <a:endParaRPr lang="en-US" smtClean="0">
              <a:solidFill>
                <a:srgbClr val="000000"/>
              </a:solidFill>
              <a:latin typeface="Times New Roman" pitchFamily="18" charset="0"/>
            </a:endParaRPr>
          </a:p>
          <a:p>
            <a:pPr algn="r" fontAlgn="base">
              <a:lnSpc>
                <a:spcPct val="80000"/>
              </a:lnSpc>
              <a:spcBef>
                <a:spcPct val="20000"/>
              </a:spcBef>
              <a:spcAft>
                <a:spcPct val="0"/>
              </a:spcAft>
            </a:pPr>
            <a:r>
              <a:rPr lang="en-US" smtClean="0">
                <a:solidFill>
                  <a:srgbClr val="000000"/>
                </a:solidFill>
                <a:latin typeface="Times New Roman" pitchFamily="18" charset="0"/>
              </a:rPr>
              <a:t> </a:t>
            </a:r>
            <a:r>
              <a:rPr lang="en-US" b="1" i="1" smtClean="0">
                <a:solidFill>
                  <a:srgbClr val="000000"/>
                </a:solidFill>
                <a:latin typeface="Times New Roman" pitchFamily="18" charset="0"/>
              </a:rPr>
              <a:t>Group8</a:t>
            </a:r>
          </a:p>
          <a:p>
            <a:pPr algn="r" fontAlgn="base">
              <a:lnSpc>
                <a:spcPct val="80000"/>
              </a:lnSpc>
              <a:spcBef>
                <a:spcPct val="20000"/>
              </a:spcBef>
              <a:spcAft>
                <a:spcPct val="0"/>
              </a:spcAft>
            </a:pPr>
            <a:r>
              <a:rPr lang="en-US" i="1" smtClean="0">
                <a:solidFill>
                  <a:srgbClr val="000000"/>
                </a:solidFill>
                <a:latin typeface="Times New Roman" pitchFamily="18" charset="0"/>
              </a:rPr>
              <a:t> </a:t>
            </a:r>
            <a:endParaRPr lang="en-US" smtClean="0">
              <a:solidFill>
                <a:srgbClr val="000000"/>
              </a:solidFill>
              <a:latin typeface="Times New Roman" pitchFamily="18" charset="0"/>
            </a:endParaRPr>
          </a:p>
          <a:p>
            <a:pPr algn="r" fontAlgn="base">
              <a:lnSpc>
                <a:spcPct val="80000"/>
              </a:lnSpc>
              <a:spcBef>
                <a:spcPct val="20000"/>
              </a:spcBef>
              <a:spcAft>
                <a:spcPct val="0"/>
              </a:spcAft>
            </a:pPr>
            <a:r>
              <a:rPr lang="en-US" i="1" smtClean="0">
                <a:solidFill>
                  <a:srgbClr val="000000"/>
                </a:solidFill>
                <a:latin typeface="Times New Roman" pitchFamily="18" charset="0"/>
              </a:rPr>
              <a:t>Mohanam,Naveen </a:t>
            </a:r>
            <a:endParaRPr lang="en-US" smtClean="0">
              <a:solidFill>
                <a:srgbClr val="000000"/>
              </a:solidFill>
              <a:latin typeface="Times New Roman" pitchFamily="18" charset="0"/>
            </a:endParaRPr>
          </a:p>
          <a:p>
            <a:pPr algn="r" fontAlgn="base">
              <a:lnSpc>
                <a:spcPct val="80000"/>
              </a:lnSpc>
              <a:spcBef>
                <a:spcPct val="20000"/>
              </a:spcBef>
              <a:spcAft>
                <a:spcPct val="0"/>
              </a:spcAft>
            </a:pPr>
            <a:r>
              <a:rPr lang="en-US" i="1" smtClean="0">
                <a:solidFill>
                  <a:srgbClr val="000000"/>
                </a:solidFill>
                <a:latin typeface="Times New Roman" pitchFamily="18" charset="0"/>
              </a:rPr>
              <a:t>Nyshadham,Harshanand </a:t>
            </a:r>
            <a:endParaRPr lang="en-US" smtClean="0">
              <a:solidFill>
                <a:srgbClr val="000000"/>
              </a:solidFill>
              <a:latin typeface="Times New Roman" pitchFamily="18" charset="0"/>
            </a:endParaRPr>
          </a:p>
          <a:p>
            <a:pPr algn="r" fontAlgn="base">
              <a:lnSpc>
                <a:spcPct val="80000"/>
              </a:lnSpc>
              <a:spcBef>
                <a:spcPct val="20000"/>
              </a:spcBef>
              <a:spcAft>
                <a:spcPct val="0"/>
              </a:spcAft>
            </a:pPr>
            <a:r>
              <a:rPr lang="en-US" i="1" smtClean="0">
                <a:solidFill>
                  <a:srgbClr val="000000"/>
                </a:solidFill>
                <a:latin typeface="Times New Roman" pitchFamily="18" charset="0"/>
              </a:rPr>
              <a:t>Poolla,Veda Shruthi </a:t>
            </a:r>
            <a:endParaRPr lang="en-US" smtClean="0">
              <a:solidFill>
                <a:srgbClr val="000000"/>
              </a:solidFill>
              <a:latin typeface="Times New Roman" pitchFamily="18" charset="0"/>
            </a:endParaRPr>
          </a:p>
          <a:p>
            <a:pPr algn="r" fontAlgn="base">
              <a:lnSpc>
                <a:spcPct val="80000"/>
              </a:lnSpc>
              <a:spcBef>
                <a:spcPct val="20000"/>
              </a:spcBef>
              <a:spcAft>
                <a:spcPct val="0"/>
              </a:spcAft>
            </a:pPr>
            <a:r>
              <a:rPr lang="en-US" i="1" smtClean="0">
                <a:solidFill>
                  <a:srgbClr val="000000"/>
                </a:solidFill>
                <a:latin typeface="Times New Roman" pitchFamily="18" charset="0"/>
              </a:rPr>
              <a:t>Siga,Dedeepya</a:t>
            </a:r>
            <a:r>
              <a:rPr lang="en-US" smtClean="0">
                <a:solidFill>
                  <a:srgbClr val="000000"/>
                </a:solidFill>
                <a:latin typeface="Times New Roman" pitchFamily="18" charset="0"/>
              </a:rPr>
              <a:t> </a:t>
            </a:r>
          </a:p>
        </p:txBody>
      </p:sp>
    </p:spTree>
  </p:cSld>
  <p:clrMapOvr>
    <a:masterClrMapping/>
  </p:clrMapOvr>
  <p:transition advTm="30000"/>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9615D3E-B970-4711-B5D6-269943FF0117}" type="slidenum">
              <a:rPr lang="en-US">
                <a:solidFill>
                  <a:srgbClr val="000000"/>
                </a:solidFill>
              </a:rPr>
              <a:pPr/>
              <a:t>107</a:t>
            </a:fld>
            <a:endParaRPr lang="en-US">
              <a:solidFill>
                <a:srgbClr val="000000"/>
              </a:solidFill>
            </a:endParaRPr>
          </a:p>
        </p:txBody>
      </p:sp>
      <p:sp>
        <p:nvSpPr>
          <p:cNvPr id="3074" name="Rectangle 2"/>
          <p:cNvSpPr>
            <a:spLocks noGrp="1" noChangeArrowheads="1"/>
          </p:cNvSpPr>
          <p:nvPr>
            <p:ph type="title"/>
          </p:nvPr>
        </p:nvSpPr>
        <p:spPr>
          <a:xfrm>
            <a:off x="457200" y="0"/>
            <a:ext cx="8229600" cy="1143000"/>
          </a:xfrm>
        </p:spPr>
        <p:txBody>
          <a:bodyPr/>
          <a:lstStyle/>
          <a:p>
            <a:r>
              <a:rPr lang="en-US" sz="4000">
                <a:latin typeface="Times New Roman" pitchFamily="18" charset="0"/>
              </a:rPr>
              <a:t>Introduction</a:t>
            </a:r>
          </a:p>
        </p:txBody>
      </p:sp>
      <p:sp>
        <p:nvSpPr>
          <p:cNvPr id="3075" name="Rectangle 3"/>
          <p:cNvSpPr>
            <a:spLocks noGrp="1" noChangeArrowheads="1"/>
          </p:cNvSpPr>
          <p:nvPr>
            <p:ph type="body" idx="1"/>
          </p:nvPr>
        </p:nvSpPr>
        <p:spPr>
          <a:xfrm>
            <a:off x="457200" y="1371600"/>
            <a:ext cx="8229600" cy="4754563"/>
          </a:xfrm>
        </p:spPr>
        <p:txBody>
          <a:bodyPr/>
          <a:lstStyle/>
          <a:p>
            <a:pPr>
              <a:lnSpc>
                <a:spcPct val="90000"/>
              </a:lnSpc>
            </a:pPr>
            <a:r>
              <a:rPr lang="en-US" sz="2800">
                <a:latin typeface="Times New Roman" pitchFamily="18" charset="0"/>
              </a:rPr>
              <a:t>As People’s Participation in social media increases, Online social identities accumulate contacts and data.</a:t>
            </a:r>
          </a:p>
          <a:p>
            <a:pPr>
              <a:lnSpc>
                <a:spcPct val="90000"/>
              </a:lnSpc>
            </a:pPr>
            <a:endParaRPr lang="en-US" sz="2800">
              <a:latin typeface="Times New Roman" pitchFamily="18" charset="0"/>
            </a:endParaRPr>
          </a:p>
          <a:p>
            <a:pPr>
              <a:lnSpc>
                <a:spcPct val="90000"/>
              </a:lnSpc>
            </a:pPr>
            <a:r>
              <a:rPr lang="en-US" sz="2800">
                <a:latin typeface="Times New Roman" pitchFamily="18" charset="0"/>
              </a:rPr>
              <a:t>Need a mechanism for creating a succinct but contextually rich representation of a person’s “social landscape”</a:t>
            </a:r>
          </a:p>
          <a:p>
            <a:pPr>
              <a:lnSpc>
                <a:spcPct val="90000"/>
              </a:lnSpc>
            </a:pPr>
            <a:endParaRPr lang="en-US" sz="2800">
              <a:latin typeface="Times New Roman" pitchFamily="18" charset="0"/>
            </a:endParaRPr>
          </a:p>
          <a:p>
            <a:pPr>
              <a:lnSpc>
                <a:spcPct val="90000"/>
              </a:lnSpc>
            </a:pPr>
            <a:r>
              <a:rPr lang="en-US" sz="2800">
                <a:latin typeface="Times New Roman" pitchFamily="18" charset="0"/>
              </a:rPr>
              <a:t>Social landscape should facilitate activities such as browsing personal social media feeds or sharing data with nuanced social groups.</a:t>
            </a:r>
          </a:p>
        </p:txBody>
      </p:sp>
    </p:spTree>
  </p:cSld>
  <p:clrMapOvr>
    <a:masterClrMapping/>
  </p:clrMapOvr>
  <p:transition advTm="30000"/>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C62B7CBF-BE62-4103-947B-D374A8B0C316}" type="slidenum">
              <a:rPr lang="en-US">
                <a:solidFill>
                  <a:srgbClr val="000000"/>
                </a:solidFill>
              </a:rPr>
              <a:pPr/>
              <a:t>108</a:t>
            </a:fld>
            <a:endParaRPr lang="en-US">
              <a:solidFill>
                <a:srgbClr val="000000"/>
              </a:solidFill>
            </a:endParaRPr>
          </a:p>
        </p:txBody>
      </p:sp>
      <p:sp>
        <p:nvSpPr>
          <p:cNvPr id="4098" name="Rectangle 2"/>
          <p:cNvSpPr>
            <a:spLocks noGrp="1" noChangeArrowheads="1"/>
          </p:cNvSpPr>
          <p:nvPr>
            <p:ph type="title"/>
          </p:nvPr>
        </p:nvSpPr>
        <p:spPr/>
        <p:txBody>
          <a:bodyPr/>
          <a:lstStyle/>
          <a:p>
            <a:r>
              <a:rPr lang="en-US" sz="4000">
                <a:latin typeface="Times New Roman" pitchFamily="18" charset="0"/>
              </a:rPr>
              <a:t>Author’s Contribution</a:t>
            </a:r>
          </a:p>
        </p:txBody>
      </p:sp>
      <p:sp>
        <p:nvSpPr>
          <p:cNvPr id="4099" name="Rectangle 3"/>
          <p:cNvSpPr>
            <a:spLocks noGrp="1" noChangeArrowheads="1"/>
          </p:cNvSpPr>
          <p:nvPr>
            <p:ph type="body" idx="1"/>
          </p:nvPr>
        </p:nvSpPr>
        <p:spPr/>
        <p:txBody>
          <a:bodyPr/>
          <a:lstStyle/>
          <a:p>
            <a:r>
              <a:rPr lang="en-US" sz="2200">
                <a:latin typeface="Times New Roman" pitchFamily="18" charset="0"/>
              </a:rPr>
              <a:t>Formulated the social topology extraction problem as the compression of a group-tagged data set in which each group has a significance value, into a set containing a smaller number of overlapping and nested groups that best represent the value of the initial data set.</a:t>
            </a:r>
          </a:p>
          <a:p>
            <a:endParaRPr lang="en-US" sz="2200">
              <a:latin typeface="Times New Roman" pitchFamily="18" charset="0"/>
            </a:endParaRPr>
          </a:p>
          <a:p>
            <a:r>
              <a:rPr lang="en-US" sz="2200">
                <a:latin typeface="Times New Roman" pitchFamily="18" charset="0"/>
              </a:rPr>
              <a:t>Four variants of a greedy algorithm that constructs a user’s social topology based on egocentric, group communication data.</a:t>
            </a:r>
          </a:p>
          <a:p>
            <a:endParaRPr lang="en-US" sz="2200">
              <a:latin typeface="Times New Roman" pitchFamily="18" charset="0"/>
            </a:endParaRPr>
          </a:p>
          <a:p>
            <a:r>
              <a:rPr lang="en-US" sz="2200">
                <a:latin typeface="Times New Roman" pitchFamily="18" charset="0"/>
              </a:rPr>
              <a:t>Experiments conducted on  2,000 personal email accounts and 1,100 tagged Face book photograph collections to find the algorithm variants producing different topologies.</a:t>
            </a:r>
          </a:p>
        </p:txBody>
      </p:sp>
    </p:spTree>
  </p:cSld>
  <p:clrMapOvr>
    <a:masterClrMapping/>
  </p:clrMapOvr>
  <p:transition advTm="30000"/>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97EEAC22-A89A-4AB6-A3C3-30A96E367971}" type="slidenum">
              <a:rPr lang="en-US">
                <a:solidFill>
                  <a:srgbClr val="000000"/>
                </a:solidFill>
              </a:rPr>
              <a:pPr/>
              <a:t>109</a:t>
            </a:fld>
            <a:endParaRPr lang="en-US">
              <a:solidFill>
                <a:srgbClr val="000000"/>
              </a:solidFill>
            </a:endParaRPr>
          </a:p>
        </p:txBody>
      </p:sp>
      <p:sp>
        <p:nvSpPr>
          <p:cNvPr id="12290" name="Rectangle 2"/>
          <p:cNvSpPr>
            <a:spLocks noGrp="1" noChangeArrowheads="1"/>
          </p:cNvSpPr>
          <p:nvPr>
            <p:ph type="title"/>
          </p:nvPr>
        </p:nvSpPr>
        <p:spPr>
          <a:xfrm>
            <a:off x="457200" y="0"/>
            <a:ext cx="8229600" cy="1143000"/>
          </a:xfrm>
        </p:spPr>
        <p:txBody>
          <a:bodyPr/>
          <a:lstStyle/>
          <a:p>
            <a:r>
              <a:rPr lang="en-US" sz="4000">
                <a:latin typeface="Times New Roman" pitchFamily="18" charset="0"/>
              </a:rPr>
              <a:t>What is Social Topology?</a:t>
            </a:r>
          </a:p>
        </p:txBody>
      </p:sp>
      <p:sp>
        <p:nvSpPr>
          <p:cNvPr id="12291" name="Rectangle 3"/>
          <p:cNvSpPr>
            <a:spLocks noGrp="1" noChangeArrowheads="1"/>
          </p:cNvSpPr>
          <p:nvPr>
            <p:ph type="body" idx="1"/>
          </p:nvPr>
        </p:nvSpPr>
        <p:spPr>
          <a:xfrm>
            <a:off x="381000" y="1295400"/>
            <a:ext cx="8229600" cy="1447800"/>
          </a:xfrm>
        </p:spPr>
        <p:txBody>
          <a:bodyPr/>
          <a:lstStyle/>
          <a:p>
            <a:r>
              <a:rPr lang="en-US" sz="2000">
                <a:latin typeface="Times New Roman" pitchFamily="18" charset="0"/>
              </a:rPr>
              <a:t>Refers to a structure and content of a person’s social affiliations, comprising a set of overlapping and nested groups – as a first-class structure for facilitating social-based tasks such as data sharing or digital archive browsing</a:t>
            </a:r>
          </a:p>
          <a:p>
            <a:endParaRPr lang="en-US" sz="2000">
              <a:latin typeface="Times New Roman" pitchFamily="18" charset="0"/>
            </a:endParaRPr>
          </a:p>
        </p:txBody>
      </p:sp>
      <p:pic>
        <p:nvPicPr>
          <p:cNvPr id="1229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743200"/>
            <a:ext cx="3171825" cy="3248025"/>
          </a:xfrm>
          <a:prstGeom prst="rect">
            <a:avLst/>
          </a:prstGeom>
          <a:noFill/>
          <a:extLst>
            <a:ext uri="{909E8E84-426E-40DD-AFC4-6F175D3DCCD1}">
              <a14:hiddenFill xmlns:a14="http://schemas.microsoft.com/office/drawing/2010/main">
                <a:solidFill>
                  <a:srgbClr val="FFFFFF"/>
                </a:solidFill>
              </a14:hiddenFill>
            </a:ext>
          </a:extLst>
        </p:spPr>
      </p:pic>
      <p:sp>
        <p:nvSpPr>
          <p:cNvPr id="12298" name="Rectangle 10"/>
          <p:cNvSpPr>
            <a:spLocks noChangeArrowheads="1"/>
          </p:cNvSpPr>
          <p:nvPr/>
        </p:nvSpPr>
        <p:spPr bwMode="auto">
          <a:xfrm>
            <a:off x="1143000" y="3733800"/>
            <a:ext cx="29718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buFontTx/>
              <a:buChar char="•"/>
            </a:pPr>
            <a:endParaRPr lang="en-US" sz="2000" smtClean="0">
              <a:solidFill>
                <a:srgbClr val="000000"/>
              </a:solidFill>
              <a:latin typeface="Times New Roman" pitchFamily="18" charset="0"/>
            </a:endParaRPr>
          </a:p>
        </p:txBody>
      </p:sp>
      <p:sp>
        <p:nvSpPr>
          <p:cNvPr id="12299" name="Rectangle 11"/>
          <p:cNvSpPr>
            <a:spLocks noChangeArrowheads="1"/>
          </p:cNvSpPr>
          <p:nvPr/>
        </p:nvSpPr>
        <p:spPr bwMode="auto">
          <a:xfrm>
            <a:off x="304800" y="3124200"/>
            <a:ext cx="38862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buFontTx/>
              <a:buChar char="•"/>
            </a:pPr>
            <a:r>
              <a:rPr lang="en-US" sz="2000" smtClean="0">
                <a:solidFill>
                  <a:srgbClr val="000000"/>
                </a:solidFill>
                <a:latin typeface="Times New Roman" pitchFamily="18" charset="0"/>
              </a:rPr>
              <a:t>Exploited the observation that a user’s social topology is captured implicitly in routine communications, photographs and others forms of personal data</a:t>
            </a:r>
          </a:p>
          <a:p>
            <a:pPr marL="342900" indent="-342900" fontAlgn="base">
              <a:spcBef>
                <a:spcPct val="20000"/>
              </a:spcBef>
              <a:spcAft>
                <a:spcPct val="0"/>
              </a:spcAft>
              <a:buFontTx/>
              <a:buChar char="•"/>
            </a:pPr>
            <a:endParaRPr lang="en-US" sz="2000" smtClean="0">
              <a:solidFill>
                <a:srgbClr val="000000"/>
              </a:solidFill>
              <a:latin typeface="Times New Roman" pitchFamily="18" charset="0"/>
            </a:endParaRPr>
          </a:p>
        </p:txBody>
      </p:sp>
    </p:spTree>
  </p:cSld>
  <p:clrMapOvr>
    <a:masterClrMapping/>
  </p:clrMapOvr>
  <p:transition advTm="30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0"/>
            <a:ext cx="8229600" cy="838200"/>
          </a:xfrm>
        </p:spPr>
        <p:txBody>
          <a:bodyPr/>
          <a:lstStyle/>
          <a:p>
            <a:r>
              <a:rPr lang="en-US" smtClean="0"/>
              <a:t>Treating Missing Data</a:t>
            </a:r>
          </a:p>
        </p:txBody>
      </p:sp>
      <p:sp>
        <p:nvSpPr>
          <p:cNvPr id="3" name="Content Placeholder 2"/>
          <p:cNvSpPr>
            <a:spLocks noGrp="1"/>
          </p:cNvSpPr>
          <p:nvPr>
            <p:ph idx="1"/>
          </p:nvPr>
        </p:nvSpPr>
        <p:spPr>
          <a:xfrm>
            <a:off x="457200" y="609600"/>
            <a:ext cx="8458200" cy="5516563"/>
          </a:xfrm>
        </p:spPr>
        <p:txBody>
          <a:bodyPr>
            <a:noAutofit/>
          </a:bodyPr>
          <a:lstStyle/>
          <a:p>
            <a:pPr marL="0" indent="0">
              <a:buFont typeface="Arial" charset="0"/>
              <a:buNone/>
            </a:pPr>
            <a:endParaRPr lang="en-US" sz="2000" b="1" smtClean="0"/>
          </a:p>
          <a:p>
            <a:pPr marL="0" indent="0">
              <a:buFont typeface="Arial" charset="0"/>
              <a:buNone/>
            </a:pPr>
            <a:r>
              <a:rPr lang="en-US" sz="2000" b="1" smtClean="0"/>
              <a:t>Case deletion</a:t>
            </a:r>
          </a:p>
          <a:p>
            <a:pPr marL="0" indent="0"/>
            <a:r>
              <a:rPr lang="en-US" sz="2000" smtClean="0">
                <a:solidFill>
                  <a:schemeClr val="bg1"/>
                </a:solidFill>
              </a:rPr>
              <a:t>discards instances with missing values for at least one feature</a:t>
            </a:r>
          </a:p>
          <a:p>
            <a:pPr marL="0" indent="0"/>
            <a:r>
              <a:rPr lang="en-US" sz="2000" smtClean="0">
                <a:solidFill>
                  <a:schemeClr val="bg1"/>
                </a:solidFill>
              </a:rPr>
              <a:t>Applied(exclusive)-&gt;data  missing completely at random (class label)</a:t>
            </a:r>
          </a:p>
          <a:p>
            <a:pPr marL="0" indent="0">
              <a:buFont typeface="Arial" charset="0"/>
              <a:buNone/>
            </a:pPr>
            <a:r>
              <a:rPr lang="en-US" sz="2000" b="1" smtClean="0"/>
              <a:t>Mean Imputation </a:t>
            </a:r>
          </a:p>
          <a:p>
            <a:pPr marL="0" indent="0"/>
            <a:r>
              <a:rPr lang="en-US" sz="2000" smtClean="0">
                <a:solidFill>
                  <a:schemeClr val="bg1"/>
                </a:solidFill>
              </a:rPr>
              <a:t>replacing the missing data by mean of all known values </a:t>
            </a:r>
          </a:p>
          <a:p>
            <a:pPr marL="0" indent="0"/>
            <a:r>
              <a:rPr lang="en-US" sz="2000" smtClean="0">
                <a:solidFill>
                  <a:schemeClr val="bg1"/>
                </a:solidFill>
              </a:rPr>
              <a:t>Drawback-&gt; deflate variance &amp; inflate the significance statistical tests</a:t>
            </a:r>
          </a:p>
          <a:p>
            <a:pPr marL="0" indent="0">
              <a:buFont typeface="Arial" charset="0"/>
              <a:buNone/>
            </a:pPr>
            <a:r>
              <a:rPr lang="en-US" sz="2000" b="1" smtClean="0"/>
              <a:t>Median Imputation (MDI)</a:t>
            </a:r>
          </a:p>
          <a:p>
            <a:pPr marL="0" indent="0"/>
            <a:r>
              <a:rPr lang="en-US" sz="2000" smtClean="0">
                <a:solidFill>
                  <a:schemeClr val="bg1"/>
                </a:solidFill>
              </a:rPr>
              <a:t>replacing the missing data by  median of all known values </a:t>
            </a:r>
          </a:p>
          <a:p>
            <a:pPr marL="0" indent="0"/>
            <a:r>
              <a:rPr lang="en-US" sz="2000" smtClean="0">
                <a:solidFill>
                  <a:schemeClr val="bg1"/>
                </a:solidFill>
              </a:rPr>
              <a:t>Recommend-&gt; when the distribution of the values of a given feature is skewed </a:t>
            </a:r>
          </a:p>
          <a:p>
            <a:pPr marL="0" indent="0">
              <a:buFont typeface="Arial" charset="0"/>
              <a:buNone/>
            </a:pPr>
            <a:r>
              <a:rPr lang="en-US" sz="2000" smtClean="0"/>
              <a:t> </a:t>
            </a:r>
            <a:r>
              <a:rPr lang="en-US" sz="2000" b="1" smtClean="0"/>
              <a:t>KNN Imputation (KNNI) </a:t>
            </a:r>
          </a:p>
          <a:p>
            <a:pPr marL="0" indent="0"/>
            <a:r>
              <a:rPr lang="en-US" sz="2000" smtClean="0">
                <a:solidFill>
                  <a:schemeClr val="bg1"/>
                </a:solidFill>
              </a:rPr>
              <a:t>imputing the missing values of an instance using similarity in instance of interest </a:t>
            </a:r>
          </a:p>
          <a:p>
            <a:pPr marL="0" indent="0"/>
            <a:r>
              <a:rPr lang="en-US" sz="2000" smtClean="0">
                <a:solidFill>
                  <a:schemeClr val="bg1"/>
                </a:solidFill>
              </a:rPr>
              <a:t>? -&gt; distance function</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4149A43-7723-4BCE-9018-289DE3F21DE2}" type="slidenum">
              <a:rPr lang="en-US">
                <a:solidFill>
                  <a:srgbClr val="898989"/>
                </a:solidFill>
                <a:latin typeface="Calibri" pitchFamily="34" charset="0"/>
              </a:rPr>
              <a:pPr eaLnBrk="1" hangingPunct="1"/>
              <a:t>11</a:t>
            </a:fld>
            <a:endParaRPr lang="en-US">
              <a:solidFill>
                <a:srgbClr val="898989"/>
              </a:solidFill>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2000"/>
    </mc:Choice>
    <mc:Fallback xmlns="">
      <p:transition spd="slow" advTm="32000"/>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53472A-B1BA-4617-BFA2-D2BE252220B4}" type="slidenum">
              <a:rPr lang="en-US">
                <a:solidFill>
                  <a:srgbClr val="000000"/>
                </a:solidFill>
              </a:rPr>
              <a:pPr/>
              <a:t>110</a:t>
            </a:fld>
            <a:endParaRPr lang="en-US">
              <a:solidFill>
                <a:srgbClr val="000000"/>
              </a:solidFill>
            </a:endParaRPr>
          </a:p>
        </p:txBody>
      </p:sp>
      <p:sp>
        <p:nvSpPr>
          <p:cNvPr id="2" name="Title 1"/>
          <p:cNvSpPr>
            <a:spLocks noGrp="1"/>
          </p:cNvSpPr>
          <p:nvPr>
            <p:ph type="title" idx="4294967295"/>
          </p:nvPr>
        </p:nvSpPr>
        <p:spPr/>
        <p:txBody>
          <a:bodyPr>
            <a:normAutofit/>
          </a:bodyPr>
          <a:lstStyle/>
          <a:p>
            <a:r>
              <a:rPr lang="en-US" sz="4000">
                <a:latin typeface="Times New Roman" pitchFamily="18" charset="0"/>
              </a:rPr>
              <a:t>Related work to this problem</a:t>
            </a:r>
          </a:p>
        </p:txBody>
      </p:sp>
      <p:sp>
        <p:nvSpPr>
          <p:cNvPr id="13315" name="Content Placeholder 2"/>
          <p:cNvSpPr>
            <a:spLocks noGrp="1"/>
          </p:cNvSpPr>
          <p:nvPr>
            <p:ph idx="4294967295"/>
          </p:nvPr>
        </p:nvSpPr>
        <p:spPr>
          <a:xfrm>
            <a:off x="533400" y="1143000"/>
            <a:ext cx="8229600" cy="4525963"/>
          </a:xfrm>
        </p:spPr>
        <p:txBody>
          <a:bodyPr/>
          <a:lstStyle/>
          <a:p>
            <a:r>
              <a:rPr lang="en-US" sz="1800">
                <a:latin typeface="Times New Roman" pitchFamily="18" charset="0"/>
                <a:cs typeface="Times New Roman" pitchFamily="18" charset="0"/>
              </a:rPr>
              <a:t>Clustering algorithms</a:t>
            </a:r>
          </a:p>
          <a:p>
            <a:pPr lvl="1"/>
            <a:r>
              <a:rPr lang="en-US" sz="1800">
                <a:latin typeface="Times New Roman" pitchFamily="18" charset="0"/>
                <a:cs typeface="Times New Roman" pitchFamily="18" charset="0"/>
              </a:rPr>
              <a:t>Assumes global structure of network is available</a:t>
            </a:r>
          </a:p>
          <a:p>
            <a:pPr lvl="1"/>
            <a:r>
              <a:rPr lang="en-US" sz="1800">
                <a:latin typeface="Times New Roman" pitchFamily="18" charset="0"/>
                <a:cs typeface="Times New Roman" pitchFamily="18" charset="0"/>
              </a:rPr>
              <a:t>Networks are evaluated based on public information</a:t>
            </a:r>
          </a:p>
          <a:p>
            <a:pPr lvl="1"/>
            <a:r>
              <a:rPr lang="en-US" sz="1800">
                <a:latin typeface="Times New Roman" pitchFamily="18" charset="0"/>
                <a:cs typeface="Times New Roman" pitchFamily="18" charset="0"/>
              </a:rPr>
              <a:t>Input model of the graph is reduced to edges between individuals</a:t>
            </a:r>
          </a:p>
          <a:p>
            <a:endParaRPr lang="en-US" sz="1800">
              <a:latin typeface="Times New Roman" pitchFamily="18" charset="0"/>
              <a:cs typeface="Times New Roman" pitchFamily="18" charset="0"/>
            </a:endParaRPr>
          </a:p>
          <a:p>
            <a:pPr marL="342900" lvl="2" indent="-342900"/>
            <a:r>
              <a:rPr lang="en-US" sz="1800">
                <a:latin typeface="Times New Roman" pitchFamily="18" charset="0"/>
                <a:cs typeface="Times New Roman" pitchFamily="18" charset="0"/>
              </a:rPr>
              <a:t>Visualization and interface</a:t>
            </a:r>
          </a:p>
          <a:p>
            <a:pPr marL="800100" lvl="3" indent="-342900"/>
            <a:r>
              <a:rPr lang="en-US" sz="1800">
                <a:latin typeface="Times New Roman" pitchFamily="18" charset="0"/>
                <a:cs typeface="Times New Roman" pitchFamily="18" charset="0"/>
              </a:rPr>
              <a:t>Derives overlapping and hierarchical groups</a:t>
            </a:r>
          </a:p>
          <a:p>
            <a:pPr marL="800100" lvl="3" indent="-342900"/>
            <a:r>
              <a:rPr lang="en-US" sz="1800">
                <a:latin typeface="Times New Roman" pitchFamily="18" charset="0"/>
                <a:cs typeface="Times New Roman" pitchFamily="18" charset="0"/>
              </a:rPr>
              <a:t>Requires many parameter settings</a:t>
            </a:r>
          </a:p>
          <a:p>
            <a:pPr marL="800100" lvl="3" indent="-342900">
              <a:buFontTx/>
              <a:buNone/>
            </a:pPr>
            <a:endParaRPr lang="en-US" sz="1800">
              <a:latin typeface="Times New Roman" pitchFamily="18" charset="0"/>
              <a:cs typeface="Times New Roman" pitchFamily="18" charset="0"/>
            </a:endParaRPr>
          </a:p>
          <a:p>
            <a:pPr marL="342900" lvl="2" indent="-342900"/>
            <a:r>
              <a:rPr lang="en-US" sz="1800">
                <a:latin typeface="Times New Roman" pitchFamily="18" charset="0"/>
                <a:cs typeface="Times New Roman" pitchFamily="18" charset="0"/>
              </a:rPr>
              <a:t>Association Rule mining</a:t>
            </a:r>
          </a:p>
          <a:p>
            <a:pPr marL="800100" lvl="3" indent="-342900"/>
            <a:r>
              <a:rPr lang="en-US" sz="1800">
                <a:latin typeface="Times New Roman" pitchFamily="18" charset="0"/>
                <a:cs typeface="Times New Roman" pitchFamily="18" charset="0"/>
              </a:rPr>
              <a:t>Finds related item datasets using a specific seed</a:t>
            </a:r>
          </a:p>
          <a:p>
            <a:pPr marL="800100" lvl="3" indent="-342900"/>
            <a:r>
              <a:rPr lang="en-US" sz="1800">
                <a:latin typeface="Times New Roman" pitchFamily="18" charset="0"/>
                <a:cs typeface="Times New Roman" pitchFamily="18" charset="0"/>
              </a:rPr>
              <a:t>develop an interactions rank metric that gives an ordering over unique recipient groups</a:t>
            </a:r>
          </a:p>
          <a:p>
            <a:pPr marL="800100" lvl="3" indent="-342900"/>
            <a:endParaRPr lang="en-US" sz="1800">
              <a:latin typeface="Times New Roman" pitchFamily="18" charset="0"/>
              <a:cs typeface="Times New Roman" pitchFamily="18" charset="0"/>
            </a:endParaRPr>
          </a:p>
          <a:p>
            <a:pPr marL="342900" lvl="2" indent="-342900"/>
            <a:r>
              <a:rPr lang="en-US" sz="1800">
                <a:latin typeface="Times New Roman" pitchFamily="18" charset="0"/>
                <a:cs typeface="Times New Roman" pitchFamily="18" charset="0"/>
              </a:rPr>
              <a:t>Graph summarization</a:t>
            </a:r>
          </a:p>
          <a:p>
            <a:pPr marL="800100" lvl="3" indent="-342900"/>
            <a:r>
              <a:rPr lang="en-US" sz="1800">
                <a:latin typeface="Times New Roman" pitchFamily="18" charset="0"/>
              </a:rPr>
              <a:t>Focuses on reducing the size and complexity of network</a:t>
            </a:r>
            <a:r>
              <a:rPr lang="en-US" sz="1800"/>
              <a:t> data</a:t>
            </a:r>
          </a:p>
          <a:p>
            <a:pPr marL="342900" lvl="2" indent="-342900"/>
            <a:endParaRPr lang="en-US" sz="1800">
              <a:latin typeface="Times New Roman" pitchFamily="18" charset="0"/>
              <a:cs typeface="Times New Roman" pitchFamily="18" charset="0"/>
            </a:endParaRPr>
          </a:p>
          <a:p>
            <a:pPr marL="342900" lvl="2" indent="-342900"/>
            <a:endParaRPr lang="en-US" sz="1400">
              <a:latin typeface="Times New Roman" pitchFamily="18" charset="0"/>
              <a:cs typeface="Times New Roman" pitchFamily="18" charset="0"/>
            </a:endParaRPr>
          </a:p>
          <a:p>
            <a:pPr marL="342900" lvl="2" indent="-342900"/>
            <a:endParaRPr lang="en-US" sz="1400">
              <a:latin typeface="Times New Roman" pitchFamily="18" charset="0"/>
              <a:cs typeface="Times New Roman" pitchFamily="18" charset="0"/>
            </a:endParaRPr>
          </a:p>
          <a:p>
            <a:pPr marL="342900" lvl="2" indent="-342900"/>
            <a:endParaRPr lang="en-US" sz="1400">
              <a:latin typeface="Times New Roman" pitchFamily="18" charset="0"/>
              <a:cs typeface="Times New Roman" pitchFamily="18" charset="0"/>
            </a:endParaRPr>
          </a:p>
        </p:txBody>
      </p:sp>
    </p:spTree>
  </p:cSld>
  <p:clrMapOvr>
    <a:masterClrMapping/>
  </p:clrMapOvr>
  <p:transition advTm="60000"/>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BF8C183A-CE80-4C7B-A388-7C13F2FDC14F}" type="slidenum">
              <a:rPr lang="en-US">
                <a:solidFill>
                  <a:srgbClr val="000000"/>
                </a:solidFill>
              </a:rPr>
              <a:pPr/>
              <a:t>111</a:t>
            </a:fld>
            <a:endParaRPr lang="en-US">
              <a:solidFill>
                <a:srgbClr val="000000"/>
              </a:solidFill>
            </a:endParaRPr>
          </a:p>
        </p:txBody>
      </p:sp>
      <p:sp>
        <p:nvSpPr>
          <p:cNvPr id="22530" name="Title 1"/>
          <p:cNvSpPr>
            <a:spLocks noGrp="1"/>
          </p:cNvSpPr>
          <p:nvPr>
            <p:ph type="title" idx="4294967295"/>
          </p:nvPr>
        </p:nvSpPr>
        <p:spPr>
          <a:xfrm>
            <a:off x="381000" y="0"/>
            <a:ext cx="8229600" cy="1143000"/>
          </a:xfrm>
        </p:spPr>
        <p:txBody>
          <a:bodyPr/>
          <a:lstStyle/>
          <a:p>
            <a:r>
              <a:rPr lang="en-US" sz="4000">
                <a:latin typeface="Times New Roman" pitchFamily="18" charset="0"/>
              </a:rPr>
              <a:t>Algorithm – Problem Statement</a:t>
            </a:r>
          </a:p>
        </p:txBody>
      </p:sp>
      <p:sp>
        <p:nvSpPr>
          <p:cNvPr id="22531" name="Content Placeholder 2"/>
          <p:cNvSpPr>
            <a:spLocks noGrp="1"/>
          </p:cNvSpPr>
          <p:nvPr>
            <p:ph idx="4294967295"/>
          </p:nvPr>
        </p:nvSpPr>
        <p:spPr>
          <a:xfrm>
            <a:off x="304800" y="990600"/>
            <a:ext cx="4495800" cy="5181600"/>
          </a:xfrm>
        </p:spPr>
        <p:txBody>
          <a:bodyPr/>
          <a:lstStyle/>
          <a:p>
            <a:endParaRPr lang="en-US" sz="1600">
              <a:latin typeface="Times New Roman" pitchFamily="18" charset="0"/>
              <a:cs typeface="Times New Roman" pitchFamily="18" charset="0"/>
            </a:endParaRPr>
          </a:p>
          <a:p>
            <a:r>
              <a:rPr lang="en-US" sz="1600">
                <a:latin typeface="Times New Roman" pitchFamily="18" charset="0"/>
                <a:cs typeface="Times New Roman" pitchFamily="18" charset="0"/>
              </a:rPr>
              <a:t> </a:t>
            </a:r>
            <a:r>
              <a:rPr lang="en-US" sz="1800">
                <a:latin typeface="Times New Roman" pitchFamily="18" charset="0"/>
                <a:cs typeface="Times New Roman" pitchFamily="18" charset="0"/>
              </a:rPr>
              <a:t>Nested groups lends increased granularity to the topology, while permitting overlapping groups allows us to represent people who play multiple roles in the subject’s life.</a:t>
            </a:r>
          </a:p>
          <a:p>
            <a:endParaRPr lang="en-US" sz="1800">
              <a:latin typeface="Times New Roman" pitchFamily="18" charset="0"/>
              <a:cs typeface="Times New Roman" pitchFamily="18" charset="0"/>
            </a:endParaRPr>
          </a:p>
          <a:p>
            <a:r>
              <a:rPr lang="en-US" sz="1800">
                <a:latin typeface="Times New Roman" pitchFamily="18" charset="0"/>
                <a:cs typeface="Times New Roman" pitchFamily="18" charset="0"/>
              </a:rPr>
              <a:t> The value of a group rejects the proportion of information that the user chooses to share with it, and we consider groups with a higher information share to be more important than others.</a:t>
            </a:r>
          </a:p>
          <a:p>
            <a:endParaRPr lang="en-US" sz="1800">
              <a:latin typeface="Times New Roman" pitchFamily="18" charset="0"/>
              <a:cs typeface="Times New Roman" pitchFamily="18" charset="0"/>
            </a:endParaRPr>
          </a:p>
          <a:p>
            <a:r>
              <a:rPr lang="en-US" sz="1800">
                <a:latin typeface="Times New Roman" pitchFamily="18" charset="0"/>
                <a:cs typeface="Times New Roman" pitchFamily="18" charset="0"/>
              </a:rPr>
              <a:t>The social topology construction is a task of compression, in which we want to reduce the natural social topology into a manageable size, while maximizing its value.</a:t>
            </a:r>
          </a:p>
        </p:txBody>
      </p:sp>
      <p:pic>
        <p:nvPicPr>
          <p:cNvPr id="2253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447800"/>
            <a:ext cx="3657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Rectangle 6"/>
          <p:cNvSpPr>
            <a:spLocks noChangeArrowheads="1"/>
          </p:cNvSpPr>
          <p:nvPr/>
        </p:nvSpPr>
        <p:spPr bwMode="auto">
          <a:xfrm>
            <a:off x="5410200" y="4876800"/>
            <a:ext cx="3505200" cy="110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1600" i="1" smtClean="0">
                <a:solidFill>
                  <a:srgbClr val="000000"/>
                </a:solidFill>
                <a:latin typeface="Times New Roman" pitchFamily="18" charset="0"/>
              </a:rPr>
              <a:t>A value function that evaluates the value of each group in the generated social topology based on its mapping from the original one</a:t>
            </a:r>
            <a:r>
              <a:rPr lang="en-US" i="1" smtClean="0">
                <a:solidFill>
                  <a:srgbClr val="000000"/>
                </a:solidFill>
                <a:latin typeface="Times New Roman" pitchFamily="18" charset="0"/>
              </a:rPr>
              <a:t>.</a:t>
            </a:r>
          </a:p>
        </p:txBody>
      </p:sp>
    </p:spTree>
  </p:cSld>
  <p:clrMapOvr>
    <a:masterClrMapping/>
  </p:clrMapOvr>
  <p:transition advTm="60000"/>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82404829-12AD-4EF0-BE4D-81CF2B8BD2F9}" type="slidenum">
              <a:rPr lang="en-US">
                <a:solidFill>
                  <a:srgbClr val="000000"/>
                </a:solidFill>
              </a:rPr>
              <a:pPr/>
              <a:t>112</a:t>
            </a:fld>
            <a:endParaRPr lang="en-US">
              <a:solidFill>
                <a:srgbClr val="000000"/>
              </a:solidFill>
            </a:endParaRPr>
          </a:p>
        </p:txBody>
      </p:sp>
      <p:sp>
        <p:nvSpPr>
          <p:cNvPr id="23554" name="Title 1"/>
          <p:cNvSpPr>
            <a:spLocks noGrp="1"/>
          </p:cNvSpPr>
          <p:nvPr>
            <p:ph type="title" idx="4294967295"/>
          </p:nvPr>
        </p:nvSpPr>
        <p:spPr>
          <a:xfrm>
            <a:off x="457200" y="0"/>
            <a:ext cx="8229600" cy="1143000"/>
          </a:xfrm>
        </p:spPr>
        <p:txBody>
          <a:bodyPr/>
          <a:lstStyle/>
          <a:p>
            <a:r>
              <a:rPr lang="en-US" sz="4000">
                <a:latin typeface="Times New Roman" pitchFamily="18" charset="0"/>
              </a:rPr>
              <a:t>Greedy Algorithm</a:t>
            </a:r>
          </a:p>
        </p:txBody>
      </p:sp>
      <p:pic>
        <p:nvPicPr>
          <p:cNvPr id="2356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800600"/>
            <a:ext cx="3971925" cy="1447800"/>
          </a:xfrm>
          <a:prstGeom prst="rect">
            <a:avLst/>
          </a:prstGeom>
          <a:noFill/>
          <a:extLst>
            <a:ext uri="{909E8E84-426E-40DD-AFC4-6F175D3DCCD1}">
              <a14:hiddenFill xmlns:a14="http://schemas.microsoft.com/office/drawing/2010/main">
                <a:solidFill>
                  <a:srgbClr val="FFFFFF"/>
                </a:solidFill>
              </a14:hiddenFill>
            </a:ext>
          </a:extLst>
        </p:spPr>
      </p:pic>
      <p:pic>
        <p:nvPicPr>
          <p:cNvPr id="2356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0100" y="4648200"/>
            <a:ext cx="45339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3564"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990600"/>
            <a:ext cx="4191000" cy="2000250"/>
          </a:xfrm>
          <a:prstGeom prst="rect">
            <a:avLst/>
          </a:prstGeom>
          <a:noFill/>
          <a:extLst>
            <a:ext uri="{909E8E84-426E-40DD-AFC4-6F175D3DCCD1}">
              <a14:hiddenFill xmlns:a14="http://schemas.microsoft.com/office/drawing/2010/main">
                <a:solidFill>
                  <a:srgbClr val="FFFFFF"/>
                </a:solidFill>
              </a14:hiddenFill>
            </a:ext>
          </a:extLst>
        </p:spPr>
      </p:pic>
      <p:pic>
        <p:nvPicPr>
          <p:cNvPr id="23565"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219200"/>
            <a:ext cx="3057525" cy="1266825"/>
          </a:xfrm>
          <a:prstGeom prst="rect">
            <a:avLst/>
          </a:prstGeom>
          <a:noFill/>
          <a:extLst>
            <a:ext uri="{909E8E84-426E-40DD-AFC4-6F175D3DCCD1}">
              <a14:hiddenFill xmlns:a14="http://schemas.microsoft.com/office/drawing/2010/main">
                <a:solidFill>
                  <a:srgbClr val="FFFFFF"/>
                </a:solidFill>
              </a14:hiddenFill>
            </a:ext>
          </a:extLst>
        </p:spPr>
      </p:pic>
      <p:pic>
        <p:nvPicPr>
          <p:cNvPr id="23566"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2819400"/>
            <a:ext cx="3429000" cy="17891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60000"/>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30338388-9C41-4097-9081-80DFC78C54BF}" type="slidenum">
              <a:rPr lang="en-US">
                <a:solidFill>
                  <a:srgbClr val="000000"/>
                </a:solidFill>
              </a:rPr>
              <a:pPr/>
              <a:t>113</a:t>
            </a:fld>
            <a:endParaRPr lang="en-US">
              <a:solidFill>
                <a:srgbClr val="000000"/>
              </a:solidFill>
            </a:endParaRPr>
          </a:p>
        </p:txBody>
      </p:sp>
      <p:sp>
        <p:nvSpPr>
          <p:cNvPr id="16386" name="Rectangle 2"/>
          <p:cNvSpPr>
            <a:spLocks noGrp="1" noChangeArrowheads="1"/>
          </p:cNvSpPr>
          <p:nvPr>
            <p:ph type="title" idx="4294967295"/>
          </p:nvPr>
        </p:nvSpPr>
        <p:spPr>
          <a:xfrm>
            <a:off x="457200" y="228600"/>
            <a:ext cx="8229600" cy="639763"/>
          </a:xfrm>
        </p:spPr>
        <p:txBody>
          <a:bodyPr/>
          <a:lstStyle/>
          <a:p>
            <a:r>
              <a:rPr lang="en-US" sz="4000">
                <a:latin typeface="Times New Roman" pitchFamily="18" charset="0"/>
                <a:cs typeface="Times New Roman" pitchFamily="18" charset="0"/>
              </a:rPr>
              <a:t>Experiments conducted</a:t>
            </a:r>
          </a:p>
        </p:txBody>
      </p:sp>
      <p:sp>
        <p:nvSpPr>
          <p:cNvPr id="16387" name="Rectangle 3"/>
          <p:cNvSpPr>
            <a:spLocks noGrp="1" noChangeArrowheads="1"/>
          </p:cNvSpPr>
          <p:nvPr>
            <p:ph type="body" idx="4294967295"/>
          </p:nvPr>
        </p:nvSpPr>
        <p:spPr>
          <a:xfrm>
            <a:off x="457200" y="914400"/>
            <a:ext cx="8686800" cy="1828800"/>
          </a:xfrm>
        </p:spPr>
        <p:txBody>
          <a:bodyPr/>
          <a:lstStyle/>
          <a:p>
            <a:pPr>
              <a:buFontTx/>
              <a:buNone/>
            </a:pPr>
            <a:r>
              <a:rPr lang="en-US" sz="1800">
                <a:latin typeface="Times New Roman" pitchFamily="18" charset="0"/>
                <a:cs typeface="Times New Roman" pitchFamily="18" charset="0"/>
              </a:rPr>
              <a:t>Four variants for algorithm evaluation</a:t>
            </a:r>
          </a:p>
          <a:p>
            <a:r>
              <a:rPr lang="en-US" sz="1400">
                <a:latin typeface="Times New Roman" pitchFamily="18" charset="0"/>
                <a:cs typeface="Times New Roman" pitchFamily="18" charset="0"/>
              </a:rPr>
              <a:t>Discard : Considers only discard moves.</a:t>
            </a:r>
          </a:p>
          <a:p>
            <a:r>
              <a:rPr lang="en-US" sz="1400">
                <a:latin typeface="Times New Roman" pitchFamily="18" charset="0"/>
              </a:rPr>
              <a:t>merge. Considers discards and merges</a:t>
            </a:r>
          </a:p>
          <a:p>
            <a:r>
              <a:rPr lang="en-US" sz="1400">
                <a:latin typeface="Times New Roman" pitchFamily="18" charset="0"/>
              </a:rPr>
              <a:t>cond-merge. Considers discards and merges, with a conditional probability metric for sharing penalty</a:t>
            </a:r>
          </a:p>
          <a:p>
            <a:r>
              <a:rPr lang="en-US" sz="1400">
                <a:latin typeface="Times New Roman" pitchFamily="18" charset="0"/>
              </a:rPr>
              <a:t>cond-all. Considers all moves, with a conditional probability metric for sharing penalty.</a:t>
            </a:r>
          </a:p>
          <a:p>
            <a:pPr>
              <a:buFontTx/>
              <a:buNone/>
            </a:pPr>
            <a:endParaRPr lang="en-US" sz="1400">
              <a:latin typeface="Times New Roman" pitchFamily="18" charset="0"/>
            </a:endParaRPr>
          </a:p>
          <a:p>
            <a:pPr>
              <a:buFontTx/>
              <a:buNone/>
            </a:pPr>
            <a:r>
              <a:rPr lang="en-US" sz="1400">
                <a:latin typeface="Times New Roman" pitchFamily="18" charset="0"/>
              </a:rPr>
              <a:t> </a:t>
            </a:r>
            <a:r>
              <a:rPr lang="en-US" sz="1800" b="1" i="1">
                <a:latin typeface="Times New Roman" pitchFamily="18" charset="0"/>
              </a:rPr>
              <a:t>Analysis of email dataset:</a:t>
            </a:r>
          </a:p>
          <a:p>
            <a:endParaRPr lang="en-US" sz="1800" b="1" i="1">
              <a:latin typeface="Times New Roman" pitchFamily="18" charset="0"/>
              <a:cs typeface="Times New Roman" pitchFamily="18" charset="0"/>
            </a:endParaRPr>
          </a:p>
        </p:txBody>
      </p:sp>
      <p:pic>
        <p:nvPicPr>
          <p:cNvPr id="1638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971800"/>
            <a:ext cx="2971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Box 6"/>
          <p:cNvSpPr txBox="1">
            <a:spLocks noChangeArrowheads="1"/>
          </p:cNvSpPr>
          <p:nvPr/>
        </p:nvSpPr>
        <p:spPr bwMode="auto">
          <a:xfrm>
            <a:off x="1447800" y="4648200"/>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fontAlgn="base">
              <a:spcBef>
                <a:spcPct val="0"/>
              </a:spcBef>
              <a:spcAft>
                <a:spcPct val="0"/>
              </a:spcAft>
            </a:pPr>
            <a:r>
              <a:rPr lang="en-US" sz="1400" b="1" i="1" smtClean="0">
                <a:solidFill>
                  <a:srgbClr val="000000"/>
                </a:solidFill>
                <a:latin typeface="Times New Roman" pitchFamily="18" charset="0"/>
                <a:cs typeface="Times New Roman" pitchFamily="18" charset="0"/>
              </a:rPr>
              <a:t>Value concentration</a:t>
            </a:r>
          </a:p>
        </p:txBody>
      </p:sp>
      <p:pic>
        <p:nvPicPr>
          <p:cNvPr id="1639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743200"/>
            <a:ext cx="30480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Box 8"/>
          <p:cNvSpPr txBox="1">
            <a:spLocks noChangeArrowheads="1"/>
          </p:cNvSpPr>
          <p:nvPr/>
        </p:nvSpPr>
        <p:spPr bwMode="auto">
          <a:xfrm>
            <a:off x="5486400" y="4495800"/>
            <a:ext cx="2209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fontAlgn="base">
              <a:spcBef>
                <a:spcPct val="0"/>
              </a:spcBef>
              <a:spcAft>
                <a:spcPct val="0"/>
              </a:spcAft>
            </a:pPr>
            <a:r>
              <a:rPr lang="en-US" sz="1400" b="1" i="1" smtClean="0">
                <a:solidFill>
                  <a:srgbClr val="000000"/>
                </a:solidFill>
                <a:latin typeface="Times New Roman" pitchFamily="18" charset="0"/>
                <a:cs typeface="Times New Roman" pitchFamily="18" charset="0"/>
              </a:rPr>
              <a:t>Small scale topologies</a:t>
            </a:r>
          </a:p>
        </p:txBody>
      </p:sp>
      <p:pic>
        <p:nvPicPr>
          <p:cNvPr id="1639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4953000"/>
            <a:ext cx="2971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TextBox 10"/>
          <p:cNvSpPr txBox="1">
            <a:spLocks noChangeArrowheads="1"/>
          </p:cNvSpPr>
          <p:nvPr/>
        </p:nvSpPr>
        <p:spPr bwMode="auto">
          <a:xfrm>
            <a:off x="3886200" y="6400800"/>
            <a:ext cx="3276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fontAlgn="base">
              <a:spcBef>
                <a:spcPct val="0"/>
              </a:spcBef>
              <a:spcAft>
                <a:spcPct val="0"/>
              </a:spcAft>
            </a:pPr>
            <a:r>
              <a:rPr lang="en-US" sz="1400" b="1" i="1" smtClean="0">
                <a:solidFill>
                  <a:srgbClr val="000000"/>
                </a:solidFill>
                <a:latin typeface="Times New Roman" pitchFamily="18" charset="0"/>
                <a:cs typeface="Times New Roman" pitchFamily="18" charset="0"/>
              </a:rPr>
              <a:t>Significant groups</a:t>
            </a:r>
          </a:p>
        </p:txBody>
      </p:sp>
    </p:spTree>
  </p:cSld>
  <p:clrMapOvr>
    <a:masterClrMapping/>
  </p:clrMapOvr>
  <p:transition advTm="60000"/>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p:cNvSpPr>
            <a:spLocks noGrp="1"/>
          </p:cNvSpPr>
          <p:nvPr>
            <p:ph type="sldNum" sz="quarter" idx="12"/>
          </p:nvPr>
        </p:nvSpPr>
        <p:spPr/>
        <p:txBody>
          <a:bodyPr/>
          <a:lstStyle/>
          <a:p>
            <a:fld id="{941F3932-DCDB-494F-B4D8-49E0003E2B75}" type="slidenum">
              <a:rPr lang="en-US">
                <a:solidFill>
                  <a:srgbClr val="000000"/>
                </a:solidFill>
              </a:rPr>
              <a:pPr/>
              <a:t>114</a:t>
            </a:fld>
            <a:endParaRPr lang="en-US">
              <a:solidFill>
                <a:srgbClr val="000000"/>
              </a:solidFill>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838200"/>
            <a:ext cx="2667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4"/>
          <p:cNvSpPr txBox="1">
            <a:spLocks noChangeArrowheads="1"/>
          </p:cNvSpPr>
          <p:nvPr/>
        </p:nvSpPr>
        <p:spPr bwMode="auto">
          <a:xfrm>
            <a:off x="1219200" y="2667000"/>
            <a:ext cx="236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fontAlgn="base">
              <a:spcBef>
                <a:spcPct val="0"/>
              </a:spcBef>
              <a:spcAft>
                <a:spcPct val="0"/>
              </a:spcAft>
            </a:pPr>
            <a:r>
              <a:rPr lang="en-US" sz="1400" b="1" i="1" smtClean="0">
                <a:solidFill>
                  <a:srgbClr val="000000"/>
                </a:solidFill>
                <a:latin typeface="Times New Roman" pitchFamily="18" charset="0"/>
                <a:cs typeface="Times New Roman" pitchFamily="18" charset="0"/>
              </a:rPr>
              <a:t>Value concentration</a:t>
            </a:r>
          </a:p>
        </p:txBody>
      </p:sp>
      <p:pic>
        <p:nvPicPr>
          <p:cNvPr id="17412"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3276600" y="762000"/>
            <a:ext cx="2819400" cy="1752600"/>
          </a:xfrm>
          <a:ln/>
        </p:spPr>
      </p:pic>
      <p:sp>
        <p:nvSpPr>
          <p:cNvPr id="17413" name="TextBox 6"/>
          <p:cNvSpPr txBox="1">
            <a:spLocks noChangeArrowheads="1"/>
          </p:cNvSpPr>
          <p:nvPr/>
        </p:nvSpPr>
        <p:spPr bwMode="auto">
          <a:xfrm>
            <a:off x="3886200" y="2667000"/>
            <a:ext cx="236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fontAlgn="base">
              <a:spcBef>
                <a:spcPct val="0"/>
              </a:spcBef>
              <a:spcAft>
                <a:spcPct val="0"/>
              </a:spcAft>
            </a:pPr>
            <a:r>
              <a:rPr lang="en-US" sz="1400" b="1" i="1" smtClean="0">
                <a:solidFill>
                  <a:srgbClr val="000000"/>
                </a:solidFill>
                <a:latin typeface="Times New Roman" pitchFamily="18" charset="0"/>
                <a:cs typeface="Times New Roman" pitchFamily="18" charset="0"/>
              </a:rPr>
              <a:t>Small social topologies</a:t>
            </a:r>
          </a:p>
        </p:txBody>
      </p:sp>
      <p:pic>
        <p:nvPicPr>
          <p:cNvPr id="174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762000"/>
            <a:ext cx="2819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Box 8"/>
          <p:cNvSpPr txBox="1">
            <a:spLocks noChangeArrowheads="1"/>
          </p:cNvSpPr>
          <p:nvPr/>
        </p:nvSpPr>
        <p:spPr bwMode="auto">
          <a:xfrm>
            <a:off x="609600" y="381000"/>
            <a:ext cx="342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fontAlgn="base">
              <a:spcBef>
                <a:spcPct val="0"/>
              </a:spcBef>
              <a:spcAft>
                <a:spcPct val="0"/>
              </a:spcAft>
            </a:pPr>
            <a:r>
              <a:rPr lang="en-US" b="1" i="1" smtClean="0">
                <a:solidFill>
                  <a:srgbClr val="000000"/>
                </a:solidFill>
                <a:latin typeface="Times New Roman" pitchFamily="18" charset="0"/>
                <a:cs typeface="Times New Roman" pitchFamily="18" charset="0"/>
              </a:rPr>
              <a:t>Analysis of photos</a:t>
            </a:r>
          </a:p>
        </p:txBody>
      </p:sp>
      <p:sp>
        <p:nvSpPr>
          <p:cNvPr id="17416" name="TextBox 9"/>
          <p:cNvSpPr txBox="1">
            <a:spLocks noChangeArrowheads="1"/>
          </p:cNvSpPr>
          <p:nvPr/>
        </p:nvSpPr>
        <p:spPr bwMode="auto">
          <a:xfrm>
            <a:off x="6172200" y="2667000"/>
            <a:ext cx="3200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fontAlgn="base">
              <a:spcBef>
                <a:spcPct val="0"/>
              </a:spcBef>
              <a:spcAft>
                <a:spcPct val="0"/>
              </a:spcAft>
            </a:pPr>
            <a:r>
              <a:rPr lang="en-US" sz="1400" b="1" i="1" smtClean="0">
                <a:solidFill>
                  <a:srgbClr val="000000"/>
                </a:solidFill>
                <a:latin typeface="Times New Roman" pitchFamily="18" charset="0"/>
                <a:cs typeface="Times New Roman" pitchFamily="18" charset="0"/>
              </a:rPr>
              <a:t>Significant groups</a:t>
            </a:r>
          </a:p>
        </p:txBody>
      </p:sp>
      <p:sp>
        <p:nvSpPr>
          <p:cNvPr id="17417" name="TextBox 10"/>
          <p:cNvSpPr txBox="1">
            <a:spLocks noChangeArrowheads="1"/>
          </p:cNvSpPr>
          <p:nvPr/>
        </p:nvSpPr>
        <p:spPr bwMode="auto">
          <a:xfrm>
            <a:off x="533400" y="3276600"/>
            <a:ext cx="381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fontAlgn="base">
              <a:spcBef>
                <a:spcPct val="0"/>
              </a:spcBef>
              <a:spcAft>
                <a:spcPct val="0"/>
              </a:spcAft>
            </a:pPr>
            <a:r>
              <a:rPr lang="en-US" b="1" i="1" smtClean="0">
                <a:solidFill>
                  <a:srgbClr val="000000"/>
                </a:solidFill>
                <a:latin typeface="Times New Roman" pitchFamily="18" charset="0"/>
                <a:cs typeface="Times New Roman" pitchFamily="18" charset="0"/>
              </a:rPr>
              <a:t>Evaluation by edit distance</a:t>
            </a:r>
          </a:p>
        </p:txBody>
      </p:sp>
      <p:pic>
        <p:nvPicPr>
          <p:cNvPr id="1741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962400"/>
            <a:ext cx="2971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3962400"/>
            <a:ext cx="294322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0" name="TextBox 15"/>
          <p:cNvSpPr txBox="1">
            <a:spLocks noChangeArrowheads="1"/>
          </p:cNvSpPr>
          <p:nvPr/>
        </p:nvSpPr>
        <p:spPr bwMode="auto">
          <a:xfrm>
            <a:off x="1600200" y="61722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fontAlgn="base">
              <a:spcBef>
                <a:spcPct val="0"/>
              </a:spcBef>
              <a:spcAft>
                <a:spcPct val="0"/>
              </a:spcAft>
            </a:pPr>
            <a:endParaRPr lang="en-US" smtClean="0">
              <a:solidFill>
                <a:srgbClr val="000000"/>
              </a:solidFill>
              <a:latin typeface="Calibri" pitchFamily="34" charset="0"/>
            </a:endParaRPr>
          </a:p>
        </p:txBody>
      </p:sp>
      <p:sp>
        <p:nvSpPr>
          <p:cNvPr id="17421" name="TextBox 16"/>
          <p:cNvSpPr txBox="1">
            <a:spLocks noChangeArrowheads="1"/>
          </p:cNvSpPr>
          <p:nvPr/>
        </p:nvSpPr>
        <p:spPr bwMode="auto">
          <a:xfrm>
            <a:off x="6324600" y="62484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fontAlgn="base">
              <a:spcBef>
                <a:spcPct val="0"/>
              </a:spcBef>
              <a:spcAft>
                <a:spcPct val="0"/>
              </a:spcAft>
            </a:pPr>
            <a:endParaRPr lang="en-US" smtClean="0">
              <a:solidFill>
                <a:srgbClr val="000000"/>
              </a:solidFill>
              <a:latin typeface="Calibri" pitchFamily="34" charset="0"/>
            </a:endParaRPr>
          </a:p>
        </p:txBody>
      </p:sp>
      <p:sp>
        <p:nvSpPr>
          <p:cNvPr id="17422" name="TextBox 17"/>
          <p:cNvSpPr txBox="1">
            <a:spLocks noChangeArrowheads="1"/>
          </p:cNvSpPr>
          <p:nvPr/>
        </p:nvSpPr>
        <p:spPr bwMode="auto">
          <a:xfrm>
            <a:off x="1371600" y="5943600"/>
            <a:ext cx="2819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fontAlgn="base">
              <a:spcBef>
                <a:spcPct val="0"/>
              </a:spcBef>
              <a:spcAft>
                <a:spcPct val="0"/>
              </a:spcAft>
            </a:pPr>
            <a:r>
              <a:rPr lang="en-US" sz="1400" b="1" i="1" smtClean="0">
                <a:solidFill>
                  <a:srgbClr val="000000"/>
                </a:solidFill>
                <a:latin typeface="Times New Roman" pitchFamily="18" charset="0"/>
                <a:cs typeface="Times New Roman" pitchFamily="18" charset="0"/>
              </a:rPr>
              <a:t>Topology size for email corpus</a:t>
            </a:r>
          </a:p>
        </p:txBody>
      </p:sp>
      <p:sp>
        <p:nvSpPr>
          <p:cNvPr id="17423" name="TextBox 18"/>
          <p:cNvSpPr txBox="1">
            <a:spLocks noChangeArrowheads="1"/>
          </p:cNvSpPr>
          <p:nvPr/>
        </p:nvSpPr>
        <p:spPr bwMode="auto">
          <a:xfrm>
            <a:off x="5791200" y="5867400"/>
            <a:ext cx="297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fontAlgn="base">
              <a:spcBef>
                <a:spcPct val="0"/>
              </a:spcBef>
              <a:spcAft>
                <a:spcPct val="0"/>
              </a:spcAft>
            </a:pPr>
            <a:r>
              <a:rPr lang="en-US" sz="1400" b="1" i="1" smtClean="0">
                <a:solidFill>
                  <a:srgbClr val="000000"/>
                </a:solidFill>
                <a:latin typeface="Times New Roman" pitchFamily="18" charset="0"/>
                <a:cs typeface="Times New Roman" pitchFamily="18" charset="0"/>
              </a:rPr>
              <a:t>Topology size for photo corpus</a:t>
            </a:r>
          </a:p>
        </p:txBody>
      </p:sp>
    </p:spTree>
  </p:cSld>
  <p:clrMapOvr>
    <a:masterClrMapping/>
  </p:clrMapOvr>
  <p:transition advTm="60000"/>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7BF78500-644D-4440-B5E6-DF302B14D924}" type="slidenum">
              <a:rPr lang="en-US">
                <a:solidFill>
                  <a:srgbClr val="000000"/>
                </a:solidFill>
              </a:rPr>
              <a:pPr/>
              <a:t>115</a:t>
            </a:fld>
            <a:endParaRPr lang="en-US">
              <a:solidFill>
                <a:srgbClr val="000000"/>
              </a:solidFill>
            </a:endParaRPr>
          </a:p>
        </p:txBody>
      </p:sp>
      <p:sp>
        <p:nvSpPr>
          <p:cNvPr id="20482" name="Title 1"/>
          <p:cNvSpPr>
            <a:spLocks noGrp="1"/>
          </p:cNvSpPr>
          <p:nvPr>
            <p:ph type="title" idx="4294967295"/>
          </p:nvPr>
        </p:nvSpPr>
        <p:spPr>
          <a:xfrm>
            <a:off x="381000" y="0"/>
            <a:ext cx="8229600" cy="1143000"/>
          </a:xfrm>
        </p:spPr>
        <p:txBody>
          <a:bodyPr/>
          <a:lstStyle/>
          <a:p>
            <a:r>
              <a:rPr lang="en-US" sz="4000">
                <a:latin typeface="Times New Roman" pitchFamily="18" charset="0"/>
              </a:rPr>
              <a:t>Facebook – GroupGenie App</a:t>
            </a:r>
          </a:p>
        </p:txBody>
      </p:sp>
      <p:pic>
        <p:nvPicPr>
          <p:cNvPr id="2048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95400"/>
            <a:ext cx="4495800" cy="2098675"/>
          </a:xfrm>
          <a:prstGeom prst="rect">
            <a:avLst/>
          </a:prstGeom>
          <a:noFill/>
          <a:extLst>
            <a:ext uri="{909E8E84-426E-40DD-AFC4-6F175D3DCCD1}">
              <a14:hiddenFill xmlns:a14="http://schemas.microsoft.com/office/drawing/2010/main">
                <a:solidFill>
                  <a:srgbClr val="FFFFFF"/>
                </a:solidFill>
              </a14:hiddenFill>
            </a:ext>
          </a:extLst>
        </p:spPr>
      </p:pic>
      <p:pic>
        <p:nvPicPr>
          <p:cNvPr id="2048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066800"/>
            <a:ext cx="3257550" cy="1647825"/>
          </a:xfrm>
          <a:prstGeom prst="rect">
            <a:avLst/>
          </a:prstGeom>
          <a:noFill/>
          <a:extLst>
            <a:ext uri="{909E8E84-426E-40DD-AFC4-6F175D3DCCD1}">
              <a14:hiddenFill xmlns:a14="http://schemas.microsoft.com/office/drawing/2010/main">
                <a:solidFill>
                  <a:srgbClr val="FFFFFF"/>
                </a:solidFill>
              </a14:hiddenFill>
            </a:ext>
          </a:extLst>
        </p:spPr>
      </p:pic>
      <p:pic>
        <p:nvPicPr>
          <p:cNvPr id="2048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038600"/>
            <a:ext cx="4038600" cy="2317750"/>
          </a:xfrm>
          <a:prstGeom prst="rect">
            <a:avLst/>
          </a:prstGeom>
          <a:noFill/>
          <a:extLst>
            <a:ext uri="{909E8E84-426E-40DD-AFC4-6F175D3DCCD1}">
              <a14:hiddenFill xmlns:a14="http://schemas.microsoft.com/office/drawing/2010/main">
                <a:solidFill>
                  <a:srgbClr val="FFFFFF"/>
                </a:solidFill>
              </a14:hiddenFill>
            </a:ext>
          </a:extLst>
        </p:spPr>
      </p:pic>
      <p:pic>
        <p:nvPicPr>
          <p:cNvPr id="2049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2743200"/>
            <a:ext cx="4448175"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60000"/>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368F4A-CDC8-423E-8B3F-3468BC9B07C0}" type="slidenum">
              <a:rPr lang="en-US">
                <a:solidFill>
                  <a:srgbClr val="000000"/>
                </a:solidFill>
              </a:rPr>
              <a:pPr/>
              <a:t>116</a:t>
            </a:fld>
            <a:endParaRPr lang="en-US">
              <a:solidFill>
                <a:srgbClr val="000000"/>
              </a:solidFill>
            </a:endParaRPr>
          </a:p>
        </p:txBody>
      </p:sp>
      <p:sp>
        <p:nvSpPr>
          <p:cNvPr id="21506" name="Title 1"/>
          <p:cNvSpPr>
            <a:spLocks noGrp="1"/>
          </p:cNvSpPr>
          <p:nvPr>
            <p:ph type="title" idx="4294967295"/>
          </p:nvPr>
        </p:nvSpPr>
        <p:spPr>
          <a:xfrm>
            <a:off x="457200" y="152400"/>
            <a:ext cx="8229600" cy="1143000"/>
          </a:xfrm>
        </p:spPr>
        <p:txBody>
          <a:bodyPr/>
          <a:lstStyle/>
          <a:p>
            <a:r>
              <a:rPr lang="en-US" sz="4000">
                <a:latin typeface="Times New Roman" pitchFamily="18" charset="0"/>
              </a:rPr>
              <a:t>Conclusion</a:t>
            </a:r>
          </a:p>
        </p:txBody>
      </p:sp>
      <p:sp>
        <p:nvSpPr>
          <p:cNvPr id="3" name="Content Placeholder 2"/>
          <p:cNvSpPr>
            <a:spLocks noGrp="1"/>
          </p:cNvSpPr>
          <p:nvPr>
            <p:ph idx="4294967295"/>
          </p:nvPr>
        </p:nvSpPr>
        <p:spPr/>
        <p:txBody>
          <a:bodyPr>
            <a:normAutofit lnSpcReduction="10000"/>
          </a:bodyPr>
          <a:lstStyle/>
          <a:p>
            <a:r>
              <a:rPr lang="en-US" sz="1800">
                <a:latin typeface="Times New Roman" pitchFamily="18" charset="0"/>
              </a:rPr>
              <a:t>Unlike most other social network analysis algorithms that detect groups from global network data, this algorithm helps individuals automatically identify and use their social groups by analyzing their online social actions.</a:t>
            </a:r>
          </a:p>
          <a:p>
            <a:pPr>
              <a:buFontTx/>
              <a:buNone/>
            </a:pPr>
            <a:endParaRPr lang="en-US" sz="1800">
              <a:latin typeface="Times New Roman" pitchFamily="18" charset="0"/>
            </a:endParaRPr>
          </a:p>
          <a:p>
            <a:r>
              <a:rPr lang="en-US" sz="1800">
                <a:latin typeface="Times New Roman" pitchFamily="18" charset="0"/>
              </a:rPr>
              <a:t>This greedy algorithm can be used to produce the best representation of social topology in a given space budget. Offers insight into people’s social relationships</a:t>
            </a:r>
          </a:p>
          <a:p>
            <a:pPr>
              <a:buFontTx/>
              <a:buNone/>
            </a:pPr>
            <a:r>
              <a:rPr lang="en-US" sz="1800">
                <a:latin typeface="Times New Roman" pitchFamily="18" charset="0"/>
              </a:rPr>
              <a:t>      as captured by their online activities</a:t>
            </a:r>
          </a:p>
          <a:p>
            <a:pPr>
              <a:lnSpc>
                <a:spcPct val="90000"/>
              </a:lnSpc>
            </a:pPr>
            <a:endParaRPr lang="en-US" sz="1800">
              <a:latin typeface="Times New Roman" pitchFamily="18" charset="0"/>
            </a:endParaRPr>
          </a:p>
          <a:p>
            <a:r>
              <a:rPr lang="en-US" sz="1800">
                <a:latin typeface="Times New Roman" pitchFamily="18" charset="0"/>
              </a:rPr>
              <a:t>The results demonstrate the ability of the algorithm to distill out a small number of groups from thousands of emails and hundreds of photos.</a:t>
            </a:r>
          </a:p>
          <a:p>
            <a:pPr>
              <a:lnSpc>
                <a:spcPct val="90000"/>
              </a:lnSpc>
            </a:pPr>
            <a:endParaRPr lang="en-US" sz="1800">
              <a:latin typeface="Times New Roman" pitchFamily="18" charset="0"/>
            </a:endParaRPr>
          </a:p>
          <a:p>
            <a:r>
              <a:rPr lang="en-US" sz="1800">
                <a:latin typeface="Times New Roman" pitchFamily="18" charset="0"/>
              </a:rPr>
              <a:t>Algorithm is incorporated in a Facebook application called GroupGenie.</a:t>
            </a:r>
          </a:p>
          <a:p>
            <a:pPr>
              <a:buFontTx/>
              <a:buNone/>
            </a:pPr>
            <a:endParaRPr lang="en-US" sz="1800">
              <a:latin typeface="Times New Roman" pitchFamily="18" charset="0"/>
            </a:endParaRPr>
          </a:p>
          <a:p>
            <a:r>
              <a:rPr lang="en-US" sz="1800">
                <a:latin typeface="Times New Roman" pitchFamily="18" charset="0"/>
              </a:rPr>
              <a:t>Algorithm and source code are publicly available, and can be downloaded at</a:t>
            </a:r>
          </a:p>
          <a:p>
            <a:pPr>
              <a:buFontTx/>
              <a:buNone/>
            </a:pPr>
            <a:r>
              <a:rPr lang="en-US" sz="1800">
                <a:latin typeface="Times New Roman" pitchFamily="18" charset="0"/>
              </a:rPr>
              <a:t>     the URL    </a:t>
            </a:r>
            <a:r>
              <a:rPr lang="en-US" sz="1800">
                <a:latin typeface="Times New Roman" pitchFamily="18" charset="0"/>
                <a:hlinkClick r:id="rId2"/>
              </a:rPr>
              <a:t>http://mobisocial.stanford.edu/groupgenie</a:t>
            </a:r>
            <a:endParaRPr lang="en-US" sz="1800">
              <a:latin typeface="Times New Roman" pitchFamily="18" charset="0"/>
            </a:endParaRPr>
          </a:p>
          <a:p>
            <a:pPr>
              <a:buFontTx/>
              <a:buNone/>
            </a:pPr>
            <a:endParaRPr lang="en-US" sz="1800">
              <a:latin typeface="Times New Roman" pitchFamily="18" charset="0"/>
            </a:endParaRPr>
          </a:p>
          <a:p>
            <a:pPr>
              <a:lnSpc>
                <a:spcPct val="90000"/>
              </a:lnSpc>
            </a:pPr>
            <a:endParaRPr lang="en-US" sz="1800">
              <a:latin typeface="Times New Roman" pitchFamily="18" charset="0"/>
            </a:endParaRPr>
          </a:p>
          <a:p>
            <a:pPr>
              <a:lnSpc>
                <a:spcPct val="90000"/>
              </a:lnSpc>
            </a:pPr>
            <a:endParaRPr lang="en-US" sz="1800">
              <a:latin typeface="Times New Roman" pitchFamily="18" charset="0"/>
            </a:endParaRPr>
          </a:p>
        </p:txBody>
      </p:sp>
    </p:spTree>
  </p:cSld>
  <p:clrMapOvr>
    <a:masterClrMapping/>
  </p:clrMapOvr>
  <p:transition advTm="60000"/>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8FB9CF5-6D2E-446B-B225-5F118D544B68}" type="slidenum">
              <a:rPr lang="en-US">
                <a:solidFill>
                  <a:srgbClr val="000000"/>
                </a:solidFill>
              </a:rPr>
              <a:pPr/>
              <a:t>117</a:t>
            </a:fld>
            <a:endParaRPr lang="en-US">
              <a:solidFill>
                <a:srgbClr val="000000"/>
              </a:solidFill>
            </a:endParaRPr>
          </a:p>
        </p:txBody>
      </p:sp>
      <p:sp>
        <p:nvSpPr>
          <p:cNvPr id="11266" name="Rectangle 2"/>
          <p:cNvSpPr>
            <a:spLocks noGrp="1" noChangeArrowheads="1"/>
          </p:cNvSpPr>
          <p:nvPr>
            <p:ph type="title"/>
          </p:nvPr>
        </p:nvSpPr>
        <p:spPr>
          <a:xfrm>
            <a:off x="457200" y="1524000"/>
            <a:ext cx="8229600" cy="1143000"/>
          </a:xfrm>
        </p:spPr>
        <p:txBody>
          <a:bodyPr/>
          <a:lstStyle/>
          <a:p>
            <a:r>
              <a:rPr lang="en-US">
                <a:latin typeface="Times New Roman" pitchFamily="18" charset="0"/>
              </a:rPr>
              <a:t> Evaluate Group8</a:t>
            </a:r>
          </a:p>
        </p:txBody>
      </p:sp>
      <p:sp>
        <p:nvSpPr>
          <p:cNvPr id="11267" name="Rectangle 3"/>
          <p:cNvSpPr>
            <a:spLocks noGrp="1" noChangeArrowheads="1"/>
          </p:cNvSpPr>
          <p:nvPr>
            <p:ph type="body" idx="1"/>
          </p:nvPr>
        </p:nvSpPr>
        <p:spPr>
          <a:xfrm>
            <a:off x="3733800" y="4572000"/>
            <a:ext cx="4038600" cy="762000"/>
          </a:xfrm>
        </p:spPr>
        <p:txBody>
          <a:bodyPr/>
          <a:lstStyle/>
          <a:p>
            <a:pPr>
              <a:buFontTx/>
              <a:buNone/>
            </a:pPr>
            <a:r>
              <a:rPr lang="en-US">
                <a:latin typeface="Times New Roman" pitchFamily="18" charset="0"/>
              </a:rPr>
              <a:t>         Thank You !</a:t>
            </a:r>
          </a:p>
        </p:txBody>
      </p:sp>
    </p:spTree>
  </p:cSld>
  <p:clrMapOvr>
    <a:masterClrMapping/>
  </p:clrMapOvr>
  <p:transition advTm="60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sz="4000" smtClean="0"/>
              <a:t>Discretization Techniques</a:t>
            </a:r>
            <a:br>
              <a:rPr lang="en-US" sz="4000" smtClean="0"/>
            </a:br>
            <a:endParaRPr lang="en-US" sz="4000" smtClean="0"/>
          </a:p>
        </p:txBody>
      </p:sp>
      <p:sp>
        <p:nvSpPr>
          <p:cNvPr id="12291" name="Content Placeholder 2"/>
          <p:cNvSpPr>
            <a:spLocks noGrp="1"/>
          </p:cNvSpPr>
          <p:nvPr>
            <p:ph idx="1"/>
          </p:nvPr>
        </p:nvSpPr>
        <p:spPr>
          <a:xfrm>
            <a:off x="304800" y="914400"/>
            <a:ext cx="8229600" cy="4953000"/>
          </a:xfrm>
        </p:spPr>
        <p:txBody>
          <a:bodyPr/>
          <a:lstStyle/>
          <a:p>
            <a:r>
              <a:rPr lang="en-US" sz="2800" smtClean="0">
                <a:solidFill>
                  <a:schemeClr val="bg1"/>
                </a:solidFill>
              </a:rPr>
              <a:t>Splitting methods -&gt;Starts with empty list of cut points and adds new ones</a:t>
            </a:r>
          </a:p>
          <a:p>
            <a:endParaRPr lang="en-US" sz="2800" smtClean="0">
              <a:solidFill>
                <a:schemeClr val="bg1"/>
              </a:solidFill>
            </a:endParaRPr>
          </a:p>
          <a:p>
            <a:r>
              <a:rPr lang="en-US" sz="2800" smtClean="0">
                <a:solidFill>
                  <a:schemeClr val="bg1"/>
                </a:solidFill>
              </a:rPr>
              <a:t>Merging methods -&gt;Starts with complete list (cont. values) and removes them</a:t>
            </a:r>
          </a:p>
          <a:p>
            <a:endParaRPr lang="en-US" sz="2800" smtClean="0">
              <a:solidFill>
                <a:schemeClr val="bg1"/>
              </a:solidFill>
            </a:endParaRPr>
          </a:p>
          <a:p>
            <a:r>
              <a:rPr lang="en-US" sz="2800" smtClean="0">
                <a:solidFill>
                  <a:schemeClr val="bg1"/>
                </a:solidFill>
              </a:rPr>
              <a:t>Supervised methods use the class information when selecting discretization cut points, while unsupervised methods do not</a:t>
            </a:r>
          </a:p>
          <a:p>
            <a:endParaRPr lang="en-US" sz="2800" smtClean="0">
              <a:solidFill>
                <a:schemeClr val="bg1"/>
              </a:solidFill>
            </a:endParaRPr>
          </a:p>
          <a:p>
            <a:r>
              <a:rPr lang="en-US" sz="2800" smtClean="0">
                <a:solidFill>
                  <a:schemeClr val="bg1"/>
                </a:solidFill>
              </a:rPr>
              <a:t>3 methods used in the study-&gt; IR discretization, Entropy discretization &amp;  Equal width discretization</a:t>
            </a:r>
          </a:p>
          <a:p>
            <a:endParaRPr lang="en-US" sz="2800" smtClean="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148C5DD-3E57-42DD-8F77-81B5DB0D24AA}" type="slidenum">
              <a:rPr lang="en-US">
                <a:solidFill>
                  <a:srgbClr val="898989"/>
                </a:solidFill>
                <a:latin typeface="Calibri" pitchFamily="34" charset="0"/>
              </a:rPr>
              <a:pPr eaLnBrk="1" hangingPunct="1"/>
              <a:t>12</a:t>
            </a:fld>
            <a:endParaRPr lang="en-US">
              <a:solidFill>
                <a:srgbClr val="898989"/>
              </a:solidFill>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2000"/>
    </mc:Choice>
    <mc:Fallback xmlns="">
      <p:transition spd="slow" advTm="32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sz="4000" smtClean="0"/>
          </a:p>
        </p:txBody>
      </p:sp>
      <p:sp>
        <p:nvSpPr>
          <p:cNvPr id="3" name="Content Placeholder 2"/>
          <p:cNvSpPr>
            <a:spLocks noGrp="1"/>
          </p:cNvSpPr>
          <p:nvPr>
            <p:ph idx="1"/>
          </p:nvPr>
        </p:nvSpPr>
        <p:spPr>
          <a:xfrm>
            <a:off x="457200" y="685800"/>
            <a:ext cx="8229600" cy="5867400"/>
          </a:xfrm>
        </p:spPr>
        <p:txBody>
          <a:bodyPr>
            <a:normAutofit/>
          </a:bodyPr>
          <a:lstStyle/>
          <a:p>
            <a:pPr marL="0" indent="0">
              <a:lnSpc>
                <a:spcPct val="80000"/>
              </a:lnSpc>
              <a:buFont typeface="Arial" charset="0"/>
              <a:buNone/>
            </a:pPr>
            <a:r>
              <a:rPr lang="en-US" sz="2200" b="1" smtClean="0"/>
              <a:t>1R discretization</a:t>
            </a:r>
            <a:endParaRPr lang="en-US" sz="2200" smtClean="0"/>
          </a:p>
          <a:p>
            <a:pPr marL="0" indent="0">
              <a:lnSpc>
                <a:spcPct val="80000"/>
              </a:lnSpc>
            </a:pPr>
            <a:r>
              <a:rPr lang="en-US" sz="2200" smtClean="0">
                <a:solidFill>
                  <a:schemeClr val="bg1"/>
                </a:solidFill>
              </a:rPr>
              <a:t>binning</a:t>
            </a:r>
          </a:p>
          <a:p>
            <a:pPr marL="0" indent="0">
              <a:lnSpc>
                <a:spcPct val="80000"/>
              </a:lnSpc>
            </a:pPr>
            <a:r>
              <a:rPr lang="en-US" sz="2200" smtClean="0">
                <a:solidFill>
                  <a:schemeClr val="bg1"/>
                </a:solidFill>
              </a:rPr>
              <a:t>after data is sorted, continuous values                 number of disjoint intervals</a:t>
            </a:r>
          </a:p>
          <a:p>
            <a:pPr marL="0" indent="0">
              <a:lnSpc>
                <a:spcPct val="80000"/>
              </a:lnSpc>
            </a:pPr>
            <a:r>
              <a:rPr lang="en-US" sz="2200" smtClean="0">
                <a:solidFill>
                  <a:schemeClr val="bg1"/>
                </a:solidFill>
              </a:rPr>
              <a:t>boundaries adjusted based on the class labels </a:t>
            </a:r>
          </a:p>
          <a:p>
            <a:pPr marL="0" indent="0">
              <a:lnSpc>
                <a:spcPct val="80000"/>
              </a:lnSpc>
              <a:buFont typeface="Arial" charset="0"/>
              <a:buNone/>
            </a:pPr>
            <a:r>
              <a:rPr lang="en-US" sz="2200" smtClean="0"/>
              <a:t> </a:t>
            </a:r>
          </a:p>
          <a:p>
            <a:pPr marL="0" indent="0">
              <a:lnSpc>
                <a:spcPct val="80000"/>
              </a:lnSpc>
              <a:buFont typeface="Arial" charset="0"/>
              <a:buNone/>
            </a:pPr>
            <a:r>
              <a:rPr lang="en-US" sz="2200" b="1" smtClean="0"/>
              <a:t>Entropy discretization</a:t>
            </a:r>
          </a:p>
          <a:p>
            <a:pPr marL="0" indent="0">
              <a:lnSpc>
                <a:spcPct val="80000"/>
              </a:lnSpc>
            </a:pPr>
            <a:r>
              <a:rPr lang="en-US" sz="2200" smtClean="0">
                <a:solidFill>
                  <a:schemeClr val="bg1"/>
                </a:solidFill>
              </a:rPr>
              <a:t>finds the best split (bins pure) as possible</a:t>
            </a:r>
          </a:p>
          <a:p>
            <a:pPr marL="0" indent="0">
              <a:lnSpc>
                <a:spcPct val="80000"/>
              </a:lnSpc>
            </a:pPr>
            <a:r>
              <a:rPr lang="en-US" sz="2200" smtClean="0">
                <a:solidFill>
                  <a:schemeClr val="bg1"/>
                </a:solidFill>
              </a:rPr>
              <a:t>majority values -&gt; same class label (information gain)</a:t>
            </a:r>
          </a:p>
          <a:p>
            <a:pPr marL="0" indent="0">
              <a:lnSpc>
                <a:spcPct val="80000"/>
              </a:lnSpc>
              <a:buFont typeface="Arial" charset="0"/>
              <a:buNone/>
            </a:pPr>
            <a:r>
              <a:rPr lang="en-US" sz="2200" smtClean="0"/>
              <a:t> </a:t>
            </a:r>
          </a:p>
          <a:p>
            <a:pPr marL="0" indent="0">
              <a:lnSpc>
                <a:spcPct val="80000"/>
              </a:lnSpc>
              <a:buFont typeface="Arial" charset="0"/>
              <a:buNone/>
            </a:pPr>
            <a:r>
              <a:rPr lang="en-US" sz="2200" b="1" smtClean="0"/>
              <a:t>Equal Width discretization</a:t>
            </a:r>
          </a:p>
          <a:p>
            <a:pPr marL="0" indent="0">
              <a:lnSpc>
                <a:spcPct val="80000"/>
              </a:lnSpc>
              <a:buFont typeface="Arial" charset="0"/>
              <a:buNone/>
            </a:pPr>
            <a:endParaRPr lang="en-US" sz="2200" smtClean="0">
              <a:solidFill>
                <a:schemeClr val="bg1"/>
              </a:solidFill>
            </a:endParaRPr>
          </a:p>
          <a:p>
            <a:pPr marL="0" indent="0">
              <a:lnSpc>
                <a:spcPct val="80000"/>
              </a:lnSpc>
            </a:pPr>
            <a:r>
              <a:rPr lang="en-US" sz="2200" smtClean="0">
                <a:solidFill>
                  <a:schemeClr val="bg1"/>
                </a:solidFill>
              </a:rPr>
              <a:t> divides the range of each feature into k intervals of equal size</a:t>
            </a:r>
          </a:p>
          <a:p>
            <a:pPr marL="0" indent="0">
              <a:lnSpc>
                <a:spcPct val="80000"/>
              </a:lnSpc>
            </a:pPr>
            <a:r>
              <a:rPr lang="en-US" sz="2200" smtClean="0">
                <a:solidFill>
                  <a:schemeClr val="bg1"/>
                </a:solidFill>
              </a:rPr>
              <a:t> straight forward</a:t>
            </a:r>
          </a:p>
          <a:p>
            <a:pPr marL="0" indent="0">
              <a:lnSpc>
                <a:spcPct val="80000"/>
              </a:lnSpc>
            </a:pPr>
            <a:r>
              <a:rPr lang="en-US" sz="2200" smtClean="0">
                <a:solidFill>
                  <a:schemeClr val="bg1"/>
                </a:solidFill>
              </a:rPr>
              <a:t> outliers dominated</a:t>
            </a:r>
          </a:p>
          <a:p>
            <a:pPr marL="0" indent="0">
              <a:lnSpc>
                <a:spcPct val="80000"/>
              </a:lnSpc>
            </a:pPr>
            <a:r>
              <a:rPr lang="en-US" sz="2200" smtClean="0">
                <a:solidFill>
                  <a:schemeClr val="bg1"/>
                </a:solidFill>
              </a:rPr>
              <a:t>       handle skewed data </a:t>
            </a:r>
          </a:p>
        </p:txBody>
      </p:sp>
      <p:pic>
        <p:nvPicPr>
          <p:cNvPr id="133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143000"/>
            <a:ext cx="7143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5715000"/>
            <a:ext cx="341313"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461382A-9382-491A-89B8-C8A4EDFE215B}" type="slidenum">
              <a:rPr lang="en-US">
                <a:solidFill>
                  <a:srgbClr val="898989"/>
                </a:solidFill>
                <a:latin typeface="Calibri" pitchFamily="34" charset="0"/>
              </a:rPr>
              <a:pPr eaLnBrk="1" hangingPunct="1"/>
              <a:t>13</a:t>
            </a:fld>
            <a:endParaRPr lang="en-US">
              <a:solidFill>
                <a:srgbClr val="898989"/>
              </a:solidFill>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2000"/>
    </mc:Choice>
    <mc:Fallback xmlns="">
      <p:transition spd="slow" advTm="32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Attributes selected</a:t>
            </a:r>
          </a:p>
        </p:txBody>
      </p:sp>
      <p:sp>
        <p:nvSpPr>
          <p:cNvPr id="14339" name="Content Placeholder 2"/>
          <p:cNvSpPr>
            <a:spLocks noGrp="1"/>
          </p:cNvSpPr>
          <p:nvPr>
            <p:ph idx="1"/>
          </p:nvPr>
        </p:nvSpPr>
        <p:spPr/>
        <p:txBody>
          <a:bodyPr/>
          <a:lstStyle/>
          <a:p>
            <a:pPr eaLnBrk="1" hangingPunct="1">
              <a:buFont typeface="Arial" charset="0"/>
              <a:buNone/>
            </a:pPr>
            <a:r>
              <a:rPr lang="en-US" sz="2800" smtClean="0">
                <a:solidFill>
                  <a:schemeClr val="bg1"/>
                </a:solidFill>
              </a:rPr>
              <a:t>-The date and city location of the incident, </a:t>
            </a:r>
          </a:p>
          <a:p>
            <a:pPr eaLnBrk="1" hangingPunct="1">
              <a:buFont typeface="Arial" charset="0"/>
              <a:buNone/>
            </a:pPr>
            <a:r>
              <a:rPr lang="en-US" sz="2800" smtClean="0">
                <a:solidFill>
                  <a:schemeClr val="bg1"/>
                </a:solidFill>
              </a:rPr>
              <a:t>-The type of weapons used to commit the terrorist act</a:t>
            </a:r>
          </a:p>
          <a:p>
            <a:pPr eaLnBrk="1" hangingPunct="1">
              <a:buFont typeface="Arial" charset="0"/>
              <a:buNone/>
            </a:pPr>
            <a:r>
              <a:rPr lang="en-US" sz="2800" smtClean="0">
                <a:solidFill>
                  <a:schemeClr val="bg1"/>
                </a:solidFill>
              </a:rPr>
              <a:t>-The number of casualties</a:t>
            </a:r>
          </a:p>
          <a:p>
            <a:pPr eaLnBrk="1" hangingPunct="1">
              <a:buFont typeface="Arial" charset="0"/>
              <a:buNone/>
            </a:pPr>
            <a:r>
              <a:rPr lang="en-US" sz="2800" smtClean="0">
                <a:solidFill>
                  <a:schemeClr val="bg1"/>
                </a:solidFill>
              </a:rPr>
              <a:t>-The amount of wounded victims</a:t>
            </a:r>
          </a:p>
          <a:p>
            <a:pPr eaLnBrk="1" hangingPunct="1">
              <a:buFont typeface="Arial" charset="0"/>
              <a:buNone/>
            </a:pPr>
            <a:r>
              <a:rPr lang="en-US" sz="2800" smtClean="0">
                <a:solidFill>
                  <a:schemeClr val="bg1"/>
                </a:solidFill>
              </a:rPr>
              <a:t>-The type of attack and </a:t>
            </a:r>
          </a:p>
          <a:p>
            <a:pPr eaLnBrk="1" hangingPunct="1">
              <a:buFont typeface="Arial" charset="0"/>
              <a:buNone/>
            </a:pPr>
            <a:r>
              <a:rPr lang="en-US" sz="2800" smtClean="0">
                <a:solidFill>
                  <a:schemeClr val="bg1"/>
                </a:solidFill>
              </a:rPr>
              <a:t>- the identified terrorist group responsible</a:t>
            </a:r>
          </a:p>
        </p:txBody>
      </p:sp>
      <p:sp>
        <p:nvSpPr>
          <p:cNvPr id="2" name="Slide Number Placeholder 1"/>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7DC628E-C86F-4014-999D-79F105990A03}" type="slidenum">
              <a:rPr lang="en-US">
                <a:solidFill>
                  <a:srgbClr val="898989"/>
                </a:solidFill>
                <a:latin typeface="Calibri" pitchFamily="34" charset="0"/>
              </a:rPr>
              <a:pPr eaLnBrk="1" hangingPunct="1"/>
              <a:t>14</a:t>
            </a:fld>
            <a:endParaRPr lang="en-US">
              <a:solidFill>
                <a:srgbClr val="898989"/>
              </a:solidFill>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2000"/>
    </mc:Choice>
    <mc:Fallback xmlns="">
      <p:transition spd="slow" advTm="32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Iraq Data – Result Summary</a:t>
            </a:r>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514600"/>
            <a:ext cx="609600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567FA6E-4AC4-490C-9129-E93A99180AA6}" type="slidenum">
              <a:rPr lang="en-US">
                <a:solidFill>
                  <a:srgbClr val="898989"/>
                </a:solidFill>
                <a:latin typeface="Calibri" pitchFamily="34" charset="0"/>
              </a:rPr>
              <a:pPr eaLnBrk="1" hangingPunct="1"/>
              <a:t>15</a:t>
            </a:fld>
            <a:endParaRPr lang="en-US">
              <a:solidFill>
                <a:srgbClr val="898989"/>
              </a:solidFill>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2000"/>
    </mc:Choice>
    <mc:Fallback xmlns="">
      <p:transition spd="slow" advTm="32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74638"/>
            <a:ext cx="8229600" cy="334962"/>
          </a:xfrm>
        </p:spPr>
        <p:txBody>
          <a:bodyPr/>
          <a:lstStyle/>
          <a:p>
            <a:endParaRPr lang="en-US" smtClean="0"/>
          </a:p>
        </p:txBody>
      </p:sp>
      <p:sp>
        <p:nvSpPr>
          <p:cNvPr id="16387" name="Content Placeholder 2"/>
          <p:cNvSpPr>
            <a:spLocks noGrp="1"/>
          </p:cNvSpPr>
          <p:nvPr>
            <p:ph idx="1"/>
          </p:nvPr>
        </p:nvSpPr>
        <p:spPr>
          <a:xfrm>
            <a:off x="457200" y="228600"/>
            <a:ext cx="8229600" cy="5897563"/>
          </a:xfrm>
        </p:spPr>
        <p:txBody>
          <a:bodyPr/>
          <a:lstStyle/>
          <a:p>
            <a:endParaRPr lang="en-US" sz="2400" smtClean="0">
              <a:solidFill>
                <a:schemeClr val="bg1"/>
              </a:solidFill>
            </a:endParaRPr>
          </a:p>
          <a:p>
            <a:r>
              <a:rPr lang="en-US" sz="2400" smtClean="0">
                <a:solidFill>
                  <a:schemeClr val="bg1"/>
                </a:solidFill>
              </a:rPr>
              <a:t>These five groups account for 169 instances or 60% of all incidents with a known perpetrator in Iraq</a:t>
            </a:r>
          </a:p>
          <a:p>
            <a:endParaRPr lang="en-US" sz="2400" smtClean="0">
              <a:solidFill>
                <a:schemeClr val="bg1"/>
              </a:solidFill>
            </a:endParaRPr>
          </a:p>
          <a:p>
            <a:r>
              <a:rPr lang="en-US" sz="2400" smtClean="0">
                <a:solidFill>
                  <a:schemeClr val="bg1"/>
                </a:solidFill>
              </a:rPr>
              <a:t>The resulting dataset has 1.5% of missing values, with 28.6% of the features and 9.9% of the instances missing at least one value.</a:t>
            </a:r>
          </a:p>
          <a:p>
            <a:endParaRPr lang="en-US" sz="2400" smtClean="0">
              <a:solidFill>
                <a:schemeClr val="bg1"/>
              </a:solidFill>
            </a:endParaRPr>
          </a:p>
          <a:p>
            <a:r>
              <a:rPr lang="en-US" sz="2400" smtClean="0">
                <a:solidFill>
                  <a:schemeClr val="bg1"/>
                </a:solidFill>
              </a:rPr>
              <a:t>After data cleansed, 4 methods for treating missing values and 3 discretization methods applied</a:t>
            </a:r>
          </a:p>
          <a:p>
            <a:endParaRPr lang="en-US" sz="2400" smtClean="0">
              <a:solidFill>
                <a:schemeClr val="bg1"/>
              </a:solidFill>
            </a:endParaRPr>
          </a:p>
          <a:p>
            <a:r>
              <a:rPr lang="en-US" sz="2400" smtClean="0">
                <a:solidFill>
                  <a:schemeClr val="bg1"/>
                </a:solidFill>
              </a:rPr>
              <a:t>misclassification error for the LDA, KNN and RPART classifiers is computed</a:t>
            </a:r>
          </a:p>
          <a:p>
            <a:endParaRPr lang="en-US" sz="2400" smtClean="0">
              <a:solidFill>
                <a:schemeClr val="bg1"/>
              </a:solidFill>
            </a:endParaRPr>
          </a:p>
          <a:p>
            <a:endParaRPr lang="en-US" sz="2400" smtClean="0">
              <a:solidFill>
                <a:schemeClr val="bg1"/>
              </a:solidFill>
            </a:endParaRPr>
          </a:p>
        </p:txBody>
      </p:sp>
      <p:sp>
        <p:nvSpPr>
          <p:cNvPr id="2" name="Slide Number Placeholder 1"/>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71B8BD0-B7CD-47F1-A8F2-3564E58DCFF6}" type="slidenum">
              <a:rPr lang="en-US">
                <a:solidFill>
                  <a:srgbClr val="898989"/>
                </a:solidFill>
                <a:latin typeface="Calibri" pitchFamily="34" charset="0"/>
              </a:rPr>
              <a:pPr eaLnBrk="1" hangingPunct="1"/>
              <a:t>16</a:t>
            </a:fld>
            <a:endParaRPr lang="en-US">
              <a:solidFill>
                <a:srgbClr val="898989"/>
              </a:solidFill>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2000"/>
    </mc:Choice>
    <mc:Fallback xmlns="">
      <p:transition spd="slow" advTm="32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Error Report</a:t>
            </a:r>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219200"/>
            <a:ext cx="4643438" cy="519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D9BC5BB-6D78-4445-943B-115711A9E946}" type="slidenum">
              <a:rPr lang="en-US">
                <a:solidFill>
                  <a:srgbClr val="898989"/>
                </a:solidFill>
                <a:latin typeface="Calibri" pitchFamily="34" charset="0"/>
              </a:rPr>
              <a:pPr eaLnBrk="1" hangingPunct="1"/>
              <a:t>17</a:t>
            </a:fld>
            <a:endParaRPr lang="en-US">
              <a:solidFill>
                <a:srgbClr val="898989"/>
              </a:solidFill>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2000"/>
    </mc:Choice>
    <mc:Fallback xmlns="">
      <p:transition spd="slow" advTm="32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74638"/>
            <a:ext cx="8229600" cy="868362"/>
          </a:xfrm>
        </p:spPr>
        <p:txBody>
          <a:bodyPr/>
          <a:lstStyle/>
          <a:p>
            <a:r>
              <a:rPr lang="en-US" smtClean="0"/>
              <a:t>CONCLUSION</a:t>
            </a:r>
          </a:p>
        </p:txBody>
      </p:sp>
      <p:sp>
        <p:nvSpPr>
          <p:cNvPr id="3" name="TextBox 2"/>
          <p:cNvSpPr txBox="1"/>
          <p:nvPr/>
        </p:nvSpPr>
        <p:spPr>
          <a:xfrm>
            <a:off x="595313" y="1230313"/>
            <a:ext cx="8077200" cy="5632450"/>
          </a:xfrm>
          <a:prstGeom prst="rect">
            <a:avLst/>
          </a:prstGeom>
          <a:noFill/>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Font typeface="Arial" charset="0"/>
              <a:buChar char="•"/>
            </a:pPr>
            <a:r>
              <a:rPr lang="en-US" sz="2400" smtClean="0">
                <a:solidFill>
                  <a:prstClr val="white"/>
                </a:solidFill>
              </a:rPr>
              <a:t>RPART is a better classifier than LDA and KNN</a:t>
            </a:r>
          </a:p>
          <a:p>
            <a:pPr eaLnBrk="1" fontAlgn="base" hangingPunct="1">
              <a:spcBef>
                <a:spcPct val="0"/>
              </a:spcBef>
              <a:spcAft>
                <a:spcPct val="0"/>
              </a:spcAft>
            </a:pPr>
            <a:endParaRPr lang="en-US" sz="2400" smtClean="0">
              <a:solidFill>
                <a:prstClr val="white"/>
              </a:solidFill>
            </a:endParaRPr>
          </a:p>
          <a:p>
            <a:pPr eaLnBrk="1" fontAlgn="base" hangingPunct="1">
              <a:spcBef>
                <a:spcPct val="0"/>
              </a:spcBef>
              <a:spcAft>
                <a:spcPct val="0"/>
              </a:spcAft>
              <a:buFont typeface="Arial" charset="0"/>
              <a:buChar char="•"/>
            </a:pPr>
            <a:r>
              <a:rPr lang="en-US" sz="2400" smtClean="0">
                <a:solidFill>
                  <a:prstClr val="white"/>
                </a:solidFill>
              </a:rPr>
              <a:t> IR is better discretization than entrophy and Equal Width</a:t>
            </a:r>
          </a:p>
          <a:p>
            <a:pPr eaLnBrk="1" fontAlgn="base" hangingPunct="1">
              <a:spcBef>
                <a:spcPct val="0"/>
              </a:spcBef>
              <a:spcAft>
                <a:spcPct val="0"/>
              </a:spcAft>
            </a:pPr>
            <a:endParaRPr lang="en-US" sz="2400" smtClean="0">
              <a:solidFill>
                <a:prstClr val="white"/>
              </a:solidFill>
            </a:endParaRPr>
          </a:p>
          <a:p>
            <a:pPr eaLnBrk="1" fontAlgn="base" hangingPunct="1">
              <a:spcBef>
                <a:spcPct val="0"/>
              </a:spcBef>
              <a:spcAft>
                <a:spcPct val="0"/>
              </a:spcAft>
              <a:buFont typeface="Arial" charset="0"/>
              <a:buChar char="•"/>
            </a:pPr>
            <a:r>
              <a:rPr lang="en-US" sz="2400" smtClean="0">
                <a:solidFill>
                  <a:prstClr val="white"/>
                </a:solidFill>
              </a:rPr>
              <a:t>None of the methods used to treat missing values consistently reduced classification error rates by themselves</a:t>
            </a:r>
          </a:p>
          <a:p>
            <a:pPr eaLnBrk="1" fontAlgn="base" hangingPunct="1">
              <a:spcBef>
                <a:spcPct val="0"/>
              </a:spcBef>
              <a:spcAft>
                <a:spcPct val="0"/>
              </a:spcAft>
              <a:buFont typeface="Arial" charset="0"/>
              <a:buChar char="•"/>
            </a:pPr>
            <a:endParaRPr lang="en-US" sz="2400" smtClean="0">
              <a:solidFill>
                <a:prstClr val="white"/>
              </a:solidFill>
            </a:endParaRPr>
          </a:p>
          <a:p>
            <a:pPr eaLnBrk="1" fontAlgn="base" hangingPunct="1">
              <a:spcBef>
                <a:spcPct val="0"/>
              </a:spcBef>
              <a:spcAft>
                <a:spcPct val="0"/>
              </a:spcAft>
              <a:buFont typeface="Arial" charset="0"/>
              <a:buChar char="•"/>
            </a:pPr>
            <a:r>
              <a:rPr lang="en-US" sz="2400" smtClean="0">
                <a:solidFill>
                  <a:prstClr val="white"/>
                </a:solidFill>
              </a:rPr>
              <a:t>Strongly recommended that the GTD includes GPS coordinates in the future to facilitate the classification of terrorist groups</a:t>
            </a:r>
          </a:p>
          <a:p>
            <a:pPr eaLnBrk="1" fontAlgn="base" hangingPunct="1">
              <a:spcBef>
                <a:spcPct val="0"/>
              </a:spcBef>
              <a:spcAft>
                <a:spcPct val="0"/>
              </a:spcAft>
              <a:buFont typeface="Arial" charset="0"/>
              <a:buChar char="•"/>
            </a:pPr>
            <a:endParaRPr lang="en-US" sz="2400" smtClean="0">
              <a:solidFill>
                <a:prstClr val="white"/>
              </a:solidFill>
            </a:endParaRPr>
          </a:p>
          <a:p>
            <a:pPr eaLnBrk="1" fontAlgn="base" hangingPunct="1">
              <a:spcBef>
                <a:spcPct val="0"/>
              </a:spcBef>
              <a:spcAft>
                <a:spcPct val="0"/>
              </a:spcAft>
            </a:pPr>
            <a:r>
              <a:rPr lang="en-US" sz="2400" smtClean="0">
                <a:solidFill>
                  <a:prstClr val="white"/>
                </a:solidFill>
              </a:rPr>
              <a:t>Note: Comparisons apply for this problem</a:t>
            </a:r>
          </a:p>
          <a:p>
            <a:pPr eaLnBrk="1" fontAlgn="base" hangingPunct="1">
              <a:spcBef>
                <a:spcPct val="0"/>
              </a:spcBef>
              <a:spcAft>
                <a:spcPct val="0"/>
              </a:spcAft>
              <a:buFont typeface="Arial" charset="0"/>
              <a:buChar char="•"/>
            </a:pPr>
            <a:endParaRPr lang="en-US" sz="2400" smtClean="0">
              <a:solidFill>
                <a:prstClr val="white"/>
              </a:solidFill>
            </a:endParaRPr>
          </a:p>
        </p:txBody>
      </p:sp>
      <p:sp>
        <p:nvSpPr>
          <p:cNvPr id="2" name="Slide Number Placeholder 1"/>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1345F36-390B-43B3-B182-A698408FE531}" type="slidenum">
              <a:rPr lang="en-US">
                <a:solidFill>
                  <a:srgbClr val="898989"/>
                </a:solidFill>
                <a:latin typeface="Calibri" pitchFamily="34" charset="0"/>
              </a:rPr>
              <a:pPr eaLnBrk="1" hangingPunct="1"/>
              <a:t>18</a:t>
            </a:fld>
            <a:endParaRPr lang="en-US">
              <a:solidFill>
                <a:srgbClr val="898989"/>
              </a:solidFill>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2000"/>
    </mc:Choice>
    <mc:Fallback xmlns="">
      <p:transition spd="slow" advTm="32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endParaRPr lang="en-US" smtClean="0"/>
          </a:p>
        </p:txBody>
      </p:sp>
      <p:sp>
        <p:nvSpPr>
          <p:cNvPr id="19459" name="Content Placeholder 2"/>
          <p:cNvSpPr>
            <a:spLocks noGrp="1"/>
          </p:cNvSpPr>
          <p:nvPr>
            <p:ph idx="1"/>
          </p:nvPr>
        </p:nvSpPr>
        <p:spPr>
          <a:xfrm>
            <a:off x="457200" y="990600"/>
            <a:ext cx="8229600" cy="5135563"/>
          </a:xfrm>
        </p:spPr>
        <p:txBody>
          <a:bodyPr/>
          <a:lstStyle/>
          <a:p>
            <a:pPr marL="0" indent="0" algn="ctr">
              <a:buFont typeface="Arial" charset="0"/>
              <a:buNone/>
            </a:pPr>
            <a:endParaRPr lang="en-US" sz="6600" smtClean="0">
              <a:solidFill>
                <a:schemeClr val="bg1"/>
              </a:solidFill>
            </a:endParaRPr>
          </a:p>
          <a:p>
            <a:pPr marL="0" indent="0" algn="ctr">
              <a:buFont typeface="Arial" charset="0"/>
              <a:buNone/>
            </a:pPr>
            <a:r>
              <a:rPr lang="en-US" sz="6600" smtClean="0">
                <a:solidFill>
                  <a:schemeClr val="bg1"/>
                </a:solidFill>
              </a:rPr>
              <a:t>Please Evaluate Our Presentation…</a:t>
            </a:r>
            <a:r>
              <a:rPr lang="en-US" sz="6600" smtClean="0">
                <a:solidFill>
                  <a:schemeClr val="bg1"/>
                </a:solidFill>
                <a:sym typeface="Wingdings" pitchFamily="2" charset="2"/>
              </a:rPr>
              <a:t></a:t>
            </a:r>
            <a:endParaRPr lang="en-US" sz="6600" smtClean="0">
              <a:solidFill>
                <a:schemeClr val="bg1"/>
              </a:solidFill>
            </a:endParaRPr>
          </a:p>
        </p:txBody>
      </p:sp>
      <p:sp>
        <p:nvSpPr>
          <p:cNvPr id="2" name="Slide Number Placeholder 1"/>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75A1583-7812-4E8C-8610-C633D80C5A4A}" type="slidenum">
              <a:rPr lang="en-US">
                <a:solidFill>
                  <a:srgbClr val="898989"/>
                </a:solidFill>
                <a:latin typeface="Calibri" pitchFamily="34" charset="0"/>
              </a:rPr>
              <a:pPr eaLnBrk="1" hangingPunct="1"/>
              <a:t>19</a:t>
            </a:fld>
            <a:endParaRPr lang="en-US">
              <a:solidFill>
                <a:srgbClr val="898989"/>
              </a:solidFill>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533400" y="762000"/>
            <a:ext cx="7772400" cy="4876800"/>
          </a:xfrm>
        </p:spPr>
        <p:txBody>
          <a:bodyPr/>
          <a:lstStyle/>
          <a:p>
            <a:pPr eaLnBrk="1" hangingPunct="1"/>
            <a:r>
              <a:rPr lang="en-US" sz="3600" b="1" smtClean="0">
                <a:solidFill>
                  <a:schemeClr val="bg1"/>
                </a:solidFill>
              </a:rPr>
              <a:t>Improving the Classification of Terrorist Attacks</a:t>
            </a:r>
            <a:r>
              <a:rPr lang="en-US" sz="3600" b="1" smtClean="0"/>
              <a:t/>
            </a:r>
            <a:br>
              <a:rPr lang="en-US" sz="3600" b="1" smtClean="0"/>
            </a:br>
            <a:r>
              <a:rPr lang="en-US" sz="2800" smtClean="0"/>
              <a:t>A Study on Data Pre-processing for Mining the Global Terrorism Database</a:t>
            </a:r>
            <a:br>
              <a:rPr lang="en-US" sz="2800" smtClean="0"/>
            </a:br>
            <a:r>
              <a:rPr lang="en-US" sz="2800" smtClean="0"/>
              <a:t/>
            </a:r>
            <a:br>
              <a:rPr lang="en-US" sz="2800" smtClean="0"/>
            </a:br>
            <a:r>
              <a:rPr lang="en-US" sz="900" smtClean="0"/>
              <a:t>From:</a:t>
            </a:r>
            <a:br>
              <a:rPr lang="en-US" sz="900" smtClean="0"/>
            </a:br>
            <a:r>
              <a:rPr lang="en-US" sz="900" smtClean="0"/>
              <a:t>José V. Pagán</a:t>
            </a:r>
            <a:br>
              <a:rPr lang="en-US" sz="900" smtClean="0"/>
            </a:br>
            <a:r>
              <a:rPr lang="en-US" sz="900" smtClean="0"/>
              <a:t>Electrical &amp; Computer Engineering and Computer Science Department</a:t>
            </a:r>
            <a:br>
              <a:rPr lang="en-US" sz="900" smtClean="0"/>
            </a:br>
            <a:r>
              <a:rPr lang="en-US" sz="900" smtClean="0"/>
              <a:t>Polytechnic University of Puerto Rico</a:t>
            </a:r>
            <a:br>
              <a:rPr lang="en-US" sz="900" smtClean="0"/>
            </a:br>
            <a:r>
              <a:rPr lang="en-US" sz="900" smtClean="0"/>
              <a:t>San Juan, Puerto Rico</a:t>
            </a:r>
            <a:br>
              <a:rPr lang="en-US" sz="900" smtClean="0"/>
            </a:br>
            <a:r>
              <a:rPr lang="en-US" sz="900" smtClean="0"/>
              <a:t/>
            </a:r>
            <a:br>
              <a:rPr lang="en-US" sz="900" smtClean="0"/>
            </a:br>
            <a:r>
              <a:rPr lang="en-US" sz="900" smtClean="0"/>
              <a:t/>
            </a:r>
            <a:br>
              <a:rPr lang="en-US" sz="900" smtClean="0"/>
            </a:br>
            <a:r>
              <a:rPr lang="en-US" sz="900" smtClean="0"/>
              <a:t/>
            </a:r>
            <a:br>
              <a:rPr lang="en-US" sz="900" smtClean="0"/>
            </a:br>
            <a:r>
              <a:rPr lang="en-US" sz="900" smtClean="0"/>
              <a:t/>
            </a:r>
            <a:br>
              <a:rPr lang="en-US" sz="900" smtClean="0"/>
            </a:br>
            <a:r>
              <a:rPr lang="en-US" sz="900" smtClean="0"/>
              <a:t/>
            </a:r>
            <a:br>
              <a:rPr lang="en-US" sz="900" smtClean="0"/>
            </a:br>
            <a:r>
              <a:rPr lang="en-US" sz="1400" smtClean="0"/>
              <a:t/>
            </a:r>
            <a:br>
              <a:rPr lang="en-US" sz="1400" smtClean="0"/>
            </a:br>
            <a:r>
              <a:rPr lang="en-US" sz="1400" smtClean="0">
                <a:solidFill>
                  <a:srgbClr val="F2F2F2"/>
                </a:solidFill>
              </a:rPr>
              <a:t>By</a:t>
            </a:r>
            <a:br>
              <a:rPr lang="en-US" sz="1400" smtClean="0">
                <a:solidFill>
                  <a:srgbClr val="F2F2F2"/>
                </a:solidFill>
              </a:rPr>
            </a:br>
            <a:r>
              <a:rPr lang="en-US" sz="1400" smtClean="0">
                <a:solidFill>
                  <a:srgbClr val="F2F2F2"/>
                </a:solidFill>
              </a:rPr>
              <a:t/>
            </a:r>
            <a:br>
              <a:rPr lang="en-US" sz="1400" smtClean="0">
                <a:solidFill>
                  <a:srgbClr val="F2F2F2"/>
                </a:solidFill>
              </a:rPr>
            </a:br>
            <a:r>
              <a:rPr lang="en-US" sz="2400" smtClean="0">
                <a:solidFill>
                  <a:srgbClr val="F2F2F2"/>
                </a:solidFill>
              </a:rPr>
              <a:t>Amalaman,Paul Koutoua</a:t>
            </a:r>
            <a:br>
              <a:rPr lang="en-US" sz="2400" smtClean="0">
                <a:solidFill>
                  <a:srgbClr val="F2F2F2"/>
                </a:solidFill>
              </a:rPr>
            </a:br>
            <a:r>
              <a:rPr lang="en-US" sz="2400" smtClean="0">
                <a:solidFill>
                  <a:srgbClr val="F2F2F2"/>
                </a:solidFill>
              </a:rPr>
              <a:t> Joshi,Sushil </a:t>
            </a:r>
            <a:br>
              <a:rPr lang="en-US" sz="2400" smtClean="0">
                <a:solidFill>
                  <a:srgbClr val="F2F2F2"/>
                </a:solidFill>
              </a:rPr>
            </a:br>
            <a:r>
              <a:rPr lang="en-US" sz="2400" smtClean="0">
                <a:solidFill>
                  <a:srgbClr val="F2F2F2"/>
                </a:solidFill>
              </a:rPr>
              <a:t>Kampalli Santhamurthy,Divya Durga</a:t>
            </a:r>
          </a:p>
        </p:txBody>
      </p:sp>
      <p:sp>
        <p:nvSpPr>
          <p:cNvPr id="2" name="Slide Number Placeholder 1"/>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C4E1CD8-044E-485D-AB21-BA79836C1CB4}" type="slidenum">
              <a:rPr lang="en-US">
                <a:solidFill>
                  <a:srgbClr val="898989"/>
                </a:solidFill>
                <a:latin typeface="Calibri" pitchFamily="34" charset="0"/>
              </a:rPr>
              <a:pPr eaLnBrk="1" hangingPunct="1"/>
              <a:t>2</a:t>
            </a:fld>
            <a:endParaRPr lang="en-US">
              <a:solidFill>
                <a:srgbClr val="898989"/>
              </a:solidFill>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2000"/>
    </mc:Choice>
    <mc:Fallback xmlns="">
      <p:transition spd="slow" advTm="32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Privacy Preserving </a:t>
            </a:r>
            <a:r>
              <a:rPr lang="en-US" dirty="0"/>
              <a:t>Data Mining</a:t>
            </a:r>
            <a:br>
              <a:rPr lang="en-US" dirty="0"/>
            </a:br>
            <a:endParaRPr lang="en-US" dirty="0"/>
          </a:p>
        </p:txBody>
      </p:sp>
      <p:sp>
        <p:nvSpPr>
          <p:cNvPr id="3" name="Subtitle 2"/>
          <p:cNvSpPr>
            <a:spLocks noGrp="1"/>
          </p:cNvSpPr>
          <p:nvPr>
            <p:ph type="subTitle" idx="1"/>
          </p:nvPr>
        </p:nvSpPr>
        <p:spPr/>
        <p:txBody>
          <a:bodyPr/>
          <a:lstStyle/>
          <a:p>
            <a:r>
              <a:rPr lang="en-US" dirty="0"/>
              <a:t>Hide and </a:t>
            </a:r>
            <a:r>
              <a:rPr lang="en-US" dirty="0" smtClean="0"/>
              <a:t>Seek</a:t>
            </a:r>
            <a:endParaRPr lang="en-US" dirty="0"/>
          </a:p>
        </p:txBody>
      </p:sp>
    </p:spTree>
    <p:extLst>
      <p:ext uri="{BB962C8B-B14F-4D97-AF65-F5344CB8AC3E}">
        <p14:creationId xmlns:p14="http://schemas.microsoft.com/office/powerpoint/2010/main" val="3038625578"/>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a:t>
            </a:r>
            <a:endParaRPr lang="en-US" dirty="0"/>
          </a:p>
        </p:txBody>
      </p:sp>
      <p:sp>
        <p:nvSpPr>
          <p:cNvPr id="3" name="Content Placeholder 2"/>
          <p:cNvSpPr>
            <a:spLocks noGrp="1"/>
          </p:cNvSpPr>
          <p:nvPr>
            <p:ph idx="1"/>
          </p:nvPr>
        </p:nvSpPr>
        <p:spPr/>
        <p:txBody>
          <a:bodyPr/>
          <a:lstStyle/>
          <a:p>
            <a:r>
              <a:rPr lang="en-US" dirty="0" smtClean="0"/>
              <a:t>What is privacy as related to data mining?</a:t>
            </a:r>
          </a:p>
          <a:p>
            <a:r>
              <a:rPr lang="en-US" dirty="0" smtClean="0"/>
              <a:t>Why are concerns of privacy so important?</a:t>
            </a:r>
          </a:p>
          <a:p>
            <a:pPr lvl="1"/>
            <a:r>
              <a:rPr lang="en-US" dirty="0" smtClean="0"/>
              <a:t>Laws</a:t>
            </a:r>
          </a:p>
          <a:p>
            <a:pPr lvl="1"/>
            <a:r>
              <a:rPr lang="en-US" dirty="0" smtClean="0"/>
              <a:t>Business Interests</a:t>
            </a:r>
          </a:p>
          <a:p>
            <a:pPr marL="457200" lvl="1" indent="0">
              <a:buNone/>
            </a:pPr>
            <a:endParaRPr lang="en-US" dirty="0"/>
          </a:p>
          <a:p>
            <a:r>
              <a:rPr lang="en-US" dirty="0" smtClean="0"/>
              <a:t>What benefits can be gained?</a:t>
            </a:r>
            <a:endParaRPr lang="en-US" dirty="0"/>
          </a:p>
        </p:txBody>
      </p:sp>
    </p:spTree>
    <p:extLst>
      <p:ext uri="{BB962C8B-B14F-4D97-AF65-F5344CB8AC3E}">
        <p14:creationId xmlns:p14="http://schemas.microsoft.com/office/powerpoint/2010/main" val="1947588875"/>
      </p:ext>
    </p:extLst>
  </p:cSld>
  <p:clrMapOvr>
    <a:masterClrMapping/>
  </p:clrMapOvr>
  <mc:AlternateContent xmlns:mc="http://schemas.openxmlformats.org/markup-compatibility/2006" xmlns:p14="http://schemas.microsoft.com/office/powerpoint/2010/main">
    <mc:Choice Requires="p14">
      <p:transition spd="slow" p14:dur="59000" advTm="90000"/>
    </mc:Choice>
    <mc:Fallback xmlns="">
      <p:transition spd="slow" advTm="90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a:t>
            </a:r>
            <a:endParaRPr lang="en-US" dirty="0"/>
          </a:p>
        </p:txBody>
      </p:sp>
      <p:sp>
        <p:nvSpPr>
          <p:cNvPr id="3" name="Content Placeholder 2"/>
          <p:cNvSpPr>
            <a:spLocks noGrp="1"/>
          </p:cNvSpPr>
          <p:nvPr>
            <p:ph idx="1"/>
          </p:nvPr>
        </p:nvSpPr>
        <p:spPr/>
        <p:txBody>
          <a:bodyPr/>
          <a:lstStyle/>
          <a:p>
            <a:r>
              <a:rPr lang="en-US" dirty="0" smtClean="0"/>
              <a:t>Data mining tries to find unknown relationships.</a:t>
            </a:r>
          </a:p>
          <a:p>
            <a:r>
              <a:rPr lang="en-US" dirty="0" smtClean="0"/>
              <a:t>What can be done if two parties want to run data mining techniques on the union of two confidential databases?</a:t>
            </a:r>
          </a:p>
          <a:p>
            <a:endParaRPr lang="en-US" dirty="0"/>
          </a:p>
        </p:txBody>
      </p:sp>
      <p:sp>
        <p:nvSpPr>
          <p:cNvPr id="12" name="AutoShape 4"/>
          <p:cNvSpPr>
            <a:spLocks noChangeArrowheads="1"/>
          </p:cNvSpPr>
          <p:nvPr/>
        </p:nvSpPr>
        <p:spPr bwMode="auto">
          <a:xfrm>
            <a:off x="2286000" y="4191000"/>
            <a:ext cx="685800" cy="381000"/>
          </a:xfrm>
          <a:prstGeom prst="flowChartProcess">
            <a:avLst/>
          </a:prstGeom>
          <a:solidFill>
            <a:schemeClr val="accent1"/>
          </a:solidFill>
          <a:ln w="9525">
            <a:solidFill>
              <a:schemeClr val="tx1"/>
            </a:solidFill>
            <a:miter lim="800000"/>
            <a:headEnd/>
            <a:tailEnd/>
          </a:ln>
        </p:spPr>
        <p:txBody>
          <a:bodyPr wrap="none" anchor="ctr"/>
          <a:lstStyle/>
          <a:p>
            <a:pPr algn="ctr"/>
            <a:r>
              <a:rPr lang="en-US" i="1" dirty="0" smtClean="0">
                <a:solidFill>
                  <a:prstClr val="black"/>
                </a:solidFill>
              </a:rPr>
              <a:t>D</a:t>
            </a:r>
            <a:r>
              <a:rPr lang="en-US" i="1" baseline="-25000" dirty="0" smtClean="0">
                <a:solidFill>
                  <a:prstClr val="black"/>
                </a:solidFill>
              </a:rPr>
              <a:t>1</a:t>
            </a:r>
            <a:endParaRPr lang="en-US" dirty="0">
              <a:solidFill>
                <a:prstClr val="black"/>
              </a:solidFill>
            </a:endParaRPr>
          </a:p>
        </p:txBody>
      </p:sp>
      <p:sp>
        <p:nvSpPr>
          <p:cNvPr id="13" name="AutoShape 5"/>
          <p:cNvSpPr>
            <a:spLocks noChangeArrowheads="1"/>
          </p:cNvSpPr>
          <p:nvPr/>
        </p:nvSpPr>
        <p:spPr bwMode="auto">
          <a:xfrm>
            <a:off x="5410200" y="4191000"/>
            <a:ext cx="685800" cy="381000"/>
          </a:xfrm>
          <a:prstGeom prst="flowChartProcess">
            <a:avLst/>
          </a:prstGeom>
          <a:solidFill>
            <a:schemeClr val="accent1"/>
          </a:solidFill>
          <a:ln w="9525">
            <a:solidFill>
              <a:schemeClr val="tx1"/>
            </a:solidFill>
            <a:miter lim="800000"/>
            <a:headEnd/>
            <a:tailEnd/>
          </a:ln>
        </p:spPr>
        <p:txBody>
          <a:bodyPr wrap="none" anchor="ctr"/>
          <a:lstStyle/>
          <a:p>
            <a:pPr algn="ctr"/>
            <a:r>
              <a:rPr lang="en-US" i="1" dirty="0" smtClean="0">
                <a:solidFill>
                  <a:prstClr val="black"/>
                </a:solidFill>
              </a:rPr>
              <a:t>D</a:t>
            </a:r>
            <a:r>
              <a:rPr lang="en-US" i="1" baseline="-25000" dirty="0" smtClean="0">
                <a:solidFill>
                  <a:prstClr val="black"/>
                </a:solidFill>
              </a:rPr>
              <a:t>2</a:t>
            </a:r>
            <a:endParaRPr lang="en-US" dirty="0">
              <a:solidFill>
                <a:prstClr val="black"/>
              </a:solidFill>
            </a:endParaRPr>
          </a:p>
        </p:txBody>
      </p:sp>
      <p:sp>
        <p:nvSpPr>
          <p:cNvPr id="14" name="AutoShape 6"/>
          <p:cNvSpPr>
            <a:spLocks noChangeArrowheads="1"/>
          </p:cNvSpPr>
          <p:nvPr/>
        </p:nvSpPr>
        <p:spPr bwMode="auto">
          <a:xfrm>
            <a:off x="3581400" y="5486400"/>
            <a:ext cx="1295400" cy="457200"/>
          </a:xfrm>
          <a:prstGeom prst="flowChartProcess">
            <a:avLst/>
          </a:prstGeom>
          <a:solidFill>
            <a:srgbClr val="99CC00"/>
          </a:solidFill>
          <a:ln w="9525">
            <a:solidFill>
              <a:schemeClr val="tx1"/>
            </a:solidFill>
            <a:miter lim="800000"/>
            <a:headEnd/>
            <a:tailEnd/>
          </a:ln>
        </p:spPr>
        <p:txBody>
          <a:bodyPr wrap="none" anchor="ctr"/>
          <a:lstStyle/>
          <a:p>
            <a:pPr algn="ctr"/>
            <a:endParaRPr lang="en-US" i="1" dirty="0" smtClean="0">
              <a:solidFill>
                <a:prstClr val="black"/>
              </a:solidFill>
            </a:endParaRPr>
          </a:p>
          <a:p>
            <a:pPr algn="ctr"/>
            <a:r>
              <a:rPr lang="en-US" i="1" dirty="0" smtClean="0">
                <a:solidFill>
                  <a:prstClr val="black"/>
                </a:solidFill>
              </a:rPr>
              <a:t>f(D1 </a:t>
            </a:r>
            <a:r>
              <a:rPr lang="en-US" i="1" dirty="0">
                <a:solidFill>
                  <a:prstClr val="black"/>
                </a:solidFill>
                <a:sym typeface="Symbol" pitchFamily="91" charset="2"/>
              </a:rPr>
              <a:t></a:t>
            </a:r>
            <a:r>
              <a:rPr lang="en-US" i="1" dirty="0">
                <a:solidFill>
                  <a:prstClr val="black"/>
                </a:solidFill>
              </a:rPr>
              <a:t> D2)</a:t>
            </a:r>
          </a:p>
          <a:p>
            <a:pPr algn="ctr"/>
            <a:endParaRPr lang="en-US" dirty="0">
              <a:solidFill>
                <a:prstClr val="black"/>
              </a:solidFill>
            </a:endParaRPr>
          </a:p>
        </p:txBody>
      </p:sp>
      <p:sp>
        <p:nvSpPr>
          <p:cNvPr id="17" name="Line 13"/>
          <p:cNvSpPr>
            <a:spLocks noChangeShapeType="1"/>
          </p:cNvSpPr>
          <p:nvPr/>
        </p:nvSpPr>
        <p:spPr bwMode="auto">
          <a:xfrm flipV="1">
            <a:off x="4876800" y="4572000"/>
            <a:ext cx="914400" cy="1143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18" name="Line 14"/>
          <p:cNvSpPr>
            <a:spLocks noChangeShapeType="1"/>
          </p:cNvSpPr>
          <p:nvPr/>
        </p:nvSpPr>
        <p:spPr bwMode="auto">
          <a:xfrm flipH="1" flipV="1">
            <a:off x="2590800" y="4572000"/>
            <a:ext cx="990600" cy="1143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Tree>
    <p:extLst>
      <p:ext uri="{BB962C8B-B14F-4D97-AF65-F5344CB8AC3E}">
        <p14:creationId xmlns:p14="http://schemas.microsoft.com/office/powerpoint/2010/main" val="1217819608"/>
      </p:ext>
    </p:extLst>
  </p:cSld>
  <p:clrMapOvr>
    <a:masterClrMapping/>
  </p:clrMapOvr>
  <mc:AlternateContent xmlns:mc="http://schemas.openxmlformats.org/markup-compatibility/2006" xmlns:p14="http://schemas.microsoft.com/office/powerpoint/2010/main">
    <mc:Choice Requires="p14">
      <p:transition spd="slow" p14:dur="59000" advTm="90000"/>
    </mc:Choice>
    <mc:Fallback xmlns="">
      <p:transition spd="slow" advTm="90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Distributed Privacy-Preserving Data Mining:</a:t>
            </a:r>
            <a:br>
              <a:rPr lang="en-US" b="1" dirty="0"/>
            </a:br>
            <a:endParaRPr lang="en-US" dirty="0"/>
          </a:p>
        </p:txBody>
      </p:sp>
      <p:sp>
        <p:nvSpPr>
          <p:cNvPr id="3" name="Content Placeholder 2"/>
          <p:cNvSpPr>
            <a:spLocks noGrp="1"/>
          </p:cNvSpPr>
          <p:nvPr>
            <p:ph idx="1"/>
          </p:nvPr>
        </p:nvSpPr>
        <p:spPr/>
        <p:txBody>
          <a:bodyPr>
            <a:normAutofit/>
          </a:bodyPr>
          <a:lstStyle/>
          <a:p>
            <a:r>
              <a:rPr lang="en-US" sz="2800" i="1" dirty="0" smtClean="0"/>
              <a:t>Horizontal partitioning </a:t>
            </a:r>
            <a:endParaRPr lang="en-US" sz="2800" dirty="0"/>
          </a:p>
          <a:p>
            <a:r>
              <a:rPr lang="en-US" sz="2800" i="1" dirty="0" smtClean="0"/>
              <a:t>Vertical partitioning</a:t>
            </a:r>
          </a:p>
          <a:p>
            <a:endParaRPr lang="en-US" sz="2400" i="1" dirty="0"/>
          </a:p>
          <a:p>
            <a:r>
              <a:rPr lang="en-US" sz="2400" dirty="0" smtClean="0"/>
              <a:t>Distributed privacy-preserving data </a:t>
            </a:r>
            <a:r>
              <a:rPr lang="en-US" sz="2400" dirty="0"/>
              <a:t>mining overlaps closely with </a:t>
            </a:r>
            <a:r>
              <a:rPr lang="en-US" sz="2400" dirty="0" smtClean="0"/>
              <a:t>  cryptography field</a:t>
            </a:r>
          </a:p>
          <a:p>
            <a:endParaRPr lang="en-US" sz="2400" dirty="0"/>
          </a:p>
          <a:p>
            <a:r>
              <a:rPr lang="en-US" sz="2400" dirty="0"/>
              <a:t>The broad </a:t>
            </a:r>
            <a:r>
              <a:rPr lang="en-US" sz="2400" dirty="0" smtClean="0"/>
              <a:t>approach to these methods </a:t>
            </a:r>
            <a:r>
              <a:rPr lang="en-US" sz="2400" dirty="0"/>
              <a:t>tends to compute functions over inputs provided </a:t>
            </a:r>
            <a:r>
              <a:rPr lang="en-US" sz="2400" dirty="0" smtClean="0"/>
              <a:t>by multiple </a:t>
            </a:r>
            <a:r>
              <a:rPr lang="en-US" sz="2400" dirty="0"/>
              <a:t>recipients without actually sharing the inputs with one another</a:t>
            </a:r>
          </a:p>
          <a:p>
            <a:endParaRPr lang="en-US" sz="2400" dirty="0"/>
          </a:p>
        </p:txBody>
      </p:sp>
    </p:spTree>
    <p:extLst>
      <p:ext uri="{BB962C8B-B14F-4D97-AF65-F5344CB8AC3E}">
        <p14:creationId xmlns:p14="http://schemas.microsoft.com/office/powerpoint/2010/main" val="737907706"/>
      </p:ext>
    </p:extLst>
  </p:cSld>
  <p:clrMapOvr>
    <a:masterClrMapping/>
  </p:clrMapOvr>
  <mc:AlternateContent xmlns:mc="http://schemas.openxmlformats.org/markup-compatibility/2006" xmlns:p14="http://schemas.microsoft.com/office/powerpoint/2010/main">
    <mc:Choice Requires="p14">
      <p:transition spd="slow" p14:dur="59000" advTm="60000"/>
    </mc:Choice>
    <mc:Fallback xmlns="">
      <p:transition spd="slow" advTm="60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 ...</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Two kinds of </a:t>
            </a:r>
            <a:r>
              <a:rPr lang="en-US" sz="2400" dirty="0"/>
              <a:t>adversarial </a:t>
            </a:r>
            <a:r>
              <a:rPr lang="en-US" sz="2400" dirty="0" smtClean="0"/>
              <a:t>behavior:</a:t>
            </a:r>
            <a:endParaRPr lang="en-US" sz="2400" dirty="0"/>
          </a:p>
          <a:p>
            <a:r>
              <a:rPr lang="en-US" sz="2400" b="1" dirty="0"/>
              <a:t>Semi-honest Adversaries</a:t>
            </a:r>
            <a:r>
              <a:rPr lang="en-US" sz="2400" b="1" dirty="0" smtClean="0"/>
              <a:t>:</a:t>
            </a:r>
            <a:endParaRPr lang="en-US" sz="2400" dirty="0"/>
          </a:p>
          <a:p>
            <a:r>
              <a:rPr lang="en-US" sz="2400" b="1" dirty="0"/>
              <a:t>Malicious </a:t>
            </a:r>
            <a:r>
              <a:rPr lang="en-US" sz="2400" b="1" dirty="0" smtClean="0"/>
              <a:t>Adversaries</a:t>
            </a:r>
          </a:p>
          <a:p>
            <a:endParaRPr lang="en-US" sz="2400" b="1" dirty="0"/>
          </a:p>
          <a:p>
            <a:pPr marL="0" indent="0">
              <a:buNone/>
            </a:pPr>
            <a:endParaRPr lang="en-US" sz="2400" b="1" dirty="0" smtClean="0"/>
          </a:p>
          <a:p>
            <a:pPr marL="0" indent="0">
              <a:buNone/>
            </a:pPr>
            <a:r>
              <a:rPr lang="en-US" sz="2400" b="1" dirty="0" smtClean="0"/>
              <a:t>1 out </a:t>
            </a:r>
            <a:r>
              <a:rPr lang="en-US" sz="2400" b="1" dirty="0"/>
              <a:t>of 2 oblivious-transfer protocol </a:t>
            </a:r>
          </a:p>
          <a:p>
            <a:r>
              <a:rPr lang="en-US" sz="2400" dirty="0"/>
              <a:t>two parties: a </a:t>
            </a:r>
            <a:r>
              <a:rPr lang="en-US" sz="2400" i="1" dirty="0"/>
              <a:t>sender</a:t>
            </a:r>
            <a:r>
              <a:rPr lang="en-US" sz="2400" dirty="0"/>
              <a:t>, and a </a:t>
            </a:r>
            <a:r>
              <a:rPr lang="en-US" sz="2400" i="1" dirty="0"/>
              <a:t>receiver</a:t>
            </a:r>
            <a:r>
              <a:rPr lang="en-US" sz="2400" dirty="0"/>
              <a:t>. The sender’s input is a pair</a:t>
            </a:r>
          </a:p>
          <a:p>
            <a:r>
              <a:rPr lang="en-US" sz="2400" dirty="0"/>
              <a:t>(x0, x1), and the receiver’s input is a bit value </a:t>
            </a:r>
            <a:r>
              <a:rPr lang="en-US" sz="2400" dirty="0" smtClean="0"/>
              <a:t>σ </a:t>
            </a:r>
            <a:r>
              <a:rPr lang="en-US" sz="2400" dirty="0"/>
              <a:t>{0, 1</a:t>
            </a:r>
            <a:r>
              <a:rPr lang="en-US" sz="2400" dirty="0" smtClean="0"/>
              <a:t>}.</a:t>
            </a:r>
          </a:p>
          <a:p>
            <a:r>
              <a:rPr lang="en-US" sz="2400" dirty="0" smtClean="0"/>
              <a:t>Solution for semi honest adversaries</a:t>
            </a:r>
            <a:endParaRPr lang="en-US" sz="2400" dirty="0"/>
          </a:p>
          <a:p>
            <a:endParaRPr lang="en-US" sz="2400" dirty="0"/>
          </a:p>
          <a:p>
            <a:endParaRPr lang="en-US" sz="2400" b="1" dirty="0"/>
          </a:p>
          <a:p>
            <a:endParaRPr lang="en-US" sz="2400" dirty="0"/>
          </a:p>
          <a:p>
            <a:endParaRPr lang="en-US" dirty="0"/>
          </a:p>
        </p:txBody>
      </p:sp>
    </p:spTree>
    <p:extLst>
      <p:ext uri="{BB962C8B-B14F-4D97-AF65-F5344CB8AC3E}">
        <p14:creationId xmlns:p14="http://schemas.microsoft.com/office/powerpoint/2010/main" val="592376811"/>
      </p:ext>
    </p:extLst>
  </p:cSld>
  <p:clrMapOvr>
    <a:masterClrMapping/>
  </p:clrMapOvr>
  <mc:AlternateContent xmlns:mc="http://schemas.openxmlformats.org/markup-compatibility/2006" xmlns:p14="http://schemas.microsoft.com/office/powerpoint/2010/main">
    <mc:Choice Requires="p14">
      <p:transition spd="slow" p14:dur="59000" advTm="60000"/>
    </mc:Choice>
    <mc:Fallback xmlns="">
      <p:transition spd="slow" advTm="60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3962400"/>
            <a:ext cx="2159540" cy="1643974"/>
          </a:xfr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465" y="1752600"/>
            <a:ext cx="5460625" cy="1462038"/>
          </a:xfrm>
          <a:prstGeom prst="rect">
            <a:avLst/>
          </a:prstGeom>
        </p:spPr>
      </p:pic>
      <p:sp>
        <p:nvSpPr>
          <p:cNvPr id="3" name="TextBox 2"/>
          <p:cNvSpPr txBox="1"/>
          <p:nvPr/>
        </p:nvSpPr>
        <p:spPr>
          <a:xfrm>
            <a:off x="3279777" y="3962400"/>
            <a:ext cx="1901823" cy="1477328"/>
          </a:xfrm>
          <a:prstGeom prst="rect">
            <a:avLst/>
          </a:prstGeom>
          <a:noFill/>
        </p:spPr>
        <p:txBody>
          <a:bodyPr wrap="square" rtlCol="0">
            <a:spAutoFit/>
          </a:bodyPr>
          <a:lstStyle/>
          <a:p>
            <a:r>
              <a:rPr lang="en-US" dirty="0">
                <a:solidFill>
                  <a:prstClr val="black"/>
                </a:solidFill>
              </a:rPr>
              <a:t>Parent node contains condition to classify the dataset</a:t>
            </a:r>
          </a:p>
        </p:txBody>
      </p:sp>
      <p:cxnSp>
        <p:nvCxnSpPr>
          <p:cNvPr id="6" name="Straight Arrow Connector 5"/>
          <p:cNvCxnSpPr/>
          <p:nvPr/>
        </p:nvCxnSpPr>
        <p:spPr>
          <a:xfrm>
            <a:off x="4876800" y="4191000"/>
            <a:ext cx="17526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7661374"/>
      </p:ext>
    </p:extLst>
  </p:cSld>
  <p:clrMapOvr>
    <a:masterClrMapping/>
  </p:clrMapOvr>
  <mc:AlternateContent xmlns:mc="http://schemas.openxmlformats.org/markup-compatibility/2006" xmlns:p14="http://schemas.microsoft.com/office/powerpoint/2010/main">
    <mc:Choice Requires="p14">
      <p:transition spd="slow" p14:dur="59000" advTm="60000"/>
    </mc:Choice>
    <mc:Fallback xmlns="">
      <p:transition spd="slow" advTm="60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Entropy and gain</a:t>
            </a:r>
            <a:endParaRPr lang="en-US" dirty="0"/>
          </a:p>
        </p:txBody>
      </p:sp>
      <p:sp>
        <p:nvSpPr>
          <p:cNvPr id="4" name="Rectangle 3"/>
          <p:cNvSpPr>
            <a:spLocks noGrp="1" noChangeArrowheads="1"/>
          </p:cNvSpPr>
          <p:nvPr/>
        </p:nvSpPr>
        <p:spPr bwMode="auto">
          <a:xfrm>
            <a:off x="685800" y="6858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91" charset="-128"/>
              </a:defRPr>
            </a:lvl2pPr>
            <a:lvl3pPr algn="ctr" rtl="0" fontAlgn="base">
              <a:spcBef>
                <a:spcPct val="0"/>
              </a:spcBef>
              <a:spcAft>
                <a:spcPct val="0"/>
              </a:spcAft>
              <a:defRPr sz="4400">
                <a:solidFill>
                  <a:schemeClr val="tx2"/>
                </a:solidFill>
                <a:latin typeface="Arial" charset="0"/>
                <a:ea typeface="ＭＳ Ｐゴシック" pitchFamily="91" charset="-128"/>
              </a:defRPr>
            </a:lvl3pPr>
            <a:lvl4pPr algn="ctr" rtl="0" fontAlgn="base">
              <a:spcBef>
                <a:spcPct val="0"/>
              </a:spcBef>
              <a:spcAft>
                <a:spcPct val="0"/>
              </a:spcAft>
              <a:defRPr sz="4400">
                <a:solidFill>
                  <a:schemeClr val="tx2"/>
                </a:solidFill>
                <a:latin typeface="Arial" charset="0"/>
                <a:ea typeface="ＭＳ Ｐゴシック" pitchFamily="91" charset="-128"/>
              </a:defRPr>
            </a:lvl4pPr>
            <a:lvl5pPr algn="ctr" rtl="0" fontAlgn="base">
              <a:spcBef>
                <a:spcPct val="0"/>
              </a:spcBef>
              <a:spcAft>
                <a:spcPct val="0"/>
              </a:spcAft>
              <a:defRPr sz="4400">
                <a:solidFill>
                  <a:schemeClr val="tx2"/>
                </a:solidFill>
                <a:latin typeface="Arial" charset="0"/>
                <a:ea typeface="ＭＳ Ｐゴシック" pitchFamily="91" charset="-128"/>
              </a:defRPr>
            </a:lvl5pPr>
            <a:lvl6pPr marL="457200" algn="ctr" rtl="0" fontAlgn="base">
              <a:spcBef>
                <a:spcPct val="0"/>
              </a:spcBef>
              <a:spcAft>
                <a:spcPct val="0"/>
              </a:spcAft>
              <a:defRPr sz="4400">
                <a:solidFill>
                  <a:schemeClr val="tx2"/>
                </a:solidFill>
                <a:latin typeface="Arial" charset="0"/>
                <a:ea typeface="ＭＳ Ｐゴシック" pitchFamily="91" charset="-128"/>
              </a:defRPr>
            </a:lvl6pPr>
            <a:lvl7pPr marL="914400" algn="ctr" rtl="0" fontAlgn="base">
              <a:spcBef>
                <a:spcPct val="0"/>
              </a:spcBef>
              <a:spcAft>
                <a:spcPct val="0"/>
              </a:spcAft>
              <a:defRPr sz="4400">
                <a:solidFill>
                  <a:schemeClr val="tx2"/>
                </a:solidFill>
                <a:latin typeface="Arial" charset="0"/>
                <a:ea typeface="ＭＳ Ｐゴシック" pitchFamily="91" charset="-128"/>
              </a:defRPr>
            </a:lvl7pPr>
            <a:lvl8pPr marL="1371600" algn="ctr" rtl="0" fontAlgn="base">
              <a:spcBef>
                <a:spcPct val="0"/>
              </a:spcBef>
              <a:spcAft>
                <a:spcPct val="0"/>
              </a:spcAft>
              <a:defRPr sz="4400">
                <a:solidFill>
                  <a:schemeClr val="tx2"/>
                </a:solidFill>
                <a:latin typeface="Arial" charset="0"/>
                <a:ea typeface="ＭＳ Ｐゴシック" pitchFamily="91" charset="-128"/>
              </a:defRPr>
            </a:lvl8pPr>
            <a:lvl9pPr marL="1828800" algn="ctr" rtl="0" fontAlgn="base">
              <a:spcBef>
                <a:spcPct val="0"/>
              </a:spcBef>
              <a:spcAft>
                <a:spcPct val="0"/>
              </a:spcAft>
              <a:defRPr sz="4400">
                <a:solidFill>
                  <a:schemeClr val="tx2"/>
                </a:solidFill>
                <a:latin typeface="Arial" charset="0"/>
                <a:ea typeface="ＭＳ Ｐゴシック" pitchFamily="91" charset="-128"/>
              </a:defRPr>
            </a:lvl9pPr>
          </a:lstStyle>
          <a:p>
            <a:endParaRPr lang="en-US" dirty="0">
              <a:solidFill>
                <a:srgbClr val="4E3B30"/>
              </a:solidFill>
            </a:endParaRPr>
          </a:p>
        </p:txBody>
      </p:sp>
      <p:sp>
        <p:nvSpPr>
          <p:cNvPr id="5" name="Rectangle 4"/>
          <p:cNvSpPr>
            <a:spLocks noGrp="1" noChangeArrowheads="1"/>
          </p:cNvSpPr>
          <p:nvPr/>
        </p:nvSpPr>
        <p:spPr bwMode="auto">
          <a:xfrm>
            <a:off x="609600" y="12700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FontTx/>
              <a:buNone/>
            </a:pPr>
            <a:endParaRPr lang="en-US" dirty="0">
              <a:solidFill>
                <a:prstClr val="black"/>
              </a:solidFill>
            </a:endParaRPr>
          </a:p>
          <a:p>
            <a:endParaRPr lang="en-US" dirty="0">
              <a:solidFill>
                <a:prstClr val="black"/>
              </a:solidFill>
            </a:endParaRPr>
          </a:p>
          <a:p>
            <a:r>
              <a:rPr lang="en-US" dirty="0">
                <a:solidFill>
                  <a:prstClr val="black"/>
                </a:solidFill>
              </a:rPr>
              <a:t> </a:t>
            </a:r>
          </a:p>
          <a:p>
            <a:endParaRPr lang="en-US" dirty="0" smtClean="0">
              <a:solidFill>
                <a:prstClr val="black"/>
              </a:solidFill>
            </a:endParaRPr>
          </a:p>
          <a:p>
            <a:endParaRPr lang="en-US" dirty="0">
              <a:solidFill>
                <a:prstClr val="black"/>
              </a:solidFill>
            </a:endParaRPr>
          </a:p>
          <a:p>
            <a:r>
              <a:rPr lang="en-US" dirty="0" smtClean="0">
                <a:solidFill>
                  <a:prstClr val="black"/>
                </a:solidFill>
              </a:rPr>
              <a:t>Information Gain = </a:t>
            </a:r>
            <a:r>
              <a:rPr lang="en-US" i="1" dirty="0">
                <a:solidFill>
                  <a:prstClr val="black"/>
                </a:solidFill>
              </a:rPr>
              <a:t>H</a:t>
            </a:r>
            <a:r>
              <a:rPr lang="en-US" i="1" baseline="-25000" dirty="0">
                <a:solidFill>
                  <a:prstClr val="black"/>
                </a:solidFill>
              </a:rPr>
              <a:t>C</a:t>
            </a:r>
            <a:r>
              <a:rPr lang="en-US" dirty="0">
                <a:solidFill>
                  <a:prstClr val="black"/>
                </a:solidFill>
              </a:rPr>
              <a:t>(</a:t>
            </a:r>
            <a:r>
              <a:rPr lang="en-US" i="1" dirty="0">
                <a:solidFill>
                  <a:prstClr val="black"/>
                </a:solidFill>
              </a:rPr>
              <a:t>T</a:t>
            </a:r>
            <a:r>
              <a:rPr lang="en-US" dirty="0">
                <a:solidFill>
                  <a:prstClr val="black"/>
                </a:solidFill>
              </a:rPr>
              <a:t>) - </a:t>
            </a:r>
            <a:r>
              <a:rPr lang="en-US" i="1" dirty="0">
                <a:solidFill>
                  <a:prstClr val="black"/>
                </a:solidFill>
              </a:rPr>
              <a:t>H</a:t>
            </a:r>
            <a:r>
              <a:rPr lang="en-US" i="1" baseline="-25000" dirty="0">
                <a:solidFill>
                  <a:prstClr val="black"/>
                </a:solidFill>
              </a:rPr>
              <a:t>C</a:t>
            </a:r>
            <a:r>
              <a:rPr lang="en-US" dirty="0">
                <a:solidFill>
                  <a:prstClr val="black"/>
                </a:solidFill>
              </a:rPr>
              <a:t>(</a:t>
            </a:r>
            <a:r>
              <a:rPr lang="en-US" i="1" dirty="0">
                <a:solidFill>
                  <a:prstClr val="black"/>
                </a:solidFill>
              </a:rPr>
              <a:t>T</a:t>
            </a:r>
            <a:r>
              <a:rPr lang="en-US" dirty="0">
                <a:solidFill>
                  <a:prstClr val="black"/>
                </a:solidFill>
              </a:rPr>
              <a:t>|</a:t>
            </a:r>
            <a:r>
              <a:rPr lang="en-US" i="1" dirty="0">
                <a:solidFill>
                  <a:prstClr val="black"/>
                </a:solidFill>
              </a:rPr>
              <a:t>A</a:t>
            </a:r>
            <a:r>
              <a:rPr lang="en-US" dirty="0">
                <a:solidFill>
                  <a:prstClr val="black"/>
                </a:solidFill>
              </a:rPr>
              <a:t>) </a:t>
            </a:r>
          </a:p>
          <a:p>
            <a:r>
              <a:rPr lang="en-US" dirty="0" smtClean="0">
                <a:solidFill>
                  <a:prstClr val="black"/>
                </a:solidFill>
              </a:rPr>
              <a:t>Maximize </a:t>
            </a:r>
            <a:r>
              <a:rPr lang="en-US" dirty="0">
                <a:solidFill>
                  <a:prstClr val="black"/>
                </a:solidFill>
              </a:rPr>
              <a:t>gain </a:t>
            </a:r>
            <a:endParaRPr lang="en-US" dirty="0" smtClean="0">
              <a:solidFill>
                <a:prstClr val="black"/>
              </a:solidFill>
            </a:endParaRPr>
          </a:p>
          <a:p>
            <a:pPr>
              <a:lnSpc>
                <a:spcPct val="90000"/>
              </a:lnSpc>
            </a:pPr>
            <a:r>
              <a:rPr lang="en-US" dirty="0" smtClean="0">
                <a:solidFill>
                  <a:prstClr val="black"/>
                </a:solidFill>
              </a:rPr>
              <a:t>Or, minimize </a:t>
            </a:r>
            <a:r>
              <a:rPr lang="en-US" altLang="ja-JP" dirty="0" smtClean="0">
                <a:solidFill>
                  <a:prstClr val="black"/>
                </a:solidFill>
              </a:rPr>
              <a:t>H’C(T|A</a:t>
            </a:r>
            <a:r>
              <a:rPr lang="en-US" altLang="ja-JP" dirty="0">
                <a:solidFill>
                  <a:prstClr val="black"/>
                </a:solidFill>
              </a:rPr>
              <a:t>)</a:t>
            </a:r>
          </a:p>
          <a:p>
            <a:pPr marL="0" indent="0">
              <a:buFontTx/>
              <a:buNone/>
            </a:pPr>
            <a:r>
              <a:rPr lang="en-US" dirty="0" smtClean="0">
                <a:solidFill>
                  <a:prstClr val="black"/>
                </a:solidFill>
              </a:rPr>
              <a:t> </a:t>
            </a:r>
            <a:endParaRPr lang="en-US" dirty="0">
              <a:solidFill>
                <a:prstClr val="black"/>
              </a:solidFill>
            </a:endParaRPr>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524000"/>
            <a:ext cx="4038600" cy="105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576513"/>
            <a:ext cx="4465638" cy="116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11400722"/>
      </p:ext>
    </p:extLst>
  </p:cSld>
  <p:clrMapOvr>
    <a:masterClrMapping/>
  </p:clrMapOvr>
  <mc:AlternateContent xmlns:mc="http://schemas.openxmlformats.org/markup-compatibility/2006" xmlns:p14="http://schemas.microsoft.com/office/powerpoint/2010/main">
    <mc:Choice Requires="p14">
      <p:transition spd="slow" p14:dur="59000" advTm="30000"/>
    </mc:Choice>
    <mc:Fallback xmlns="">
      <p:transition spd="slow" advTm="30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a:xfrm>
            <a:off x="8077200" y="5664200"/>
            <a:ext cx="914400" cy="415925"/>
          </a:xfrm>
        </p:spPr>
        <p:txBody>
          <a:bodyPr>
            <a:normAutofit fontScale="77500" lnSpcReduction="20000"/>
          </a:bodyPr>
          <a:lstStyle/>
          <a:p>
            <a:endParaRPr lang="en-US" dirty="0"/>
          </a:p>
        </p:txBody>
      </p:sp>
      <p:sp>
        <p:nvSpPr>
          <p:cNvPr id="4" name="Rectangle 3"/>
          <p:cNvSpPr>
            <a:spLocks noGrp="1" noChangeArrowheads="1"/>
          </p:cNvSpPr>
          <p:nvPr/>
        </p:nvSpPr>
        <p:spPr bwMode="auto">
          <a:xfrm>
            <a:off x="672306" y="6858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91" charset="-128"/>
              </a:defRPr>
            </a:lvl2pPr>
            <a:lvl3pPr algn="ctr" rtl="0" fontAlgn="base">
              <a:spcBef>
                <a:spcPct val="0"/>
              </a:spcBef>
              <a:spcAft>
                <a:spcPct val="0"/>
              </a:spcAft>
              <a:defRPr sz="4400">
                <a:solidFill>
                  <a:schemeClr val="tx2"/>
                </a:solidFill>
                <a:latin typeface="Arial" charset="0"/>
                <a:ea typeface="ＭＳ Ｐゴシック" pitchFamily="91" charset="-128"/>
              </a:defRPr>
            </a:lvl3pPr>
            <a:lvl4pPr algn="ctr" rtl="0" fontAlgn="base">
              <a:spcBef>
                <a:spcPct val="0"/>
              </a:spcBef>
              <a:spcAft>
                <a:spcPct val="0"/>
              </a:spcAft>
              <a:defRPr sz="4400">
                <a:solidFill>
                  <a:schemeClr val="tx2"/>
                </a:solidFill>
                <a:latin typeface="Arial" charset="0"/>
                <a:ea typeface="ＭＳ Ｐゴシック" pitchFamily="91" charset="-128"/>
              </a:defRPr>
            </a:lvl4pPr>
            <a:lvl5pPr algn="ctr" rtl="0" fontAlgn="base">
              <a:spcBef>
                <a:spcPct val="0"/>
              </a:spcBef>
              <a:spcAft>
                <a:spcPct val="0"/>
              </a:spcAft>
              <a:defRPr sz="4400">
                <a:solidFill>
                  <a:schemeClr val="tx2"/>
                </a:solidFill>
                <a:latin typeface="Arial" charset="0"/>
                <a:ea typeface="ＭＳ Ｐゴシック" pitchFamily="91" charset="-128"/>
              </a:defRPr>
            </a:lvl5pPr>
            <a:lvl6pPr marL="457200" algn="ctr" rtl="0" fontAlgn="base">
              <a:spcBef>
                <a:spcPct val="0"/>
              </a:spcBef>
              <a:spcAft>
                <a:spcPct val="0"/>
              </a:spcAft>
              <a:defRPr sz="4400">
                <a:solidFill>
                  <a:schemeClr val="tx2"/>
                </a:solidFill>
                <a:latin typeface="Arial" charset="0"/>
                <a:ea typeface="ＭＳ Ｐゴシック" pitchFamily="91" charset="-128"/>
              </a:defRPr>
            </a:lvl6pPr>
            <a:lvl7pPr marL="914400" algn="ctr" rtl="0" fontAlgn="base">
              <a:spcBef>
                <a:spcPct val="0"/>
              </a:spcBef>
              <a:spcAft>
                <a:spcPct val="0"/>
              </a:spcAft>
              <a:defRPr sz="4400">
                <a:solidFill>
                  <a:schemeClr val="tx2"/>
                </a:solidFill>
                <a:latin typeface="Arial" charset="0"/>
                <a:ea typeface="ＭＳ Ｐゴシック" pitchFamily="91" charset="-128"/>
              </a:defRPr>
            </a:lvl7pPr>
            <a:lvl8pPr marL="1371600" algn="ctr" rtl="0" fontAlgn="base">
              <a:spcBef>
                <a:spcPct val="0"/>
              </a:spcBef>
              <a:spcAft>
                <a:spcPct val="0"/>
              </a:spcAft>
              <a:defRPr sz="4400">
                <a:solidFill>
                  <a:schemeClr val="tx2"/>
                </a:solidFill>
                <a:latin typeface="Arial" charset="0"/>
                <a:ea typeface="ＭＳ Ｐゴシック" pitchFamily="91" charset="-128"/>
              </a:defRPr>
            </a:lvl8pPr>
            <a:lvl9pPr marL="1828800" algn="ctr" rtl="0" fontAlgn="base">
              <a:spcBef>
                <a:spcPct val="0"/>
              </a:spcBef>
              <a:spcAft>
                <a:spcPct val="0"/>
              </a:spcAft>
              <a:defRPr sz="4400">
                <a:solidFill>
                  <a:schemeClr val="tx2"/>
                </a:solidFill>
                <a:latin typeface="Arial" charset="0"/>
                <a:ea typeface="ＭＳ Ｐゴシック" pitchFamily="91" charset="-128"/>
              </a:defRPr>
            </a:lvl9pPr>
          </a:lstStyle>
          <a:p>
            <a:endParaRPr lang="en-US" dirty="0">
              <a:solidFill>
                <a:srgbClr val="4E3B30"/>
              </a:solidFill>
            </a:endParaRPr>
          </a:p>
        </p:txBody>
      </p:sp>
      <p:sp>
        <p:nvSpPr>
          <p:cNvPr id="5" name="Rectangle 4"/>
          <p:cNvSpPr>
            <a:spLocks noGrp="1" noChangeArrowheads="1"/>
          </p:cNvSpPr>
          <p:nvPr/>
        </p:nvSpPr>
        <p:spPr bwMode="auto">
          <a:xfrm>
            <a:off x="457200" y="1524000"/>
            <a:ext cx="8382000" cy="535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lnSpc>
                <a:spcPct val="90000"/>
              </a:lnSpc>
            </a:pPr>
            <a:r>
              <a:rPr lang="en-US" altLang="ja-JP" sz="2800" dirty="0" smtClean="0">
                <a:solidFill>
                  <a:prstClr val="black"/>
                </a:solidFill>
              </a:rPr>
              <a:t>H’C(T|A), </a:t>
            </a:r>
            <a:r>
              <a:rPr lang="en-US" sz="2800" dirty="0" smtClean="0">
                <a:solidFill>
                  <a:prstClr val="black"/>
                </a:solidFill>
              </a:rPr>
              <a:t>when expanded translates to this </a:t>
            </a:r>
            <a:r>
              <a:rPr lang="en-US" sz="2800" dirty="0" smtClean="0">
                <a:solidFill>
                  <a:prstClr val="black"/>
                </a:solidFill>
                <a:sym typeface="Wingdings" pitchFamily="2" charset="2"/>
              </a:rPr>
              <a:t></a:t>
            </a:r>
            <a:r>
              <a:rPr lang="en-US" sz="2800" b="1" u="sng" dirty="0" smtClean="0">
                <a:solidFill>
                  <a:prstClr val="black"/>
                </a:solidFill>
              </a:rPr>
              <a:t>simple formulae</a:t>
            </a:r>
            <a:r>
              <a:rPr lang="en-US" sz="2800" dirty="0" smtClean="0">
                <a:solidFill>
                  <a:prstClr val="black"/>
                </a:solidFill>
                <a:sym typeface="Wingdings" pitchFamily="2" charset="2"/>
              </a:rPr>
              <a:t></a:t>
            </a:r>
            <a:endParaRPr lang="en-US" sz="2800" dirty="0" smtClean="0">
              <a:solidFill>
                <a:prstClr val="black"/>
              </a:solidFill>
            </a:endParaRPr>
          </a:p>
          <a:p>
            <a:pPr>
              <a:lnSpc>
                <a:spcPct val="90000"/>
              </a:lnSpc>
            </a:pPr>
            <a:endParaRPr lang="en-US" sz="2800" dirty="0">
              <a:solidFill>
                <a:prstClr val="black"/>
              </a:solidFill>
            </a:endParaRPr>
          </a:p>
          <a:p>
            <a:pPr>
              <a:lnSpc>
                <a:spcPct val="90000"/>
              </a:lnSpc>
            </a:pPr>
            <a:endParaRPr lang="en-US" sz="2800" dirty="0">
              <a:solidFill>
                <a:prstClr val="black"/>
              </a:solidFill>
            </a:endParaRPr>
          </a:p>
          <a:p>
            <a:pPr>
              <a:lnSpc>
                <a:spcPct val="90000"/>
              </a:lnSpc>
            </a:pPr>
            <a:endParaRPr lang="en-US" sz="2800" dirty="0" smtClean="0">
              <a:solidFill>
                <a:prstClr val="black"/>
              </a:solidFill>
            </a:endParaRPr>
          </a:p>
          <a:p>
            <a:pPr>
              <a:lnSpc>
                <a:spcPct val="90000"/>
              </a:lnSpc>
            </a:pPr>
            <a:endParaRPr lang="en-US" sz="2800" dirty="0">
              <a:solidFill>
                <a:prstClr val="black"/>
              </a:solidFill>
            </a:endParaRPr>
          </a:p>
          <a:p>
            <a:pPr>
              <a:lnSpc>
                <a:spcPct val="90000"/>
              </a:lnSpc>
            </a:pPr>
            <a:r>
              <a:rPr lang="en-US" sz="2800" dirty="0" smtClean="0">
                <a:solidFill>
                  <a:prstClr val="black"/>
                </a:solidFill>
              </a:rPr>
              <a:t>Terms </a:t>
            </a:r>
            <a:r>
              <a:rPr lang="en-US" sz="2800" dirty="0">
                <a:solidFill>
                  <a:prstClr val="black"/>
                </a:solidFill>
              </a:rPr>
              <a:t>have form </a:t>
            </a:r>
            <a:r>
              <a:rPr lang="en-US" sz="2800" dirty="0" smtClean="0">
                <a:solidFill>
                  <a:prstClr val="black"/>
                </a:solidFill>
              </a:rPr>
              <a:t>(</a:t>
            </a:r>
            <a:r>
              <a:rPr lang="en-US" sz="2800" i="1" dirty="0">
                <a:solidFill>
                  <a:prstClr val="black"/>
                </a:solidFill>
              </a:rPr>
              <a:t>X</a:t>
            </a:r>
            <a:r>
              <a:rPr lang="en-US" sz="2800" dirty="0" smtClean="0">
                <a:solidFill>
                  <a:prstClr val="black"/>
                </a:solidFill>
              </a:rPr>
              <a:t>)·</a:t>
            </a:r>
            <a:r>
              <a:rPr lang="en-US" sz="2800" dirty="0" err="1" smtClean="0">
                <a:solidFill>
                  <a:prstClr val="black"/>
                </a:solidFill>
              </a:rPr>
              <a:t>ln</a:t>
            </a:r>
            <a:r>
              <a:rPr lang="en-US" sz="2800" dirty="0" smtClean="0">
                <a:solidFill>
                  <a:prstClr val="black"/>
                </a:solidFill>
              </a:rPr>
              <a:t>(</a:t>
            </a:r>
            <a:r>
              <a:rPr lang="en-US" sz="2800" i="1" dirty="0" smtClean="0">
                <a:solidFill>
                  <a:prstClr val="black"/>
                </a:solidFill>
              </a:rPr>
              <a:t>X</a:t>
            </a:r>
            <a:r>
              <a:rPr lang="en-US" sz="2800" dirty="0" smtClean="0">
                <a:solidFill>
                  <a:prstClr val="black"/>
                </a:solidFill>
              </a:rPr>
              <a:t>)</a:t>
            </a:r>
          </a:p>
          <a:p>
            <a:pPr marL="0" indent="0">
              <a:lnSpc>
                <a:spcPct val="90000"/>
              </a:lnSpc>
              <a:buFontTx/>
              <a:buNone/>
            </a:pPr>
            <a:r>
              <a:rPr lang="en-US" sz="2800" dirty="0" smtClean="0">
                <a:solidFill>
                  <a:prstClr val="black"/>
                </a:solidFill>
              </a:rPr>
              <a:t>       where X=x1+x2</a:t>
            </a:r>
            <a:endParaRPr lang="en-US" sz="2800" dirty="0">
              <a:solidFill>
                <a:prstClr val="black"/>
              </a:solidFill>
            </a:endParaRPr>
          </a:p>
          <a:p>
            <a:pPr lvl="1">
              <a:lnSpc>
                <a:spcPct val="90000"/>
              </a:lnSpc>
            </a:pPr>
            <a:endParaRPr lang="en-US" sz="2400" i="1" dirty="0" smtClean="0">
              <a:solidFill>
                <a:prstClr val="black"/>
              </a:solidFill>
            </a:endParaRPr>
          </a:p>
          <a:p>
            <a:pPr lvl="1">
              <a:lnSpc>
                <a:spcPct val="90000"/>
              </a:lnSpc>
            </a:pPr>
            <a:r>
              <a:rPr lang="en-US" sz="2400" i="1" dirty="0" smtClean="0">
                <a:solidFill>
                  <a:prstClr val="black"/>
                </a:solidFill>
              </a:rPr>
              <a:t>P</a:t>
            </a:r>
            <a:r>
              <a:rPr lang="en-US" sz="2400" i="1" baseline="-25000" dirty="0" smtClean="0">
                <a:solidFill>
                  <a:prstClr val="black"/>
                </a:solidFill>
              </a:rPr>
              <a:t>1</a:t>
            </a:r>
            <a:r>
              <a:rPr lang="en-US" sz="2400" dirty="0" smtClean="0">
                <a:solidFill>
                  <a:prstClr val="black"/>
                </a:solidFill>
              </a:rPr>
              <a:t> </a:t>
            </a:r>
            <a:r>
              <a:rPr lang="en-US" sz="2400" dirty="0">
                <a:solidFill>
                  <a:prstClr val="black"/>
                </a:solidFill>
              </a:rPr>
              <a:t>knows </a:t>
            </a:r>
            <a:r>
              <a:rPr lang="en-US" sz="2400" i="1" dirty="0" smtClean="0">
                <a:solidFill>
                  <a:prstClr val="black"/>
                </a:solidFill>
              </a:rPr>
              <a:t>X1</a:t>
            </a:r>
            <a:r>
              <a:rPr lang="en-US" sz="2400" dirty="0" smtClean="0">
                <a:solidFill>
                  <a:prstClr val="black"/>
                </a:solidFill>
              </a:rPr>
              <a:t>, </a:t>
            </a:r>
            <a:r>
              <a:rPr lang="en-US" sz="2400" i="1" dirty="0">
                <a:solidFill>
                  <a:prstClr val="black"/>
                </a:solidFill>
              </a:rPr>
              <a:t>P</a:t>
            </a:r>
            <a:r>
              <a:rPr lang="en-US" sz="2400" i="1" baseline="-25000" dirty="0">
                <a:solidFill>
                  <a:prstClr val="black"/>
                </a:solidFill>
              </a:rPr>
              <a:t>2</a:t>
            </a:r>
            <a:r>
              <a:rPr lang="en-US" sz="2400" dirty="0">
                <a:solidFill>
                  <a:prstClr val="black"/>
                </a:solidFill>
              </a:rPr>
              <a:t> knows </a:t>
            </a:r>
            <a:r>
              <a:rPr lang="en-US" sz="2400" i="1" dirty="0" smtClean="0">
                <a:solidFill>
                  <a:prstClr val="black"/>
                </a:solidFill>
              </a:rPr>
              <a:t>X2</a:t>
            </a:r>
            <a:endParaRPr lang="en-US" sz="2400" dirty="0">
              <a:solidFill>
                <a:prstClr val="black"/>
              </a:solidFill>
            </a:endParaRPr>
          </a:p>
          <a:p>
            <a:pPr>
              <a:lnSpc>
                <a:spcPct val="90000"/>
              </a:lnSpc>
            </a:pPr>
            <a:endParaRPr lang="en-US" sz="2800" dirty="0">
              <a:solidFill>
                <a:prstClr val="black"/>
              </a:solidFill>
            </a:endParaRPr>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5112" y="2905124"/>
            <a:ext cx="8561388" cy="102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93632590"/>
      </p:ext>
    </p:extLst>
  </p:cSld>
  <p:clrMapOvr>
    <a:masterClrMapping/>
  </p:clrMapOvr>
  <mc:AlternateContent xmlns:mc="http://schemas.openxmlformats.org/markup-compatibility/2006" xmlns:p14="http://schemas.microsoft.com/office/powerpoint/2010/main">
    <mc:Choice Requires="p14">
      <p:transition spd="slow" p14:dur="59000" advTm="60000"/>
    </mc:Choice>
    <mc:Fallback xmlns="">
      <p:transition spd="slow" advTm="600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X</a:t>
            </a:r>
            <a:r>
              <a:rPr lang="en-US" cap="none" dirty="0" err="1" smtClean="0"/>
              <a:t>ln</a:t>
            </a:r>
            <a:r>
              <a:rPr lang="en-US" dirty="0" err="1" smtClean="0"/>
              <a:t>x</a:t>
            </a:r>
            <a:r>
              <a:rPr lang="en-US" dirty="0" smtClean="0"/>
              <a:t> protocol</a:t>
            </a:r>
            <a:endParaRPr lang="en-US" dirty="0"/>
          </a:p>
        </p:txBody>
      </p:sp>
      <p:sp>
        <p:nvSpPr>
          <p:cNvPr id="3" name="Content Placeholder 2"/>
          <p:cNvSpPr>
            <a:spLocks noGrp="1"/>
          </p:cNvSpPr>
          <p:nvPr>
            <p:ph idx="1"/>
          </p:nvPr>
        </p:nvSpPr>
        <p:spPr/>
        <p:txBody>
          <a:bodyPr/>
          <a:lstStyle/>
          <a:p>
            <a:r>
              <a:rPr lang="en-US" dirty="0"/>
              <a:t>Input: </a:t>
            </a:r>
            <a:r>
              <a:rPr lang="en-US" i="1" dirty="0"/>
              <a:t>P</a:t>
            </a:r>
            <a:r>
              <a:rPr lang="en-US" baseline="-25000" dirty="0"/>
              <a:t>1</a:t>
            </a:r>
            <a:r>
              <a:rPr lang="en-US" dirty="0"/>
              <a:t>’s value </a:t>
            </a:r>
            <a:r>
              <a:rPr lang="en-US" i="1" dirty="0" smtClean="0"/>
              <a:t>X1</a:t>
            </a:r>
            <a:r>
              <a:rPr lang="en-US" dirty="0" smtClean="0"/>
              <a:t>, </a:t>
            </a:r>
            <a:r>
              <a:rPr lang="en-US" i="1" dirty="0"/>
              <a:t>P</a:t>
            </a:r>
            <a:r>
              <a:rPr lang="en-US" baseline="-25000" dirty="0"/>
              <a:t>2</a:t>
            </a:r>
            <a:r>
              <a:rPr lang="en-US" dirty="0"/>
              <a:t>’s value </a:t>
            </a:r>
            <a:r>
              <a:rPr lang="en-US" i="1" dirty="0" smtClean="0"/>
              <a:t>X2</a:t>
            </a:r>
          </a:p>
          <a:p>
            <a:r>
              <a:rPr lang="en-US" i="1" dirty="0" smtClean="0"/>
              <a:t>No party knows the input of other. It is a </a:t>
            </a:r>
            <a:r>
              <a:rPr lang="en-US" b="1" u="sng" dirty="0" smtClean="0"/>
              <a:t>private protocol</a:t>
            </a:r>
            <a:r>
              <a:rPr lang="en-US" i="1" dirty="0" smtClean="0"/>
              <a:t>.</a:t>
            </a:r>
          </a:p>
          <a:p>
            <a:endParaRPr lang="en-US" baseline="-25000" dirty="0"/>
          </a:p>
          <a:p>
            <a:r>
              <a:rPr lang="en-US" dirty="0" smtClean="0"/>
              <a:t>Output</a:t>
            </a:r>
            <a:r>
              <a:rPr lang="en-US" dirty="0"/>
              <a:t>: </a:t>
            </a:r>
            <a:r>
              <a:rPr lang="en-US" i="1" dirty="0"/>
              <a:t>P</a:t>
            </a:r>
            <a:r>
              <a:rPr lang="en-US" baseline="-25000" dirty="0"/>
              <a:t>1</a:t>
            </a:r>
            <a:r>
              <a:rPr lang="en-US" dirty="0"/>
              <a:t> obtains </a:t>
            </a:r>
            <a:r>
              <a:rPr lang="en-US" i="1" dirty="0"/>
              <a:t>w</a:t>
            </a:r>
            <a:r>
              <a:rPr lang="en-US" baseline="-25000" dirty="0"/>
              <a:t>1</a:t>
            </a:r>
            <a:r>
              <a:rPr lang="en-US" dirty="0"/>
              <a:t> </a:t>
            </a:r>
            <a:r>
              <a:rPr lang="en-US" dirty="0" smtClean="0">
                <a:sym typeface="Symbol" pitchFamily="91" charset="2"/>
              </a:rPr>
              <a:t>, </a:t>
            </a:r>
            <a:r>
              <a:rPr lang="en-US" i="1" dirty="0">
                <a:sym typeface="Symbol" pitchFamily="91" charset="2"/>
              </a:rPr>
              <a:t>P</a:t>
            </a:r>
            <a:r>
              <a:rPr lang="en-US" baseline="-25000" dirty="0">
                <a:sym typeface="Symbol" pitchFamily="91" charset="2"/>
              </a:rPr>
              <a:t>2</a:t>
            </a:r>
            <a:r>
              <a:rPr lang="en-US" dirty="0">
                <a:sym typeface="Symbol" pitchFamily="91" charset="2"/>
              </a:rPr>
              <a:t> obtains </a:t>
            </a:r>
            <a:r>
              <a:rPr lang="en-US" i="1" dirty="0" smtClean="0">
                <a:sym typeface="Symbol" pitchFamily="91" charset="2"/>
              </a:rPr>
              <a:t>w</a:t>
            </a:r>
            <a:r>
              <a:rPr lang="en-US" baseline="-25000" dirty="0" smtClean="0">
                <a:sym typeface="Symbol" pitchFamily="91" charset="2"/>
              </a:rPr>
              <a:t>2</a:t>
            </a:r>
            <a:endParaRPr lang="en-US" dirty="0" smtClean="0">
              <a:sym typeface="Symbol" pitchFamily="91" charset="2"/>
            </a:endParaRPr>
          </a:p>
          <a:p>
            <a:pPr marL="0" indent="0">
              <a:buNone/>
            </a:pPr>
            <a:r>
              <a:rPr lang="en-US" i="1" dirty="0">
                <a:sym typeface="Symbol" pitchFamily="91" charset="2"/>
              </a:rPr>
              <a:t>	</a:t>
            </a:r>
            <a:r>
              <a:rPr lang="en-US" i="1" dirty="0" smtClean="0">
                <a:sym typeface="Symbol" pitchFamily="91" charset="2"/>
              </a:rPr>
              <a:t>w</a:t>
            </a:r>
            <a:r>
              <a:rPr lang="en-US" baseline="-25000" dirty="0" smtClean="0">
                <a:sym typeface="Symbol" pitchFamily="91" charset="2"/>
              </a:rPr>
              <a:t>1</a:t>
            </a:r>
            <a:r>
              <a:rPr lang="en-US" dirty="0" smtClean="0">
                <a:sym typeface="Symbol" pitchFamily="91" charset="2"/>
              </a:rPr>
              <a:t> </a:t>
            </a:r>
            <a:r>
              <a:rPr lang="en-US" dirty="0">
                <a:sym typeface="Symbol" pitchFamily="91" charset="2"/>
              </a:rPr>
              <a:t>+ </a:t>
            </a:r>
            <a:r>
              <a:rPr lang="en-US" i="1" dirty="0">
                <a:sym typeface="Symbol" pitchFamily="91" charset="2"/>
              </a:rPr>
              <a:t>w</a:t>
            </a:r>
            <a:r>
              <a:rPr lang="en-US" baseline="-25000" dirty="0">
                <a:sym typeface="Symbol" pitchFamily="91" charset="2"/>
              </a:rPr>
              <a:t>2</a:t>
            </a:r>
            <a:r>
              <a:rPr lang="en-US" dirty="0">
                <a:sym typeface="Symbol" pitchFamily="91" charset="2"/>
              </a:rPr>
              <a:t>  (</a:t>
            </a:r>
            <a:r>
              <a:rPr lang="en-US" i="1" dirty="0">
                <a:sym typeface="Symbol" pitchFamily="91" charset="2"/>
              </a:rPr>
              <a:t>v</a:t>
            </a:r>
            <a:r>
              <a:rPr lang="en-US" baseline="-25000" dirty="0">
                <a:sym typeface="Symbol" pitchFamily="91" charset="2"/>
              </a:rPr>
              <a:t>1</a:t>
            </a:r>
            <a:r>
              <a:rPr lang="en-US" dirty="0">
                <a:sym typeface="Symbol" pitchFamily="91" charset="2"/>
              </a:rPr>
              <a:t> + </a:t>
            </a:r>
            <a:r>
              <a:rPr lang="en-US" i="1" dirty="0">
                <a:sym typeface="Symbol" pitchFamily="91" charset="2"/>
              </a:rPr>
              <a:t>v</a:t>
            </a:r>
            <a:r>
              <a:rPr lang="en-US" baseline="-25000" dirty="0">
                <a:sym typeface="Symbol" pitchFamily="91" charset="2"/>
              </a:rPr>
              <a:t>2</a:t>
            </a:r>
            <a:r>
              <a:rPr lang="en-US" dirty="0">
                <a:sym typeface="Symbol" pitchFamily="91" charset="2"/>
              </a:rPr>
              <a:t>)·</a:t>
            </a:r>
            <a:r>
              <a:rPr lang="en-US" dirty="0" err="1">
                <a:sym typeface="Symbol" pitchFamily="91" charset="2"/>
              </a:rPr>
              <a:t>ln</a:t>
            </a:r>
            <a:r>
              <a:rPr lang="en-US" dirty="0">
                <a:sym typeface="Symbol" pitchFamily="91" charset="2"/>
              </a:rPr>
              <a:t>(</a:t>
            </a:r>
            <a:r>
              <a:rPr lang="en-US" i="1" dirty="0">
                <a:sym typeface="Symbol" pitchFamily="91" charset="2"/>
              </a:rPr>
              <a:t>v</a:t>
            </a:r>
            <a:r>
              <a:rPr lang="en-US" baseline="-25000" dirty="0">
                <a:sym typeface="Symbol" pitchFamily="91" charset="2"/>
              </a:rPr>
              <a:t>1</a:t>
            </a:r>
            <a:r>
              <a:rPr lang="en-US" dirty="0">
                <a:sym typeface="Symbol" pitchFamily="91" charset="2"/>
              </a:rPr>
              <a:t>+</a:t>
            </a:r>
            <a:r>
              <a:rPr lang="en-US" i="1" dirty="0">
                <a:sym typeface="Symbol" pitchFamily="91" charset="2"/>
              </a:rPr>
              <a:t>v</a:t>
            </a:r>
            <a:r>
              <a:rPr lang="en-US" baseline="-25000" dirty="0">
                <a:sym typeface="Symbol" pitchFamily="91" charset="2"/>
              </a:rPr>
              <a:t>2</a:t>
            </a:r>
            <a:r>
              <a:rPr lang="en-US" dirty="0">
                <a:sym typeface="Symbol" pitchFamily="91" charset="2"/>
              </a:rPr>
              <a:t>)</a:t>
            </a:r>
          </a:p>
          <a:p>
            <a:pPr marL="457200" lvl="1" indent="0">
              <a:buNone/>
            </a:pPr>
            <a:endParaRPr lang="en-US" dirty="0">
              <a:latin typeface="Lucida Handwriting" pitchFamily="91" charset="0"/>
            </a:endParaRPr>
          </a:p>
          <a:p>
            <a:pPr marL="0" indent="0">
              <a:buNone/>
            </a:pPr>
            <a:endParaRPr lang="en-US" dirty="0"/>
          </a:p>
        </p:txBody>
      </p:sp>
    </p:spTree>
    <p:extLst>
      <p:ext uri="{BB962C8B-B14F-4D97-AF65-F5344CB8AC3E}">
        <p14:creationId xmlns:p14="http://schemas.microsoft.com/office/powerpoint/2010/main" val="948888381"/>
      </p:ext>
    </p:extLst>
  </p:cSld>
  <p:clrMapOvr>
    <a:masterClrMapping/>
  </p:clrMapOvr>
  <mc:AlternateContent xmlns:mc="http://schemas.openxmlformats.org/markup-compatibility/2006" xmlns:p14="http://schemas.microsoft.com/office/powerpoint/2010/main">
    <mc:Choice Requires="p14">
      <p:transition spd="slow" p14:dur="59000" advTm="30000"/>
    </mc:Choice>
    <mc:Fallback xmlns="">
      <p:transition spd="slow" advTm="300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Challenges</a:t>
            </a:r>
            <a:endParaRPr lang="en-US" dirty="0"/>
          </a:p>
        </p:txBody>
      </p:sp>
      <p:sp>
        <p:nvSpPr>
          <p:cNvPr id="3" name="Content Placeholder 2"/>
          <p:cNvSpPr>
            <a:spLocks noGrp="1"/>
          </p:cNvSpPr>
          <p:nvPr>
            <p:ph idx="1"/>
          </p:nvPr>
        </p:nvSpPr>
        <p:spPr/>
        <p:txBody>
          <a:bodyPr/>
          <a:lstStyle/>
          <a:p>
            <a:r>
              <a:rPr lang="en-US" sz="2400" dirty="0" smtClean="0">
                <a:solidFill>
                  <a:schemeClr val="tx1"/>
                </a:solidFill>
              </a:rPr>
              <a:t>Understand what privacy means and what we really want</a:t>
            </a:r>
          </a:p>
          <a:p>
            <a:pPr lvl="1">
              <a:lnSpc>
                <a:spcPct val="95000"/>
              </a:lnSpc>
            </a:pPr>
            <a:r>
              <a:rPr lang="en-US" sz="2200" dirty="0" smtClean="0">
                <a:solidFill>
                  <a:schemeClr val="tx1"/>
                </a:solidFill>
              </a:rPr>
              <a:t>A very non-trivial task and one that requires interdisciplinary cooperation between the participating parties.</a:t>
            </a:r>
          </a:p>
          <a:p>
            <a:pPr lvl="1">
              <a:lnSpc>
                <a:spcPct val="95000"/>
              </a:lnSpc>
            </a:pPr>
            <a:r>
              <a:rPr lang="en-US" sz="2200" dirty="0" smtClean="0">
                <a:solidFill>
                  <a:schemeClr val="tx1"/>
                </a:solidFill>
              </a:rPr>
              <a:t>Computer scientists should help to formalize the notion, but lawyers, policy-makers, social scientists should be involved in understanding the concerns.</a:t>
            </a:r>
          </a:p>
          <a:p>
            <a:pPr lvl="1"/>
            <a:r>
              <a:rPr lang="en-US" sz="2200" b="1" dirty="0" smtClean="0">
                <a:solidFill>
                  <a:schemeClr val="tx1"/>
                </a:solidFill>
              </a:rPr>
              <a:t>Some challenges here:</a:t>
            </a:r>
          </a:p>
          <a:p>
            <a:pPr lvl="2"/>
            <a:r>
              <a:rPr lang="en-US" sz="2100" dirty="0" smtClean="0">
                <a:solidFill>
                  <a:schemeClr val="tx1"/>
                </a:solidFill>
              </a:rPr>
              <a:t>Reconciling cultural and legal differences relating to privacy in different countries.</a:t>
            </a:r>
          </a:p>
          <a:p>
            <a:pPr lvl="2"/>
            <a:r>
              <a:rPr lang="en-US" sz="2100" dirty="0" smtClean="0">
                <a:solidFill>
                  <a:schemeClr val="tx1"/>
                </a:solidFill>
              </a:rPr>
              <a:t>Understanding when privacy is “allowed” to be breached (should searching data require a warrant, cause and so on).</a:t>
            </a:r>
          </a:p>
          <a:p>
            <a:endParaRPr lang="en-US" dirty="0"/>
          </a:p>
        </p:txBody>
      </p:sp>
    </p:spTree>
    <p:extLst>
      <p:ext uri="{BB962C8B-B14F-4D97-AF65-F5344CB8AC3E}">
        <p14:creationId xmlns:p14="http://schemas.microsoft.com/office/powerpoint/2010/main" val="57932123"/>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228600"/>
            <a:ext cx="7772400" cy="1066800"/>
          </a:xfrm>
        </p:spPr>
        <p:txBody>
          <a:bodyPr/>
          <a:lstStyle/>
          <a:p>
            <a:r>
              <a:rPr lang="en-US" b="1" smtClean="0"/>
              <a:t>INTRODUCTION</a:t>
            </a:r>
            <a:r>
              <a:rPr lang="en-US" smtClean="0"/>
              <a:t/>
            </a:r>
            <a:br>
              <a:rPr lang="en-US" smtClean="0"/>
            </a:br>
            <a:endParaRPr lang="en-US" smtClean="0"/>
          </a:p>
        </p:txBody>
      </p:sp>
      <p:sp>
        <p:nvSpPr>
          <p:cNvPr id="3" name="Subtitle 2"/>
          <p:cNvSpPr>
            <a:spLocks noGrp="1"/>
          </p:cNvSpPr>
          <p:nvPr>
            <p:ph type="subTitle" idx="1"/>
          </p:nvPr>
        </p:nvSpPr>
        <p:spPr>
          <a:xfrm>
            <a:off x="457200" y="1219200"/>
            <a:ext cx="8229600" cy="5257800"/>
          </a:xfrm>
        </p:spPr>
        <p:txBody>
          <a:bodyPr/>
          <a:lstStyle/>
          <a:p>
            <a:pPr algn="l" eaLnBrk="1" hangingPunct="1"/>
            <a:r>
              <a:rPr lang="en-US" sz="2800" smtClean="0">
                <a:solidFill>
                  <a:schemeClr val="bg1"/>
                </a:solidFill>
              </a:rPr>
              <a:t>Terrorism- Evolution, causes and growth</a:t>
            </a:r>
          </a:p>
          <a:p>
            <a:pPr algn="l" eaLnBrk="1" hangingPunct="1"/>
            <a:endParaRPr lang="en-US" sz="2800" smtClean="0">
              <a:solidFill>
                <a:schemeClr val="bg1"/>
              </a:solidFill>
            </a:endParaRPr>
          </a:p>
          <a:p>
            <a:pPr algn="l" eaLnBrk="1" hangingPunct="1"/>
            <a:r>
              <a:rPr lang="en-US" sz="2800" smtClean="0">
                <a:solidFill>
                  <a:schemeClr val="bg1"/>
                </a:solidFill>
              </a:rPr>
              <a:t>A case study to illustrate how data mining technique can be used </a:t>
            </a:r>
          </a:p>
          <a:p>
            <a:pPr algn="l" eaLnBrk="1" hangingPunct="1"/>
            <a:endParaRPr lang="en-US" sz="2800" smtClean="0">
              <a:solidFill>
                <a:schemeClr val="bg1"/>
              </a:solidFill>
            </a:endParaRPr>
          </a:p>
          <a:p>
            <a:pPr algn="l" eaLnBrk="1" hangingPunct="1"/>
            <a:r>
              <a:rPr lang="en-US" sz="2800" smtClean="0">
                <a:solidFill>
                  <a:schemeClr val="bg1"/>
                </a:solidFill>
              </a:rPr>
              <a:t>Main source of data: GTD </a:t>
            </a:r>
          </a:p>
          <a:p>
            <a:pPr algn="l" eaLnBrk="1" hangingPunct="1"/>
            <a:r>
              <a:rPr lang="en-US" sz="2800" smtClean="0">
                <a:solidFill>
                  <a:schemeClr val="bg1"/>
                </a:solidFill>
              </a:rPr>
              <a:t>Global Terrorism Database -open-source database including information on terrorist events around the world since 1970</a:t>
            </a:r>
          </a:p>
          <a:p>
            <a:pPr eaLnBrk="1" hangingPunct="1"/>
            <a:endParaRPr lang="en-US" sz="2800" smtClean="0">
              <a:solidFill>
                <a:srgbClr val="898989"/>
              </a:solidFill>
            </a:endParaRPr>
          </a:p>
          <a:p>
            <a:endParaRPr lang="en-US" sz="2800" smtClean="0">
              <a:solidFill>
                <a:srgbClr val="898989"/>
              </a:solidFill>
            </a:endParaRPr>
          </a:p>
        </p:txBody>
      </p:sp>
      <p:sp>
        <p:nvSpPr>
          <p:cNvPr id="2" name="Slide Number Placeholder 1"/>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DC016FE-A72B-40BB-9A5A-FA28629B4EF0}" type="slidenum">
              <a:rPr lang="en-US">
                <a:solidFill>
                  <a:srgbClr val="898989"/>
                </a:solidFill>
                <a:latin typeface="Calibri" pitchFamily="34" charset="0"/>
              </a:rPr>
              <a:pPr eaLnBrk="1" hangingPunct="1"/>
              <a:t>3</a:t>
            </a:fld>
            <a:endParaRPr lang="en-US">
              <a:solidFill>
                <a:srgbClr val="898989"/>
              </a:solidFill>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2000"/>
    </mc:Choice>
    <mc:Fallback xmlns="">
      <p:transition spd="slow" advTm="32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Challenges</a:t>
            </a:r>
            <a:endParaRPr lang="en-US" dirty="0"/>
          </a:p>
        </p:txBody>
      </p:sp>
      <p:sp>
        <p:nvSpPr>
          <p:cNvPr id="3" name="Content Placeholder 2"/>
          <p:cNvSpPr>
            <a:spLocks noGrp="1"/>
          </p:cNvSpPr>
          <p:nvPr>
            <p:ph idx="1"/>
          </p:nvPr>
        </p:nvSpPr>
        <p:spPr/>
        <p:txBody>
          <a:bodyPr/>
          <a:lstStyle/>
          <a:p>
            <a:r>
              <a:rPr lang="en-US" dirty="0" smtClean="0"/>
              <a:t>Secure computation can be used in many cases to improve privacy,</a:t>
            </a:r>
          </a:p>
          <a:p>
            <a:pPr lvl="1"/>
            <a:r>
              <a:rPr lang="en-US" dirty="0" smtClean="0"/>
              <a:t>If the function itself preserves sufficient privacy, then this provides a “full solution”</a:t>
            </a:r>
          </a:p>
          <a:p>
            <a:pPr lvl="1"/>
            <a:r>
              <a:rPr lang="en-US" dirty="0" smtClean="0"/>
              <a:t>If the function does not preserve privacy, but there is no choice but to compute it, using secure computation minimizes damage.</a:t>
            </a:r>
          </a:p>
          <a:p>
            <a:pPr lvl="1">
              <a:lnSpc>
                <a:spcPct val="90000"/>
              </a:lnSpc>
            </a:pPr>
            <a:endParaRPr lang="en-US" sz="2000" dirty="0" smtClean="0"/>
          </a:p>
          <a:p>
            <a:pPr>
              <a:buNone/>
            </a:pPr>
            <a:endParaRPr lang="en-US" dirty="0"/>
          </a:p>
        </p:txBody>
      </p:sp>
    </p:spTree>
    <p:extLst>
      <p:ext uri="{BB962C8B-B14F-4D97-AF65-F5344CB8AC3E}">
        <p14:creationId xmlns:p14="http://schemas.microsoft.com/office/powerpoint/2010/main" val="3802910281"/>
      </p:ext>
    </p:extLst>
  </p:cSld>
  <p:clrMapOvr>
    <a:masterClrMapping/>
  </p:clrMapOvr>
  <mc:AlternateContent xmlns:mc="http://schemas.openxmlformats.org/markup-compatibility/2006" xmlns:p14="http://schemas.microsoft.com/office/powerpoint/2010/main">
    <mc:Choice Requires="p14">
      <p:transition p14:dur="0" advTm="20000"/>
    </mc:Choice>
    <mc:Fallback xmlns="">
      <p:transition advTm="2000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Word</a:t>
            </a:r>
            <a:endParaRPr lang="en-US" dirty="0"/>
          </a:p>
        </p:txBody>
      </p:sp>
      <p:sp>
        <p:nvSpPr>
          <p:cNvPr id="3" name="Content Placeholder 2"/>
          <p:cNvSpPr>
            <a:spLocks noGrp="1"/>
          </p:cNvSpPr>
          <p:nvPr>
            <p:ph idx="1"/>
          </p:nvPr>
        </p:nvSpPr>
        <p:spPr/>
        <p:txBody>
          <a:bodyPr/>
          <a:lstStyle/>
          <a:p>
            <a:r>
              <a:rPr lang="en-US" dirty="0" smtClean="0">
                <a:solidFill>
                  <a:schemeClr val="tx1"/>
                </a:solidFill>
              </a:rPr>
              <a:t>Privacy-preserving data mining is truly needed</a:t>
            </a:r>
          </a:p>
          <a:p>
            <a:pPr lvl="1"/>
            <a:r>
              <a:rPr lang="en-US" dirty="0" smtClean="0">
                <a:solidFill>
                  <a:schemeClr val="tx1"/>
                </a:solidFill>
              </a:rPr>
              <a:t>Data mining is being used: by security agencies, governmental bodies and corporations</a:t>
            </a:r>
          </a:p>
          <a:p>
            <a:pPr lvl="1"/>
            <a:r>
              <a:rPr lang="en-US" dirty="0" smtClean="0">
                <a:solidFill>
                  <a:schemeClr val="tx1"/>
                </a:solidFill>
              </a:rPr>
              <a:t>Privacy advocates and citizen outcry often prevents positive use of data mining.</a:t>
            </a:r>
          </a:p>
          <a:p>
            <a:endParaRPr lang="en-US" dirty="0"/>
          </a:p>
        </p:txBody>
      </p:sp>
    </p:spTree>
    <p:extLst>
      <p:ext uri="{BB962C8B-B14F-4D97-AF65-F5344CB8AC3E}">
        <p14:creationId xmlns:p14="http://schemas.microsoft.com/office/powerpoint/2010/main" val="3401743242"/>
      </p:ext>
    </p:extLst>
  </p:cSld>
  <p:clrMapOvr>
    <a:masterClrMapping/>
  </p:clrMapOvr>
  <mc:AlternateContent xmlns:mc="http://schemas.openxmlformats.org/markup-compatibility/2006" xmlns:p14="http://schemas.microsoft.com/office/powerpoint/2010/main">
    <mc:Choice Requires="p14">
      <p:transition spd="slow" p14:dur="59000" advTm="20000"/>
    </mc:Choice>
    <mc:Fallback xmlns="">
      <p:transition spd="slow" advTm="2000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a:solidFill>
                  <a:schemeClr val="tx1"/>
                </a:solidFill>
                <a:hlinkClick r:id="rId2"/>
              </a:rPr>
              <a:t>http://</a:t>
            </a:r>
            <a:r>
              <a:rPr lang="en-US" dirty="0" smtClean="0">
                <a:solidFill>
                  <a:schemeClr val="tx1"/>
                </a:solidFill>
                <a:hlinkClick r:id="rId2"/>
              </a:rPr>
              <a:t>www.todaysengineer.org/2003/Oct/data-mining.asp</a:t>
            </a:r>
            <a:endParaRPr lang="en-US" dirty="0" smtClean="0">
              <a:solidFill>
                <a:schemeClr val="tx1"/>
              </a:solidFill>
            </a:endParaRPr>
          </a:p>
          <a:p>
            <a:r>
              <a:rPr lang="en-US" dirty="0"/>
              <a:t>Benny </a:t>
            </a:r>
            <a:r>
              <a:rPr lang="en-US" dirty="0" err="1"/>
              <a:t>Pinkas</a:t>
            </a:r>
            <a:r>
              <a:rPr lang="en-US" dirty="0"/>
              <a:t>. “Cryptographic techniques for privacy preserving data mining” HP Labs</a:t>
            </a:r>
          </a:p>
          <a:p>
            <a:r>
              <a:rPr lang="en-US" i="1" dirty="0">
                <a:hlinkClick r:id="rId3"/>
              </a:rPr>
              <a:t>www.cs.utexas.edu/~</a:t>
            </a:r>
            <a:r>
              <a:rPr lang="en-US" i="1" dirty="0" smtClean="0">
                <a:hlinkClick r:id="rId3"/>
              </a:rPr>
              <a:t>shmat/courses/cs395t_fall04/brickell.ppt</a:t>
            </a:r>
            <a:endParaRPr lang="en-US" i="1" dirty="0" smtClean="0"/>
          </a:p>
          <a:p>
            <a:endParaRPr lang="en-US" i="1" dirty="0" smtClean="0"/>
          </a:p>
          <a:p>
            <a:endParaRPr lang="en-US" dirty="0" smtClean="0"/>
          </a:p>
        </p:txBody>
      </p:sp>
    </p:spTree>
    <p:extLst>
      <p:ext uri="{BB962C8B-B14F-4D97-AF65-F5344CB8AC3E}">
        <p14:creationId xmlns:p14="http://schemas.microsoft.com/office/powerpoint/2010/main" val="3981602620"/>
      </p:ext>
    </p:extLst>
  </p:cSld>
  <p:clrMapOvr>
    <a:masterClrMapping/>
  </p:clrMapOvr>
  <mc:AlternateContent xmlns:mc="http://schemas.openxmlformats.org/markup-compatibility/2006" xmlns:p14="http://schemas.microsoft.com/office/powerpoint/2010/main">
    <mc:Choice Requires="p14">
      <p:transition spd="slow" p14:dur="59000" advTm="5000"/>
    </mc:Choice>
    <mc:Fallback xmlns="">
      <p:transition spd="slow" advTm="500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cs typeface="Times New Roman"/>
                <a:sym typeface="Symbol"/>
              </a:rPr>
              <a:t>Please Evaluate Group 2</a:t>
            </a:r>
            <a:endParaRPr lang="en-US" dirty="0">
              <a:solidFill>
                <a:schemeClr val="tx1"/>
              </a:solidFill>
            </a:endParaRP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686647816"/>
      </p:ext>
    </p:extLst>
  </p:cSld>
  <p:clrMapOvr>
    <a:masterClrMapping/>
  </p:clrMapOvr>
  <mc:AlternateContent xmlns:mc="http://schemas.openxmlformats.org/markup-compatibility/2006" xmlns:p14="http://schemas.microsoft.com/office/powerpoint/2010/main">
    <mc:Choice Requires="p14">
      <p:transition spd="slow" p14:dur="59000" advTm="60000"/>
    </mc:Choice>
    <mc:Fallback xmlns="">
      <p:transition spd="slow" advTm="6000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Arial" pitchFamily="34" charset="0"/>
                <a:cs typeface="Arial" pitchFamily="34" charset="0"/>
              </a:rPr>
              <a:t>Spam filtering using classification</a:t>
            </a:r>
            <a:endParaRPr lang="en-US" dirty="0"/>
          </a:p>
        </p:txBody>
      </p:sp>
      <p:sp>
        <p:nvSpPr>
          <p:cNvPr id="3" name="Subtitle 2"/>
          <p:cNvSpPr>
            <a:spLocks noGrp="1"/>
          </p:cNvSpPr>
          <p:nvPr>
            <p:ph type="subTitle" idx="1"/>
          </p:nvPr>
        </p:nvSpPr>
        <p:spPr/>
        <p:txBody>
          <a:bodyPr>
            <a:normAutofit fontScale="77500" lnSpcReduction="20000"/>
          </a:bodyPr>
          <a:lstStyle/>
          <a:p>
            <a:r>
              <a:rPr lang="en-US" sz="2800" dirty="0" smtClean="0"/>
              <a:t>GROUP 3</a:t>
            </a:r>
          </a:p>
          <a:p>
            <a:r>
              <a:rPr lang="en-US" sz="2800" dirty="0" err="1" smtClean="0"/>
              <a:t>Balakrishna</a:t>
            </a:r>
            <a:r>
              <a:rPr lang="en-US" sz="2800" dirty="0" smtClean="0"/>
              <a:t> </a:t>
            </a:r>
            <a:r>
              <a:rPr lang="en-US" sz="2800" dirty="0" err="1" smtClean="0"/>
              <a:t>Sarathy</a:t>
            </a:r>
            <a:r>
              <a:rPr lang="en-US" sz="2800" dirty="0" smtClean="0"/>
              <a:t> </a:t>
            </a:r>
            <a:r>
              <a:rPr lang="en-US" sz="2800" dirty="0" err="1" smtClean="0"/>
              <a:t>Arun</a:t>
            </a:r>
            <a:endParaRPr lang="en-US" sz="2800" dirty="0" smtClean="0"/>
          </a:p>
          <a:p>
            <a:r>
              <a:rPr lang="en-US" sz="2800" dirty="0" err="1" smtClean="0"/>
              <a:t>Brundavani</a:t>
            </a:r>
            <a:r>
              <a:rPr lang="en-US" sz="2800" dirty="0" smtClean="0"/>
              <a:t> </a:t>
            </a:r>
            <a:r>
              <a:rPr lang="en-US" sz="2800" dirty="0" err="1" smtClean="0"/>
              <a:t>Chilukuri</a:t>
            </a:r>
            <a:endParaRPr lang="en-US" sz="2800" dirty="0" smtClean="0"/>
          </a:p>
          <a:p>
            <a:r>
              <a:rPr lang="en-US" sz="2800" dirty="0" err="1" smtClean="0"/>
              <a:t>Pallavi</a:t>
            </a:r>
            <a:r>
              <a:rPr lang="en-US" sz="2800" dirty="0" smtClean="0"/>
              <a:t> </a:t>
            </a:r>
            <a:r>
              <a:rPr lang="en-US" sz="2800" dirty="0" err="1" smtClean="0"/>
              <a:t>Asodekar</a:t>
            </a:r>
            <a:endParaRPr lang="en-US" sz="2800" dirty="0" smtClean="0"/>
          </a:p>
          <a:p>
            <a:r>
              <a:rPr lang="en-US" sz="2800" dirty="0" err="1" smtClean="0"/>
              <a:t>Vidya</a:t>
            </a:r>
            <a:r>
              <a:rPr lang="en-US" sz="2800" dirty="0" smtClean="0"/>
              <a:t> </a:t>
            </a:r>
            <a:r>
              <a:rPr lang="en-US" sz="2800" dirty="0" err="1" smtClean="0"/>
              <a:t>Nalan</a:t>
            </a:r>
            <a:r>
              <a:rPr lang="en-US" sz="2800" dirty="0" smtClean="0"/>
              <a:t> </a:t>
            </a:r>
            <a:r>
              <a:rPr lang="en-US" sz="2800" dirty="0" err="1" smtClean="0"/>
              <a:t>Chakravarthy</a:t>
            </a:r>
            <a:r>
              <a:rPr lang="en-US" sz="2800" dirty="0" smtClean="0"/>
              <a:t> </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SPAM ?</a:t>
            </a:r>
            <a:endParaRPr lang="en-US" dirty="0"/>
          </a:p>
        </p:txBody>
      </p:sp>
      <p:pic>
        <p:nvPicPr>
          <p:cNvPr id="4" name="Content Placeholder 3" descr="spam email-saidaonline.jpg"/>
          <p:cNvPicPr>
            <a:picLocks noGrp="1" noChangeAspect="1"/>
          </p:cNvPicPr>
          <p:nvPr>
            <p:ph idx="1"/>
          </p:nvPr>
        </p:nvPicPr>
        <p:blipFill>
          <a:blip r:embed="rId2" cstate="print"/>
          <a:stretch>
            <a:fillRect/>
          </a:stretch>
        </p:blipFill>
        <p:spPr>
          <a:xfrm>
            <a:off x="2190750" y="2415381"/>
            <a:ext cx="4762500" cy="3429000"/>
          </a:xfrm>
        </p:spPr>
      </p:pic>
    </p:spTree>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SPAM FILTERING</a:t>
            </a:r>
            <a:endParaRPr lang="en-US" dirty="0"/>
          </a:p>
        </p:txBody>
      </p:sp>
      <p:sp>
        <p:nvSpPr>
          <p:cNvPr id="3" name="Content Placeholder 2"/>
          <p:cNvSpPr>
            <a:spLocks noGrp="1"/>
          </p:cNvSpPr>
          <p:nvPr>
            <p:ph idx="1"/>
          </p:nvPr>
        </p:nvSpPr>
        <p:spPr/>
        <p:txBody>
          <a:bodyPr>
            <a:normAutofit/>
          </a:bodyPr>
          <a:lstStyle/>
          <a:p>
            <a:r>
              <a:rPr lang="en-US" dirty="0" smtClean="0"/>
              <a:t>Why is it important?</a:t>
            </a:r>
          </a:p>
          <a:p>
            <a:pPr lvl="1"/>
            <a:r>
              <a:rPr lang="en-US" dirty="0" smtClean="0"/>
              <a:t>Waste of space, bandwidth, money</a:t>
            </a:r>
          </a:p>
          <a:p>
            <a:pPr lvl="1"/>
            <a:r>
              <a:rPr lang="en-US" dirty="0" smtClean="0"/>
              <a:t>Privacy and security</a:t>
            </a:r>
          </a:p>
          <a:p>
            <a:pPr lvl="2"/>
            <a:r>
              <a:rPr lang="en-US" dirty="0" smtClean="0"/>
              <a:t>90% of viruses though emails</a:t>
            </a:r>
          </a:p>
          <a:p>
            <a:r>
              <a:rPr lang="en-US" dirty="0" smtClean="0"/>
              <a:t>Challenges</a:t>
            </a:r>
          </a:p>
          <a:p>
            <a:pPr lvl="1"/>
            <a:r>
              <a:rPr lang="en-US" dirty="0" smtClean="0"/>
              <a:t>Defining/classifying spam</a:t>
            </a:r>
          </a:p>
          <a:p>
            <a:r>
              <a:rPr lang="en-US" dirty="0" smtClean="0"/>
              <a:t>Types of spam filtering</a:t>
            </a:r>
          </a:p>
          <a:p>
            <a:pPr lvl="1"/>
            <a:r>
              <a:rPr lang="en-US" dirty="0" smtClean="0"/>
              <a:t>Collaborative Filtering</a:t>
            </a:r>
          </a:p>
          <a:p>
            <a:pPr lvl="1"/>
            <a:r>
              <a:rPr lang="en-US" dirty="0" smtClean="0"/>
              <a:t>Content-based Filtering</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BAYESIAN SPAM FILTERING</a:t>
            </a:r>
            <a:endParaRPr lang="en-US" dirty="0"/>
          </a:p>
        </p:txBody>
      </p:sp>
      <p:sp>
        <p:nvSpPr>
          <p:cNvPr id="3" name="Content Placeholder 2"/>
          <p:cNvSpPr>
            <a:spLocks noGrp="1"/>
          </p:cNvSpPr>
          <p:nvPr>
            <p:ph idx="1"/>
          </p:nvPr>
        </p:nvSpPr>
        <p:spPr/>
        <p:txBody>
          <a:bodyPr>
            <a:normAutofit fontScale="85000" lnSpcReduction="20000"/>
          </a:bodyPr>
          <a:lstStyle/>
          <a:p>
            <a:pPr>
              <a:buNone/>
            </a:pPr>
            <a:endParaRPr lang="en-US" dirty="0" smtClean="0"/>
          </a:p>
          <a:p>
            <a:r>
              <a:rPr lang="en-US" dirty="0" smtClean="0"/>
              <a:t>Classifier - Naïve </a:t>
            </a:r>
            <a:r>
              <a:rPr lang="en-US" dirty="0" err="1" smtClean="0"/>
              <a:t>Bayes</a:t>
            </a:r>
            <a:endParaRPr lang="en-US" dirty="0" smtClean="0"/>
          </a:p>
          <a:p>
            <a:endParaRPr lang="en-US" dirty="0" smtClean="0"/>
          </a:p>
          <a:p>
            <a:r>
              <a:rPr lang="en-US" dirty="0" err="1" smtClean="0"/>
              <a:t>Bayes</a:t>
            </a:r>
            <a:r>
              <a:rPr lang="en-US" dirty="0" smtClean="0"/>
              <a:t> Theorem</a:t>
            </a:r>
          </a:p>
          <a:p>
            <a:endParaRPr lang="en-US" dirty="0" smtClean="0"/>
          </a:p>
          <a:p>
            <a:pPr>
              <a:buNone/>
            </a:pPr>
            <a:r>
              <a:rPr lang="en-US" dirty="0" smtClean="0"/>
              <a:t>	</a:t>
            </a:r>
          </a:p>
          <a:p>
            <a:endParaRPr lang="en-US" dirty="0" smtClean="0"/>
          </a:p>
          <a:p>
            <a:r>
              <a:rPr lang="en-US" dirty="0" smtClean="0"/>
              <a:t>Joint Probability</a:t>
            </a:r>
          </a:p>
          <a:p>
            <a:endParaRPr lang="en-US" dirty="0" smtClean="0"/>
          </a:p>
          <a:p>
            <a:endParaRPr lang="en-US" dirty="0" smtClean="0"/>
          </a:p>
          <a:p>
            <a:pPr>
              <a:buNone/>
            </a:pPr>
            <a:r>
              <a:rPr lang="en-US" dirty="0" smtClean="0"/>
              <a:t>			</a:t>
            </a:r>
          </a:p>
          <a:p>
            <a:pPr>
              <a:buNone/>
            </a:pPr>
            <a:r>
              <a:rPr lang="en-US" dirty="0" smtClean="0"/>
              <a:t>			</a:t>
            </a:r>
          </a:p>
          <a:p>
            <a:endParaRPr lang="en-US" dirty="0" smtClean="0"/>
          </a:p>
          <a:p>
            <a:endParaRPr lang="en-US" dirty="0"/>
          </a:p>
        </p:txBody>
      </p:sp>
      <p:pic>
        <p:nvPicPr>
          <p:cNvPr id="1030" name="Picture 6"/>
          <p:cNvPicPr>
            <a:picLocks noChangeAspect="1" noChangeArrowheads="1"/>
          </p:cNvPicPr>
          <p:nvPr/>
        </p:nvPicPr>
        <p:blipFill>
          <a:blip r:embed="rId3" cstate="print"/>
          <a:srcRect/>
          <a:stretch>
            <a:fillRect/>
          </a:stretch>
        </p:blipFill>
        <p:spPr bwMode="auto">
          <a:xfrm>
            <a:off x="2943225" y="4724400"/>
            <a:ext cx="2847975" cy="799432"/>
          </a:xfrm>
          <a:prstGeom prst="rect">
            <a:avLst/>
          </a:prstGeom>
          <a:noFill/>
          <a:ln w="9525">
            <a:noFill/>
            <a:miter lim="800000"/>
            <a:headEnd/>
            <a:tailEnd/>
          </a:ln>
        </p:spPr>
      </p:pic>
      <p:pic>
        <p:nvPicPr>
          <p:cNvPr id="1031" name="Picture 7"/>
          <p:cNvPicPr>
            <a:picLocks noChangeAspect="1" noChangeArrowheads="1"/>
          </p:cNvPicPr>
          <p:nvPr/>
        </p:nvPicPr>
        <p:blipFill>
          <a:blip r:embed="rId4" cstate="print"/>
          <a:srcRect/>
          <a:stretch>
            <a:fillRect/>
          </a:stretch>
        </p:blipFill>
        <p:spPr bwMode="auto">
          <a:xfrm>
            <a:off x="2828925" y="3238500"/>
            <a:ext cx="2809875" cy="829143"/>
          </a:xfrm>
          <a:prstGeom prst="rect">
            <a:avLst/>
          </a:prstGeom>
          <a:noFill/>
          <a:ln w="9525">
            <a:noFill/>
            <a:miter lim="800000"/>
            <a:headEnd/>
            <a:tailEnd/>
          </a:ln>
        </p:spPr>
      </p:pic>
      <p:sp>
        <p:nvSpPr>
          <p:cNvPr id="14" name="TextBox 13"/>
          <p:cNvSpPr txBox="1"/>
          <p:nvPr/>
        </p:nvSpPr>
        <p:spPr>
          <a:xfrm>
            <a:off x="1828800" y="5562600"/>
            <a:ext cx="5486400" cy="369332"/>
          </a:xfrm>
          <a:prstGeom prst="rect">
            <a:avLst/>
          </a:prstGeom>
          <a:noFill/>
        </p:spPr>
        <p:txBody>
          <a:bodyPr wrap="square" rtlCol="0">
            <a:spAutoFit/>
          </a:bodyPr>
          <a:lstStyle/>
          <a:p>
            <a:pPr lvl="1"/>
            <a:r>
              <a:rPr lang="en-US" dirty="0" smtClean="0">
                <a:solidFill>
                  <a:prstClr val="black"/>
                </a:solidFill>
              </a:rPr>
              <a:t>Where F = {f1,…fn} and C = {</a:t>
            </a:r>
            <a:r>
              <a:rPr lang="en-US" dirty="0" err="1" smtClean="0">
                <a:solidFill>
                  <a:prstClr val="black"/>
                </a:solidFill>
              </a:rPr>
              <a:t>legitimate,spam</a:t>
            </a:r>
            <a:r>
              <a:rPr lang="en-US" dirty="0" smtClean="0">
                <a:solidFill>
                  <a:prstClr val="black"/>
                </a:solidFill>
              </a:rPr>
              <a:t>}</a:t>
            </a:r>
          </a:p>
        </p:txBody>
      </p:sp>
    </p:spTree>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PHASE</a:t>
            </a:r>
            <a:endParaRPr lang="en-US" dirty="0"/>
          </a:p>
        </p:txBody>
      </p:sp>
      <p:sp>
        <p:nvSpPr>
          <p:cNvPr id="3" name="Content Placeholder 2"/>
          <p:cNvSpPr>
            <a:spLocks noGrp="1"/>
          </p:cNvSpPr>
          <p:nvPr>
            <p:ph idx="1"/>
          </p:nvPr>
        </p:nvSpPr>
        <p:spPr/>
        <p:txBody>
          <a:bodyPr/>
          <a:lstStyle/>
          <a:p>
            <a:pPr>
              <a:buNone/>
            </a:pPr>
            <a:endParaRPr lang="en-US" dirty="0" smtClean="0"/>
          </a:p>
          <a:p>
            <a:r>
              <a:rPr lang="en-US" dirty="0" smtClean="0"/>
              <a:t>Generation of tokens from emails</a:t>
            </a:r>
          </a:p>
          <a:p>
            <a:pPr>
              <a:buNone/>
            </a:pPr>
            <a:endParaRPr lang="en-US" dirty="0" smtClean="0"/>
          </a:p>
          <a:p>
            <a:r>
              <a:rPr lang="en-US" dirty="0" smtClean="0"/>
              <a:t>Feature vector construction</a:t>
            </a:r>
          </a:p>
          <a:p>
            <a:pPr lvl="1"/>
            <a:r>
              <a:rPr lang="en-US" dirty="0" smtClean="0"/>
              <a:t>Dimensionality reduction</a:t>
            </a:r>
          </a:p>
          <a:p>
            <a:pPr>
              <a:buNone/>
            </a:pPr>
            <a:endParaRPr lang="en-US" dirty="0" smtClean="0"/>
          </a:p>
          <a:p>
            <a:r>
              <a:rPr lang="en-US" dirty="0" smtClean="0"/>
              <a:t>Probability Distribution</a:t>
            </a:r>
          </a:p>
          <a:p>
            <a:pPr>
              <a:buNone/>
            </a:pPr>
            <a:endParaRPr lang="en-US" dirty="0" smtClean="0"/>
          </a:p>
          <a:p>
            <a:endParaRPr lang="en-US" dirty="0" smtClean="0"/>
          </a:p>
          <a:p>
            <a:pPr>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a:t>
            </a:r>
            <a:endParaRPr lang="en-US" dirty="0"/>
          </a:p>
        </p:txBody>
      </p:sp>
      <p:pic>
        <p:nvPicPr>
          <p:cNvPr id="4" name="Content Placeholder 3"/>
          <p:cNvPicPr>
            <a:picLocks noGrp="1"/>
          </p:cNvPicPr>
          <p:nvPr>
            <p:ph idx="1"/>
          </p:nvPr>
        </p:nvPicPr>
        <p:blipFill>
          <a:blip r:embed="rId2" cstate="print"/>
          <a:srcRect/>
          <a:stretch>
            <a:fillRect/>
          </a:stretch>
        </p:blipFill>
        <p:spPr bwMode="auto">
          <a:xfrm>
            <a:off x="1766889" y="1935163"/>
            <a:ext cx="5610221" cy="4389437"/>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eaLnBrk="1" hangingPunct="1">
              <a:lnSpc>
                <a:spcPct val="80000"/>
              </a:lnSpc>
            </a:pPr>
            <a:r>
              <a:rPr lang="en-US" sz="2500" smtClean="0">
                <a:solidFill>
                  <a:schemeClr val="bg1"/>
                </a:solidFill>
              </a:rPr>
              <a:t>Contains information on over 98,000 terrorist attacks </a:t>
            </a:r>
          </a:p>
          <a:p>
            <a:pPr eaLnBrk="1" hangingPunct="1">
              <a:lnSpc>
                <a:spcPct val="80000"/>
              </a:lnSpc>
            </a:pPr>
            <a:endParaRPr lang="en-US" sz="2500" smtClean="0">
              <a:solidFill>
                <a:schemeClr val="bg1"/>
              </a:solidFill>
            </a:endParaRPr>
          </a:p>
          <a:p>
            <a:pPr eaLnBrk="1" hangingPunct="1">
              <a:lnSpc>
                <a:spcPct val="80000"/>
              </a:lnSpc>
            </a:pPr>
            <a:r>
              <a:rPr lang="en-US" sz="2500" smtClean="0">
                <a:solidFill>
                  <a:schemeClr val="bg1"/>
                </a:solidFill>
              </a:rPr>
              <a:t>Includes information on more than 43,000 bombings, 14,000 assassinations, and 4,700 kidnappings since 1970 </a:t>
            </a:r>
          </a:p>
          <a:p>
            <a:pPr eaLnBrk="1" hangingPunct="1">
              <a:lnSpc>
                <a:spcPct val="80000"/>
              </a:lnSpc>
            </a:pPr>
            <a:endParaRPr lang="en-US" sz="2500" smtClean="0">
              <a:solidFill>
                <a:schemeClr val="bg1"/>
              </a:solidFill>
            </a:endParaRPr>
          </a:p>
          <a:p>
            <a:pPr eaLnBrk="1" hangingPunct="1">
              <a:lnSpc>
                <a:spcPct val="80000"/>
              </a:lnSpc>
            </a:pPr>
            <a:r>
              <a:rPr lang="en-US" sz="2500" smtClean="0">
                <a:solidFill>
                  <a:schemeClr val="bg1"/>
                </a:solidFill>
              </a:rPr>
              <a:t>Over 3,500,000 news articles and 25,000 news sources were reviewed to collect incident data from 1998 to 2010 alone </a:t>
            </a:r>
          </a:p>
          <a:p>
            <a:pPr eaLnBrk="1" hangingPunct="1">
              <a:lnSpc>
                <a:spcPct val="80000"/>
              </a:lnSpc>
            </a:pPr>
            <a:endParaRPr lang="en-US" sz="2500" smtClean="0"/>
          </a:p>
          <a:p>
            <a:pPr eaLnBrk="1" hangingPunct="1">
              <a:lnSpc>
                <a:spcPct val="80000"/>
              </a:lnSpc>
            </a:pPr>
            <a:r>
              <a:rPr lang="en-US" sz="2500" smtClean="0">
                <a:solidFill>
                  <a:schemeClr val="bg1"/>
                </a:solidFill>
              </a:rPr>
              <a:t>GTD Website  (at University of Maryland):</a:t>
            </a:r>
            <a:br>
              <a:rPr lang="en-US" sz="2500" smtClean="0">
                <a:solidFill>
                  <a:schemeClr val="bg1"/>
                </a:solidFill>
              </a:rPr>
            </a:br>
            <a:r>
              <a:rPr lang="en-US" sz="2500" smtClean="0">
                <a:solidFill>
                  <a:schemeClr val="bg1"/>
                </a:solidFill>
              </a:rPr>
              <a:t>http://www.start.umd.edu/gtd/</a:t>
            </a:r>
          </a:p>
          <a:p>
            <a:pPr eaLnBrk="1" hangingPunct="1">
              <a:lnSpc>
                <a:spcPct val="80000"/>
              </a:lnSpc>
            </a:pPr>
            <a:endParaRPr lang="en-US" sz="2500" smtClean="0"/>
          </a:p>
        </p:txBody>
      </p:sp>
      <p:sp>
        <p:nvSpPr>
          <p:cNvPr id="4099" name="TextBox 3"/>
          <p:cNvSpPr txBox="1">
            <a:spLocks noChangeArrowheads="1"/>
          </p:cNvSpPr>
          <p:nvPr/>
        </p:nvSpPr>
        <p:spPr bwMode="auto">
          <a:xfrm>
            <a:off x="1447800" y="609600"/>
            <a:ext cx="5943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sz="2800" b="1" smtClean="0">
                <a:solidFill>
                  <a:prstClr val="black"/>
                </a:solidFill>
              </a:rPr>
              <a:t>CHARACTERISTICS OF GTD</a:t>
            </a:r>
          </a:p>
          <a:p>
            <a:pPr algn="ctr" eaLnBrk="1" fontAlgn="base" hangingPunct="1">
              <a:spcBef>
                <a:spcPct val="0"/>
              </a:spcBef>
              <a:spcAft>
                <a:spcPct val="0"/>
              </a:spcAft>
            </a:pPr>
            <a:endParaRPr lang="en-US" smtClean="0">
              <a:solidFill>
                <a:prstClr val="black"/>
              </a:solidFill>
            </a:endParaRP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DB47ECC-BBED-4DA3-8A0E-D87B12E568B4}" type="slidenum">
              <a:rPr lang="en-US">
                <a:solidFill>
                  <a:srgbClr val="898989"/>
                </a:solidFill>
                <a:latin typeface="Calibri" pitchFamily="34" charset="0"/>
              </a:rPr>
              <a:pPr eaLnBrk="1" hangingPunct="1"/>
              <a:t>4</a:t>
            </a:fld>
            <a:endParaRPr lang="en-US">
              <a:solidFill>
                <a:srgbClr val="898989"/>
              </a:solidFill>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2000"/>
    </mc:Choice>
    <mc:Fallback xmlns="">
      <p:transition spd="slow" advTm="3200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457200" y="1828800"/>
            <a:ext cx="8229600" cy="4724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857250" y="685800"/>
            <a:ext cx="7429500" cy="56388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762000" y="533400"/>
            <a:ext cx="7391400" cy="3657600"/>
          </a:xfrm>
          <a:prstGeom prst="rect">
            <a:avLst/>
          </a:prstGeom>
          <a:noFill/>
          <a:ln w="9525">
            <a:noFill/>
            <a:miter lim="800000"/>
            <a:headEnd/>
            <a:tailEnd/>
          </a:ln>
        </p:spPr>
      </p:pic>
      <p:sp>
        <p:nvSpPr>
          <p:cNvPr id="3" name="TextBox 2"/>
          <p:cNvSpPr txBox="1"/>
          <p:nvPr/>
        </p:nvSpPr>
        <p:spPr>
          <a:xfrm>
            <a:off x="838200" y="4343401"/>
            <a:ext cx="7696200" cy="2062103"/>
          </a:xfrm>
          <a:prstGeom prst="rect">
            <a:avLst/>
          </a:prstGeom>
          <a:noFill/>
        </p:spPr>
        <p:txBody>
          <a:bodyPr wrap="square" rtlCol="0">
            <a:spAutoFit/>
          </a:bodyPr>
          <a:lstStyle/>
          <a:p>
            <a:r>
              <a:rPr lang="en-US" sz="1600" b="1" dirty="0" smtClean="0">
                <a:solidFill>
                  <a:prstClr val="black"/>
                </a:solidFill>
              </a:rPr>
              <a:t>Legitimate probability</a:t>
            </a:r>
            <a:r>
              <a:rPr lang="en-US" sz="1600" dirty="0" smtClean="0">
                <a:solidFill>
                  <a:prstClr val="black"/>
                </a:solidFill>
              </a:rPr>
              <a:t> = Token frequency in legitimate messages / Number of legitimate messages trained on </a:t>
            </a:r>
          </a:p>
          <a:p>
            <a:r>
              <a:rPr lang="en-US" sz="1600" b="1" dirty="0" smtClean="0">
                <a:solidFill>
                  <a:prstClr val="black"/>
                </a:solidFill>
              </a:rPr>
              <a:t>Spam probability</a:t>
            </a:r>
            <a:r>
              <a:rPr lang="en-US" sz="1600" dirty="0" smtClean="0">
                <a:solidFill>
                  <a:prstClr val="black"/>
                </a:solidFill>
              </a:rPr>
              <a:t> = Token frequency in spam messages / Number of spam messages trained on</a:t>
            </a:r>
          </a:p>
          <a:p>
            <a:r>
              <a:rPr lang="en-US" sz="1600" b="1" dirty="0" err="1" smtClean="0">
                <a:solidFill>
                  <a:prstClr val="black"/>
                </a:solidFill>
              </a:rPr>
              <a:t>Spamicity</a:t>
            </a:r>
            <a:r>
              <a:rPr lang="en-US" sz="1600" dirty="0" smtClean="0">
                <a:solidFill>
                  <a:prstClr val="black"/>
                </a:solidFill>
              </a:rPr>
              <a:t> = </a:t>
            </a:r>
            <a:r>
              <a:rPr lang="en-US" sz="1600" b="1" dirty="0" smtClean="0">
                <a:solidFill>
                  <a:prstClr val="black"/>
                </a:solidFill>
              </a:rPr>
              <a:t>Spam probability</a:t>
            </a:r>
            <a:r>
              <a:rPr lang="en-US" sz="1600" dirty="0" smtClean="0">
                <a:solidFill>
                  <a:prstClr val="black"/>
                </a:solidFill>
              </a:rPr>
              <a:t> / </a:t>
            </a:r>
            <a:r>
              <a:rPr lang="en-US" sz="1600" smtClean="0">
                <a:solidFill>
                  <a:prstClr val="black"/>
                </a:solidFill>
              </a:rPr>
              <a:t>(</a:t>
            </a:r>
            <a:r>
              <a:rPr lang="en-US" sz="1600" b="1" smtClean="0">
                <a:solidFill>
                  <a:prstClr val="black"/>
                </a:solidFill>
              </a:rPr>
              <a:t>Legitimate </a:t>
            </a:r>
            <a:r>
              <a:rPr lang="en-US" sz="1600" b="1" dirty="0" smtClean="0">
                <a:solidFill>
                  <a:prstClr val="black"/>
                </a:solidFill>
              </a:rPr>
              <a:t>probability</a:t>
            </a:r>
            <a:r>
              <a:rPr lang="en-US" sz="1600" dirty="0" smtClean="0">
                <a:solidFill>
                  <a:prstClr val="black"/>
                </a:solidFill>
              </a:rPr>
              <a:t> + </a:t>
            </a:r>
            <a:r>
              <a:rPr lang="en-US" sz="1600" b="1" dirty="0" smtClean="0">
                <a:solidFill>
                  <a:prstClr val="black"/>
                </a:solidFill>
              </a:rPr>
              <a:t>Spam probability</a:t>
            </a:r>
            <a:r>
              <a:rPr lang="en-US" sz="1600" dirty="0" smtClean="0">
                <a:solidFill>
                  <a:prstClr val="black"/>
                </a:solidFill>
              </a:rPr>
              <a:t>)</a:t>
            </a:r>
          </a:p>
          <a:p>
            <a:endParaRPr lang="en-US" sz="1600" dirty="0" smtClean="0">
              <a:solidFill>
                <a:prstClr val="black"/>
              </a:solidFill>
            </a:endParaRPr>
          </a:p>
          <a:p>
            <a:r>
              <a:rPr lang="en-US" sz="1600" dirty="0" smtClean="0">
                <a:solidFill>
                  <a:prstClr val="black"/>
                </a:solidFill>
              </a:rPr>
              <a:t>Once the Bayesian filter has selected 15 tokens, it plugs their </a:t>
            </a:r>
            <a:r>
              <a:rPr lang="en-US" sz="1600" dirty="0" err="1" smtClean="0">
                <a:solidFill>
                  <a:prstClr val="black"/>
                </a:solidFill>
              </a:rPr>
              <a:t>spamicity</a:t>
            </a:r>
            <a:r>
              <a:rPr lang="en-US" sz="1600" dirty="0" smtClean="0">
                <a:solidFill>
                  <a:prstClr val="black"/>
                </a:solidFill>
              </a:rPr>
              <a:t> values into </a:t>
            </a:r>
            <a:r>
              <a:rPr lang="en-US" sz="1600" dirty="0" err="1" smtClean="0">
                <a:solidFill>
                  <a:prstClr val="black"/>
                </a:solidFill>
              </a:rPr>
              <a:t>Bayes</a:t>
            </a:r>
            <a:r>
              <a:rPr lang="en-US" sz="1600" dirty="0" smtClean="0">
                <a:solidFill>
                  <a:prstClr val="black"/>
                </a:solidFill>
              </a:rPr>
              <a:t>’ formula and calculates the probability of the message being spam.</a:t>
            </a:r>
            <a:endParaRPr lang="en-US" sz="1600"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Can be customized on a per-user basis</a:t>
            </a:r>
          </a:p>
          <a:p>
            <a:endParaRPr lang="en-US" dirty="0" smtClean="0"/>
          </a:p>
          <a:p>
            <a:r>
              <a:rPr lang="en-US" dirty="0" smtClean="0"/>
              <a:t>Very effective</a:t>
            </a:r>
          </a:p>
          <a:p>
            <a:endParaRPr lang="en-US" dirty="0" smtClean="0"/>
          </a:p>
          <a:p>
            <a:r>
              <a:rPr lang="en-US" dirty="0" smtClean="0"/>
              <a:t>Performance Improvement with usage</a:t>
            </a:r>
          </a:p>
          <a:p>
            <a:endParaRPr lang="en-US" dirty="0" smtClean="0"/>
          </a:p>
          <a:p>
            <a:r>
              <a:rPr lang="en-US" dirty="0" smtClean="0"/>
              <a:t>Superior to other algorithms</a:t>
            </a:r>
          </a:p>
          <a:p>
            <a:pPr lvl="1">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45000"/>
    </mc:Choice>
    <mc:Fallback xmlns="">
      <p:transition spd="slow" advTm="4500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DISADVANTAGES</a:t>
            </a:r>
            <a:endParaRPr lang="en-US" dirty="0"/>
          </a:p>
        </p:txBody>
      </p:sp>
      <p:sp>
        <p:nvSpPr>
          <p:cNvPr id="3" name="Content Placeholder 2"/>
          <p:cNvSpPr>
            <a:spLocks noGrp="1"/>
          </p:cNvSpPr>
          <p:nvPr>
            <p:ph idx="1"/>
          </p:nvPr>
        </p:nvSpPr>
        <p:spPr/>
        <p:txBody>
          <a:bodyPr/>
          <a:lstStyle/>
          <a:p>
            <a:endParaRPr lang="en-US" dirty="0" smtClean="0"/>
          </a:p>
          <a:p>
            <a:r>
              <a:rPr lang="en-US" dirty="0" smtClean="0"/>
              <a:t>Bayesian Poisoning</a:t>
            </a:r>
          </a:p>
          <a:p>
            <a:endParaRPr lang="en-US" dirty="0" smtClean="0"/>
          </a:p>
          <a:p>
            <a:r>
              <a:rPr lang="en-US" dirty="0" smtClean="0"/>
              <a:t>Takes time to learn</a:t>
            </a:r>
          </a:p>
          <a:p>
            <a:endParaRPr lang="en-US" dirty="0" smtClean="0"/>
          </a:p>
          <a:p>
            <a:r>
              <a:rPr lang="en-US" dirty="0" smtClean="0"/>
              <a:t>Filter initialization</a:t>
            </a:r>
          </a:p>
          <a:p>
            <a:endParaRPr lang="en-US" dirty="0" smtClean="0"/>
          </a:p>
          <a:p>
            <a:r>
              <a:rPr lang="en-US" dirty="0" smtClean="0"/>
              <a:t>Tricking Bayesian Filters with the usage of pictures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45000"/>
    </mc:Choice>
    <mc:Fallback xmlns="">
      <p:transition spd="slow" advTm="4500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endParaRPr lang="en-US" dirty="0" smtClean="0"/>
          </a:p>
          <a:p>
            <a:r>
              <a:rPr lang="en-US" dirty="0" smtClean="0"/>
              <a:t>Usage of classifiers</a:t>
            </a:r>
            <a:r>
              <a:rPr lang="en-US" dirty="0"/>
              <a:t> </a:t>
            </a:r>
            <a:r>
              <a:rPr lang="en-US" dirty="0" smtClean="0"/>
              <a:t>for spam filtering</a:t>
            </a:r>
          </a:p>
          <a:p>
            <a:pPr>
              <a:buNone/>
            </a:pPr>
            <a:endParaRPr lang="en-US" dirty="0" smtClean="0"/>
          </a:p>
          <a:p>
            <a:r>
              <a:rPr lang="en-US" dirty="0" smtClean="0"/>
              <a:t>Performance of Naïve </a:t>
            </a:r>
            <a:r>
              <a:rPr lang="en-US" dirty="0" err="1" smtClean="0"/>
              <a:t>Bayes</a:t>
            </a:r>
            <a:r>
              <a:rPr lang="en-US" dirty="0" smtClean="0"/>
              <a:t> compared to other techniques</a:t>
            </a:r>
          </a:p>
          <a:p>
            <a:endParaRPr lang="en-US" dirty="0" smtClean="0"/>
          </a:p>
          <a:p>
            <a:endParaRPr lang="en-US" dirty="0" smtClean="0"/>
          </a:p>
          <a:p>
            <a:endParaRPr lang="en-US" dirty="0" smtClean="0"/>
          </a:p>
          <a:p>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endParaRPr lang="en-US" dirty="0" smtClean="0"/>
          </a:p>
          <a:p>
            <a:r>
              <a:rPr lang="en-US" sz="2000" dirty="0" smtClean="0"/>
              <a:t>[1]</a:t>
            </a:r>
            <a:r>
              <a:rPr lang="en-US" sz="2000" dirty="0" smtClean="0">
                <a:hlinkClick r:id="rId2"/>
              </a:rPr>
              <a:t>http://en.wikipedia.org/wiki/Bayesian_spam_filtering</a:t>
            </a:r>
            <a:endParaRPr lang="en-US" sz="2000" dirty="0" smtClean="0"/>
          </a:p>
          <a:p>
            <a:pPr>
              <a:buNone/>
            </a:pPr>
            <a:endParaRPr lang="en-US" sz="2000" dirty="0" smtClean="0"/>
          </a:p>
          <a:p>
            <a:r>
              <a:rPr lang="en-US" sz="2000" dirty="0" smtClean="0"/>
              <a:t>[2] Konstantin </a:t>
            </a:r>
            <a:r>
              <a:rPr lang="en-US" sz="2000" dirty="0" err="1" smtClean="0"/>
              <a:t>Tretyakov</a:t>
            </a:r>
            <a:r>
              <a:rPr lang="en-US" sz="2000" dirty="0" smtClean="0"/>
              <a:t> “Machine Learning Techniques in Spam </a:t>
            </a:r>
            <a:r>
              <a:rPr lang="en-US" sz="2000" dirty="0" err="1" smtClean="0"/>
              <a:t>Filtering”,May</a:t>
            </a:r>
            <a:r>
              <a:rPr lang="en-US" sz="2000" dirty="0" smtClean="0"/>
              <a:t> 2004</a:t>
            </a:r>
          </a:p>
          <a:p>
            <a:endParaRPr lang="en-US" sz="2000" dirty="0" smtClean="0"/>
          </a:p>
          <a:p>
            <a:r>
              <a:rPr lang="en-US" sz="2000" dirty="0" smtClean="0"/>
              <a:t>[3] Jon </a:t>
            </a:r>
            <a:r>
              <a:rPr lang="en-US" sz="2000" dirty="0" err="1" smtClean="0"/>
              <a:t>Kågström</a:t>
            </a:r>
            <a:r>
              <a:rPr lang="en-US" sz="2000" dirty="0" smtClean="0"/>
              <a:t>, “Improving Naïve Bayesian Spam Filtering”, 2005</a:t>
            </a:r>
          </a:p>
          <a:p>
            <a:endParaRPr lang="en-US" sz="2000" dirty="0" smtClean="0"/>
          </a:p>
          <a:p>
            <a:r>
              <a:rPr lang="en-US" sz="2000" dirty="0" smtClean="0"/>
              <a:t>[4] http://www.process.com/precisemail/bayesian_example.htm</a:t>
            </a:r>
          </a:p>
          <a:p>
            <a:endParaRPr lang="en-US"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0" dirty="0" smtClean="0"/>
              <a:t>Evaluate Group 3</a:t>
            </a:r>
            <a:endParaRPr lang="en-US" b="0" dirty="0"/>
          </a:p>
        </p:txBody>
      </p:sp>
      <p:sp>
        <p:nvSpPr>
          <p:cNvPr id="3" name="Subtitle 2"/>
          <p:cNvSpPr>
            <a:spLocks noGrp="1"/>
          </p:cNvSpPr>
          <p:nvPr>
            <p:ph type="subTitle" idx="1"/>
          </p:nvPr>
        </p:nvSpPr>
        <p:spPr/>
        <p:txBody>
          <a:bodyPr/>
          <a:lstStyle/>
          <a:p>
            <a:r>
              <a:rPr lang="en-US" b="1" dirty="0" smtClean="0"/>
              <a:t>Thank you!</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8" name="Rectangle 16"/>
          <p:cNvSpPr>
            <a:spLocks noGrp="1" noChangeArrowheads="1"/>
          </p:cNvSpPr>
          <p:nvPr>
            <p:ph type="ctrTitle"/>
          </p:nvPr>
        </p:nvSpPr>
        <p:spPr>
          <a:xfrm>
            <a:off x="395288" y="1511300"/>
            <a:ext cx="8280400" cy="2273300"/>
          </a:xfrm>
        </p:spPr>
        <p:txBody>
          <a:bodyPr/>
          <a:lstStyle/>
          <a:p>
            <a:pPr eaLnBrk="1" hangingPunct="1">
              <a:defRPr/>
            </a:pPr>
            <a:r>
              <a:rPr lang="en-US" altLang="zh-CN" dirty="0" smtClean="0"/>
              <a:t>Temporal data mining with up-to-date pattern trees</a:t>
            </a:r>
          </a:p>
        </p:txBody>
      </p:sp>
      <p:sp>
        <p:nvSpPr>
          <p:cNvPr id="3096" name="Rectangle 24"/>
          <p:cNvSpPr>
            <a:spLocks noGrp="1" noChangeArrowheads="1"/>
          </p:cNvSpPr>
          <p:nvPr>
            <p:ph type="subTitle" idx="1"/>
          </p:nvPr>
        </p:nvSpPr>
        <p:spPr>
          <a:xfrm>
            <a:off x="-3175" y="4005263"/>
            <a:ext cx="6032500" cy="2852737"/>
          </a:xfrm>
        </p:spPr>
        <p:txBody>
          <a:bodyPr/>
          <a:lstStyle/>
          <a:p>
            <a:pPr algn="l" eaLnBrk="1" hangingPunct="1"/>
            <a:r>
              <a:rPr lang="en-US" altLang="zh-CN" smtClean="0"/>
              <a:t>Presentation By Group 4:</a:t>
            </a:r>
          </a:p>
          <a:p>
            <a:pPr algn="l" eaLnBrk="1" hangingPunct="1"/>
            <a:r>
              <a:rPr lang="en-US" altLang="zh-CN" smtClean="0"/>
              <a:t>Vaduganathan V Veerappan</a:t>
            </a:r>
          </a:p>
          <a:p>
            <a:pPr algn="l" eaLnBrk="1" hangingPunct="1"/>
            <a:r>
              <a:rPr lang="en-US" altLang="zh-CN" smtClean="0"/>
              <a:t>Gaurav Chohan</a:t>
            </a:r>
          </a:p>
          <a:p>
            <a:pPr algn="l" eaLnBrk="1" hangingPunct="1"/>
            <a:r>
              <a:rPr lang="en-US" altLang="zh-CN" smtClean="0"/>
              <a:t>Shelly Xi Wen</a:t>
            </a:r>
          </a:p>
          <a:p>
            <a:pPr algn="l" eaLnBrk="1" hangingPunct="1"/>
            <a:r>
              <a:rPr lang="en-US" altLang="zh-CN" smtClean="0"/>
              <a:t>Ning Wang</a:t>
            </a:r>
          </a:p>
          <a:p>
            <a:pPr algn="l" eaLnBrk="1" hangingPunct="1"/>
            <a:endParaRPr lang="en-US" altLang="zh-CN" smtClean="0"/>
          </a:p>
          <a:p>
            <a:pPr eaLnBrk="1" hangingPunct="1"/>
            <a:endParaRPr lang="en-US" altLang="zh-CN" smtClean="0"/>
          </a:p>
          <a:p>
            <a:pPr eaLnBrk="1" hangingPunct="1"/>
            <a:endParaRPr lang="en-US" altLang="zh-CN" smtClean="0"/>
          </a:p>
        </p:txBody>
      </p:sp>
    </p:spTree>
  </p:cSld>
  <p:clrMapOvr>
    <a:masterClrMapping/>
  </p:clrMapOvr>
  <p:transition spd="slow">
    <p:randomBar dir="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685800" y="1268413"/>
            <a:ext cx="7696200" cy="4217987"/>
          </a:xfrm>
        </p:spPr>
        <p:txBody>
          <a:bodyPr/>
          <a:lstStyle/>
          <a:p>
            <a:r>
              <a:rPr lang="en-US" altLang="zh-CN" sz="3600" smtClean="0">
                <a:hlinkClick r:id="rId2" action="ppaction://hlinksldjump"/>
              </a:rPr>
              <a:t>1. </a:t>
            </a:r>
            <a:r>
              <a:rPr lang="en-US" sz="3600" smtClean="0">
                <a:hlinkClick r:id="rId2" action="ppaction://hlinksldjump"/>
              </a:rPr>
              <a:t>Introduction</a:t>
            </a:r>
            <a:endParaRPr lang="en-US" sz="3600" smtClean="0"/>
          </a:p>
          <a:p>
            <a:r>
              <a:rPr lang="en-US" altLang="zh-CN" sz="3600" smtClean="0">
                <a:hlinkClick r:id="rId3" action="ppaction://hlinksldjump"/>
              </a:rPr>
              <a:t>2. Experimentation</a:t>
            </a:r>
            <a:endParaRPr lang="en-US" altLang="zh-CN" sz="3600" smtClean="0"/>
          </a:p>
          <a:p>
            <a:r>
              <a:rPr lang="en-US" altLang="zh-CN" sz="3600" smtClean="0">
                <a:hlinkClick r:id="rId4" action="ppaction://hlinksldjump"/>
              </a:rPr>
              <a:t>3. Experimental results</a:t>
            </a:r>
            <a:endParaRPr lang="en-US" altLang="zh-CN" sz="3600" smtClean="0"/>
          </a:p>
          <a:p>
            <a:r>
              <a:rPr lang="en-US" altLang="zh-CN" sz="3600" smtClean="0">
                <a:hlinkClick r:id="rId5" action="ppaction://hlinksldjump"/>
              </a:rPr>
              <a:t>4. </a:t>
            </a:r>
            <a:r>
              <a:rPr lang="en-US" altLang="zh-CN" smtClean="0">
                <a:hlinkClick r:id="rId5" action="ppaction://hlinksldjump"/>
              </a:rPr>
              <a:t>Conclusions and future works</a:t>
            </a:r>
            <a:endParaRPr lang="zh-CN" altLang="en-US" smtClean="0"/>
          </a:p>
        </p:txBody>
      </p:sp>
    </p:spTree>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z="2400" smtClean="0"/>
              <a:t>Iraq Search Result</a:t>
            </a:r>
          </a:p>
        </p:txBody>
      </p:sp>
      <p:sp>
        <p:nvSpPr>
          <p:cNvPr id="5123" name="Content Placeholder 2"/>
          <p:cNvSpPr>
            <a:spLocks noGrp="1"/>
          </p:cNvSpPr>
          <p:nvPr>
            <p:ph idx="1"/>
          </p:nvPr>
        </p:nvSpPr>
        <p:spPr/>
        <p:txBody>
          <a:bodyPr/>
          <a:lstStyle/>
          <a:p>
            <a:pPr eaLnBrk="1" hangingPunct="1"/>
            <a:endParaRPr lang="en-US" smtClean="0"/>
          </a:p>
        </p:txBody>
      </p:sp>
      <p:pic>
        <p:nvPicPr>
          <p:cNvPr id="51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8" y="1133475"/>
            <a:ext cx="8391525"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C88D474-B39A-4BCA-863A-3401206C7909}" type="slidenum">
              <a:rPr lang="en-US">
                <a:solidFill>
                  <a:srgbClr val="898989"/>
                </a:solidFill>
                <a:latin typeface="Calibri" pitchFamily="34" charset="0"/>
              </a:rPr>
              <a:pPr eaLnBrk="1" hangingPunct="1"/>
              <a:t>5</a:t>
            </a:fld>
            <a:endParaRPr lang="en-US">
              <a:solidFill>
                <a:srgbClr val="898989"/>
              </a:solidFill>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2000"/>
    </mc:Choice>
    <mc:Fallback xmlns="">
      <p:transition spd="slow" advTm="3200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solidFill>
            <a:schemeClr val="bg1"/>
          </a:solidFill>
        </p:spPr>
        <p:txBody>
          <a:bodyPr/>
          <a:lstStyle/>
          <a:p>
            <a:r>
              <a:rPr lang="en-US" smtClean="0"/>
              <a:t>Introduction</a:t>
            </a:r>
          </a:p>
        </p:txBody>
      </p:sp>
      <p:sp>
        <p:nvSpPr>
          <p:cNvPr id="3" name="Content Placeholder 2"/>
          <p:cNvSpPr>
            <a:spLocks noGrp="1"/>
          </p:cNvSpPr>
          <p:nvPr>
            <p:ph idx="1"/>
          </p:nvPr>
        </p:nvSpPr>
        <p:spPr>
          <a:solidFill>
            <a:schemeClr val="accent1"/>
          </a:solidFill>
        </p:spPr>
        <p:txBody>
          <a:bodyPr/>
          <a:lstStyle/>
          <a:p>
            <a:r>
              <a:rPr lang="en-US" smtClean="0"/>
              <a:t>What is Temporal Data Mining ?</a:t>
            </a:r>
          </a:p>
          <a:p>
            <a:endParaRPr lang="en-US" smtClean="0"/>
          </a:p>
          <a:p>
            <a:r>
              <a:rPr lang="en-US" smtClean="0"/>
              <a:t>Up-to-date Pattern</a:t>
            </a:r>
          </a:p>
          <a:p>
            <a:pPr>
              <a:buFontTx/>
              <a:buNone/>
            </a:pPr>
            <a:r>
              <a:rPr lang="en-US" smtClean="0"/>
              <a:t>      ({Itemset},{Lifetime})</a:t>
            </a:r>
          </a:p>
          <a:p>
            <a:pPr>
              <a:buFontTx/>
              <a:buNone/>
            </a:pPr>
            <a:endParaRPr lang="en-US" smtClean="0"/>
          </a:p>
          <a:p>
            <a:r>
              <a:rPr lang="en-US" smtClean="0"/>
              <a:t>Frequent itemset</a:t>
            </a:r>
          </a:p>
        </p:txBody>
      </p:sp>
    </p:spTree>
  </p:cSld>
  <p:clrMapOvr>
    <a:masterClrMapping/>
  </p:clrMapOvr>
  <p:transition spd="slow">
    <p:randomBar dir="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Frequent Itemset</a:t>
            </a:r>
          </a:p>
        </p:txBody>
      </p:sp>
      <p:sp>
        <p:nvSpPr>
          <p:cNvPr id="3" name="Content Placeholder 2"/>
          <p:cNvSpPr>
            <a:spLocks noGrp="1"/>
          </p:cNvSpPr>
          <p:nvPr>
            <p:ph idx="1"/>
          </p:nvPr>
        </p:nvSpPr>
        <p:spPr>
          <a:solidFill>
            <a:schemeClr val="accent1"/>
          </a:solidFill>
        </p:spPr>
        <p:txBody>
          <a:bodyPr/>
          <a:lstStyle/>
          <a:p>
            <a:r>
              <a:rPr lang="en-US" smtClean="0"/>
              <a:t>An itemset that occurs frequently !!</a:t>
            </a:r>
          </a:p>
          <a:p>
            <a:pPr>
              <a:buFontTx/>
              <a:buNone/>
            </a:pPr>
            <a:r>
              <a:rPr lang="en-US" smtClean="0"/>
              <a:t>   </a:t>
            </a:r>
            <a:r>
              <a:rPr lang="en-US" sz="4000" smtClean="0"/>
              <a:t>REALLY ?????????????</a:t>
            </a:r>
          </a:p>
          <a:p>
            <a:pPr>
              <a:buFontTx/>
              <a:buNone/>
            </a:pPr>
            <a:endParaRPr lang="en-US" smtClean="0"/>
          </a:p>
          <a:p>
            <a:r>
              <a:rPr lang="en-US" smtClean="0"/>
              <a:t>How frequent is enough frequent ?</a:t>
            </a:r>
          </a:p>
          <a:p>
            <a:pPr>
              <a:buFontTx/>
              <a:buNone/>
            </a:pPr>
            <a:r>
              <a:rPr lang="en-US" smtClean="0"/>
              <a:t>   10 ?  20?  200?   500?</a:t>
            </a:r>
          </a:p>
          <a:p>
            <a:r>
              <a:rPr lang="en-US" smtClean="0"/>
              <a:t>All Based on Threshold value.</a:t>
            </a:r>
          </a:p>
          <a:p>
            <a:pPr>
              <a:buFontTx/>
              <a:buNone/>
            </a:pPr>
            <a:endParaRPr lang="en-US" smtClean="0"/>
          </a:p>
        </p:txBody>
      </p:sp>
    </p:spTree>
  </p:cSld>
  <p:clrMapOvr>
    <a:masterClrMapping/>
  </p:clrMapOvr>
  <p:transition spd="slow">
    <p:randomBar dir="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4213" y="115888"/>
            <a:ext cx="6870700" cy="1600200"/>
          </a:xfrm>
        </p:spPr>
        <p:txBody>
          <a:bodyPr/>
          <a:lstStyle/>
          <a:p>
            <a:r>
              <a:rPr lang="en-US" smtClean="0"/>
              <a:t>Motivation</a:t>
            </a:r>
          </a:p>
        </p:txBody>
      </p:sp>
      <p:sp>
        <p:nvSpPr>
          <p:cNvPr id="3" name="Content Placeholder 2"/>
          <p:cNvSpPr>
            <a:spLocks noGrp="1"/>
          </p:cNvSpPr>
          <p:nvPr>
            <p:ph idx="1"/>
          </p:nvPr>
        </p:nvSpPr>
        <p:spPr>
          <a:solidFill>
            <a:schemeClr val="accent1"/>
          </a:solidFill>
        </p:spPr>
        <p:txBody>
          <a:bodyPr/>
          <a:lstStyle/>
          <a:p>
            <a:r>
              <a:rPr lang="en-US" smtClean="0"/>
              <a:t>Ever growing database</a:t>
            </a:r>
          </a:p>
          <a:p>
            <a:r>
              <a:rPr lang="en-US" smtClean="0"/>
              <a:t>Mining Decision made on recent data should be more significant.</a:t>
            </a:r>
          </a:p>
          <a:p>
            <a:r>
              <a:rPr lang="en-US" smtClean="0"/>
              <a:t> Sliding window Approach – </a:t>
            </a:r>
          </a:p>
          <a:p>
            <a:pPr>
              <a:buFontTx/>
              <a:buNone/>
            </a:pPr>
            <a:r>
              <a:rPr lang="en-US" smtClean="0"/>
              <a:t>           NOT very Efficient</a:t>
            </a:r>
          </a:p>
          <a:p>
            <a:r>
              <a:rPr lang="en-US" smtClean="0"/>
              <a:t>Solution : UDP tree</a:t>
            </a:r>
            <a:r>
              <a:rPr lang="en-US" smtClean="0">
                <a:sym typeface="Wingdings" pitchFamily="2" charset="2"/>
              </a:rPr>
              <a:t>  : Efficient</a:t>
            </a:r>
            <a:endParaRPr lang="en-US" smtClean="0"/>
          </a:p>
          <a:p>
            <a:endParaRPr lang="en-US" smtClean="0"/>
          </a:p>
        </p:txBody>
      </p:sp>
      <p:sp>
        <p:nvSpPr>
          <p:cNvPr id="6149" name="AutoShape 5">
            <a:hlinkClick r:id="rId2" action="ppaction://hlinksldjump" highlightClick="1"/>
          </p:cNvPr>
          <p:cNvSpPr>
            <a:spLocks noChangeArrowheads="1"/>
          </p:cNvSpPr>
          <p:nvPr/>
        </p:nvSpPr>
        <p:spPr bwMode="auto">
          <a:xfrm>
            <a:off x="7380288" y="5734050"/>
            <a:ext cx="720725" cy="574675"/>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Tree>
  </p:cSld>
  <p:clrMapOvr>
    <a:masterClrMapping/>
  </p:clrMapOvr>
  <p:transition spd="slow">
    <p:randomBar dir="ver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Up-to-date tree construction</a:t>
            </a:r>
          </a:p>
        </p:txBody>
      </p:sp>
      <p:pic>
        <p:nvPicPr>
          <p:cNvPr id="7171"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779838" y="3284538"/>
            <a:ext cx="4733925" cy="2181225"/>
          </a:xfrm>
        </p:spPr>
      </p:pic>
      <p:sp>
        <p:nvSpPr>
          <p:cNvPr id="7172" name="Text Placeholder 4"/>
          <p:cNvSpPr>
            <a:spLocks noGrp="1"/>
          </p:cNvSpPr>
          <p:nvPr>
            <p:ph type="body" sz="half" idx="2"/>
          </p:nvPr>
        </p:nvSpPr>
        <p:spPr>
          <a:xfrm>
            <a:off x="468313" y="1773238"/>
            <a:ext cx="3008312" cy="3527425"/>
          </a:xfrm>
        </p:spPr>
        <p:txBody>
          <a:bodyPr/>
          <a:lstStyle/>
          <a:p>
            <a:pPr marL="285750" indent="-285750" eaLnBrk="1" hangingPunct="1">
              <a:buFontTx/>
              <a:buChar char="•"/>
            </a:pPr>
            <a:r>
              <a:rPr lang="en-US" smtClean="0"/>
              <a:t>Database compressed to tree structure with frequent items</a:t>
            </a:r>
          </a:p>
          <a:p>
            <a:pPr marL="285750" indent="-285750" eaLnBrk="1" hangingPunct="1">
              <a:buFontTx/>
              <a:buChar char="•"/>
            </a:pPr>
            <a:r>
              <a:rPr lang="en-US" smtClean="0"/>
              <a:t>Hong et al. proposed the concept of up-to-date patterns which concerned the most recent items with an unfixed length of window size.</a:t>
            </a:r>
          </a:p>
          <a:p>
            <a:pPr marL="285750" indent="-285750" eaLnBrk="1" hangingPunct="1">
              <a:buFontTx/>
              <a:buChar char="•"/>
            </a:pPr>
            <a:r>
              <a:rPr lang="en-US" smtClean="0"/>
              <a:t>Assume the user-defined minimum support threshold is set at 50%.</a:t>
            </a:r>
          </a:p>
          <a:p>
            <a:pPr marL="285750" indent="-285750" eaLnBrk="1" hangingPunct="1">
              <a:buFontTx/>
              <a:buChar char="•"/>
            </a:pPr>
            <a:r>
              <a:rPr lang="en-US" smtClean="0"/>
              <a:t>Consider ‘c’ . Its count is 3 and the minimum count is 0.5 * 10 =5 .</a:t>
            </a:r>
          </a:p>
          <a:p>
            <a:pPr marL="285750" indent="-285750" eaLnBrk="1" hangingPunct="1">
              <a:buFontTx/>
              <a:buChar char="•"/>
            </a:pPr>
            <a:r>
              <a:rPr lang="en-US" smtClean="0"/>
              <a:t>Thus ‘c’ is not frequent. But its frequent in the life time &lt;5,10&gt;.</a:t>
            </a:r>
          </a:p>
        </p:txBody>
      </p:sp>
      <p:pic>
        <p:nvPicPr>
          <p:cNvPr id="717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981075"/>
            <a:ext cx="4321175"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p:nvPr>
        </p:nvSpPr>
        <p:spPr/>
        <p:txBody>
          <a:bodyPr/>
          <a:lstStyle/>
          <a:p>
            <a:pPr algn="l" eaLnBrk="1" hangingPunct="1"/>
            <a:r>
              <a:rPr lang="en-US" sz="3200" b="1" smtClean="0"/>
              <a:t>Up-to-date tree construction contd….</a:t>
            </a:r>
          </a:p>
        </p:txBody>
      </p:sp>
      <p:sp>
        <p:nvSpPr>
          <p:cNvPr id="8195" name="Text Placeholder 5"/>
          <p:cNvSpPr>
            <a:spLocks noGrp="1"/>
          </p:cNvSpPr>
          <p:nvPr>
            <p:ph type="body" idx="1"/>
          </p:nvPr>
        </p:nvSpPr>
        <p:spPr/>
        <p:txBody>
          <a:bodyPr/>
          <a:lstStyle/>
          <a:p>
            <a:pPr eaLnBrk="1" hangingPunct="1"/>
            <a:r>
              <a:rPr lang="en-US" smtClean="0"/>
              <a:t>Up-to date- pattern 1</a:t>
            </a:r>
          </a:p>
        </p:txBody>
      </p:sp>
      <p:pic>
        <p:nvPicPr>
          <p:cNvPr id="8196"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55650" y="2636838"/>
            <a:ext cx="3413125" cy="2238375"/>
          </a:xfrm>
        </p:spPr>
      </p:pic>
      <p:sp>
        <p:nvSpPr>
          <p:cNvPr id="8197" name="Text Placeholder 7"/>
          <p:cNvSpPr>
            <a:spLocks noGrp="1"/>
          </p:cNvSpPr>
          <p:nvPr>
            <p:ph type="body" sz="quarter" idx="3"/>
          </p:nvPr>
        </p:nvSpPr>
        <p:spPr/>
        <p:txBody>
          <a:bodyPr/>
          <a:lstStyle/>
          <a:p>
            <a:pPr eaLnBrk="1" hangingPunct="1"/>
            <a:r>
              <a:rPr lang="en-US" smtClean="0"/>
              <a:t>Sorted transactions</a:t>
            </a:r>
          </a:p>
        </p:txBody>
      </p:sp>
      <p:pic>
        <p:nvPicPr>
          <p:cNvPr id="8198" name="Content Placeholder 10"/>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572000" y="2636838"/>
            <a:ext cx="4041775" cy="2232025"/>
          </a:xfrm>
        </p:spPr>
      </p:pic>
    </p:spTree>
  </p:cSld>
  <p:clrMapOvr>
    <a:masterClrMapping/>
  </p:clrMapOvr>
  <p:transition spd="slow">
    <p:randomBar dir="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6"/>
          <p:cNvSpPr>
            <a:spLocks noGrp="1"/>
          </p:cNvSpPr>
          <p:nvPr>
            <p:ph type="title"/>
          </p:nvPr>
        </p:nvSpPr>
        <p:spPr/>
        <p:txBody>
          <a:bodyPr/>
          <a:lstStyle/>
          <a:p>
            <a:pPr algn="ctr" eaLnBrk="1" hangingPunct="1"/>
            <a:r>
              <a:rPr lang="en-US" smtClean="0"/>
              <a:t>Final UDP tree</a:t>
            </a:r>
          </a:p>
        </p:txBody>
      </p:sp>
      <p:pic>
        <p:nvPicPr>
          <p:cNvPr id="9219" name="Picture Placeholder 12"/>
          <p:cNvPicPr>
            <a:picLocks noGrp="1" noChangeAspect="1"/>
          </p:cNvPicPr>
          <p:nvPr>
            <p:ph type="pic" idx="1"/>
          </p:nvPr>
        </p:nvPicPr>
        <p:blipFill>
          <a:blip r:embed="rId2">
            <a:extLst>
              <a:ext uri="{28A0092B-C50C-407E-A947-70E740481C1C}">
                <a14:useLocalDpi xmlns:a14="http://schemas.microsoft.com/office/drawing/2010/main" val="0"/>
              </a:ext>
            </a:extLst>
          </a:blip>
          <a:srcRect l="2354" r="2354"/>
          <a:stretch>
            <a:fillRect/>
          </a:stretch>
        </p:blipFill>
        <p:spPr>
          <a:xfrm>
            <a:off x="395288" y="612775"/>
            <a:ext cx="7489825" cy="4114800"/>
          </a:xfrm>
        </p:spPr>
      </p:pic>
      <p:sp>
        <p:nvSpPr>
          <p:cNvPr id="9221" name="AutoShape 5">
            <a:hlinkClick r:id="rId3" action="ppaction://hlinksldjump" highlightClick="1"/>
          </p:cNvPr>
          <p:cNvSpPr>
            <a:spLocks noChangeArrowheads="1"/>
          </p:cNvSpPr>
          <p:nvPr/>
        </p:nvSpPr>
        <p:spPr bwMode="auto">
          <a:xfrm>
            <a:off x="7235825" y="5589588"/>
            <a:ext cx="792163" cy="6477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Tree>
  </p:cSld>
  <p:clrMapOvr>
    <a:masterClrMapping/>
  </p:clrMapOvr>
  <p:transition spd="slow">
    <p:randomBar dir="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6"/>
          <p:cNvSpPr>
            <a:spLocks noGrp="1" noChangeArrowheads="1"/>
          </p:cNvSpPr>
          <p:nvPr>
            <p:ph type="title"/>
          </p:nvPr>
        </p:nvSpPr>
        <p:spPr/>
        <p:txBody>
          <a:bodyPr/>
          <a:lstStyle/>
          <a:p>
            <a:r>
              <a:rPr lang="en-US" altLang="zh-CN" smtClean="0"/>
              <a:t>Experimental results</a:t>
            </a:r>
          </a:p>
        </p:txBody>
      </p:sp>
      <p:sp>
        <p:nvSpPr>
          <p:cNvPr id="10243" name="Rectangle 24"/>
          <p:cNvSpPr>
            <a:spLocks noGrp="1" noChangeArrowheads="1"/>
          </p:cNvSpPr>
          <p:nvPr>
            <p:ph type="body" idx="1"/>
          </p:nvPr>
        </p:nvSpPr>
        <p:spPr>
          <a:solidFill>
            <a:schemeClr val="accent1"/>
          </a:solidFill>
        </p:spPr>
        <p:txBody>
          <a:bodyPr/>
          <a:lstStyle/>
          <a:p>
            <a:r>
              <a:rPr lang="en-US" altLang="zh-CN" sz="2800" smtClean="0"/>
              <a:t>Purpose</a:t>
            </a:r>
          </a:p>
          <a:p>
            <a:pPr>
              <a:buFontTx/>
              <a:buNone/>
            </a:pPr>
            <a:r>
              <a:rPr lang="en-US" altLang="zh-CN" sz="2800" smtClean="0"/>
              <a:t>   compare the performance of the UDP-tree and the up-to-date approach.</a:t>
            </a:r>
          </a:p>
          <a:p>
            <a:r>
              <a:rPr lang="en-US" altLang="zh-CN" sz="2800" smtClean="0"/>
              <a:t>Two real datasets were used </a:t>
            </a:r>
          </a:p>
          <a:p>
            <a:pPr>
              <a:buFontTx/>
              <a:buNone/>
            </a:pPr>
            <a:r>
              <a:rPr lang="en-US" altLang="zh-CN" sz="2800" smtClean="0"/>
              <a:t>	BMS-POS: from a large electronics retailer</a:t>
            </a:r>
          </a:p>
          <a:p>
            <a:pPr>
              <a:buFontTx/>
              <a:buNone/>
            </a:pPr>
            <a:r>
              <a:rPr lang="en-US" altLang="zh-CN" sz="2800" smtClean="0"/>
              <a:t> 	Retail</a:t>
            </a:r>
          </a:p>
          <a:p>
            <a:endParaRPr lang="en-US" altLang="zh-CN" sz="2800" smtClean="0"/>
          </a:p>
          <a:p>
            <a:pPr>
              <a:buFontTx/>
              <a:buNone/>
            </a:pPr>
            <a:endParaRPr lang="en-US" altLang="zh-CN" sz="2800" smtClean="0"/>
          </a:p>
          <a:p>
            <a:pPr>
              <a:buFontTx/>
              <a:buNone/>
            </a:pPr>
            <a:endParaRPr lang="en-US" altLang="zh-CN" sz="2800" smtClean="0"/>
          </a:p>
        </p:txBody>
      </p:sp>
    </p:spTree>
  </p:cSld>
  <p:clrMapOvr>
    <a:masterClrMapping/>
  </p:clrMapOvr>
  <p:transition spd="slow">
    <p:randomBar dir="ver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3"/>
          <p:cNvSpPr>
            <a:spLocks noGrp="1" noChangeArrowheads="1"/>
          </p:cNvSpPr>
          <p:nvPr>
            <p:ph type="body" idx="1"/>
          </p:nvPr>
        </p:nvSpPr>
        <p:spPr>
          <a:xfrm>
            <a:off x="395288" y="260350"/>
            <a:ext cx="7985125" cy="6192838"/>
          </a:xfrm>
        </p:spPr>
        <p:txBody>
          <a:bodyPr/>
          <a:lstStyle/>
          <a:p>
            <a:pPr eaLnBrk="1" hangingPunct="1"/>
            <a:r>
              <a:rPr lang="en-US" altLang="zh-CN" smtClean="0"/>
              <a:t>First BMSPOS run by two algorithms.</a:t>
            </a:r>
          </a:p>
          <a:p>
            <a:pPr eaLnBrk="1" hangingPunct="1">
              <a:buFontTx/>
              <a:buNone/>
            </a:pPr>
            <a:endParaRPr lang="en-US" altLang="zh-CN" smtClean="0"/>
          </a:p>
        </p:txBody>
      </p:sp>
      <p:pic>
        <p:nvPicPr>
          <p:cNvPr id="11267" name="Picture 16" descr="V40VRJ6(E2%LJD70064H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981075"/>
            <a:ext cx="6767512"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684213" y="333375"/>
            <a:ext cx="7697787" cy="5759450"/>
          </a:xfrm>
        </p:spPr>
        <p:txBody>
          <a:bodyPr/>
          <a:lstStyle/>
          <a:p>
            <a:pPr eaLnBrk="1" hangingPunct="1"/>
            <a:r>
              <a:rPr lang="en-US" altLang="zh-CN" smtClean="0"/>
              <a:t>Second compare the number of candidates</a:t>
            </a:r>
          </a:p>
          <a:p>
            <a:pPr eaLnBrk="1" hangingPunct="1">
              <a:buFontTx/>
              <a:buNone/>
            </a:pPr>
            <a:endParaRPr lang="en-US" altLang="zh-CN" smtClean="0"/>
          </a:p>
        </p:txBody>
      </p:sp>
      <p:pic>
        <p:nvPicPr>
          <p:cNvPr id="12291" name="Picture 4" descr="__}$0RJ0QQVBUA2OA`UJH_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412875"/>
            <a:ext cx="6840538"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539750" y="115888"/>
            <a:ext cx="7993063" cy="6049962"/>
          </a:xfrm>
        </p:spPr>
        <p:txBody>
          <a:bodyPr/>
          <a:lstStyle/>
          <a:p>
            <a:pPr eaLnBrk="1" hangingPunct="1"/>
            <a:r>
              <a:rPr lang="en-US" altLang="zh-CN" smtClean="0"/>
              <a:t>the number of nodes generated by UDP in two datasets</a:t>
            </a:r>
          </a:p>
        </p:txBody>
      </p:sp>
      <p:pic>
        <p:nvPicPr>
          <p:cNvPr id="13315" name="Picture 4" descr="YK~[5DF7Q@D_E30G%W$IP7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268413"/>
            <a:ext cx="6264275" cy="416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AutoShape 5">
            <a:hlinkClick r:id="rId3" action="ppaction://hlinksldjump" highlightClick="1"/>
          </p:cNvPr>
          <p:cNvSpPr>
            <a:spLocks noChangeArrowheads="1"/>
          </p:cNvSpPr>
          <p:nvPr/>
        </p:nvSpPr>
        <p:spPr bwMode="auto">
          <a:xfrm>
            <a:off x="6877050" y="5589588"/>
            <a:ext cx="863600" cy="6477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Tree>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943600"/>
          </a:xfrm>
        </p:spPr>
        <p:txBody>
          <a:bodyPr>
            <a:normAutofit/>
          </a:bodyPr>
          <a:lstStyle/>
          <a:p>
            <a:pPr eaLnBrk="1" hangingPunct="1">
              <a:lnSpc>
                <a:spcPct val="80000"/>
              </a:lnSpc>
              <a:buFont typeface="Arial" charset="0"/>
              <a:buNone/>
            </a:pPr>
            <a:endParaRPr lang="en-US" sz="3000" smtClean="0">
              <a:solidFill>
                <a:schemeClr val="bg1"/>
              </a:solidFill>
            </a:endParaRPr>
          </a:p>
          <a:p>
            <a:pPr eaLnBrk="1" hangingPunct="1">
              <a:lnSpc>
                <a:spcPct val="80000"/>
              </a:lnSpc>
              <a:buFont typeface="Arial" charset="0"/>
              <a:buNone/>
            </a:pPr>
            <a:endParaRPr lang="en-US" sz="3000" smtClean="0">
              <a:solidFill>
                <a:schemeClr val="bg1"/>
              </a:solidFill>
            </a:endParaRPr>
          </a:p>
          <a:p>
            <a:pPr eaLnBrk="1" hangingPunct="1">
              <a:lnSpc>
                <a:spcPct val="80000"/>
              </a:lnSpc>
              <a:buFont typeface="Arial" charset="0"/>
              <a:buNone/>
            </a:pPr>
            <a:r>
              <a:rPr lang="en-US" sz="3000" smtClean="0">
                <a:solidFill>
                  <a:schemeClr val="bg1"/>
                </a:solidFill>
              </a:rPr>
              <a:t>“Terrorism data is often incomplete or inaccurate and only represents the outcome, not the  process ”</a:t>
            </a:r>
          </a:p>
          <a:p>
            <a:pPr eaLnBrk="1" hangingPunct="1">
              <a:lnSpc>
                <a:spcPct val="80000"/>
              </a:lnSpc>
              <a:buFont typeface="Arial" charset="0"/>
              <a:buNone/>
            </a:pPr>
            <a:endParaRPr lang="en-US" sz="3000" smtClean="0">
              <a:solidFill>
                <a:schemeClr val="bg1"/>
              </a:solidFill>
            </a:endParaRPr>
          </a:p>
          <a:p>
            <a:pPr eaLnBrk="1" hangingPunct="1">
              <a:lnSpc>
                <a:spcPct val="80000"/>
              </a:lnSpc>
              <a:buFont typeface="Arial" charset="0"/>
              <a:buNone/>
            </a:pPr>
            <a:r>
              <a:rPr lang="en-US" sz="3000" smtClean="0">
                <a:solidFill>
                  <a:schemeClr val="bg1"/>
                </a:solidFill>
              </a:rPr>
              <a:t>To counter these limitations, new approaches for </a:t>
            </a:r>
            <a:r>
              <a:rPr lang="en-US" sz="3000" b="1" smtClean="0">
                <a:solidFill>
                  <a:schemeClr val="bg1"/>
                </a:solidFill>
              </a:rPr>
              <a:t>visual </a:t>
            </a:r>
            <a:r>
              <a:rPr lang="en-US" sz="3000" smtClean="0">
                <a:solidFill>
                  <a:schemeClr val="bg1"/>
                </a:solidFill>
              </a:rPr>
              <a:t>&amp; </a:t>
            </a:r>
            <a:r>
              <a:rPr lang="en-US" sz="3000" b="1" smtClean="0">
                <a:solidFill>
                  <a:schemeClr val="bg1"/>
                </a:solidFill>
              </a:rPr>
              <a:t>computational</a:t>
            </a:r>
            <a:r>
              <a:rPr lang="en-US" sz="3000" smtClean="0">
                <a:solidFill>
                  <a:schemeClr val="bg1"/>
                </a:solidFill>
              </a:rPr>
              <a:t> analysis have been developed </a:t>
            </a:r>
          </a:p>
          <a:p>
            <a:pPr eaLnBrk="1" hangingPunct="1">
              <a:lnSpc>
                <a:spcPct val="80000"/>
              </a:lnSpc>
              <a:buFont typeface="Arial" charset="0"/>
              <a:buNone/>
            </a:pPr>
            <a:endParaRPr lang="en-US" sz="3000" smtClean="0">
              <a:solidFill>
                <a:schemeClr val="bg1"/>
              </a:solidFill>
            </a:endParaRPr>
          </a:p>
          <a:p>
            <a:pPr eaLnBrk="1" hangingPunct="1">
              <a:lnSpc>
                <a:spcPct val="80000"/>
              </a:lnSpc>
              <a:buFont typeface="Arial" charset="0"/>
              <a:buNone/>
            </a:pPr>
            <a:r>
              <a:rPr lang="en-US" sz="3000" smtClean="0">
                <a:solidFill>
                  <a:schemeClr val="bg1"/>
                </a:solidFill>
              </a:rPr>
              <a:t>Reveal unknown trends and help the analyst gain insights to formulate better hypotheses and models</a:t>
            </a:r>
          </a:p>
        </p:txBody>
      </p:sp>
      <p:sp>
        <p:nvSpPr>
          <p:cNvPr id="2" name="Slide Number Placeholder 1"/>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5072F5D-A9E7-4A69-84FF-4BAC290138D0}" type="slidenum">
              <a:rPr lang="en-US">
                <a:solidFill>
                  <a:srgbClr val="898989"/>
                </a:solidFill>
                <a:latin typeface="Calibri" pitchFamily="34" charset="0"/>
              </a:rPr>
              <a:pPr eaLnBrk="1" hangingPunct="1"/>
              <a:t>6</a:t>
            </a:fld>
            <a:endParaRPr lang="en-US">
              <a:solidFill>
                <a:srgbClr val="898989"/>
              </a:solidFill>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2000"/>
    </mc:Choice>
    <mc:Fallback xmlns="">
      <p:transition spd="slow" advTm="3200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p:txBody>
          <a:bodyPr/>
          <a:lstStyle/>
          <a:p>
            <a:r>
              <a:rPr lang="en-US" altLang="zh-CN" sz="4800" smtClean="0"/>
              <a:t>Conclusions</a:t>
            </a:r>
          </a:p>
        </p:txBody>
      </p:sp>
      <p:sp>
        <p:nvSpPr>
          <p:cNvPr id="14339" name="Rectangle 5"/>
          <p:cNvSpPr>
            <a:spLocks noGrp="1" noChangeArrowheads="1"/>
          </p:cNvSpPr>
          <p:nvPr>
            <p:ph type="body" idx="1"/>
          </p:nvPr>
        </p:nvSpPr>
        <p:spPr>
          <a:xfrm>
            <a:off x="685800" y="1828800"/>
            <a:ext cx="7696200" cy="3687763"/>
          </a:xfrm>
          <a:solidFill>
            <a:schemeClr val="accent1"/>
          </a:solidFill>
        </p:spPr>
        <p:txBody>
          <a:bodyPr/>
          <a:lstStyle/>
          <a:p>
            <a:r>
              <a:rPr lang="en-US" altLang="zh-CN" sz="2800" smtClean="0"/>
              <a:t>Proposed the up-to-date patterns to avoid the problem of a fixed length</a:t>
            </a:r>
          </a:p>
          <a:p>
            <a:r>
              <a:rPr lang="en-US" altLang="zh-CN" sz="2800" smtClean="0"/>
              <a:t>Further design the UDP tree to help mine up-to-date patterns efficiently</a:t>
            </a:r>
          </a:p>
          <a:p>
            <a:r>
              <a:rPr lang="en-US" altLang="zh-CN" sz="2800" smtClean="0"/>
              <a:t>Proposed the UDP-growth mining algorithm to derive the up-to-date patterns easily</a:t>
            </a:r>
          </a:p>
          <a:p>
            <a:r>
              <a:rPr lang="en-US" altLang="zh-CN" sz="2800" smtClean="0"/>
              <a:t>Better performance in the execution time and the number of generated candidates</a:t>
            </a:r>
          </a:p>
        </p:txBody>
      </p:sp>
    </p:spTree>
  </p:cSld>
  <p:clrMapOvr>
    <a:masterClrMapping/>
  </p:clrMapOvr>
  <p:transition spd="slow">
    <p:randomBar dir="ver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4213" y="115888"/>
            <a:ext cx="6870700" cy="1441450"/>
          </a:xfrm>
        </p:spPr>
        <p:txBody>
          <a:bodyPr/>
          <a:lstStyle/>
          <a:p>
            <a:r>
              <a:rPr lang="en-US" altLang="zh-CN" smtClean="0"/>
              <a:t>Future works</a:t>
            </a:r>
          </a:p>
        </p:txBody>
      </p:sp>
      <p:sp>
        <p:nvSpPr>
          <p:cNvPr id="15363" name="Rectangle 3"/>
          <p:cNvSpPr>
            <a:spLocks noGrp="1" noChangeArrowheads="1"/>
          </p:cNvSpPr>
          <p:nvPr>
            <p:ph type="body" idx="1"/>
          </p:nvPr>
        </p:nvSpPr>
        <p:spPr>
          <a:xfrm>
            <a:off x="685800" y="1628775"/>
            <a:ext cx="7696200" cy="3857625"/>
          </a:xfrm>
          <a:solidFill>
            <a:schemeClr val="accent1"/>
          </a:solidFill>
        </p:spPr>
        <p:txBody>
          <a:bodyPr/>
          <a:lstStyle/>
          <a:p>
            <a:pPr>
              <a:lnSpc>
                <a:spcPct val="90000"/>
              </a:lnSpc>
            </a:pPr>
            <a:r>
              <a:rPr lang="en-US" altLang="zh-CN" sz="3600" smtClean="0"/>
              <a:t>Try to maintain the up-to-date patterns efficiently and effectively when the database changes rapidly</a:t>
            </a:r>
          </a:p>
          <a:p>
            <a:pPr>
              <a:lnSpc>
                <a:spcPct val="90000"/>
              </a:lnSpc>
            </a:pPr>
            <a:r>
              <a:rPr lang="en-US" altLang="zh-CN" sz="3600" smtClean="0"/>
              <a:t>Use other appropriate models to speed up the execution time of an updated database</a:t>
            </a:r>
          </a:p>
        </p:txBody>
      </p:sp>
    </p:spTree>
  </p:cSld>
  <p:clrMapOvr>
    <a:masterClrMapping/>
  </p:clrMapOvr>
  <p:transition spd="slow">
    <p:randomBar dir="ver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684213" y="1196975"/>
            <a:ext cx="7343775" cy="4305300"/>
          </a:xfrm>
          <a:solidFill>
            <a:schemeClr val="accent1"/>
          </a:solidFill>
        </p:spPr>
        <p:txBody>
          <a:bodyPr/>
          <a:lstStyle/>
          <a:p>
            <a:pPr>
              <a:buFontTx/>
              <a:buNone/>
            </a:pPr>
            <a:r>
              <a:rPr lang="en-US" altLang="zh-CN" smtClean="0"/>
              <a:t>Thank you ~~    </a:t>
            </a:r>
            <a:r>
              <a:rPr lang="en-US" sz="9600" smtClean="0">
                <a:sym typeface="Wingdings" pitchFamily="2" charset="2"/>
              </a:rPr>
              <a:t>  </a:t>
            </a:r>
          </a:p>
          <a:p>
            <a:pPr>
              <a:buFontTx/>
              <a:buNone/>
            </a:pPr>
            <a:endParaRPr lang="en-US" sz="3600" smtClean="0">
              <a:sym typeface="Wingdings" pitchFamily="2" charset="2"/>
            </a:endParaRPr>
          </a:p>
          <a:p>
            <a:pPr>
              <a:buFontTx/>
              <a:buNone/>
            </a:pPr>
            <a:r>
              <a:rPr lang="en-US" sz="3600" smtClean="0">
                <a:sym typeface="Wingdings" pitchFamily="2" charset="2"/>
              </a:rPr>
              <a:t>       Please give the evaluation~</a:t>
            </a:r>
            <a:endParaRPr lang="en-US" altLang="zh-CN" sz="9600" smtClean="0">
              <a:sym typeface="Wingdings" pitchFamily="2" charset="2"/>
            </a:endParaRPr>
          </a:p>
        </p:txBody>
      </p:sp>
    </p:spTree>
  </p:cSld>
  <p:clrMapOvr>
    <a:masterClrMapping/>
  </p:clrMapOvr>
  <p:transition spd="slow">
    <p:randomBar dir="ver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r>
              <a:rPr lang="en-US" dirty="0" smtClean="0"/>
              <a:t>Data Mining in Social Networks – Emotion Analysis and Applications</a:t>
            </a:r>
            <a:endParaRPr lang="en-US" dirty="0"/>
          </a:p>
        </p:txBody>
      </p:sp>
      <p:sp>
        <p:nvSpPr>
          <p:cNvPr id="3" name="Subtitle 2"/>
          <p:cNvSpPr>
            <a:spLocks noGrp="1"/>
          </p:cNvSpPr>
          <p:nvPr>
            <p:ph type="subTitle" idx="1"/>
          </p:nvPr>
        </p:nvSpPr>
        <p:spPr/>
        <p:txBody>
          <a:bodyPr>
            <a:normAutofit fontScale="47500" lnSpcReduction="20000"/>
          </a:bodyPr>
          <a:lstStyle/>
          <a:p>
            <a:r>
              <a:rPr lang="en-US" dirty="0" smtClean="0"/>
              <a:t>Presentation by</a:t>
            </a:r>
          </a:p>
          <a:p>
            <a:r>
              <a:rPr lang="en-US" dirty="0" smtClean="0"/>
              <a:t>Manasee Conjeepuram Krishnamoorthy</a:t>
            </a:r>
          </a:p>
          <a:p>
            <a:r>
              <a:rPr lang="en-US" dirty="0" err="1" smtClean="0"/>
              <a:t>Ananth</a:t>
            </a:r>
            <a:r>
              <a:rPr lang="en-US" dirty="0" smtClean="0"/>
              <a:t> Kumar </a:t>
            </a:r>
            <a:r>
              <a:rPr lang="en-US" dirty="0" err="1" smtClean="0"/>
              <a:t>Gondu</a:t>
            </a:r>
            <a:endParaRPr lang="en-US" dirty="0" smtClean="0"/>
          </a:p>
          <a:p>
            <a:r>
              <a:rPr lang="en-US" dirty="0" smtClean="0"/>
              <a:t>Paul Hernandez Herrera</a:t>
            </a:r>
          </a:p>
          <a:p>
            <a:r>
              <a:rPr lang="en-US" dirty="0" smtClean="0"/>
              <a:t>Hsu-Wan Kao</a:t>
            </a:r>
            <a:endParaRPr lang="en-US" dirty="0"/>
          </a:p>
        </p:txBody>
      </p:sp>
      <p:sp>
        <p:nvSpPr>
          <p:cNvPr id="4" name="TextBox 3"/>
          <p:cNvSpPr txBox="1"/>
          <p:nvPr/>
        </p:nvSpPr>
        <p:spPr>
          <a:xfrm>
            <a:off x="7162800" y="6324600"/>
            <a:ext cx="1676400" cy="369332"/>
          </a:xfrm>
          <a:prstGeom prst="rect">
            <a:avLst/>
          </a:prstGeom>
          <a:noFill/>
        </p:spPr>
        <p:txBody>
          <a:bodyPr wrap="square" rtlCol="0">
            <a:spAutoFit/>
          </a:bodyPr>
          <a:lstStyle/>
          <a:p>
            <a:r>
              <a:rPr lang="en-US" dirty="0" smtClean="0">
                <a:solidFill>
                  <a:prstClr val="black"/>
                </a:solidFill>
              </a:rPr>
              <a:t>Time: 15s</a:t>
            </a:r>
            <a:endParaRPr lang="en-US" dirty="0">
              <a:solidFill>
                <a:prstClr val="black"/>
              </a:solidFill>
            </a:endParaRPr>
          </a:p>
        </p:txBody>
      </p:sp>
    </p:spTree>
  </p:cSld>
  <p:clrMapOvr>
    <a:masterClrMapping/>
  </p:clrMapOvr>
  <p:transition advTm="1500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6400800" cy="4711891"/>
          </a:xfrm>
        </p:spPr>
        <p:txBody>
          <a:bodyPr>
            <a:normAutofit/>
          </a:bodyPr>
          <a:lstStyle/>
          <a:p>
            <a:r>
              <a:rPr lang="en-US" sz="2000" dirty="0" smtClean="0"/>
              <a:t>Growth in popularity of online social networks has affected the way people interact with friends and acquaintances</a:t>
            </a:r>
          </a:p>
          <a:p>
            <a:pPr>
              <a:buNone/>
            </a:pPr>
            <a:endParaRPr lang="en-US" sz="2000" dirty="0" smtClean="0"/>
          </a:p>
          <a:p>
            <a:r>
              <a:rPr lang="en-US" sz="2000" dirty="0" smtClean="0"/>
              <a:t>Predict the relationship strength between two individuals</a:t>
            </a:r>
          </a:p>
          <a:p>
            <a:pPr>
              <a:buNone/>
            </a:pPr>
            <a:endParaRPr lang="en-US" sz="2000" dirty="0" smtClean="0"/>
          </a:p>
          <a:p>
            <a:r>
              <a:rPr lang="en-US" sz="2000" dirty="0" smtClean="0"/>
              <a:t>Purpose – NOT to identify emotion but to indicate if the text contains emotions or not</a:t>
            </a:r>
          </a:p>
          <a:p>
            <a:endParaRPr lang="en-US" sz="2000" dirty="0" smtClean="0"/>
          </a:p>
          <a:p>
            <a:r>
              <a:rPr lang="en-US" sz="2000" dirty="0" smtClean="0"/>
              <a:t>Obtain great insight on social relationships and social behavior</a:t>
            </a:r>
          </a:p>
          <a:p>
            <a:endParaRPr lang="en-US" sz="2400" dirty="0"/>
          </a:p>
        </p:txBody>
      </p:sp>
      <p:sp>
        <p:nvSpPr>
          <p:cNvPr id="3" name="Title 2"/>
          <p:cNvSpPr>
            <a:spLocks noGrp="1"/>
          </p:cNvSpPr>
          <p:nvPr>
            <p:ph type="title"/>
          </p:nvPr>
        </p:nvSpPr>
        <p:spPr/>
        <p:txBody>
          <a:bodyPr/>
          <a:lstStyle/>
          <a:p>
            <a:r>
              <a:rPr lang="en-US" dirty="0" smtClean="0"/>
              <a:t>Emotion analysis – Why?</a:t>
            </a:r>
            <a:endParaRPr lang="en-US" dirty="0"/>
          </a:p>
        </p:txBody>
      </p:sp>
      <p:pic>
        <p:nvPicPr>
          <p:cNvPr id="4" name="Picture 3" descr="stick puzzled.jpg"/>
          <p:cNvPicPr>
            <a:picLocks noChangeAspect="1"/>
          </p:cNvPicPr>
          <p:nvPr/>
        </p:nvPicPr>
        <p:blipFill>
          <a:blip r:embed="rId3" cstate="print"/>
          <a:stretch>
            <a:fillRect/>
          </a:stretch>
        </p:blipFill>
        <p:spPr>
          <a:xfrm flipH="1">
            <a:off x="6934200" y="1066800"/>
            <a:ext cx="2133600" cy="5257800"/>
          </a:xfrm>
          <a:prstGeom prst="rect">
            <a:avLst/>
          </a:prstGeom>
        </p:spPr>
      </p:pic>
      <p:sp>
        <p:nvSpPr>
          <p:cNvPr id="5" name="TextBox 4"/>
          <p:cNvSpPr txBox="1"/>
          <p:nvPr/>
        </p:nvSpPr>
        <p:spPr>
          <a:xfrm>
            <a:off x="7162800" y="6324600"/>
            <a:ext cx="1676400" cy="369332"/>
          </a:xfrm>
          <a:prstGeom prst="rect">
            <a:avLst/>
          </a:prstGeom>
          <a:noFill/>
        </p:spPr>
        <p:txBody>
          <a:bodyPr wrap="square" rtlCol="0">
            <a:spAutoFit/>
          </a:bodyPr>
          <a:lstStyle/>
          <a:p>
            <a:r>
              <a:rPr lang="en-US" dirty="0" smtClean="0">
                <a:solidFill>
                  <a:prstClr val="black"/>
                </a:solidFill>
              </a:rPr>
              <a:t>Time: 30s</a:t>
            </a:r>
            <a:endParaRPr lang="en-US" dirty="0">
              <a:solidFill>
                <a:prstClr val="black"/>
              </a:solidFill>
            </a:endParaRPr>
          </a:p>
        </p:txBody>
      </p:sp>
    </p:spTree>
  </p:cSld>
  <p:clrMapOvr>
    <a:masterClrMapping/>
  </p:clrMapOvr>
  <p:transition advTm="3000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5334000" cy="4525963"/>
          </a:xfrm>
        </p:spPr>
        <p:txBody>
          <a:bodyPr>
            <a:normAutofit/>
          </a:bodyPr>
          <a:lstStyle/>
          <a:p>
            <a:r>
              <a:rPr lang="en-US" sz="2200" dirty="0" smtClean="0"/>
              <a:t>Online Social Networks are a major component of an individual’s social interaction</a:t>
            </a:r>
          </a:p>
          <a:p>
            <a:r>
              <a:rPr lang="en-US" sz="2200" dirty="0" smtClean="0"/>
              <a:t>Extract emotion content of text in online social networks</a:t>
            </a:r>
          </a:p>
          <a:p>
            <a:r>
              <a:rPr lang="en-US" sz="2200" dirty="0" smtClean="0"/>
              <a:t>Goal– Ascertain if the text is an expression of the writer’s emotions or not</a:t>
            </a:r>
          </a:p>
          <a:p>
            <a:r>
              <a:rPr lang="en-US" sz="2200" dirty="0" smtClean="0"/>
              <a:t>Text Mining techniques are performed on comments retrieved from a social network</a:t>
            </a:r>
          </a:p>
          <a:p>
            <a:endParaRPr lang="en-US" dirty="0"/>
          </a:p>
        </p:txBody>
      </p:sp>
      <p:sp>
        <p:nvSpPr>
          <p:cNvPr id="3" name="Title 2"/>
          <p:cNvSpPr>
            <a:spLocks noGrp="1"/>
          </p:cNvSpPr>
          <p:nvPr>
            <p:ph type="title"/>
          </p:nvPr>
        </p:nvSpPr>
        <p:spPr/>
        <p:txBody>
          <a:bodyPr/>
          <a:lstStyle/>
          <a:p>
            <a:r>
              <a:rPr lang="en-US" dirty="0" smtClean="0"/>
              <a:t>Introduction</a:t>
            </a:r>
            <a:endParaRPr lang="en-US" dirty="0"/>
          </a:p>
        </p:txBody>
      </p:sp>
      <p:pic>
        <p:nvPicPr>
          <p:cNvPr id="4" name="Picture 3" descr="social-network-list-300x238.jpg"/>
          <p:cNvPicPr>
            <a:picLocks noChangeAspect="1"/>
          </p:cNvPicPr>
          <p:nvPr/>
        </p:nvPicPr>
        <p:blipFill>
          <a:blip r:embed="rId3" cstate="print"/>
          <a:stretch>
            <a:fillRect/>
          </a:stretch>
        </p:blipFill>
        <p:spPr>
          <a:xfrm>
            <a:off x="5867400" y="1447800"/>
            <a:ext cx="2857500" cy="3352800"/>
          </a:xfrm>
          <a:prstGeom prst="rect">
            <a:avLst/>
          </a:prstGeom>
        </p:spPr>
      </p:pic>
      <p:sp>
        <p:nvSpPr>
          <p:cNvPr id="5" name="TextBox 4"/>
          <p:cNvSpPr txBox="1"/>
          <p:nvPr/>
        </p:nvSpPr>
        <p:spPr>
          <a:xfrm>
            <a:off x="7162800" y="6324600"/>
            <a:ext cx="1676400" cy="369332"/>
          </a:xfrm>
          <a:prstGeom prst="rect">
            <a:avLst/>
          </a:prstGeom>
          <a:noFill/>
        </p:spPr>
        <p:txBody>
          <a:bodyPr wrap="square" rtlCol="0">
            <a:spAutoFit/>
          </a:bodyPr>
          <a:lstStyle/>
          <a:p>
            <a:r>
              <a:rPr lang="en-US" dirty="0" smtClean="0">
                <a:solidFill>
                  <a:prstClr val="black"/>
                </a:solidFill>
              </a:rPr>
              <a:t>Time: 25s</a:t>
            </a:r>
            <a:endParaRPr lang="en-US" dirty="0">
              <a:solidFill>
                <a:prstClr val="black"/>
              </a:solidFill>
            </a:endParaRPr>
          </a:p>
        </p:txBody>
      </p:sp>
    </p:spTree>
  </p:cSld>
  <p:clrMapOvr>
    <a:masterClrMapping/>
  </p:clrMapOvr>
  <p:transition advTm="2500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Framework – includes a model for data collection, data base schemas, data processing and data mining steps</a:t>
            </a:r>
          </a:p>
          <a:p>
            <a:r>
              <a:rPr lang="en-US" dirty="0" smtClean="0"/>
              <a:t>Technique adopted – unsupervised learning</a:t>
            </a:r>
          </a:p>
          <a:p>
            <a:r>
              <a:rPr lang="en-US" dirty="0" smtClean="0"/>
              <a:t>Algorithm used – k-means</a:t>
            </a:r>
          </a:p>
          <a:p>
            <a:r>
              <a:rPr lang="en-US" dirty="0" smtClean="0"/>
              <a:t>Case study – Lebanese </a:t>
            </a:r>
            <a:r>
              <a:rPr lang="en-US" dirty="0" err="1" smtClean="0"/>
              <a:t>facebook</a:t>
            </a:r>
            <a:r>
              <a:rPr lang="en-US" dirty="0" smtClean="0"/>
              <a:t> users</a:t>
            </a:r>
            <a:endParaRPr lang="en-US" dirty="0"/>
          </a:p>
        </p:txBody>
      </p:sp>
      <p:sp>
        <p:nvSpPr>
          <p:cNvPr id="3" name="Title 2"/>
          <p:cNvSpPr>
            <a:spLocks noGrp="1"/>
          </p:cNvSpPr>
          <p:nvPr>
            <p:ph type="title"/>
          </p:nvPr>
        </p:nvSpPr>
        <p:spPr/>
        <p:txBody>
          <a:bodyPr/>
          <a:lstStyle/>
          <a:p>
            <a:r>
              <a:rPr lang="en-US" dirty="0" smtClean="0"/>
              <a:t>Introduction </a:t>
            </a:r>
            <a:r>
              <a:rPr lang="en-US" dirty="0" err="1" smtClean="0"/>
              <a:t>contd</a:t>
            </a:r>
            <a:r>
              <a:rPr lang="en-US" dirty="0" smtClean="0"/>
              <a:t>…</a:t>
            </a:r>
            <a:endParaRPr lang="en-US" dirty="0"/>
          </a:p>
        </p:txBody>
      </p:sp>
      <p:sp>
        <p:nvSpPr>
          <p:cNvPr id="4" name="TextBox 3"/>
          <p:cNvSpPr txBox="1"/>
          <p:nvPr/>
        </p:nvSpPr>
        <p:spPr>
          <a:xfrm>
            <a:off x="7162800" y="6324600"/>
            <a:ext cx="1676400" cy="369332"/>
          </a:xfrm>
          <a:prstGeom prst="rect">
            <a:avLst/>
          </a:prstGeom>
          <a:noFill/>
        </p:spPr>
        <p:txBody>
          <a:bodyPr wrap="square" rtlCol="0">
            <a:spAutoFit/>
          </a:bodyPr>
          <a:lstStyle/>
          <a:p>
            <a:r>
              <a:rPr lang="en-US" dirty="0" smtClean="0">
                <a:solidFill>
                  <a:prstClr val="black"/>
                </a:solidFill>
              </a:rPr>
              <a:t>Time: 15s</a:t>
            </a:r>
            <a:endParaRPr 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5029200" cy="4648200"/>
          </a:xfrm>
        </p:spPr>
        <p:txBody>
          <a:bodyPr>
            <a:normAutofit lnSpcReduction="10000"/>
          </a:bodyPr>
          <a:lstStyle/>
          <a:p>
            <a:pPr marL="365760" lvl="1" indent="-256032">
              <a:spcBef>
                <a:spcPts val="400"/>
              </a:spcBef>
              <a:buSzPct val="68000"/>
              <a:buFont typeface="Wingdings 3"/>
              <a:buChar char=""/>
            </a:pPr>
            <a:r>
              <a:rPr lang="fi-FI" dirty="0" smtClean="0"/>
              <a:t>For mining purposes –identify 6 basic emotions</a:t>
            </a:r>
          </a:p>
          <a:p>
            <a:pPr marL="886968" lvl="3" indent="-256032">
              <a:spcBef>
                <a:spcPts val="400"/>
              </a:spcBef>
              <a:buSzPct val="68000"/>
              <a:buFont typeface="Courier New" pitchFamily="49" charset="0"/>
              <a:buChar char="o"/>
            </a:pPr>
            <a:r>
              <a:rPr lang="fi-FI" dirty="0" smtClean="0"/>
              <a:t>Happiness, Sadness, Anger, Fear, Disgust, Surprise</a:t>
            </a:r>
          </a:p>
          <a:p>
            <a:pPr marL="1115568" lvl="4" indent="-256032">
              <a:spcBef>
                <a:spcPts val="400"/>
              </a:spcBef>
              <a:buSzPct val="68000"/>
              <a:buNone/>
            </a:pPr>
            <a:endParaRPr lang="fi-FI" dirty="0" smtClean="0"/>
          </a:p>
          <a:p>
            <a:pPr marL="365760" lvl="1" indent="-256032">
              <a:spcBef>
                <a:spcPts val="400"/>
              </a:spcBef>
              <a:buSzPct val="68000"/>
              <a:buFont typeface="Wingdings 3"/>
              <a:buChar char=""/>
            </a:pPr>
            <a:r>
              <a:rPr lang="fi-FI" dirty="0" smtClean="0"/>
              <a:t>Other approach is to identify emotions at 2 levels</a:t>
            </a:r>
          </a:p>
          <a:p>
            <a:pPr marL="886968" lvl="3" indent="-256032">
              <a:spcBef>
                <a:spcPts val="400"/>
              </a:spcBef>
              <a:buSzPct val="68000"/>
              <a:buFont typeface="Courier New" pitchFamily="49" charset="0"/>
              <a:buChar char="o"/>
            </a:pPr>
            <a:r>
              <a:rPr lang="fi-FI" dirty="0" smtClean="0"/>
              <a:t>Positive feeling, Negative feeling</a:t>
            </a:r>
          </a:p>
          <a:p>
            <a:pPr marL="886968" lvl="3" indent="-256032">
              <a:spcBef>
                <a:spcPts val="400"/>
              </a:spcBef>
              <a:buSzPct val="68000"/>
              <a:buFont typeface="Courier New" pitchFamily="49" charset="0"/>
              <a:buChar char="o"/>
            </a:pPr>
            <a:r>
              <a:rPr lang="fi-FI" dirty="0" smtClean="0"/>
              <a:t>Energy level associated with the emotion</a:t>
            </a:r>
          </a:p>
          <a:p>
            <a:pPr marL="886968" lvl="3" indent="-256032">
              <a:spcBef>
                <a:spcPts val="400"/>
              </a:spcBef>
              <a:buSzPct val="68000"/>
              <a:buNone/>
            </a:pPr>
            <a:endParaRPr lang="fi-FI" dirty="0" smtClean="0"/>
          </a:p>
          <a:p>
            <a:pPr marL="365760" lvl="1" indent="-256032">
              <a:spcBef>
                <a:spcPts val="400"/>
              </a:spcBef>
              <a:buSzPct val="68000"/>
              <a:buFont typeface="Wingdings 3"/>
              <a:buChar char=""/>
            </a:pPr>
            <a:r>
              <a:rPr lang="fi-FI" dirty="0" smtClean="0"/>
              <a:t>Social factors also have a profound effect on one's emotions</a:t>
            </a:r>
          </a:p>
          <a:p>
            <a:pPr marL="365760" lvl="1" indent="-256032">
              <a:spcBef>
                <a:spcPts val="400"/>
              </a:spcBef>
              <a:buSzPct val="68000"/>
              <a:buFont typeface="Wingdings 3"/>
              <a:buChar char=""/>
            </a:pPr>
            <a:endParaRPr lang="fi-FI" dirty="0" smtClean="0"/>
          </a:p>
          <a:p>
            <a:pPr marL="1115568" lvl="4" indent="-256032">
              <a:spcBef>
                <a:spcPts val="400"/>
              </a:spcBef>
              <a:buSzPct val="68000"/>
              <a:buNone/>
            </a:pPr>
            <a:endParaRPr lang="fi-FI" dirty="0" smtClean="0"/>
          </a:p>
          <a:p>
            <a:endParaRPr lang="fi-FI" dirty="0" smtClean="0"/>
          </a:p>
        </p:txBody>
      </p:sp>
      <p:sp>
        <p:nvSpPr>
          <p:cNvPr id="3" name="Title 2"/>
          <p:cNvSpPr>
            <a:spLocks noGrp="1"/>
          </p:cNvSpPr>
          <p:nvPr>
            <p:ph type="title"/>
          </p:nvPr>
        </p:nvSpPr>
        <p:spPr>
          <a:xfrm>
            <a:off x="457200" y="274638"/>
            <a:ext cx="8229600" cy="868362"/>
          </a:xfrm>
        </p:spPr>
        <p:txBody>
          <a:bodyPr/>
          <a:lstStyle/>
          <a:p>
            <a:r>
              <a:rPr lang="en-US" dirty="0" smtClean="0"/>
              <a:t>Emotions</a:t>
            </a:r>
            <a:endParaRPr lang="en-US" dirty="0"/>
          </a:p>
        </p:txBody>
      </p:sp>
      <p:pic>
        <p:nvPicPr>
          <p:cNvPr id="4" name="Picture 3" descr="body-language-face.gif"/>
          <p:cNvPicPr>
            <a:picLocks noChangeAspect="1"/>
          </p:cNvPicPr>
          <p:nvPr/>
        </p:nvPicPr>
        <p:blipFill>
          <a:blip r:embed="rId3" cstate="print"/>
          <a:stretch>
            <a:fillRect/>
          </a:stretch>
        </p:blipFill>
        <p:spPr>
          <a:xfrm>
            <a:off x="5562600" y="1333500"/>
            <a:ext cx="3352800" cy="4000500"/>
          </a:xfrm>
          <a:prstGeom prst="rect">
            <a:avLst/>
          </a:prstGeom>
        </p:spPr>
      </p:pic>
      <p:sp>
        <p:nvSpPr>
          <p:cNvPr id="5" name="TextBox 4"/>
          <p:cNvSpPr txBox="1"/>
          <p:nvPr/>
        </p:nvSpPr>
        <p:spPr>
          <a:xfrm>
            <a:off x="7162800" y="6324600"/>
            <a:ext cx="1676400" cy="369332"/>
          </a:xfrm>
          <a:prstGeom prst="rect">
            <a:avLst/>
          </a:prstGeom>
          <a:noFill/>
        </p:spPr>
        <p:txBody>
          <a:bodyPr wrap="square" rtlCol="0">
            <a:spAutoFit/>
          </a:bodyPr>
          <a:lstStyle/>
          <a:p>
            <a:r>
              <a:rPr lang="en-US" dirty="0" smtClean="0">
                <a:solidFill>
                  <a:prstClr val="black"/>
                </a:solidFill>
              </a:rPr>
              <a:t>Time: 20s</a:t>
            </a:r>
            <a:endParaRPr 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a:xfrm>
            <a:off x="424801" y="40324"/>
            <a:ext cx="8228160" cy="1062832"/>
          </a:xfrm>
        </p:spPr>
        <p:txBody>
          <a:bodyPr lIns="82945" tIns="35202" rIns="82945" bIns="4147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fi-FI" dirty="0" smtClean="0"/>
              <a:t>Emotion Mining</a:t>
            </a:r>
          </a:p>
        </p:txBody>
      </p:sp>
      <p:sp>
        <p:nvSpPr>
          <p:cNvPr id="3075" name="Rectangle 2"/>
          <p:cNvSpPr>
            <a:spLocks noChangeArrowheads="1"/>
          </p:cNvSpPr>
          <p:nvPr/>
        </p:nvSpPr>
        <p:spPr bwMode="auto">
          <a:xfrm>
            <a:off x="3384120" y="1143000"/>
            <a:ext cx="1866240" cy="920429"/>
          </a:xfrm>
          <a:prstGeom prst="rect">
            <a:avLst/>
          </a:prstGeom>
          <a:solidFill>
            <a:schemeClr val="accent2"/>
          </a:solidFill>
          <a:ln w="9525">
            <a:solidFill>
              <a:srgbClr val="000000"/>
            </a:solidFill>
            <a:round/>
            <a:headEnd/>
            <a:tailEnd/>
          </a:ln>
        </p:spPr>
        <p:txBody>
          <a:bodyPr wrap="none" lIns="81639" tIns="55221" rIns="81639" bIns="40820" anchor="ctr"/>
          <a:lstStyle/>
          <a:p>
            <a:pPr algn="ctr">
              <a:tabLst>
                <a:tab pos="656650" algn="l"/>
                <a:tab pos="1313299" algn="l"/>
              </a:tabLst>
            </a:pPr>
            <a:r>
              <a:rPr lang="fi-FI" dirty="0">
                <a:solidFill>
                  <a:srgbClr val="000000"/>
                </a:solidFill>
              </a:rPr>
              <a:t>Emotion Mining</a:t>
            </a:r>
          </a:p>
        </p:txBody>
      </p:sp>
      <p:sp>
        <p:nvSpPr>
          <p:cNvPr id="3076" name="Rectangle 3"/>
          <p:cNvSpPr>
            <a:spLocks noChangeArrowheads="1"/>
          </p:cNvSpPr>
          <p:nvPr/>
        </p:nvSpPr>
        <p:spPr bwMode="auto">
          <a:xfrm>
            <a:off x="895800" y="2419454"/>
            <a:ext cx="2073600" cy="1150537"/>
          </a:xfrm>
          <a:prstGeom prst="rect">
            <a:avLst/>
          </a:prstGeom>
          <a:solidFill>
            <a:schemeClr val="accent3"/>
          </a:solidFill>
          <a:ln w="9525">
            <a:solidFill>
              <a:srgbClr val="000000"/>
            </a:solidFill>
            <a:round/>
            <a:headEnd/>
            <a:tailEnd/>
          </a:ln>
        </p:spPr>
        <p:txBody>
          <a:bodyPr lIns="81639" tIns="55221" rIns="81639" bIns="40820" anchor="ctr"/>
          <a:lstStyle/>
          <a:p>
            <a:pPr algn="ctr">
              <a:tabLst>
                <a:tab pos="656650" algn="l"/>
                <a:tab pos="1313299" algn="l"/>
                <a:tab pos="1969949" algn="l"/>
              </a:tabLst>
            </a:pPr>
            <a:r>
              <a:rPr lang="fi-FI" dirty="0">
                <a:solidFill>
                  <a:srgbClr val="000000"/>
                </a:solidFill>
              </a:rPr>
              <a:t>Valance of the text</a:t>
            </a:r>
          </a:p>
        </p:txBody>
      </p:sp>
      <p:sp>
        <p:nvSpPr>
          <p:cNvPr id="3077" name="Rectangle 4"/>
          <p:cNvSpPr>
            <a:spLocks noChangeArrowheads="1"/>
          </p:cNvSpPr>
          <p:nvPr/>
        </p:nvSpPr>
        <p:spPr bwMode="auto">
          <a:xfrm>
            <a:off x="3352800" y="2362200"/>
            <a:ext cx="2073600" cy="1150537"/>
          </a:xfrm>
          <a:prstGeom prst="rect">
            <a:avLst/>
          </a:prstGeom>
          <a:solidFill>
            <a:schemeClr val="accent3"/>
          </a:solidFill>
          <a:ln w="9525">
            <a:solidFill>
              <a:srgbClr val="000000"/>
            </a:solidFill>
            <a:round/>
            <a:headEnd/>
            <a:tailEnd/>
          </a:ln>
        </p:spPr>
        <p:txBody>
          <a:bodyPr lIns="81639" tIns="55221" rIns="81639" bIns="40820" anchor="ctr"/>
          <a:lstStyle/>
          <a:p>
            <a:pPr algn="ctr">
              <a:tabLst>
                <a:tab pos="656650" algn="l"/>
                <a:tab pos="1313299" algn="l"/>
                <a:tab pos="1969949" algn="l"/>
              </a:tabLst>
            </a:pPr>
            <a:r>
              <a:rPr lang="fi-FI" dirty="0">
                <a:solidFill>
                  <a:srgbClr val="000000"/>
                </a:solidFill>
              </a:rPr>
              <a:t>Is the text subjective</a:t>
            </a:r>
          </a:p>
          <a:p>
            <a:pPr algn="ctr">
              <a:tabLst>
                <a:tab pos="656650" algn="l"/>
                <a:tab pos="1313299" algn="l"/>
                <a:tab pos="1969949" algn="l"/>
              </a:tabLst>
            </a:pPr>
            <a:r>
              <a:rPr lang="fi-FI" dirty="0">
                <a:solidFill>
                  <a:srgbClr val="000000"/>
                </a:solidFill>
              </a:rPr>
              <a:t>o</a:t>
            </a:r>
            <a:r>
              <a:rPr lang="fi-FI" dirty="0" smtClean="0">
                <a:solidFill>
                  <a:srgbClr val="000000"/>
                </a:solidFill>
              </a:rPr>
              <a:t>r </a:t>
            </a:r>
            <a:r>
              <a:rPr lang="fi-FI" dirty="0">
                <a:solidFill>
                  <a:srgbClr val="000000"/>
                </a:solidFill>
              </a:rPr>
              <a:t>factual?</a:t>
            </a:r>
          </a:p>
        </p:txBody>
      </p:sp>
      <p:sp>
        <p:nvSpPr>
          <p:cNvPr id="3078" name="Rectangle 5"/>
          <p:cNvSpPr>
            <a:spLocks noChangeArrowheads="1"/>
          </p:cNvSpPr>
          <p:nvPr/>
        </p:nvSpPr>
        <p:spPr bwMode="auto">
          <a:xfrm>
            <a:off x="6079800" y="2387290"/>
            <a:ext cx="2073600" cy="1150537"/>
          </a:xfrm>
          <a:prstGeom prst="rect">
            <a:avLst/>
          </a:prstGeom>
          <a:solidFill>
            <a:schemeClr val="accent3"/>
          </a:solidFill>
          <a:ln w="9525">
            <a:solidFill>
              <a:srgbClr val="000000"/>
            </a:solidFill>
            <a:round/>
            <a:headEnd/>
            <a:tailEnd/>
          </a:ln>
        </p:spPr>
        <p:txBody>
          <a:bodyPr lIns="81639" tIns="55221" rIns="81639" bIns="40820" anchor="ctr"/>
          <a:lstStyle/>
          <a:p>
            <a:pPr algn="ctr">
              <a:tabLst>
                <a:tab pos="656650" algn="l"/>
                <a:tab pos="1313299" algn="l"/>
                <a:tab pos="1969949" algn="l"/>
              </a:tabLst>
            </a:pPr>
            <a:r>
              <a:rPr lang="fi-FI" dirty="0">
                <a:solidFill>
                  <a:srgbClr val="000000"/>
                </a:solidFill>
              </a:rPr>
              <a:t>Recognition of emotions </a:t>
            </a:r>
          </a:p>
          <a:p>
            <a:pPr algn="ctr">
              <a:tabLst>
                <a:tab pos="656650" algn="l"/>
                <a:tab pos="1313299" algn="l"/>
                <a:tab pos="1969949" algn="l"/>
              </a:tabLst>
            </a:pPr>
            <a:r>
              <a:rPr lang="fi-FI" dirty="0">
                <a:solidFill>
                  <a:srgbClr val="000000"/>
                </a:solidFill>
              </a:rPr>
              <a:t>And its strength or arousal</a:t>
            </a:r>
          </a:p>
        </p:txBody>
      </p:sp>
      <p:sp>
        <p:nvSpPr>
          <p:cNvPr id="3079" name="AutoShape 6"/>
          <p:cNvSpPr>
            <a:spLocks noChangeArrowheads="1"/>
          </p:cNvSpPr>
          <p:nvPr/>
        </p:nvSpPr>
        <p:spPr bwMode="auto">
          <a:xfrm>
            <a:off x="6079800" y="3871126"/>
            <a:ext cx="2073600" cy="2301073"/>
          </a:xfrm>
          <a:prstGeom prst="roundRect">
            <a:avLst>
              <a:gd name="adj" fmla="val 16667"/>
            </a:avLst>
          </a:prstGeom>
          <a:solidFill>
            <a:schemeClr val="bg2"/>
          </a:solidFill>
          <a:ln w="9525">
            <a:solidFill>
              <a:srgbClr val="000000"/>
            </a:solidFill>
            <a:round/>
            <a:headEnd/>
            <a:tailEnd/>
          </a:ln>
        </p:spPr>
        <p:txBody>
          <a:bodyPr lIns="81639" tIns="55221" rIns="81639" bIns="40820" anchor="ctr"/>
          <a:lstStyle/>
          <a:p>
            <a:pPr algn="ctr">
              <a:tabLst>
                <a:tab pos="656650" algn="l"/>
                <a:tab pos="1313299" algn="l"/>
                <a:tab pos="1969949" algn="l"/>
              </a:tabLst>
            </a:pPr>
            <a:r>
              <a:rPr lang="fi-FI" sz="1600" dirty="0" smtClean="0">
                <a:solidFill>
                  <a:srgbClr val="000000"/>
                </a:solidFill>
              </a:rPr>
              <a:t>Classifies </a:t>
            </a:r>
            <a:r>
              <a:rPr lang="fi-FI" sz="1600" dirty="0">
                <a:solidFill>
                  <a:srgbClr val="000000"/>
                </a:solidFill>
              </a:rPr>
              <a:t>text according to strength of emotion and also partitions into subjective or factual</a:t>
            </a:r>
          </a:p>
        </p:txBody>
      </p:sp>
      <p:cxnSp>
        <p:nvCxnSpPr>
          <p:cNvPr id="3080" name="AutoShape 7"/>
          <p:cNvCxnSpPr>
            <a:cxnSpLocks noChangeShapeType="1"/>
            <a:stCxn id="3075" idx="2"/>
            <a:endCxn id="3076" idx="0"/>
          </p:cNvCxnSpPr>
          <p:nvPr/>
        </p:nvCxnSpPr>
        <p:spPr bwMode="auto">
          <a:xfrm flipH="1">
            <a:off x="1932600" y="2063429"/>
            <a:ext cx="2384640" cy="356025"/>
          </a:xfrm>
          <a:prstGeom prst="straightConnector1">
            <a:avLst/>
          </a:prstGeom>
          <a:noFill/>
          <a:ln w="9525">
            <a:solidFill>
              <a:srgbClr val="000000"/>
            </a:solidFill>
            <a:round/>
            <a:headEnd/>
            <a:tailEnd type="triangle" w="med" len="med"/>
          </a:ln>
        </p:spPr>
      </p:cxnSp>
      <p:cxnSp>
        <p:nvCxnSpPr>
          <p:cNvPr id="3081" name="AutoShape 8"/>
          <p:cNvCxnSpPr>
            <a:cxnSpLocks noChangeShapeType="1"/>
            <a:stCxn id="3075" idx="2"/>
            <a:endCxn id="3077" idx="0"/>
          </p:cNvCxnSpPr>
          <p:nvPr/>
        </p:nvCxnSpPr>
        <p:spPr bwMode="auto">
          <a:xfrm>
            <a:off x="4317240" y="2063429"/>
            <a:ext cx="72360" cy="298771"/>
          </a:xfrm>
          <a:prstGeom prst="straightConnector1">
            <a:avLst/>
          </a:prstGeom>
          <a:noFill/>
          <a:ln w="9525">
            <a:solidFill>
              <a:srgbClr val="000000"/>
            </a:solidFill>
            <a:round/>
            <a:headEnd/>
            <a:tailEnd type="triangle" w="med" len="med"/>
          </a:ln>
        </p:spPr>
      </p:cxnSp>
      <p:cxnSp>
        <p:nvCxnSpPr>
          <p:cNvPr id="3082" name="AutoShape 9"/>
          <p:cNvCxnSpPr>
            <a:cxnSpLocks noChangeShapeType="1"/>
            <a:stCxn id="3075" idx="2"/>
            <a:endCxn id="3078" idx="0"/>
          </p:cNvCxnSpPr>
          <p:nvPr/>
        </p:nvCxnSpPr>
        <p:spPr bwMode="auto">
          <a:xfrm>
            <a:off x="4317240" y="2063429"/>
            <a:ext cx="2799360" cy="323861"/>
          </a:xfrm>
          <a:prstGeom prst="straightConnector1">
            <a:avLst/>
          </a:prstGeom>
          <a:noFill/>
          <a:ln w="9525">
            <a:solidFill>
              <a:srgbClr val="000000"/>
            </a:solidFill>
            <a:round/>
            <a:headEnd/>
            <a:tailEnd type="triangle" w="med" len="med"/>
          </a:ln>
        </p:spPr>
      </p:cxnSp>
      <p:cxnSp>
        <p:nvCxnSpPr>
          <p:cNvPr id="3083" name="AutoShape 10"/>
          <p:cNvCxnSpPr>
            <a:cxnSpLocks noChangeShapeType="1"/>
            <a:stCxn id="3078" idx="3"/>
          </p:cNvCxnSpPr>
          <p:nvPr/>
        </p:nvCxnSpPr>
        <p:spPr bwMode="auto">
          <a:xfrm flipH="1">
            <a:off x="7116600" y="2962559"/>
            <a:ext cx="1036800" cy="876404"/>
          </a:xfrm>
          <a:prstGeom prst="curvedConnector3">
            <a:avLst>
              <a:gd name="adj1" fmla="val -22049"/>
            </a:avLst>
          </a:prstGeom>
          <a:noFill/>
          <a:ln w="9525">
            <a:solidFill>
              <a:srgbClr val="000000"/>
            </a:solidFill>
            <a:round/>
            <a:headEnd/>
            <a:tailEnd type="triangle" w="med" len="med"/>
          </a:ln>
        </p:spPr>
      </p:cxnSp>
      <p:sp>
        <p:nvSpPr>
          <p:cNvPr id="12" name="TextBox 11"/>
          <p:cNvSpPr txBox="1"/>
          <p:nvPr/>
        </p:nvSpPr>
        <p:spPr>
          <a:xfrm>
            <a:off x="7162800" y="6324600"/>
            <a:ext cx="1676400" cy="369332"/>
          </a:xfrm>
          <a:prstGeom prst="rect">
            <a:avLst/>
          </a:prstGeom>
          <a:noFill/>
        </p:spPr>
        <p:txBody>
          <a:bodyPr wrap="square" rtlCol="0">
            <a:spAutoFit/>
          </a:bodyPr>
          <a:lstStyle/>
          <a:p>
            <a:r>
              <a:rPr lang="en-US" dirty="0" smtClean="0">
                <a:solidFill>
                  <a:prstClr val="black"/>
                </a:solidFill>
              </a:rPr>
              <a:t>Time: 25s</a:t>
            </a:r>
            <a:endParaRPr lang="en-US" dirty="0">
              <a:solidFill>
                <a:prstClr val="black"/>
              </a:solidFill>
            </a:endParaRPr>
          </a:p>
        </p:txBody>
      </p:sp>
    </p:spTree>
  </p:cSld>
  <p:clrMapOvr>
    <a:masterClrMapping/>
  </p:clrMapOvr>
  <p:transition spd="med" advTm="2500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a:xfrm>
            <a:off x="424801" y="312961"/>
            <a:ext cx="8228160" cy="1134839"/>
          </a:xfrm>
        </p:spPr>
        <p:txBody>
          <a:bodyPr lIns="82945" tIns="35202" rIns="82945" bIns="41473">
            <a:normAutofit fontScale="90000"/>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fi-FI" dirty="0" smtClean="0"/>
              <a:t>Techniques to automate Emotion Mining</a:t>
            </a:r>
          </a:p>
        </p:txBody>
      </p:sp>
      <p:sp>
        <p:nvSpPr>
          <p:cNvPr id="4099" name="Rectangle 3"/>
          <p:cNvSpPr>
            <a:spLocks noChangeArrowheads="1"/>
          </p:cNvSpPr>
          <p:nvPr/>
        </p:nvSpPr>
        <p:spPr bwMode="auto">
          <a:xfrm>
            <a:off x="3600000" y="1602729"/>
            <a:ext cx="1866240" cy="829527"/>
          </a:xfrm>
          <a:prstGeom prst="rect">
            <a:avLst/>
          </a:prstGeom>
          <a:solidFill>
            <a:srgbClr val="009900"/>
          </a:solidFill>
          <a:ln w="9525">
            <a:solidFill>
              <a:srgbClr val="000000"/>
            </a:solidFill>
            <a:round/>
            <a:headEnd/>
            <a:tailEnd/>
          </a:ln>
        </p:spPr>
        <p:txBody>
          <a:bodyPr lIns="81639" tIns="55221" rIns="81639" bIns="40820" anchor="ctr"/>
          <a:lstStyle/>
          <a:p>
            <a:pPr algn="ctr">
              <a:tabLst>
                <a:tab pos="656650" algn="l"/>
                <a:tab pos="1313299" algn="l"/>
              </a:tabLst>
            </a:pPr>
            <a:r>
              <a:rPr lang="fi-FI" sz="1400" dirty="0">
                <a:solidFill>
                  <a:srgbClr val="000000"/>
                </a:solidFill>
              </a:rPr>
              <a:t>Techniques to automate Emotion Mining</a:t>
            </a:r>
          </a:p>
        </p:txBody>
      </p:sp>
      <p:sp>
        <p:nvSpPr>
          <p:cNvPr id="4100" name="AutoShape 4"/>
          <p:cNvSpPr>
            <a:spLocks noChangeArrowheads="1"/>
          </p:cNvSpPr>
          <p:nvPr/>
        </p:nvSpPr>
        <p:spPr bwMode="auto">
          <a:xfrm>
            <a:off x="228600" y="2887855"/>
            <a:ext cx="2073600" cy="2903345"/>
          </a:xfrm>
          <a:prstGeom prst="roundRect">
            <a:avLst>
              <a:gd name="adj" fmla="val 16667"/>
            </a:avLst>
          </a:prstGeom>
          <a:solidFill>
            <a:srgbClr val="99CCFF"/>
          </a:solidFill>
          <a:ln w="9525">
            <a:solidFill>
              <a:srgbClr val="000000"/>
            </a:solidFill>
            <a:round/>
            <a:headEnd/>
            <a:tailEnd/>
          </a:ln>
        </p:spPr>
        <p:txBody>
          <a:bodyPr lIns="81639" tIns="55221" rIns="81639" bIns="40820" anchor="ctr"/>
          <a:lstStyle/>
          <a:p>
            <a:pPr algn="ctr">
              <a:tabLst>
                <a:tab pos="656650" algn="l"/>
                <a:tab pos="1313299" algn="l"/>
                <a:tab pos="1969949" algn="l"/>
              </a:tabLst>
            </a:pPr>
            <a:r>
              <a:rPr lang="fi-FI" sz="1400" u="sng" dirty="0">
                <a:solidFill>
                  <a:srgbClr val="000000"/>
                </a:solidFill>
              </a:rPr>
              <a:t>Keyword Spotting</a:t>
            </a:r>
            <a:r>
              <a:rPr lang="fi-FI" sz="1400" dirty="0">
                <a:solidFill>
                  <a:srgbClr val="000000"/>
                </a:solidFill>
              </a:rPr>
              <a:t>:</a:t>
            </a:r>
          </a:p>
          <a:p>
            <a:pPr algn="ctr">
              <a:buSzPct val="45000"/>
              <a:buFont typeface="Symbol" charset="2"/>
              <a:buChar char=""/>
              <a:tabLst>
                <a:tab pos="656650" algn="l"/>
                <a:tab pos="1313299" algn="l"/>
                <a:tab pos="1969949" algn="l"/>
              </a:tabLst>
            </a:pPr>
            <a:r>
              <a:rPr lang="fi-FI" sz="1400" dirty="0">
                <a:solidFill>
                  <a:srgbClr val="000000"/>
                </a:solidFill>
              </a:rPr>
              <a:t>  Lexicon grouping words – emotional connotation</a:t>
            </a:r>
          </a:p>
          <a:p>
            <a:pPr algn="ctr">
              <a:buSzPct val="45000"/>
              <a:buFont typeface="Symbol" charset="2"/>
              <a:buChar char=""/>
              <a:tabLst>
                <a:tab pos="656650" algn="l"/>
                <a:tab pos="1313299" algn="l"/>
                <a:tab pos="1969949" algn="l"/>
              </a:tabLst>
            </a:pPr>
            <a:r>
              <a:rPr lang="fi-FI" sz="1400" dirty="0">
                <a:solidFill>
                  <a:srgbClr val="000000"/>
                </a:solidFill>
              </a:rPr>
              <a:t> Words are unambiguous</a:t>
            </a:r>
          </a:p>
          <a:p>
            <a:pPr algn="ctr">
              <a:buSzPct val="45000"/>
              <a:buFont typeface="Symbol" charset="2"/>
              <a:buChar char=""/>
              <a:tabLst>
                <a:tab pos="656650" algn="l"/>
                <a:tab pos="1313299" algn="l"/>
                <a:tab pos="1969949" algn="l"/>
              </a:tabLst>
            </a:pPr>
            <a:r>
              <a:rPr lang="fi-FI" sz="1400" dirty="0">
                <a:solidFill>
                  <a:srgbClr val="000000"/>
                </a:solidFill>
              </a:rPr>
              <a:t> Simple and economical</a:t>
            </a:r>
          </a:p>
        </p:txBody>
      </p:sp>
      <p:sp>
        <p:nvSpPr>
          <p:cNvPr id="4101" name="AutoShape 5"/>
          <p:cNvSpPr>
            <a:spLocks noChangeArrowheads="1"/>
          </p:cNvSpPr>
          <p:nvPr/>
        </p:nvSpPr>
        <p:spPr bwMode="auto">
          <a:xfrm>
            <a:off x="2432160" y="2847019"/>
            <a:ext cx="2073600" cy="2903345"/>
          </a:xfrm>
          <a:prstGeom prst="roundRect">
            <a:avLst>
              <a:gd name="adj" fmla="val 16667"/>
            </a:avLst>
          </a:prstGeom>
          <a:solidFill>
            <a:srgbClr val="FFFF99"/>
          </a:solidFill>
          <a:ln w="9525">
            <a:solidFill>
              <a:srgbClr val="000000"/>
            </a:solidFill>
            <a:round/>
            <a:headEnd/>
            <a:tailEnd/>
          </a:ln>
        </p:spPr>
        <p:txBody>
          <a:bodyPr lIns="81639" tIns="55221" rIns="81639" bIns="40820" anchor="ctr"/>
          <a:lstStyle/>
          <a:p>
            <a:pPr algn="ctr">
              <a:tabLst>
                <a:tab pos="656650" algn="l"/>
                <a:tab pos="1313299" algn="l"/>
                <a:tab pos="1969949" algn="l"/>
              </a:tabLst>
            </a:pPr>
            <a:r>
              <a:rPr lang="fi-FI" sz="1400" u="sng" dirty="0">
                <a:solidFill>
                  <a:srgbClr val="000000"/>
                </a:solidFill>
              </a:rPr>
              <a:t>Lexical affinity measures</a:t>
            </a:r>
            <a:r>
              <a:rPr lang="fi-FI" sz="1400" dirty="0">
                <a:solidFill>
                  <a:srgbClr val="000000"/>
                </a:solidFill>
              </a:rPr>
              <a:t>:</a:t>
            </a:r>
          </a:p>
          <a:p>
            <a:pPr algn="ctr">
              <a:buSzPct val="45000"/>
              <a:buFont typeface="Symbol" charset="2"/>
              <a:buChar char=""/>
              <a:tabLst>
                <a:tab pos="656650" algn="l"/>
                <a:tab pos="1313299" algn="l"/>
                <a:tab pos="1969949" algn="l"/>
              </a:tabLst>
            </a:pPr>
            <a:r>
              <a:rPr lang="fi-FI" sz="1400" dirty="0">
                <a:solidFill>
                  <a:srgbClr val="000000"/>
                </a:solidFill>
              </a:rPr>
              <a:t> A probabilistic affinity is attached to each word for a certain emotion</a:t>
            </a:r>
          </a:p>
          <a:p>
            <a:pPr algn="ctr">
              <a:buSzPct val="45000"/>
              <a:buFont typeface="Symbol" charset="2"/>
              <a:buChar char=""/>
              <a:tabLst>
                <a:tab pos="656650" algn="l"/>
                <a:tab pos="1313299" algn="l"/>
                <a:tab pos="1969949" algn="l"/>
              </a:tabLst>
            </a:pPr>
            <a:r>
              <a:rPr lang="fi-FI" sz="1400" dirty="0">
                <a:solidFill>
                  <a:srgbClr val="000000"/>
                </a:solidFill>
              </a:rPr>
              <a:t> Performs poorly when facing intricate sentences</a:t>
            </a:r>
          </a:p>
        </p:txBody>
      </p:sp>
      <p:sp>
        <p:nvSpPr>
          <p:cNvPr id="4102" name="AutoShape 6"/>
          <p:cNvSpPr>
            <a:spLocks noChangeArrowheads="1"/>
          </p:cNvSpPr>
          <p:nvPr/>
        </p:nvSpPr>
        <p:spPr bwMode="auto">
          <a:xfrm>
            <a:off x="4669920" y="2847019"/>
            <a:ext cx="2073600" cy="2903345"/>
          </a:xfrm>
          <a:prstGeom prst="roundRect">
            <a:avLst>
              <a:gd name="adj" fmla="val 16667"/>
            </a:avLst>
          </a:prstGeom>
          <a:solidFill>
            <a:srgbClr val="996633"/>
          </a:solidFill>
          <a:ln w="9525">
            <a:solidFill>
              <a:srgbClr val="000000"/>
            </a:solidFill>
            <a:round/>
            <a:headEnd/>
            <a:tailEnd/>
          </a:ln>
        </p:spPr>
        <p:txBody>
          <a:bodyPr lIns="81639" tIns="55221" rIns="81639" bIns="40820" anchor="ctr"/>
          <a:lstStyle/>
          <a:p>
            <a:pPr algn="ctr">
              <a:tabLst>
                <a:tab pos="656650" algn="l"/>
                <a:tab pos="1313299" algn="l"/>
                <a:tab pos="1969949" algn="l"/>
              </a:tabLst>
            </a:pPr>
            <a:r>
              <a:rPr lang="fi-FI" sz="1400" u="sng" dirty="0">
                <a:solidFill>
                  <a:srgbClr val="FFFFFF"/>
                </a:solidFill>
              </a:rPr>
              <a:t>Statistical Natural Language Processing Technique:</a:t>
            </a:r>
          </a:p>
          <a:p>
            <a:pPr algn="ctr">
              <a:buSzPct val="45000"/>
              <a:buFont typeface="Symbol" charset="2"/>
              <a:buChar char=""/>
              <a:tabLst>
                <a:tab pos="656650" algn="l"/>
                <a:tab pos="1313299" algn="l"/>
                <a:tab pos="1969949" algn="l"/>
              </a:tabLst>
            </a:pPr>
            <a:r>
              <a:rPr lang="fi-FI" sz="1400" dirty="0">
                <a:solidFill>
                  <a:srgbClr val="FFFFFF"/>
                </a:solidFill>
              </a:rPr>
              <a:t> Employ machine learning algorithms to learn words' lexical affinity</a:t>
            </a:r>
          </a:p>
        </p:txBody>
      </p:sp>
      <p:sp>
        <p:nvSpPr>
          <p:cNvPr id="4103" name="AutoShape 7"/>
          <p:cNvSpPr>
            <a:spLocks noChangeArrowheads="1"/>
          </p:cNvSpPr>
          <p:nvPr/>
        </p:nvSpPr>
        <p:spPr bwMode="auto">
          <a:xfrm>
            <a:off x="6896160" y="2847019"/>
            <a:ext cx="2073600" cy="2903345"/>
          </a:xfrm>
          <a:prstGeom prst="roundRect">
            <a:avLst>
              <a:gd name="adj" fmla="val 16667"/>
            </a:avLst>
          </a:prstGeom>
          <a:solidFill>
            <a:srgbClr val="FFCCFF"/>
          </a:solidFill>
          <a:ln w="9525">
            <a:solidFill>
              <a:srgbClr val="000000"/>
            </a:solidFill>
            <a:round/>
            <a:headEnd/>
            <a:tailEnd/>
          </a:ln>
        </p:spPr>
        <p:txBody>
          <a:bodyPr lIns="81639" tIns="55221" rIns="81639" bIns="40820" anchor="ctr"/>
          <a:lstStyle/>
          <a:p>
            <a:pPr algn="ctr">
              <a:tabLst>
                <a:tab pos="656650" algn="l"/>
                <a:tab pos="1313299" algn="l"/>
                <a:tab pos="1969949" algn="l"/>
              </a:tabLst>
            </a:pPr>
            <a:r>
              <a:rPr lang="fi-FI" sz="1400" u="sng" dirty="0">
                <a:solidFill>
                  <a:srgbClr val="000000"/>
                </a:solidFill>
              </a:rPr>
              <a:t>Hand Crafted Models</a:t>
            </a:r>
          </a:p>
          <a:p>
            <a:pPr algn="ctr">
              <a:buSzPct val="45000"/>
              <a:buFont typeface="Symbol" charset="2"/>
              <a:buChar char=""/>
              <a:tabLst>
                <a:tab pos="656650" algn="l"/>
                <a:tab pos="1313299" algn="l"/>
                <a:tab pos="1969949" algn="l"/>
              </a:tabLst>
            </a:pPr>
            <a:r>
              <a:rPr lang="fi-FI" sz="1400" dirty="0">
                <a:solidFill>
                  <a:srgbClr val="000000"/>
                </a:solidFill>
              </a:rPr>
              <a:t> Complex sytems and findings are difficult to genaralize</a:t>
            </a:r>
          </a:p>
        </p:txBody>
      </p:sp>
      <p:cxnSp>
        <p:nvCxnSpPr>
          <p:cNvPr id="4104" name="AutoShape 8"/>
          <p:cNvCxnSpPr>
            <a:cxnSpLocks noChangeShapeType="1"/>
            <a:stCxn id="4099" idx="1"/>
            <a:endCxn id="4100" idx="0"/>
          </p:cNvCxnSpPr>
          <p:nvPr/>
        </p:nvCxnSpPr>
        <p:spPr bwMode="auto">
          <a:xfrm rot="10800000" flipV="1">
            <a:off x="1265400" y="2017493"/>
            <a:ext cx="2334600" cy="870362"/>
          </a:xfrm>
          <a:prstGeom prst="curvedConnector2">
            <a:avLst/>
          </a:prstGeom>
          <a:noFill/>
          <a:ln w="9525">
            <a:solidFill>
              <a:srgbClr val="000000"/>
            </a:solidFill>
            <a:round/>
            <a:headEnd/>
            <a:tailEnd type="triangle" w="med" len="med"/>
          </a:ln>
        </p:spPr>
      </p:cxnSp>
      <p:cxnSp>
        <p:nvCxnSpPr>
          <p:cNvPr id="4105" name="AutoShape 9"/>
          <p:cNvCxnSpPr>
            <a:cxnSpLocks noChangeShapeType="1"/>
            <a:stCxn id="4099" idx="3"/>
            <a:endCxn id="4103" idx="0"/>
          </p:cNvCxnSpPr>
          <p:nvPr/>
        </p:nvCxnSpPr>
        <p:spPr bwMode="auto">
          <a:xfrm>
            <a:off x="5466240" y="2017493"/>
            <a:ext cx="2466720" cy="829526"/>
          </a:xfrm>
          <a:prstGeom prst="curvedConnector2">
            <a:avLst/>
          </a:prstGeom>
          <a:noFill/>
          <a:ln w="9525">
            <a:solidFill>
              <a:srgbClr val="000000"/>
            </a:solidFill>
            <a:round/>
            <a:headEnd/>
            <a:tailEnd type="triangle" w="med" len="med"/>
          </a:ln>
        </p:spPr>
      </p:cxnSp>
      <p:cxnSp>
        <p:nvCxnSpPr>
          <p:cNvPr id="4106" name="AutoShape 10"/>
          <p:cNvCxnSpPr>
            <a:cxnSpLocks noChangeShapeType="1"/>
            <a:stCxn id="4099" idx="2"/>
            <a:endCxn id="4102" idx="0"/>
          </p:cNvCxnSpPr>
          <p:nvPr/>
        </p:nvCxnSpPr>
        <p:spPr bwMode="auto">
          <a:xfrm rot="16200000" flipH="1">
            <a:off x="4912539" y="2052837"/>
            <a:ext cx="414763" cy="1173600"/>
          </a:xfrm>
          <a:prstGeom prst="curvedConnector3">
            <a:avLst>
              <a:gd name="adj1" fmla="val 50000"/>
            </a:avLst>
          </a:prstGeom>
          <a:noFill/>
          <a:ln w="9525">
            <a:solidFill>
              <a:srgbClr val="000000"/>
            </a:solidFill>
            <a:round/>
            <a:headEnd/>
            <a:tailEnd type="triangle" w="med" len="med"/>
          </a:ln>
        </p:spPr>
      </p:cxnSp>
      <p:cxnSp>
        <p:nvCxnSpPr>
          <p:cNvPr id="4107" name="AutoShape 11"/>
          <p:cNvCxnSpPr>
            <a:cxnSpLocks noChangeShapeType="1"/>
            <a:stCxn id="4099" idx="2"/>
            <a:endCxn id="4101" idx="0"/>
          </p:cNvCxnSpPr>
          <p:nvPr/>
        </p:nvCxnSpPr>
        <p:spPr bwMode="auto">
          <a:xfrm rot="5400000">
            <a:off x="3793659" y="2107557"/>
            <a:ext cx="414763" cy="1064160"/>
          </a:xfrm>
          <a:prstGeom prst="curvedConnector3">
            <a:avLst>
              <a:gd name="adj1" fmla="val 50000"/>
            </a:avLst>
          </a:prstGeom>
          <a:noFill/>
          <a:ln w="9525">
            <a:solidFill>
              <a:srgbClr val="000000"/>
            </a:solidFill>
            <a:round/>
            <a:headEnd/>
            <a:tailEnd type="triangle" w="med" len="med"/>
          </a:ln>
        </p:spPr>
      </p:cxnSp>
      <p:sp>
        <p:nvSpPr>
          <p:cNvPr id="12" name="TextBox 11"/>
          <p:cNvSpPr txBox="1"/>
          <p:nvPr/>
        </p:nvSpPr>
        <p:spPr>
          <a:xfrm>
            <a:off x="7162800" y="6324600"/>
            <a:ext cx="1676400" cy="369332"/>
          </a:xfrm>
          <a:prstGeom prst="rect">
            <a:avLst/>
          </a:prstGeom>
          <a:noFill/>
        </p:spPr>
        <p:txBody>
          <a:bodyPr wrap="square" rtlCol="0">
            <a:spAutoFit/>
          </a:bodyPr>
          <a:lstStyle/>
          <a:p>
            <a:r>
              <a:rPr lang="en-US" dirty="0" smtClean="0">
                <a:solidFill>
                  <a:prstClr val="black"/>
                </a:solidFill>
              </a:rPr>
              <a:t>Time: 30s</a:t>
            </a:r>
            <a:endParaRPr lang="en-US" dirty="0">
              <a:solidFill>
                <a:prstClr val="black"/>
              </a:solidFill>
            </a:endParaRPr>
          </a:p>
        </p:txBody>
      </p:sp>
    </p:spTree>
  </p:cSld>
  <p:clrMapOvr>
    <a:masterClrMapping/>
  </p:clrMapOvr>
  <p:transition spd="med" advTm="3000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rtlCol="0">
            <a:normAutofit fontScale="90000"/>
          </a:bodyPr>
          <a:lstStyle/>
          <a:p>
            <a:pPr eaLnBrk="1" fontAlgn="auto" hangingPunct="1">
              <a:spcAft>
                <a:spcPts val="0"/>
              </a:spcAft>
              <a:defRPr/>
            </a:pPr>
            <a:r>
              <a:rPr lang="en-US" dirty="0" smtClean="0"/>
              <a:t>Example of a </a:t>
            </a:r>
            <a:r>
              <a:rPr lang="en-US" sz="4000" dirty="0" smtClean="0"/>
              <a:t>Visual</a:t>
            </a:r>
            <a:r>
              <a:rPr lang="en-US" dirty="0" smtClean="0"/>
              <a:t> approach</a:t>
            </a:r>
            <a:br>
              <a:rPr lang="en-US" dirty="0" smtClean="0"/>
            </a:br>
            <a:r>
              <a:rPr lang="en-US" dirty="0" smtClean="0"/>
              <a:t>(</a:t>
            </a:r>
            <a:r>
              <a:rPr lang="en-US" dirty="0" err="1" smtClean="0"/>
              <a:t>Ziemkiewicz</a:t>
            </a:r>
            <a:r>
              <a:rPr lang="en-US" dirty="0" smtClean="0"/>
              <a:t>)</a:t>
            </a:r>
          </a:p>
        </p:txBody>
      </p:sp>
      <p:pic>
        <p:nvPicPr>
          <p:cNvPr id="717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54325" y="1600200"/>
            <a:ext cx="3435350" cy="4525963"/>
          </a:xfrm>
          <a:noFill/>
        </p:spPr>
      </p:pic>
      <p:sp>
        <p:nvSpPr>
          <p:cNvPr id="7172" name="TextBox 4"/>
          <p:cNvSpPr txBox="1">
            <a:spLocks noChangeArrowheads="1"/>
          </p:cNvSpPr>
          <p:nvPr/>
        </p:nvSpPr>
        <p:spPr bwMode="auto">
          <a:xfrm>
            <a:off x="1295400" y="6096000"/>
            <a:ext cx="632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smtClean="0">
                <a:solidFill>
                  <a:prstClr val="black"/>
                </a:solidFill>
                <a:latin typeface="Calibri" pitchFamily="34" charset="0"/>
              </a:rPr>
              <a:t>Visual analysis of correlations across data dimensions</a:t>
            </a:r>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3953E2C-2A81-498E-93E6-81AF16546900}" type="slidenum">
              <a:rPr lang="en-US">
                <a:solidFill>
                  <a:srgbClr val="898989"/>
                </a:solidFill>
                <a:latin typeface="Calibri" pitchFamily="34" charset="0"/>
              </a:rPr>
              <a:pPr eaLnBrk="1" hangingPunct="1"/>
              <a:t>7</a:t>
            </a:fld>
            <a:endParaRPr lang="en-US">
              <a:solidFill>
                <a:srgbClr val="898989"/>
              </a:solidFill>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2000"/>
    </mc:Choice>
    <mc:Fallback xmlns="">
      <p:transition spd="slow" advTm="3200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Texts in online social networks have specificity</a:t>
            </a:r>
          </a:p>
          <a:p>
            <a:r>
              <a:rPr lang="en-US" dirty="0" smtClean="0"/>
              <a:t>Users use an informal and less structured language</a:t>
            </a:r>
          </a:p>
          <a:p>
            <a:r>
              <a:rPr lang="en-US" dirty="0" smtClean="0"/>
              <a:t>Some features of online language</a:t>
            </a:r>
          </a:p>
          <a:p>
            <a:pPr lvl="1"/>
            <a:r>
              <a:rPr lang="fi-FI" dirty="0" smtClean="0"/>
              <a:t>Intentional misspelling (helloooooo)</a:t>
            </a:r>
          </a:p>
          <a:p>
            <a:pPr lvl="1"/>
            <a:r>
              <a:rPr lang="fi-FI" dirty="0" smtClean="0"/>
              <a:t>Interjections (hmmm' indicates thinking)</a:t>
            </a:r>
          </a:p>
          <a:p>
            <a:pPr lvl="1"/>
            <a:r>
              <a:rPr lang="fi-FI" dirty="0" smtClean="0"/>
              <a:t>Gramatical markers (use of upper-case letters)</a:t>
            </a:r>
          </a:p>
          <a:p>
            <a:pPr lvl="1"/>
            <a:r>
              <a:rPr lang="fi-FI" dirty="0" smtClean="0"/>
              <a:t>Social acronyms (brb)</a:t>
            </a:r>
          </a:p>
          <a:p>
            <a:pPr lvl="1"/>
            <a:r>
              <a:rPr lang="fi-FI" dirty="0" smtClean="0"/>
              <a:t>Emoticons ( :) indicates joy)</a:t>
            </a:r>
          </a:p>
          <a:p>
            <a:pPr lvl="1"/>
            <a:endParaRPr lang="en-US" dirty="0"/>
          </a:p>
        </p:txBody>
      </p:sp>
      <p:sp>
        <p:nvSpPr>
          <p:cNvPr id="3" name="Title 2"/>
          <p:cNvSpPr>
            <a:spLocks noGrp="1"/>
          </p:cNvSpPr>
          <p:nvPr>
            <p:ph type="title"/>
          </p:nvPr>
        </p:nvSpPr>
        <p:spPr/>
        <p:txBody>
          <a:bodyPr>
            <a:normAutofit fontScale="90000"/>
          </a:bodyPr>
          <a:lstStyle/>
          <a:p>
            <a:r>
              <a:rPr lang="en-US" dirty="0" smtClean="0"/>
              <a:t>Languages in online social networks</a:t>
            </a:r>
            <a:endParaRPr lang="en-US" dirty="0"/>
          </a:p>
        </p:txBody>
      </p:sp>
      <p:sp>
        <p:nvSpPr>
          <p:cNvPr id="4" name="TextBox 3"/>
          <p:cNvSpPr txBox="1"/>
          <p:nvPr/>
        </p:nvSpPr>
        <p:spPr>
          <a:xfrm>
            <a:off x="7162800" y="6324600"/>
            <a:ext cx="1676400" cy="369332"/>
          </a:xfrm>
          <a:prstGeom prst="rect">
            <a:avLst/>
          </a:prstGeom>
          <a:noFill/>
        </p:spPr>
        <p:txBody>
          <a:bodyPr wrap="square" rtlCol="0">
            <a:spAutoFit/>
          </a:bodyPr>
          <a:lstStyle/>
          <a:p>
            <a:r>
              <a:rPr lang="en-US" dirty="0" smtClean="0">
                <a:solidFill>
                  <a:prstClr val="black"/>
                </a:solidFill>
              </a:rPr>
              <a:t>Time: 20s</a:t>
            </a:r>
            <a:endParaRPr 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3581400" cy="4525963"/>
          </a:xfrm>
        </p:spPr>
        <p:txBody>
          <a:bodyPr/>
          <a:lstStyle/>
          <a:p>
            <a:r>
              <a:rPr lang="en-US" dirty="0" smtClean="0"/>
              <a:t>Step 1: Data Collection</a:t>
            </a:r>
          </a:p>
          <a:p>
            <a:pPr lvl="1"/>
            <a:r>
              <a:rPr lang="en-US" sz="2000" dirty="0" smtClean="0"/>
              <a:t>Gather information from social networking sites</a:t>
            </a:r>
          </a:p>
          <a:p>
            <a:pPr lvl="1"/>
            <a:r>
              <a:rPr lang="en-US" sz="2000" dirty="0" smtClean="0"/>
              <a:t>Store it in an organized manner</a:t>
            </a:r>
            <a:endParaRPr lang="en-US" sz="2000" dirty="0"/>
          </a:p>
        </p:txBody>
      </p:sp>
      <p:sp>
        <p:nvSpPr>
          <p:cNvPr id="3" name="Title 2"/>
          <p:cNvSpPr>
            <a:spLocks noGrp="1"/>
          </p:cNvSpPr>
          <p:nvPr>
            <p:ph type="title"/>
          </p:nvPr>
        </p:nvSpPr>
        <p:spPr/>
        <p:txBody>
          <a:bodyPr/>
          <a:lstStyle/>
          <a:p>
            <a:r>
              <a:rPr lang="en-US" dirty="0" smtClean="0"/>
              <a:t>Proposed Framework</a:t>
            </a:r>
            <a:endParaRPr lang="en-US" dirty="0"/>
          </a:p>
        </p:txBody>
      </p:sp>
      <p:pic>
        <p:nvPicPr>
          <p:cNvPr id="4" name="Content Placeholder 3" descr="C:\Users\ananth\Desktop\Pictur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1481138"/>
            <a:ext cx="4612965" cy="45259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562600" y="4724400"/>
            <a:ext cx="3352800" cy="1371600"/>
          </a:xfrm>
          <a:prstGeom prst="rect">
            <a:avLst/>
          </a:prstGeom>
          <a:noFill/>
          <a:ln w="38100">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7162800" y="6324600"/>
            <a:ext cx="1676400" cy="369332"/>
          </a:xfrm>
          <a:prstGeom prst="rect">
            <a:avLst/>
          </a:prstGeom>
          <a:noFill/>
        </p:spPr>
        <p:txBody>
          <a:bodyPr wrap="square" rtlCol="0">
            <a:spAutoFit/>
          </a:bodyPr>
          <a:lstStyle/>
          <a:p>
            <a:r>
              <a:rPr lang="en-US" dirty="0" smtClean="0">
                <a:solidFill>
                  <a:prstClr val="black"/>
                </a:solidFill>
              </a:rPr>
              <a:t>Time: 25s</a:t>
            </a:r>
            <a:endParaRPr 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Proposed Framework contd..</a:t>
            </a:r>
            <a:endParaRPr lang="en-US" dirty="0"/>
          </a:p>
        </p:txBody>
      </p:sp>
      <p:pic>
        <p:nvPicPr>
          <p:cNvPr id="4"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2133600"/>
            <a:ext cx="61722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57200" y="1676400"/>
            <a:ext cx="3116559" cy="369332"/>
          </a:xfrm>
          <a:prstGeom prst="rect">
            <a:avLst/>
          </a:prstGeom>
        </p:spPr>
        <p:txBody>
          <a:bodyPr wrap="none">
            <a:spAutoFit/>
          </a:bodyPr>
          <a:lstStyle/>
          <a:p>
            <a:r>
              <a:rPr lang="en-US" dirty="0" smtClean="0">
                <a:solidFill>
                  <a:prstClr val="black"/>
                </a:solidFill>
              </a:rPr>
              <a:t>Organizing Obtained Data</a:t>
            </a:r>
            <a:endParaRPr lang="en-US" dirty="0">
              <a:solidFill>
                <a:prstClr val="black"/>
              </a:solidFill>
            </a:endParaRPr>
          </a:p>
        </p:txBody>
      </p:sp>
      <p:sp>
        <p:nvSpPr>
          <p:cNvPr id="6" name="TextBox 5"/>
          <p:cNvSpPr txBox="1"/>
          <p:nvPr/>
        </p:nvSpPr>
        <p:spPr>
          <a:xfrm>
            <a:off x="7162800" y="6324600"/>
            <a:ext cx="1676400" cy="369332"/>
          </a:xfrm>
          <a:prstGeom prst="rect">
            <a:avLst/>
          </a:prstGeom>
          <a:noFill/>
        </p:spPr>
        <p:txBody>
          <a:bodyPr wrap="square" rtlCol="0">
            <a:spAutoFit/>
          </a:bodyPr>
          <a:lstStyle/>
          <a:p>
            <a:r>
              <a:rPr lang="en-US" dirty="0" smtClean="0">
                <a:solidFill>
                  <a:prstClr val="black"/>
                </a:solidFill>
              </a:rPr>
              <a:t>Time: 20s</a:t>
            </a:r>
            <a:endParaRPr 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31946"/>
            <a:ext cx="3657600" cy="4525963"/>
          </a:xfrm>
        </p:spPr>
        <p:txBody>
          <a:bodyPr/>
          <a:lstStyle/>
          <a:p>
            <a:r>
              <a:rPr lang="en-US" dirty="0" smtClean="0"/>
              <a:t>Step 2: Lexicon Development</a:t>
            </a:r>
          </a:p>
          <a:p>
            <a:pPr lvl="1"/>
            <a:r>
              <a:rPr lang="en-US" sz="2000" dirty="0" smtClean="0"/>
              <a:t>Deals with informal languages</a:t>
            </a:r>
          </a:p>
          <a:p>
            <a:pPr lvl="1"/>
            <a:r>
              <a:rPr lang="en-US" sz="2000" dirty="0" smtClean="0"/>
              <a:t>Social Acronyms</a:t>
            </a:r>
          </a:p>
          <a:p>
            <a:pPr lvl="2"/>
            <a:r>
              <a:rPr lang="en-US" sz="2000" dirty="0" err="1" smtClean="0"/>
              <a:t>Brb</a:t>
            </a:r>
            <a:endParaRPr lang="en-US" sz="2000" dirty="0" smtClean="0"/>
          </a:p>
          <a:p>
            <a:pPr lvl="2"/>
            <a:r>
              <a:rPr lang="en-US" sz="2000" dirty="0" err="1" smtClean="0"/>
              <a:t>Ttyl</a:t>
            </a:r>
            <a:endParaRPr lang="en-US" sz="2000" dirty="0" smtClean="0"/>
          </a:p>
          <a:p>
            <a:pPr lvl="1"/>
            <a:r>
              <a:rPr lang="en-US" sz="2000" dirty="0" smtClean="0"/>
              <a:t>Emoticons: </a:t>
            </a:r>
            <a:r>
              <a:rPr lang="en-US" sz="2000" dirty="0" smtClean="0">
                <a:sym typeface="Wingdings" pitchFamily="2" charset="2"/>
              </a:rPr>
              <a:t>, , :P …</a:t>
            </a:r>
            <a:endParaRPr lang="en-US" sz="2000" dirty="0" smtClean="0"/>
          </a:p>
          <a:p>
            <a:pPr lvl="1"/>
            <a:r>
              <a:rPr lang="en-US" sz="2000" dirty="0" smtClean="0"/>
              <a:t>Foreign Languages</a:t>
            </a:r>
            <a:endParaRPr lang="en-US" sz="2000" dirty="0"/>
          </a:p>
        </p:txBody>
      </p:sp>
      <p:sp>
        <p:nvSpPr>
          <p:cNvPr id="3" name="Title 2"/>
          <p:cNvSpPr>
            <a:spLocks noGrp="1"/>
          </p:cNvSpPr>
          <p:nvPr>
            <p:ph type="title"/>
          </p:nvPr>
        </p:nvSpPr>
        <p:spPr>
          <a:xfrm>
            <a:off x="457200" y="25256"/>
            <a:ext cx="8229600" cy="1143000"/>
          </a:xfrm>
        </p:spPr>
        <p:txBody>
          <a:bodyPr/>
          <a:lstStyle/>
          <a:p>
            <a:r>
              <a:rPr lang="en-US" dirty="0" smtClean="0"/>
              <a:t>Proposed Framework </a:t>
            </a:r>
            <a:r>
              <a:rPr lang="en-US" dirty="0" err="1" smtClean="0"/>
              <a:t>contd</a:t>
            </a:r>
            <a:r>
              <a:rPr lang="en-US" dirty="0" smtClean="0"/>
              <a:t>…</a:t>
            </a:r>
            <a:endParaRPr lang="en-US" dirty="0"/>
          </a:p>
        </p:txBody>
      </p:sp>
      <p:pic>
        <p:nvPicPr>
          <p:cNvPr id="4" name="Picture 3" descr="C:\Users\ananth\Desktop\Pictur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893618"/>
            <a:ext cx="4419600" cy="535478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114800" y="3408218"/>
            <a:ext cx="4343400" cy="1371600"/>
          </a:xfrm>
          <a:prstGeom prst="rect">
            <a:avLst/>
          </a:prstGeom>
          <a:noFill/>
          <a:ln w="38100">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7162800" y="6324600"/>
            <a:ext cx="1676400" cy="369332"/>
          </a:xfrm>
          <a:prstGeom prst="rect">
            <a:avLst/>
          </a:prstGeom>
          <a:noFill/>
        </p:spPr>
        <p:txBody>
          <a:bodyPr wrap="square" rtlCol="0">
            <a:spAutoFit/>
          </a:bodyPr>
          <a:lstStyle/>
          <a:p>
            <a:r>
              <a:rPr lang="en-US" dirty="0" smtClean="0">
                <a:solidFill>
                  <a:prstClr val="black"/>
                </a:solidFill>
              </a:rPr>
              <a:t>Time: 40s</a:t>
            </a:r>
            <a:endParaRPr 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40000"/>
    </mc:Choice>
    <mc:Fallback xmlns="">
      <p:transition spd="slow" advTm="40000"/>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31946"/>
            <a:ext cx="3505200" cy="4525963"/>
          </a:xfrm>
        </p:spPr>
        <p:txBody>
          <a:bodyPr/>
          <a:lstStyle/>
          <a:p>
            <a:r>
              <a:rPr lang="en-US" dirty="0" smtClean="0"/>
              <a:t>Step 3: Feature Generation</a:t>
            </a:r>
          </a:p>
          <a:p>
            <a:pPr lvl="1"/>
            <a:r>
              <a:rPr lang="en-US" sz="2000" dirty="0" smtClean="0"/>
              <a:t>All informal languages are converted to English</a:t>
            </a:r>
          </a:p>
          <a:p>
            <a:pPr lvl="1"/>
            <a:r>
              <a:rPr lang="en-US" sz="2000" dirty="0" smtClean="0"/>
              <a:t>Stored in sentiment mining database</a:t>
            </a:r>
          </a:p>
          <a:p>
            <a:pPr lvl="1">
              <a:buNone/>
            </a:pPr>
            <a:endParaRPr lang="en-US" dirty="0"/>
          </a:p>
        </p:txBody>
      </p:sp>
      <p:sp>
        <p:nvSpPr>
          <p:cNvPr id="3" name="Title 2"/>
          <p:cNvSpPr>
            <a:spLocks noGrp="1"/>
          </p:cNvSpPr>
          <p:nvPr>
            <p:ph type="title"/>
          </p:nvPr>
        </p:nvSpPr>
        <p:spPr>
          <a:xfrm>
            <a:off x="457200" y="25256"/>
            <a:ext cx="8229600" cy="1143000"/>
          </a:xfrm>
        </p:spPr>
        <p:txBody>
          <a:bodyPr/>
          <a:lstStyle/>
          <a:p>
            <a:r>
              <a:rPr lang="en-US" dirty="0" smtClean="0"/>
              <a:t>Proposed Framework </a:t>
            </a:r>
            <a:r>
              <a:rPr lang="en-US" dirty="0" err="1" smtClean="0"/>
              <a:t>contd</a:t>
            </a:r>
            <a:r>
              <a:rPr lang="en-US" dirty="0" smtClean="0"/>
              <a:t>…</a:t>
            </a:r>
            <a:endParaRPr lang="en-US" dirty="0"/>
          </a:p>
        </p:txBody>
      </p:sp>
      <p:pic>
        <p:nvPicPr>
          <p:cNvPr id="4" name="Picture 3" descr="C:\Users\ananth\Desktop\Pictur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893618"/>
            <a:ext cx="4800600" cy="535478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267200" y="2265218"/>
            <a:ext cx="4038600" cy="1219200"/>
          </a:xfrm>
          <a:prstGeom prst="rect">
            <a:avLst/>
          </a:prstGeom>
          <a:noFill/>
          <a:ln w="38100">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7162800" y="6324600"/>
            <a:ext cx="1676400" cy="369332"/>
          </a:xfrm>
          <a:prstGeom prst="rect">
            <a:avLst/>
          </a:prstGeom>
          <a:noFill/>
        </p:spPr>
        <p:txBody>
          <a:bodyPr wrap="square" rtlCol="0">
            <a:spAutoFit/>
          </a:bodyPr>
          <a:lstStyle/>
          <a:p>
            <a:r>
              <a:rPr lang="en-US" dirty="0" smtClean="0">
                <a:solidFill>
                  <a:prstClr val="black"/>
                </a:solidFill>
              </a:rPr>
              <a:t>Time: 15s</a:t>
            </a:r>
            <a:endParaRPr 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82890"/>
            <a:ext cx="3657600" cy="4525963"/>
          </a:xfrm>
        </p:spPr>
        <p:txBody>
          <a:bodyPr/>
          <a:lstStyle/>
          <a:p>
            <a:r>
              <a:rPr lang="en-US" dirty="0" smtClean="0"/>
              <a:t>Step 4: Data pre-processing</a:t>
            </a:r>
          </a:p>
          <a:p>
            <a:pPr lvl="1"/>
            <a:r>
              <a:rPr lang="en-US" sz="2000" dirty="0" smtClean="0"/>
              <a:t>Removing redundancy</a:t>
            </a:r>
          </a:p>
          <a:p>
            <a:pPr lvl="1"/>
            <a:r>
              <a:rPr lang="en-US" sz="2000" dirty="0" smtClean="0"/>
              <a:t>Normalizing</a:t>
            </a:r>
            <a:endParaRPr lang="en-US" sz="2000" dirty="0"/>
          </a:p>
        </p:txBody>
      </p:sp>
      <p:sp>
        <p:nvSpPr>
          <p:cNvPr id="3" name="Title 2"/>
          <p:cNvSpPr>
            <a:spLocks noGrp="1"/>
          </p:cNvSpPr>
          <p:nvPr>
            <p:ph type="title"/>
          </p:nvPr>
        </p:nvSpPr>
        <p:spPr>
          <a:xfrm>
            <a:off x="457200" y="76200"/>
            <a:ext cx="8229600" cy="1143000"/>
          </a:xfrm>
        </p:spPr>
        <p:txBody>
          <a:bodyPr/>
          <a:lstStyle/>
          <a:p>
            <a:r>
              <a:rPr lang="en-US" dirty="0" smtClean="0"/>
              <a:t>Proposed Framework </a:t>
            </a:r>
            <a:r>
              <a:rPr lang="en-US" dirty="0" err="1" smtClean="0"/>
              <a:t>contd</a:t>
            </a:r>
            <a:r>
              <a:rPr lang="en-US" dirty="0" smtClean="0"/>
              <a:t>…</a:t>
            </a:r>
            <a:endParaRPr lang="en-US" dirty="0"/>
          </a:p>
        </p:txBody>
      </p:sp>
      <p:pic>
        <p:nvPicPr>
          <p:cNvPr id="4" name="Picture 3" descr="C:\Users\ananth\Desktop\Pictur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1020762"/>
            <a:ext cx="4876800" cy="527858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114800" y="1858962"/>
            <a:ext cx="1905000" cy="457200"/>
          </a:xfrm>
          <a:prstGeom prst="rect">
            <a:avLst/>
          </a:prstGeom>
          <a:noFill/>
          <a:ln w="38100">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7162800" y="6324600"/>
            <a:ext cx="1676400" cy="369332"/>
          </a:xfrm>
          <a:prstGeom prst="rect">
            <a:avLst/>
          </a:prstGeom>
          <a:noFill/>
        </p:spPr>
        <p:txBody>
          <a:bodyPr wrap="square" rtlCol="0">
            <a:spAutoFit/>
          </a:bodyPr>
          <a:lstStyle/>
          <a:p>
            <a:r>
              <a:rPr lang="en-US" dirty="0" smtClean="0">
                <a:solidFill>
                  <a:prstClr val="black"/>
                </a:solidFill>
              </a:rPr>
              <a:t>Time: 15s</a:t>
            </a:r>
            <a:endParaRPr 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3657600" cy="4525963"/>
          </a:xfrm>
        </p:spPr>
        <p:txBody>
          <a:bodyPr>
            <a:normAutofit/>
          </a:bodyPr>
          <a:lstStyle/>
          <a:p>
            <a:r>
              <a:rPr lang="en-US" sz="2000" dirty="0" smtClean="0"/>
              <a:t>Step 5 and 6: Creating Training Model for text subjectivity and Text Subjectivity Classification</a:t>
            </a:r>
          </a:p>
          <a:p>
            <a:pPr lvl="1"/>
            <a:r>
              <a:rPr lang="en-US" sz="1700" dirty="0" smtClean="0"/>
              <a:t>Use k-means to run form 3 levels of clusters, neutral, moderately subjective and subjective</a:t>
            </a:r>
          </a:p>
          <a:p>
            <a:pPr lvl="1"/>
            <a:r>
              <a:rPr lang="en-US" sz="1700" dirty="0" smtClean="0"/>
              <a:t>We get centroids for 3 clusters</a:t>
            </a:r>
          </a:p>
          <a:p>
            <a:pPr lvl="1"/>
            <a:r>
              <a:rPr lang="en-US" sz="1700" dirty="0" smtClean="0"/>
              <a:t>Use centroids to classify into 3 clusters</a:t>
            </a:r>
          </a:p>
          <a:p>
            <a:pPr lvl="1"/>
            <a:endParaRPr lang="en-US" sz="2000" dirty="0" smtClean="0"/>
          </a:p>
          <a:p>
            <a:endParaRPr lang="en-US" dirty="0"/>
          </a:p>
        </p:txBody>
      </p:sp>
      <p:sp>
        <p:nvSpPr>
          <p:cNvPr id="3" name="Title 2"/>
          <p:cNvSpPr>
            <a:spLocks noGrp="1"/>
          </p:cNvSpPr>
          <p:nvPr>
            <p:ph type="title"/>
          </p:nvPr>
        </p:nvSpPr>
        <p:spPr/>
        <p:txBody>
          <a:bodyPr/>
          <a:lstStyle/>
          <a:p>
            <a:r>
              <a:rPr lang="en-US" dirty="0" smtClean="0"/>
              <a:t>Proposed Framework </a:t>
            </a:r>
            <a:r>
              <a:rPr lang="en-US" dirty="0" err="1" smtClean="0"/>
              <a:t>contd</a:t>
            </a:r>
            <a:r>
              <a:rPr lang="en-US" dirty="0" smtClean="0"/>
              <a:t>…</a:t>
            </a:r>
            <a:endParaRPr lang="en-US" dirty="0"/>
          </a:p>
        </p:txBody>
      </p:sp>
      <p:pic>
        <p:nvPicPr>
          <p:cNvPr id="4" name="Picture 3" descr="C:\Users\ananth\Desktop\Pictur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1219200"/>
            <a:ext cx="4648200" cy="5105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419600" y="1600200"/>
            <a:ext cx="3886200" cy="381000"/>
          </a:xfrm>
          <a:prstGeom prst="rect">
            <a:avLst/>
          </a:prstGeom>
          <a:noFill/>
          <a:ln w="38100">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7162800" y="6324600"/>
            <a:ext cx="1676400" cy="369332"/>
          </a:xfrm>
          <a:prstGeom prst="rect">
            <a:avLst/>
          </a:prstGeom>
          <a:noFill/>
        </p:spPr>
        <p:txBody>
          <a:bodyPr wrap="square" rtlCol="0">
            <a:spAutoFit/>
          </a:bodyPr>
          <a:lstStyle/>
          <a:p>
            <a:r>
              <a:rPr lang="en-US" dirty="0" smtClean="0">
                <a:solidFill>
                  <a:prstClr val="black"/>
                </a:solidFill>
              </a:rPr>
              <a:t>Time: 40s</a:t>
            </a:r>
            <a:endParaRPr 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40000"/>
    </mc:Choice>
    <mc:Fallback xmlns="">
      <p:transition spd="slow" advTm="40000"/>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68362"/>
            <a:ext cx="4419600" cy="4635691"/>
          </a:xfrm>
        </p:spPr>
        <p:txBody>
          <a:bodyPr/>
          <a:lstStyle/>
          <a:p>
            <a:r>
              <a:rPr lang="en-US" dirty="0" smtClean="0"/>
              <a:t>Step 7: Friendship classification</a:t>
            </a:r>
          </a:p>
          <a:p>
            <a:pPr lvl="1"/>
            <a:r>
              <a:rPr lang="en-US" sz="2000" dirty="0" smtClean="0"/>
              <a:t>Based on the subjectivity, we divide into 2 categories</a:t>
            </a:r>
          </a:p>
          <a:p>
            <a:pPr lvl="2"/>
            <a:r>
              <a:rPr lang="en-US" sz="1800" dirty="0" smtClean="0"/>
              <a:t>Close Friends</a:t>
            </a:r>
          </a:p>
          <a:p>
            <a:pPr lvl="2"/>
            <a:r>
              <a:rPr lang="en-US" sz="1800" dirty="0" smtClean="0"/>
              <a:t>Acquaintances</a:t>
            </a:r>
          </a:p>
          <a:p>
            <a:pPr lvl="1"/>
            <a:endParaRPr lang="en-US" dirty="0"/>
          </a:p>
        </p:txBody>
      </p:sp>
      <p:sp>
        <p:nvSpPr>
          <p:cNvPr id="3" name="Title 2"/>
          <p:cNvSpPr>
            <a:spLocks noGrp="1"/>
          </p:cNvSpPr>
          <p:nvPr>
            <p:ph type="title"/>
          </p:nvPr>
        </p:nvSpPr>
        <p:spPr>
          <a:xfrm>
            <a:off x="457200" y="-228600"/>
            <a:ext cx="8229600" cy="1143000"/>
          </a:xfrm>
        </p:spPr>
        <p:txBody>
          <a:bodyPr/>
          <a:lstStyle/>
          <a:p>
            <a:r>
              <a:rPr lang="en-US" dirty="0" smtClean="0"/>
              <a:t>Proposed Framework </a:t>
            </a:r>
            <a:r>
              <a:rPr lang="en-US" dirty="0" err="1" smtClean="0"/>
              <a:t>contd</a:t>
            </a:r>
            <a:r>
              <a:rPr lang="en-US" dirty="0" smtClean="0"/>
              <a:t>…</a:t>
            </a:r>
            <a:endParaRPr lang="en-US" dirty="0"/>
          </a:p>
        </p:txBody>
      </p:sp>
      <p:pic>
        <p:nvPicPr>
          <p:cNvPr id="4" name="Picture 3" descr="C:\Users\ananth\Desktop\Pictur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695180"/>
            <a:ext cx="4038600" cy="565958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486400" y="639762"/>
            <a:ext cx="3048000" cy="457200"/>
          </a:xfrm>
          <a:prstGeom prst="rect">
            <a:avLst/>
          </a:prstGeom>
          <a:noFill/>
          <a:ln w="38100">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7162800" y="6412468"/>
            <a:ext cx="1676400" cy="369332"/>
          </a:xfrm>
          <a:prstGeom prst="rect">
            <a:avLst/>
          </a:prstGeom>
          <a:noFill/>
        </p:spPr>
        <p:txBody>
          <a:bodyPr wrap="square" rtlCol="0">
            <a:spAutoFit/>
          </a:bodyPr>
          <a:lstStyle/>
          <a:p>
            <a:r>
              <a:rPr lang="en-US" dirty="0" smtClean="0">
                <a:solidFill>
                  <a:prstClr val="black"/>
                </a:solidFill>
              </a:rPr>
              <a:t>Time: 25s</a:t>
            </a:r>
            <a:endParaRPr 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smtClean="0"/>
              <a:t>Training data set consisted of 2087 comments</a:t>
            </a:r>
          </a:p>
          <a:p>
            <a:r>
              <a:rPr lang="en-US" sz="2000" dirty="0" smtClean="0"/>
              <a:t>850 comments manually categorized</a:t>
            </a:r>
          </a:p>
          <a:p>
            <a:r>
              <a:rPr lang="en-US" sz="2000" dirty="0" smtClean="0"/>
              <a:t>Classes: subjective, moderately subjective, objective</a:t>
            </a:r>
          </a:p>
          <a:p>
            <a:endParaRPr lang="en-US" sz="2000" dirty="0" smtClean="0"/>
          </a:p>
          <a:p>
            <a:endParaRPr lang="en-US" sz="2000" dirty="0" smtClean="0"/>
          </a:p>
          <a:p>
            <a:endParaRPr lang="en-US" sz="2000" dirty="0" smtClean="0"/>
          </a:p>
          <a:p>
            <a:pPr>
              <a:buNone/>
            </a:pPr>
            <a:r>
              <a:rPr lang="en-US" sz="2000" dirty="0" smtClean="0"/>
              <a:t> </a:t>
            </a:r>
            <a:endParaRPr lang="en-US" sz="2000" dirty="0"/>
          </a:p>
        </p:txBody>
      </p:sp>
      <p:sp>
        <p:nvSpPr>
          <p:cNvPr id="3" name="Title 2"/>
          <p:cNvSpPr>
            <a:spLocks noGrp="1"/>
          </p:cNvSpPr>
          <p:nvPr>
            <p:ph type="title"/>
          </p:nvPr>
        </p:nvSpPr>
        <p:spPr/>
        <p:txBody>
          <a:bodyPr/>
          <a:lstStyle/>
          <a:p>
            <a:r>
              <a:rPr lang="en-US" dirty="0" smtClean="0"/>
              <a:t>Model Evaluation</a:t>
            </a:r>
            <a:endParaRPr lang="en-US" dirty="0"/>
          </a:p>
        </p:txBody>
      </p:sp>
      <p:graphicFrame>
        <p:nvGraphicFramePr>
          <p:cNvPr id="7" name="Table 6"/>
          <p:cNvGraphicFramePr>
            <a:graphicFrameLocks noGrp="1"/>
          </p:cNvGraphicFramePr>
          <p:nvPr/>
        </p:nvGraphicFramePr>
        <p:xfrm>
          <a:off x="1066800" y="2875281"/>
          <a:ext cx="7010400" cy="2544051"/>
        </p:xfrm>
        <a:graphic>
          <a:graphicData uri="http://schemas.openxmlformats.org/drawingml/2006/table">
            <a:tbl>
              <a:tblPr firstRow="1" bandRow="1">
                <a:tableStyleId>{5C22544A-7EE6-4342-B048-85BDC9FD1C3A}</a:tableStyleId>
              </a:tblPr>
              <a:tblGrid>
                <a:gridCol w="1402080"/>
                <a:gridCol w="3402801"/>
                <a:gridCol w="2205519"/>
              </a:tblGrid>
              <a:tr h="464362">
                <a:tc>
                  <a:txBody>
                    <a:bodyPr/>
                    <a:lstStyle/>
                    <a:p>
                      <a:r>
                        <a:rPr lang="en-US" sz="1400" dirty="0" smtClean="0"/>
                        <a:t>Comment Id</a:t>
                      </a:r>
                      <a:endParaRPr lang="en-US" sz="1400" dirty="0"/>
                    </a:p>
                  </a:txBody>
                  <a:tcPr/>
                </a:tc>
                <a:tc>
                  <a:txBody>
                    <a:bodyPr/>
                    <a:lstStyle/>
                    <a:p>
                      <a:r>
                        <a:rPr lang="en-US" dirty="0" smtClean="0"/>
                        <a:t>Comment</a:t>
                      </a:r>
                      <a:endParaRPr lang="en-US" dirty="0"/>
                    </a:p>
                  </a:txBody>
                  <a:tcPr/>
                </a:tc>
                <a:tc>
                  <a:txBody>
                    <a:bodyPr/>
                    <a:lstStyle/>
                    <a:p>
                      <a:r>
                        <a:rPr lang="en-US" dirty="0" smtClean="0"/>
                        <a:t>Class</a:t>
                      </a:r>
                      <a:endParaRPr lang="en-US" dirty="0"/>
                    </a:p>
                  </a:txBody>
                  <a:tcPr/>
                </a:tc>
              </a:tr>
              <a:tr h="1229192">
                <a:tc>
                  <a:txBody>
                    <a:bodyPr/>
                    <a:lstStyle/>
                    <a:p>
                      <a:r>
                        <a:rPr lang="en-US" sz="1400" dirty="0" smtClean="0"/>
                        <a:t>1</a:t>
                      </a:r>
                      <a:endParaRPr lang="en-US" sz="1400" dirty="0"/>
                    </a:p>
                  </a:txBody>
                  <a:tcPr/>
                </a:tc>
                <a:tc>
                  <a:txBody>
                    <a:bodyPr/>
                    <a:lstStyle/>
                    <a:p>
                      <a:r>
                        <a:rPr lang="en-US" sz="1400" dirty="0" smtClean="0"/>
                        <a:t>Carooooooooooooooooooooo</a:t>
                      </a:r>
                      <a:r>
                        <a:rPr lang="en-US" sz="1400" baseline="0" dirty="0" smtClean="0"/>
                        <a:t> </a:t>
                      </a:r>
                      <a:r>
                        <a:rPr lang="en-US" sz="1400" baseline="0" dirty="0" err="1" smtClean="0"/>
                        <a:t>im</a:t>
                      </a:r>
                      <a:r>
                        <a:rPr lang="en-US" sz="1400" baseline="0" dirty="0" smtClean="0"/>
                        <a:t> going to kiiilll uuuuuuuuuuuuuuuu…n u know why! But I still looove u(a little bit :P ) don’t worry :P mwahhh</a:t>
                      </a:r>
                      <a:endParaRPr lang="en-US" sz="1400" dirty="0"/>
                    </a:p>
                  </a:txBody>
                  <a:tcPr/>
                </a:tc>
                <a:tc>
                  <a:txBody>
                    <a:bodyPr/>
                    <a:lstStyle/>
                    <a:p>
                      <a:r>
                        <a:rPr lang="en-US" sz="1400" dirty="0" smtClean="0"/>
                        <a:t>subjective</a:t>
                      </a:r>
                      <a:endParaRPr lang="en-US" sz="1400" dirty="0"/>
                    </a:p>
                  </a:txBody>
                  <a:tcPr/>
                </a:tc>
              </a:tr>
              <a:tr h="509030">
                <a:tc>
                  <a:txBody>
                    <a:bodyPr/>
                    <a:lstStyle/>
                    <a:p>
                      <a:r>
                        <a:rPr lang="en-US" sz="1400" dirty="0" smtClean="0"/>
                        <a:t>2</a:t>
                      </a:r>
                      <a:endParaRPr lang="en-US" sz="1400" dirty="0"/>
                    </a:p>
                  </a:txBody>
                  <a:tcPr/>
                </a:tc>
                <a:tc>
                  <a:txBody>
                    <a:bodyPr/>
                    <a:lstStyle/>
                    <a:p>
                      <a:r>
                        <a:rPr lang="en-US" sz="1400" baseline="0" dirty="0" smtClean="0"/>
                        <a:t>I love your profile </a:t>
                      </a:r>
                      <a:r>
                        <a:rPr lang="en-US" sz="1400" baseline="0" dirty="0" err="1" smtClean="0"/>
                        <a:t>pic</a:t>
                      </a:r>
                      <a:r>
                        <a:rPr lang="en-US" sz="1400" baseline="0" dirty="0" smtClean="0"/>
                        <a:t>, its much better like this </a:t>
                      </a:r>
                      <a:r>
                        <a:rPr lang="en-US" sz="1400" baseline="0" dirty="0" smtClean="0">
                          <a:sym typeface="Wingdings" pitchFamily="2" charset="2"/>
                        </a:rPr>
                        <a:t></a:t>
                      </a:r>
                      <a:endParaRPr lang="en-US" sz="1400" dirty="0"/>
                    </a:p>
                  </a:txBody>
                  <a:tcPr/>
                </a:tc>
                <a:tc>
                  <a:txBody>
                    <a:bodyPr/>
                    <a:lstStyle/>
                    <a:p>
                      <a:r>
                        <a:rPr lang="en-US" sz="1400" dirty="0" smtClean="0"/>
                        <a:t>Moderately</a:t>
                      </a:r>
                      <a:r>
                        <a:rPr lang="en-US" sz="1400" baseline="0" dirty="0" smtClean="0"/>
                        <a:t> subjective</a:t>
                      </a:r>
                      <a:endParaRPr lang="en-US" sz="1400" dirty="0"/>
                    </a:p>
                  </a:txBody>
                  <a:tcPr/>
                </a:tc>
              </a:tr>
              <a:tr h="332337">
                <a:tc>
                  <a:txBody>
                    <a:bodyPr/>
                    <a:lstStyle/>
                    <a:p>
                      <a:r>
                        <a:rPr lang="en-US" sz="1400" dirty="0" smtClean="0"/>
                        <a:t>3</a:t>
                      </a:r>
                      <a:endParaRPr lang="en-US" sz="1400" dirty="0"/>
                    </a:p>
                  </a:txBody>
                  <a:tcPr/>
                </a:tc>
                <a:tc>
                  <a:txBody>
                    <a:bodyPr/>
                    <a:lstStyle/>
                    <a:p>
                      <a:r>
                        <a:rPr lang="en-US" sz="1400" dirty="0" smtClean="0"/>
                        <a:t>86 and how much</a:t>
                      </a:r>
                      <a:r>
                        <a:rPr lang="en-US" sz="1400" baseline="0" dirty="0" smtClean="0"/>
                        <a:t> did u get?</a:t>
                      </a:r>
                      <a:endParaRPr lang="en-US" sz="1400" dirty="0"/>
                    </a:p>
                  </a:txBody>
                  <a:tcPr/>
                </a:tc>
                <a:tc>
                  <a:txBody>
                    <a:bodyPr/>
                    <a:lstStyle/>
                    <a:p>
                      <a:r>
                        <a:rPr lang="en-US" sz="1400" dirty="0" smtClean="0"/>
                        <a:t>Objective</a:t>
                      </a:r>
                      <a:endParaRPr lang="en-US" sz="1400" dirty="0"/>
                    </a:p>
                  </a:txBody>
                  <a:tcPr/>
                </a:tc>
              </a:tr>
            </a:tbl>
          </a:graphicData>
        </a:graphic>
      </p:graphicFrame>
      <p:sp>
        <p:nvSpPr>
          <p:cNvPr id="5" name="TextBox 4"/>
          <p:cNvSpPr txBox="1"/>
          <p:nvPr/>
        </p:nvSpPr>
        <p:spPr>
          <a:xfrm>
            <a:off x="7162800" y="6324600"/>
            <a:ext cx="1676400" cy="369332"/>
          </a:xfrm>
          <a:prstGeom prst="rect">
            <a:avLst/>
          </a:prstGeom>
          <a:noFill/>
        </p:spPr>
        <p:txBody>
          <a:bodyPr wrap="square" rtlCol="0">
            <a:spAutoFit/>
          </a:bodyPr>
          <a:lstStyle/>
          <a:p>
            <a:r>
              <a:rPr lang="en-US" dirty="0" smtClean="0">
                <a:solidFill>
                  <a:prstClr val="black"/>
                </a:solidFill>
              </a:rPr>
              <a:t>Time: 30s</a:t>
            </a:r>
            <a:endParaRPr 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5638800"/>
          </a:xfrm>
        </p:spPr>
        <p:txBody>
          <a:bodyPr>
            <a:normAutofit/>
          </a:bodyPr>
          <a:lstStyle/>
          <a:p>
            <a:r>
              <a:rPr lang="en-US" dirty="0" smtClean="0"/>
              <a:t>Step 1:</a:t>
            </a:r>
          </a:p>
          <a:p>
            <a:pPr>
              <a:buNone/>
            </a:pPr>
            <a:endParaRPr lang="en-US" dirty="0" smtClean="0"/>
          </a:p>
          <a:p>
            <a:pPr>
              <a:buNone/>
            </a:pPr>
            <a:endParaRPr lang="en-US" dirty="0" smtClean="0"/>
          </a:p>
          <a:p>
            <a:r>
              <a:rPr lang="en-US" dirty="0" smtClean="0"/>
              <a:t>Step 2:</a:t>
            </a:r>
          </a:p>
          <a:p>
            <a:endParaRPr lang="en-US" dirty="0" smtClean="0"/>
          </a:p>
          <a:p>
            <a:endParaRPr lang="en-US" dirty="0" smtClean="0"/>
          </a:p>
          <a:p>
            <a:r>
              <a:rPr lang="en-US" dirty="0" smtClean="0"/>
              <a:t>Step 3:  </a:t>
            </a:r>
          </a:p>
          <a:p>
            <a:pPr>
              <a:buNone/>
            </a:pPr>
            <a:endParaRPr lang="en-US" dirty="0" smtClean="0"/>
          </a:p>
          <a:p>
            <a:pPr>
              <a:buNone/>
            </a:pPr>
            <a:endParaRPr lang="en-US" dirty="0" smtClean="0"/>
          </a:p>
          <a:p>
            <a:r>
              <a:rPr lang="en-US" dirty="0" smtClean="0"/>
              <a:t>Step 4:  </a:t>
            </a:r>
            <a:endParaRPr lang="en-US" dirty="0"/>
          </a:p>
        </p:txBody>
      </p:sp>
      <p:sp>
        <p:nvSpPr>
          <p:cNvPr id="3" name="Title 2"/>
          <p:cNvSpPr>
            <a:spLocks noGrp="1"/>
          </p:cNvSpPr>
          <p:nvPr>
            <p:ph type="title"/>
          </p:nvPr>
        </p:nvSpPr>
        <p:spPr>
          <a:xfrm>
            <a:off x="457200" y="274638"/>
            <a:ext cx="8229600" cy="715962"/>
          </a:xfrm>
        </p:spPr>
        <p:txBody>
          <a:bodyPr>
            <a:normAutofit fontScale="90000"/>
          </a:bodyPr>
          <a:lstStyle/>
          <a:p>
            <a:r>
              <a:rPr lang="en-US" dirty="0" smtClean="0"/>
              <a:t>Model Evaluation contd..</a:t>
            </a:r>
            <a:endParaRPr lang="en-US" dirty="0"/>
          </a:p>
        </p:txBody>
      </p:sp>
      <p:sp>
        <p:nvSpPr>
          <p:cNvPr id="13" name="Oval Callout 12"/>
          <p:cNvSpPr/>
          <p:nvPr/>
        </p:nvSpPr>
        <p:spPr>
          <a:xfrm>
            <a:off x="6705600" y="914400"/>
            <a:ext cx="2438400" cy="609600"/>
          </a:xfrm>
          <a:prstGeom prst="wedgeEllipseCallout">
            <a:avLst>
              <a:gd name="adj1" fmla="val -107628"/>
              <a:gd name="adj2" fmla="val -34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rPr>
              <a:t>After feature generation</a:t>
            </a:r>
            <a:endParaRPr lang="en-US" sz="1400" dirty="0">
              <a:solidFill>
                <a:prstClr val="white"/>
              </a:solidFill>
            </a:endParaRPr>
          </a:p>
        </p:txBody>
      </p:sp>
      <p:sp>
        <p:nvSpPr>
          <p:cNvPr id="14" name="Oval Callout 13"/>
          <p:cNvSpPr/>
          <p:nvPr/>
        </p:nvSpPr>
        <p:spPr>
          <a:xfrm>
            <a:off x="6858000" y="2057400"/>
            <a:ext cx="2286000" cy="609600"/>
          </a:xfrm>
          <a:prstGeom prst="wedgeEllipseCallout">
            <a:avLst>
              <a:gd name="adj1" fmla="val -113106"/>
              <a:gd name="adj2" fmla="val 297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rPr>
              <a:t>After data preprocessing</a:t>
            </a:r>
            <a:endParaRPr lang="en-US" sz="1400" dirty="0">
              <a:solidFill>
                <a:prstClr val="white"/>
              </a:solidFill>
            </a:endParaRPr>
          </a:p>
        </p:txBody>
      </p:sp>
      <p:sp>
        <p:nvSpPr>
          <p:cNvPr id="15" name="Oval Callout 14"/>
          <p:cNvSpPr/>
          <p:nvPr/>
        </p:nvSpPr>
        <p:spPr>
          <a:xfrm>
            <a:off x="6781800" y="3581400"/>
            <a:ext cx="2286000" cy="609600"/>
          </a:xfrm>
          <a:prstGeom prst="wedgeEllipseCallout">
            <a:avLst>
              <a:gd name="adj1" fmla="val -108184"/>
              <a:gd name="adj2" fmla="val 90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rPr>
              <a:t>Centroids of 3 clusters</a:t>
            </a:r>
            <a:endParaRPr lang="en-US" sz="1400" dirty="0">
              <a:solidFill>
                <a:prstClr val="white"/>
              </a:solidFill>
            </a:endParaRPr>
          </a:p>
        </p:txBody>
      </p:sp>
      <p:sp>
        <p:nvSpPr>
          <p:cNvPr id="16" name="Oval Callout 15"/>
          <p:cNvSpPr/>
          <p:nvPr/>
        </p:nvSpPr>
        <p:spPr>
          <a:xfrm>
            <a:off x="6858000" y="4953000"/>
            <a:ext cx="2286000" cy="609600"/>
          </a:xfrm>
          <a:prstGeom prst="wedgeEllipseCallout">
            <a:avLst>
              <a:gd name="adj1" fmla="val -117415"/>
              <a:gd name="adj2" fmla="val 113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rPr>
              <a:t>Classifier output</a:t>
            </a:r>
            <a:endParaRPr lang="en-US" sz="1400" dirty="0">
              <a:solidFill>
                <a:prstClr val="white"/>
              </a:solidFill>
            </a:endParaRPr>
          </a:p>
        </p:txBody>
      </p:sp>
      <p:graphicFrame>
        <p:nvGraphicFramePr>
          <p:cNvPr id="12" name="Table 11"/>
          <p:cNvGraphicFramePr>
            <a:graphicFrameLocks noGrp="1"/>
          </p:cNvGraphicFramePr>
          <p:nvPr/>
        </p:nvGraphicFramePr>
        <p:xfrm>
          <a:off x="2209800" y="1219200"/>
          <a:ext cx="4495800" cy="1143000"/>
        </p:xfrm>
        <a:graphic>
          <a:graphicData uri="http://schemas.openxmlformats.org/drawingml/2006/table">
            <a:tbl>
              <a:tblPr/>
              <a:tblGrid>
                <a:gridCol w="685800"/>
                <a:gridCol w="698500"/>
                <a:gridCol w="609600"/>
                <a:gridCol w="609600"/>
                <a:gridCol w="673100"/>
                <a:gridCol w="609600"/>
                <a:gridCol w="609600"/>
              </a:tblGrid>
              <a:tr h="571500">
                <a:tc>
                  <a:txBody>
                    <a:bodyPr/>
                    <a:lstStyle/>
                    <a:p>
                      <a:pPr algn="ctr" fontAlgn="b"/>
                      <a:r>
                        <a:rPr lang="en-US" sz="1100" b="0" i="0" u="none" strike="noStrike" dirty="0">
                          <a:solidFill>
                            <a:srgbClr val="000000"/>
                          </a:solidFill>
                          <a:latin typeface="Calibri"/>
                        </a:rPr>
                        <a:t>Comment Id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100" b="0" i="0" u="none" strike="noStrike">
                          <a:solidFill>
                            <a:srgbClr val="000000"/>
                          </a:solidFill>
                          <a:latin typeface="Calibri"/>
                        </a:rPr>
                        <a:t>Repeated Letters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100" b="0" i="0" u="none" strike="noStrike">
                          <a:solidFill>
                            <a:srgbClr val="000000"/>
                          </a:solidFill>
                          <a:latin typeface="Calibri"/>
                        </a:rPr>
                        <a:t>Number Emoticon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100" b="0" i="0" u="none" strike="noStrike">
                          <a:solidFill>
                            <a:srgbClr val="000000"/>
                          </a:solidFill>
                          <a:latin typeface="Calibri"/>
                        </a:rPr>
                        <a:t>Rating Emoticon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100" b="0" i="0" u="none" strike="noStrike">
                          <a:solidFill>
                            <a:srgbClr val="000000"/>
                          </a:solidFill>
                          <a:latin typeface="Calibri"/>
                        </a:rPr>
                        <a:t>Number Acronyms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100" b="0" i="0" u="none" strike="noStrike">
                          <a:solidFill>
                            <a:srgbClr val="000000"/>
                          </a:solidFill>
                          <a:latin typeface="Calibri"/>
                        </a:rPr>
                        <a:t>Number affective words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100" b="0" i="0" u="none" strike="noStrike" dirty="0">
                          <a:solidFill>
                            <a:srgbClr val="000000"/>
                          </a:solidFill>
                          <a:latin typeface="Calibri"/>
                        </a:rPr>
                        <a:t>Rating affective words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r>
              <a:tr h="190500">
                <a:tc>
                  <a:txBody>
                    <a:bodyPr/>
                    <a:lstStyle/>
                    <a:p>
                      <a:pPr algn="ctr" fontAlgn="b"/>
                      <a:r>
                        <a:rPr lang="en-US" sz="1100" b="0" i="0" u="none" strike="noStrike" dirty="0">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0.767681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n-US" sz="11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0.770241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n-US" sz="11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7" name="Table 16"/>
          <p:cNvGraphicFramePr>
            <a:graphicFrameLocks noGrp="1"/>
          </p:cNvGraphicFramePr>
          <p:nvPr/>
        </p:nvGraphicFramePr>
        <p:xfrm>
          <a:off x="2209800" y="2590800"/>
          <a:ext cx="4495800" cy="1143000"/>
        </p:xfrm>
        <a:graphic>
          <a:graphicData uri="http://schemas.openxmlformats.org/drawingml/2006/table">
            <a:tbl>
              <a:tblPr/>
              <a:tblGrid>
                <a:gridCol w="685800"/>
                <a:gridCol w="698500"/>
                <a:gridCol w="609600"/>
                <a:gridCol w="609600"/>
                <a:gridCol w="673100"/>
                <a:gridCol w="609600"/>
                <a:gridCol w="609600"/>
              </a:tblGrid>
              <a:tr h="571500">
                <a:tc>
                  <a:txBody>
                    <a:bodyPr/>
                    <a:lstStyle/>
                    <a:p>
                      <a:pPr algn="ctr" fontAlgn="b"/>
                      <a:r>
                        <a:rPr lang="en-US" sz="1100" b="0" i="0" u="none" strike="noStrike" dirty="0">
                          <a:solidFill>
                            <a:srgbClr val="000000"/>
                          </a:solidFill>
                          <a:latin typeface="Calibri"/>
                        </a:rPr>
                        <a:t>Comment Id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100" b="0" i="0" u="none" strike="noStrike">
                          <a:solidFill>
                            <a:srgbClr val="000000"/>
                          </a:solidFill>
                          <a:latin typeface="Calibri"/>
                        </a:rPr>
                        <a:t>Repeated Letters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100" b="0" i="0" u="none" strike="noStrike">
                          <a:solidFill>
                            <a:srgbClr val="000000"/>
                          </a:solidFill>
                          <a:latin typeface="Calibri"/>
                        </a:rPr>
                        <a:t>Number Emoticon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100" b="0" i="0" u="none" strike="noStrike">
                          <a:solidFill>
                            <a:srgbClr val="000000"/>
                          </a:solidFill>
                          <a:latin typeface="Calibri"/>
                        </a:rPr>
                        <a:t>Rating Emoticon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100" b="0" i="0" u="none" strike="noStrike" dirty="0">
                          <a:solidFill>
                            <a:srgbClr val="000000"/>
                          </a:solidFill>
                          <a:latin typeface="Calibri"/>
                        </a:rPr>
                        <a:t>Number Acronyms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100" b="0" i="0" u="none" strike="noStrike" dirty="0">
                          <a:solidFill>
                            <a:srgbClr val="000000"/>
                          </a:solidFill>
                          <a:latin typeface="Calibri"/>
                        </a:rPr>
                        <a:t>Number affective words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100" b="0" i="0" u="none" strike="noStrike">
                          <a:solidFill>
                            <a:srgbClr val="000000"/>
                          </a:solidFill>
                          <a:latin typeface="Calibri"/>
                        </a:rPr>
                        <a:t>Rating affective words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r>
              <a:tr h="190500">
                <a:tc>
                  <a:txBody>
                    <a:bodyPr/>
                    <a:lstStyle/>
                    <a:p>
                      <a:pPr algn="ctr" fontAlgn="b"/>
                      <a:r>
                        <a:rPr lang="en-US" sz="11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0.01094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0.02305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0.45267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0.267515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n-US" sz="11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0.01094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0.45267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0.267515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n-US" sz="11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0.04382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0.013532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8" name="Table 17"/>
          <p:cNvGraphicFramePr>
            <a:graphicFrameLocks noGrp="1"/>
          </p:cNvGraphicFramePr>
          <p:nvPr/>
        </p:nvGraphicFramePr>
        <p:xfrm>
          <a:off x="2165350" y="3962400"/>
          <a:ext cx="4813299" cy="1143000"/>
        </p:xfrm>
        <a:graphic>
          <a:graphicData uri="http://schemas.openxmlformats.org/drawingml/2006/table">
            <a:tbl>
              <a:tblPr/>
              <a:tblGrid>
                <a:gridCol w="774189"/>
                <a:gridCol w="698040"/>
                <a:gridCol w="609198"/>
                <a:gridCol w="637754"/>
                <a:gridCol w="672656"/>
                <a:gridCol w="609198"/>
                <a:gridCol w="812264"/>
              </a:tblGrid>
              <a:tr h="571500">
                <a:tc>
                  <a:txBody>
                    <a:bodyPr/>
                    <a:lstStyle/>
                    <a:p>
                      <a:pPr algn="ctr" fontAlgn="b"/>
                      <a:r>
                        <a:rPr lang="en-US" sz="1100" b="0" i="0" u="none" strike="noStrike" dirty="0">
                          <a:solidFill>
                            <a:srgbClr val="000000"/>
                          </a:solidFill>
                          <a:latin typeface="Calibri"/>
                        </a:rPr>
                        <a:t>Number Punctuation Marks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100" b="0" i="0" u="none" strike="noStrike" dirty="0">
                          <a:solidFill>
                            <a:srgbClr val="000000"/>
                          </a:solidFill>
                          <a:latin typeface="Calibri"/>
                        </a:rPr>
                        <a:t>Repeated Letters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100" b="0" i="0" u="none" strike="noStrike">
                          <a:solidFill>
                            <a:srgbClr val="000000"/>
                          </a:solidFill>
                          <a:latin typeface="Calibri"/>
                        </a:rPr>
                        <a:t>Number Emoticon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100" b="0" i="0" u="none" strike="noStrike">
                          <a:solidFill>
                            <a:srgbClr val="000000"/>
                          </a:solidFill>
                          <a:latin typeface="Calibri"/>
                        </a:rPr>
                        <a:t>Number Acronyms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100" b="0" i="0" u="none" strike="noStrike">
                          <a:solidFill>
                            <a:srgbClr val="000000"/>
                          </a:solidFill>
                          <a:latin typeface="Calibri"/>
                        </a:rPr>
                        <a:t>Number affective words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100" b="0" i="0" u="none" strike="noStrike">
                          <a:solidFill>
                            <a:srgbClr val="000000"/>
                          </a:solidFill>
                          <a:latin typeface="Calibri"/>
                        </a:rPr>
                        <a:t>Rating affective words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100" b="0" i="0" u="none" strike="noStrike">
                          <a:solidFill>
                            <a:srgbClr val="000000"/>
                          </a:solidFill>
                          <a:latin typeface="Calibri"/>
                        </a:rPr>
                        <a:t>Subjectivity Weight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r>
              <a:tr h="190500">
                <a:tc>
                  <a:txBody>
                    <a:bodyPr/>
                    <a:lstStyle/>
                    <a:p>
                      <a:pPr algn="ctr" fontAlgn="b"/>
                      <a:r>
                        <a:rPr lang="en-US" sz="1100" b="0" i="0" u="none" strike="noStrike">
                          <a:solidFill>
                            <a:srgbClr val="000000"/>
                          </a:solidFill>
                          <a:latin typeface="Calibri"/>
                        </a:rPr>
                        <a:t>0.742402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0.855892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0.3073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0.2093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0.4032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0.3772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0.1440489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n-US" sz="1100" b="0" i="0" u="none" strike="noStrike" dirty="0">
                          <a:solidFill>
                            <a:srgbClr val="000000"/>
                          </a:solidFill>
                          <a:latin typeface="Calibri"/>
                        </a:rPr>
                        <a:t>0.1469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0.120589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0.16317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0.1749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0.2113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0.261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0.889034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n-US" sz="1100" b="0" i="0" u="none" strike="noStrike" dirty="0">
                          <a:solidFill>
                            <a:srgbClr val="000000"/>
                          </a:solidFill>
                          <a:latin typeface="Calibri"/>
                        </a:rPr>
                        <a:t>0.104403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0.03921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0.1159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0.1026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0.1734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0.244849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9" name="Table 18"/>
          <p:cNvGraphicFramePr>
            <a:graphicFrameLocks noGrp="1"/>
          </p:cNvGraphicFramePr>
          <p:nvPr/>
        </p:nvGraphicFramePr>
        <p:xfrm>
          <a:off x="2133600" y="5372100"/>
          <a:ext cx="4597400" cy="952500"/>
        </p:xfrm>
        <a:graphic>
          <a:graphicData uri="http://schemas.openxmlformats.org/drawingml/2006/table">
            <a:tbl>
              <a:tblPr/>
              <a:tblGrid>
                <a:gridCol w="774700"/>
                <a:gridCol w="2387600"/>
                <a:gridCol w="1435100"/>
              </a:tblGrid>
              <a:tr h="381000">
                <a:tc>
                  <a:txBody>
                    <a:bodyPr/>
                    <a:lstStyle/>
                    <a:p>
                      <a:pPr algn="ctr" fontAlgn="b"/>
                      <a:r>
                        <a:rPr lang="en-US" sz="1100" b="0" i="0" u="none" strike="noStrike">
                          <a:solidFill>
                            <a:srgbClr val="000000"/>
                          </a:solidFill>
                          <a:latin typeface="Calibri"/>
                        </a:rPr>
                        <a:t>Comment Id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100" b="0" i="0" u="none" strike="noStrike">
                          <a:solidFill>
                            <a:srgbClr val="000000"/>
                          </a:solidFill>
                          <a:latin typeface="Calibri"/>
                        </a:rPr>
                        <a:t>Comment Subjectivity Weight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100" b="0" i="0" u="none" strike="noStrike">
                          <a:solidFill>
                            <a:srgbClr val="000000"/>
                          </a:solidFill>
                          <a:latin typeface="Calibri"/>
                        </a:rPr>
                        <a:t>Class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r>
              <a:tr h="190500">
                <a:tc>
                  <a:txBody>
                    <a:bodyPr/>
                    <a:lstStyle/>
                    <a:p>
                      <a:pPr algn="ctr" fontAlgn="b"/>
                      <a:r>
                        <a:rPr lang="en-US" sz="11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1.440489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Subjective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n-US" sz="11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0.889034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Moderately Subjective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n-US" sz="11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0.244849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Objective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0" name="TextBox 19"/>
          <p:cNvSpPr txBox="1"/>
          <p:nvPr/>
        </p:nvSpPr>
        <p:spPr>
          <a:xfrm>
            <a:off x="7162800" y="6324600"/>
            <a:ext cx="1676400" cy="369332"/>
          </a:xfrm>
          <a:prstGeom prst="rect">
            <a:avLst/>
          </a:prstGeom>
          <a:noFill/>
        </p:spPr>
        <p:txBody>
          <a:bodyPr wrap="square" rtlCol="0">
            <a:spAutoFit/>
          </a:bodyPr>
          <a:lstStyle/>
          <a:p>
            <a:r>
              <a:rPr lang="en-US" dirty="0" smtClean="0">
                <a:solidFill>
                  <a:prstClr val="black"/>
                </a:solidFill>
              </a:rPr>
              <a:t>Time: 45s</a:t>
            </a:r>
            <a:endParaRPr 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45000"/>
    </mc:Choice>
    <mc:Fallback xmlns="">
      <p:transition spd="slow" advTm="45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z="3600" smtClean="0"/>
              <a:t>MISSING DATA IN GTD	</a:t>
            </a:r>
          </a:p>
        </p:txBody>
      </p:sp>
      <p:sp>
        <p:nvSpPr>
          <p:cNvPr id="8195" name="Content Placeholder 2"/>
          <p:cNvSpPr>
            <a:spLocks noGrp="1"/>
          </p:cNvSpPr>
          <p:nvPr>
            <p:ph idx="1"/>
          </p:nvPr>
        </p:nvSpPr>
        <p:spPr/>
        <p:txBody>
          <a:bodyPr/>
          <a:lstStyle/>
          <a:p>
            <a:endParaRPr lang="en-US" smtClean="0"/>
          </a:p>
        </p:txBody>
      </p:sp>
      <p:pic>
        <p:nvPicPr>
          <p:cNvPr id="81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447800"/>
            <a:ext cx="5591175" cy="509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F6AE977-8D1D-49F9-8E83-E9C84DDF1628}" type="slidenum">
              <a:rPr lang="en-US">
                <a:solidFill>
                  <a:srgbClr val="898989"/>
                </a:solidFill>
                <a:latin typeface="Calibri" pitchFamily="34" charset="0"/>
              </a:rPr>
              <a:pPr eaLnBrk="1" hangingPunct="1"/>
              <a:t>8</a:t>
            </a:fld>
            <a:endParaRPr lang="en-US">
              <a:solidFill>
                <a:srgbClr val="898989"/>
              </a:solidFill>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2000"/>
    </mc:Choice>
    <mc:Fallback xmlns="">
      <p:transition spd="slow" advTm="3200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Clustering results</a:t>
            </a:r>
          </a:p>
          <a:p>
            <a:endParaRPr lang="en-US" dirty="0"/>
          </a:p>
        </p:txBody>
      </p:sp>
      <p:sp>
        <p:nvSpPr>
          <p:cNvPr id="3" name="Title 2"/>
          <p:cNvSpPr>
            <a:spLocks noGrp="1"/>
          </p:cNvSpPr>
          <p:nvPr>
            <p:ph type="title"/>
          </p:nvPr>
        </p:nvSpPr>
        <p:spPr>
          <a:xfrm>
            <a:off x="457200" y="274638"/>
            <a:ext cx="8229600" cy="792162"/>
          </a:xfrm>
        </p:spPr>
        <p:txBody>
          <a:bodyPr/>
          <a:lstStyle/>
          <a:p>
            <a:r>
              <a:rPr lang="en-US" dirty="0" smtClean="0"/>
              <a:t>Model Evaluation contd..</a:t>
            </a:r>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057400"/>
            <a:ext cx="7853123"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rot="1081138">
            <a:off x="1936936" y="3260247"/>
            <a:ext cx="4739379" cy="5054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Callout 8"/>
          <p:cNvSpPr/>
          <p:nvPr/>
        </p:nvSpPr>
        <p:spPr>
          <a:xfrm>
            <a:off x="4648200" y="1066800"/>
            <a:ext cx="2667000" cy="838200"/>
          </a:xfrm>
          <a:prstGeom prst="wedgeEllipseCallout">
            <a:avLst>
              <a:gd name="adj1" fmla="val -146837"/>
              <a:gd name="adj2" fmla="val 1475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rPr>
              <a:t>Diagonal elements represent correct predictions</a:t>
            </a:r>
            <a:endParaRPr lang="en-US" sz="1400" dirty="0">
              <a:solidFill>
                <a:prstClr val="white"/>
              </a:solidFill>
            </a:endParaRPr>
          </a:p>
        </p:txBody>
      </p:sp>
      <p:sp>
        <p:nvSpPr>
          <p:cNvPr id="7" name="TextBox 6"/>
          <p:cNvSpPr txBox="1"/>
          <p:nvPr/>
        </p:nvSpPr>
        <p:spPr>
          <a:xfrm>
            <a:off x="7162800" y="6324600"/>
            <a:ext cx="1676400" cy="369332"/>
          </a:xfrm>
          <a:prstGeom prst="rect">
            <a:avLst/>
          </a:prstGeom>
          <a:noFill/>
        </p:spPr>
        <p:txBody>
          <a:bodyPr wrap="square" rtlCol="0">
            <a:spAutoFit/>
          </a:bodyPr>
          <a:lstStyle/>
          <a:p>
            <a:r>
              <a:rPr lang="en-US" dirty="0" smtClean="0">
                <a:solidFill>
                  <a:prstClr val="black"/>
                </a:solidFill>
              </a:rPr>
              <a:t>Time: 45s</a:t>
            </a:r>
            <a:endParaRPr 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45000"/>
    </mc:Choice>
    <mc:Fallback xmlns="">
      <p:transition spd="slow" advTm="45000"/>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334000"/>
          </a:xfrm>
        </p:spPr>
        <p:txBody>
          <a:bodyPr>
            <a:normAutofit/>
          </a:bodyPr>
          <a:lstStyle/>
          <a:p>
            <a:pPr marL="365760" lvl="1" indent="-256032">
              <a:spcBef>
                <a:spcPts val="400"/>
              </a:spcBef>
              <a:buSzPct val="68000"/>
              <a:buFont typeface="Wingdings 3"/>
              <a:buChar char=""/>
            </a:pPr>
            <a:endParaRPr lang="en-US" dirty="0" smtClean="0"/>
          </a:p>
          <a:p>
            <a:pPr marL="365760" lvl="1" indent="-256032">
              <a:spcBef>
                <a:spcPts val="400"/>
              </a:spcBef>
              <a:buSzPct val="68000"/>
              <a:buFont typeface="Wingdings 3"/>
              <a:buChar char=""/>
            </a:pPr>
            <a:endParaRPr lang="en-US" dirty="0" smtClean="0"/>
          </a:p>
          <a:p>
            <a:pPr marL="365760" lvl="1" indent="-256032">
              <a:spcBef>
                <a:spcPts val="400"/>
              </a:spcBef>
              <a:buSzPct val="68000"/>
              <a:buFont typeface="Wingdings 3"/>
              <a:buChar char=""/>
            </a:pPr>
            <a:r>
              <a:rPr lang="en-US" sz="1900" dirty="0" smtClean="0"/>
              <a:t>This framework provides high accuracy on emotion analysis on text.</a:t>
            </a:r>
          </a:p>
          <a:p>
            <a:pPr marL="365760" lvl="1" indent="-256032">
              <a:spcBef>
                <a:spcPts val="400"/>
              </a:spcBef>
              <a:buSzPct val="68000"/>
              <a:buFont typeface="Wingdings 3"/>
              <a:buChar char=""/>
            </a:pPr>
            <a:r>
              <a:rPr lang="en-US" sz="1900" dirty="0" smtClean="0"/>
              <a:t>It has good prediction on the friendship between people.</a:t>
            </a:r>
          </a:p>
          <a:p>
            <a:pPr marL="365760" lvl="1" indent="-256032">
              <a:spcBef>
                <a:spcPts val="400"/>
              </a:spcBef>
              <a:buSzPct val="68000"/>
              <a:buFont typeface="Wingdings 3"/>
              <a:buChar char=""/>
            </a:pPr>
            <a:endParaRPr lang="en-US" sz="1900" dirty="0" smtClean="0"/>
          </a:p>
          <a:p>
            <a:pPr marL="365760" lvl="1" indent="-256032">
              <a:spcBef>
                <a:spcPts val="400"/>
              </a:spcBef>
              <a:buSzPct val="68000"/>
              <a:buFont typeface="Wingdings 3"/>
              <a:buChar char=""/>
            </a:pPr>
            <a:r>
              <a:rPr lang="en-US" sz="1900" dirty="0" smtClean="0"/>
              <a:t>Unstructured language on the internet (new lexicons)</a:t>
            </a:r>
          </a:p>
          <a:p>
            <a:pPr marL="365760" lvl="1" indent="-256032">
              <a:spcBef>
                <a:spcPts val="400"/>
              </a:spcBef>
              <a:buSzPct val="68000"/>
              <a:buFont typeface="Wingdings 3"/>
              <a:buChar char=""/>
            </a:pPr>
            <a:r>
              <a:rPr lang="en-US" sz="1900" dirty="0" smtClean="0"/>
              <a:t>Variety of languages</a:t>
            </a:r>
          </a:p>
          <a:p>
            <a:pPr marL="365760" lvl="1" indent="-256032">
              <a:spcBef>
                <a:spcPts val="400"/>
              </a:spcBef>
              <a:buSzPct val="68000"/>
              <a:buNone/>
            </a:pPr>
            <a:endParaRPr lang="en-US" sz="1900" dirty="0" smtClean="0"/>
          </a:p>
          <a:p>
            <a:pPr marL="365760" lvl="1" indent="-256032">
              <a:spcBef>
                <a:spcPts val="400"/>
              </a:spcBef>
              <a:buSzPct val="68000"/>
              <a:buFont typeface="Wingdings 3"/>
              <a:buChar char=""/>
            </a:pPr>
            <a:endParaRPr lang="en-US" sz="1900" dirty="0" smtClean="0"/>
          </a:p>
          <a:p>
            <a:pPr marL="365760" lvl="1" indent="-256032">
              <a:spcBef>
                <a:spcPts val="400"/>
              </a:spcBef>
              <a:buSzPct val="68000"/>
              <a:buNone/>
            </a:pPr>
            <a:endParaRPr lang="en-US" sz="1900" dirty="0" smtClean="0"/>
          </a:p>
          <a:p>
            <a:pPr marL="365760" lvl="1" indent="-256032">
              <a:spcBef>
                <a:spcPts val="400"/>
              </a:spcBef>
              <a:buSzPct val="68000"/>
              <a:buFont typeface="Wingdings 3"/>
              <a:buChar char=""/>
            </a:pPr>
            <a:r>
              <a:rPr lang="en-US" sz="1900" dirty="0" smtClean="0"/>
              <a:t>The consideration of sentence structures and syntax</a:t>
            </a:r>
          </a:p>
          <a:p>
            <a:pPr marL="365760" lvl="1" indent="-256032">
              <a:spcBef>
                <a:spcPts val="400"/>
              </a:spcBef>
              <a:buSzPct val="68000"/>
              <a:buFont typeface="Wingdings 3"/>
              <a:buChar char=""/>
            </a:pPr>
            <a:r>
              <a:rPr lang="en-US" sz="1900" dirty="0" smtClean="0"/>
              <a:t>New ways for learning and coping with the changes of language used online</a:t>
            </a:r>
          </a:p>
          <a:p>
            <a:pPr marL="365760" lvl="1" indent="-256032">
              <a:spcBef>
                <a:spcPts val="400"/>
              </a:spcBef>
              <a:buSzPct val="68000"/>
              <a:buFont typeface="Wingdings 3"/>
              <a:buChar char=""/>
            </a:pPr>
            <a:endParaRPr lang="en-US" dirty="0" smtClean="0"/>
          </a:p>
          <a:p>
            <a:pPr marL="365760" lvl="1" indent="-256032">
              <a:spcBef>
                <a:spcPts val="400"/>
              </a:spcBef>
              <a:buSzPct val="68000"/>
              <a:buFont typeface="Wingdings 3"/>
              <a:buChar char=""/>
            </a:pPr>
            <a:endParaRPr lang="en-US" dirty="0" smtClean="0"/>
          </a:p>
          <a:p>
            <a:pPr marL="365760" lvl="1" indent="-256032">
              <a:spcBef>
                <a:spcPts val="400"/>
              </a:spcBef>
              <a:buSzPct val="68000"/>
              <a:buNone/>
            </a:pPr>
            <a:endParaRPr lang="en-US" dirty="0" smtClean="0"/>
          </a:p>
          <a:p>
            <a:pPr marL="365760" lvl="1" indent="-256032">
              <a:spcBef>
                <a:spcPts val="400"/>
              </a:spcBef>
              <a:buSzPct val="68000"/>
              <a:buFont typeface="Wingdings 3"/>
              <a:buChar char=""/>
            </a:pPr>
            <a:endParaRPr lang="en-US" dirty="0" smtClean="0"/>
          </a:p>
          <a:p>
            <a:endParaRPr lang="en-US" dirty="0"/>
          </a:p>
        </p:txBody>
      </p:sp>
      <p:sp>
        <p:nvSpPr>
          <p:cNvPr id="3" name="Title 2"/>
          <p:cNvSpPr>
            <a:spLocks noGrp="1"/>
          </p:cNvSpPr>
          <p:nvPr>
            <p:ph type="title"/>
          </p:nvPr>
        </p:nvSpPr>
        <p:spPr>
          <a:xfrm>
            <a:off x="457200" y="274638"/>
            <a:ext cx="8229600" cy="639762"/>
          </a:xfrm>
        </p:spPr>
        <p:txBody>
          <a:bodyPr>
            <a:normAutofit/>
          </a:bodyPr>
          <a:lstStyle/>
          <a:p>
            <a:r>
              <a:rPr lang="en-US" sz="3200" dirty="0" smtClean="0"/>
              <a:t>Conclusion and future work</a:t>
            </a:r>
            <a:endParaRPr lang="en-US" sz="3200" dirty="0"/>
          </a:p>
        </p:txBody>
      </p:sp>
      <p:pic>
        <p:nvPicPr>
          <p:cNvPr id="5" name="Picture 4" descr="smiley-face-thumbs-up.png"/>
          <p:cNvPicPr>
            <a:picLocks noChangeAspect="1"/>
          </p:cNvPicPr>
          <p:nvPr/>
        </p:nvPicPr>
        <p:blipFill>
          <a:blip r:embed="rId3" cstate="print"/>
          <a:stretch>
            <a:fillRect/>
          </a:stretch>
        </p:blipFill>
        <p:spPr>
          <a:xfrm>
            <a:off x="1091270" y="990600"/>
            <a:ext cx="1042330" cy="762000"/>
          </a:xfrm>
          <a:prstGeom prst="rect">
            <a:avLst/>
          </a:prstGeom>
        </p:spPr>
      </p:pic>
      <p:pic>
        <p:nvPicPr>
          <p:cNvPr id="6" name="Picture 5" descr="exercise-clipart.jpg"/>
          <p:cNvPicPr>
            <a:picLocks noChangeAspect="1"/>
          </p:cNvPicPr>
          <p:nvPr/>
        </p:nvPicPr>
        <p:blipFill>
          <a:blip r:embed="rId4" cstate="print"/>
          <a:stretch>
            <a:fillRect/>
          </a:stretch>
        </p:blipFill>
        <p:spPr>
          <a:xfrm>
            <a:off x="7293429" y="2590800"/>
            <a:ext cx="1393371" cy="914400"/>
          </a:xfrm>
          <a:prstGeom prst="rect">
            <a:avLst/>
          </a:prstGeom>
        </p:spPr>
      </p:pic>
      <p:pic>
        <p:nvPicPr>
          <p:cNvPr id="9" name="Picture 8" descr="leader-clipart.jpg"/>
          <p:cNvPicPr>
            <a:picLocks noChangeAspect="1"/>
          </p:cNvPicPr>
          <p:nvPr/>
        </p:nvPicPr>
        <p:blipFill>
          <a:blip r:embed="rId5" cstate="print"/>
          <a:stretch>
            <a:fillRect/>
          </a:stretch>
        </p:blipFill>
        <p:spPr>
          <a:xfrm>
            <a:off x="762000" y="3733800"/>
            <a:ext cx="1295400" cy="960120"/>
          </a:xfrm>
          <a:prstGeom prst="rect">
            <a:avLst/>
          </a:prstGeom>
        </p:spPr>
      </p:pic>
      <p:sp>
        <p:nvSpPr>
          <p:cNvPr id="7" name="TextBox 6"/>
          <p:cNvSpPr txBox="1"/>
          <p:nvPr/>
        </p:nvSpPr>
        <p:spPr>
          <a:xfrm>
            <a:off x="7162800" y="6324600"/>
            <a:ext cx="1676400" cy="369332"/>
          </a:xfrm>
          <a:prstGeom prst="rect">
            <a:avLst/>
          </a:prstGeom>
          <a:noFill/>
        </p:spPr>
        <p:txBody>
          <a:bodyPr wrap="square" rtlCol="0">
            <a:spAutoFit/>
          </a:bodyPr>
          <a:lstStyle/>
          <a:p>
            <a:r>
              <a:rPr lang="en-US" dirty="0" smtClean="0">
                <a:solidFill>
                  <a:prstClr val="black"/>
                </a:solidFill>
              </a:rPr>
              <a:t>Time: 50s</a:t>
            </a:r>
            <a:endParaRPr 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50000"/>
    </mc:Choice>
    <mc:Fallback xmlns="">
      <p:transition spd="slow" advTm="50000"/>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smtClean="0"/>
              <a:t>Slides based on: “A framework for Emotion Mining from Text in Online Social Networks – Mohammad </a:t>
            </a:r>
            <a:r>
              <a:rPr lang="en-US" sz="2000" dirty="0" err="1" smtClean="0"/>
              <a:t>Yassine</a:t>
            </a:r>
            <a:r>
              <a:rPr lang="en-US" sz="2000" dirty="0" smtClean="0"/>
              <a:t>, </a:t>
            </a:r>
            <a:r>
              <a:rPr lang="en-US" sz="2000" dirty="0" err="1" smtClean="0"/>
              <a:t>Hazem</a:t>
            </a:r>
            <a:r>
              <a:rPr lang="en-US" sz="2000" dirty="0" smtClean="0"/>
              <a:t> Hajj – 2010 IEEE International Conference on Data Mining Workshops</a:t>
            </a:r>
          </a:p>
          <a:p>
            <a:endParaRPr lang="en-US" sz="2000" dirty="0" smtClean="0"/>
          </a:p>
          <a:p>
            <a:r>
              <a:rPr lang="en-US" sz="2000" dirty="0" smtClean="0"/>
              <a:t>M. </a:t>
            </a:r>
            <a:r>
              <a:rPr lang="en-US" sz="2000" dirty="0" err="1" smtClean="0"/>
              <a:t>Thelwall</a:t>
            </a:r>
            <a:r>
              <a:rPr lang="en-US" sz="2000" dirty="0" smtClean="0"/>
              <a:t>, </a:t>
            </a:r>
            <a:r>
              <a:rPr lang="en-US" sz="2000" dirty="0" err="1" smtClean="0"/>
              <a:t>D.Wilkinson</a:t>
            </a:r>
            <a:r>
              <a:rPr lang="en-US" sz="2000" dirty="0" smtClean="0"/>
              <a:t> and </a:t>
            </a:r>
            <a:r>
              <a:rPr lang="en-US" sz="2000" dirty="0" err="1" smtClean="0"/>
              <a:t>S.Uppal</a:t>
            </a:r>
            <a:r>
              <a:rPr lang="en-US" sz="2000" dirty="0" smtClean="0"/>
              <a:t>. “Data Mining emotion in social network communication: Gender differences in MySpace”. In journal of the American Society for Information Science and Technology</a:t>
            </a:r>
            <a:endParaRPr lang="en-US" sz="2000" dirty="0"/>
          </a:p>
        </p:txBody>
      </p:sp>
      <p:sp>
        <p:nvSpPr>
          <p:cNvPr id="3" name="Title 2"/>
          <p:cNvSpPr>
            <a:spLocks noGrp="1"/>
          </p:cNvSpPr>
          <p:nvPr>
            <p:ph type="title"/>
          </p:nvPr>
        </p:nvSpPr>
        <p:spPr/>
        <p:txBody>
          <a:bodyPr/>
          <a:lstStyle/>
          <a:p>
            <a:r>
              <a:rPr lang="en-US" dirty="0" smtClean="0"/>
              <a:t>References</a:t>
            </a:r>
            <a:endParaRPr lang="en-US" dirty="0"/>
          </a:p>
        </p:txBody>
      </p:sp>
      <p:sp>
        <p:nvSpPr>
          <p:cNvPr id="5" name="TextBox 4"/>
          <p:cNvSpPr txBox="1"/>
          <p:nvPr/>
        </p:nvSpPr>
        <p:spPr>
          <a:xfrm>
            <a:off x="7162800" y="6324600"/>
            <a:ext cx="1676400" cy="369332"/>
          </a:xfrm>
          <a:prstGeom prst="rect">
            <a:avLst/>
          </a:prstGeom>
          <a:noFill/>
        </p:spPr>
        <p:txBody>
          <a:bodyPr wrap="square" rtlCol="0">
            <a:spAutoFit/>
          </a:bodyPr>
          <a:lstStyle/>
          <a:p>
            <a:r>
              <a:rPr lang="en-US" dirty="0" smtClean="0">
                <a:solidFill>
                  <a:prstClr val="black"/>
                </a:solidFill>
              </a:rPr>
              <a:t>Time: 10s</a:t>
            </a:r>
            <a:endParaRPr 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ankyou.jpg"/>
          <p:cNvPicPr>
            <a:picLocks noGrp="1" noChangeAspect="1"/>
          </p:cNvPicPr>
          <p:nvPr>
            <p:ph idx="1"/>
          </p:nvPr>
        </p:nvPicPr>
        <p:blipFill>
          <a:blip r:embed="rId2" cstate="print"/>
          <a:stretch>
            <a:fillRect/>
          </a:stretch>
        </p:blipFill>
        <p:spPr>
          <a:xfrm>
            <a:off x="1192031" y="1447800"/>
            <a:ext cx="6808969" cy="4525962"/>
          </a:xfrm>
        </p:spPr>
      </p:pic>
      <p:sp>
        <p:nvSpPr>
          <p:cNvPr id="3" name="Title 2"/>
          <p:cNvSpPr>
            <a:spLocks noGrp="1"/>
          </p:cNvSpPr>
          <p:nvPr>
            <p:ph type="title"/>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Clustering by Passing Messages Between Data Points</a:t>
            </a:r>
            <a:endParaRPr lang="en-US" dirty="0"/>
          </a:p>
        </p:txBody>
      </p:sp>
      <p:sp>
        <p:nvSpPr>
          <p:cNvPr id="3" name="Subtitle 2"/>
          <p:cNvSpPr>
            <a:spLocks noGrp="1"/>
          </p:cNvSpPr>
          <p:nvPr>
            <p:ph type="subTitle" idx="1"/>
          </p:nvPr>
        </p:nvSpPr>
        <p:spPr/>
        <p:txBody>
          <a:bodyPr/>
          <a:lstStyle/>
          <a:p>
            <a:r>
              <a:rPr lang="da-DK" dirty="0" smtClean="0"/>
              <a:t>Brendan J. Frey</a:t>
            </a:r>
            <a:r>
              <a:rPr lang="da-DK" i="1" dirty="0" smtClean="0"/>
              <a:t>, et al. </a:t>
            </a:r>
            <a:r>
              <a:rPr lang="en-US" i="1" dirty="0" smtClean="0"/>
              <a:t>Science </a:t>
            </a:r>
            <a:r>
              <a:rPr lang="en-US" dirty="0" smtClean="0"/>
              <a:t>315, 972 (2007)</a:t>
            </a:r>
          </a:p>
          <a:p>
            <a:r>
              <a:rPr lang="en-US" dirty="0" smtClean="0"/>
              <a:t>Presented by Group 6</a:t>
            </a:r>
            <a:endParaRPr lang="en-US" dirty="0"/>
          </a:p>
        </p:txBody>
      </p:sp>
    </p:spTree>
  </p:cSld>
  <p:clrMapOvr>
    <a:masterClrMapping/>
  </p:clrMapOvr>
  <p:transition advTm="9266"/>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t>True Representative clustering </a:t>
            </a:r>
            <a:r>
              <a:rPr lang="en-US" sz="2400" dirty="0" smtClean="0"/>
              <a:t>by </a:t>
            </a:r>
            <a:r>
              <a:rPr lang="en-US" sz="2400" dirty="0" err="1" smtClean="0"/>
              <a:t>Koushik</a:t>
            </a:r>
            <a:endParaRPr lang="en-US" dirty="0"/>
          </a:p>
        </p:txBody>
      </p:sp>
      <p:sp>
        <p:nvSpPr>
          <p:cNvPr id="3" name="Content Placeholder 2"/>
          <p:cNvSpPr>
            <a:spLocks noGrp="1"/>
          </p:cNvSpPr>
          <p:nvPr>
            <p:ph idx="1"/>
          </p:nvPr>
        </p:nvSpPr>
        <p:spPr/>
        <p:txBody>
          <a:bodyPr>
            <a:normAutofit fontScale="92500" lnSpcReduction="10000"/>
          </a:bodyPr>
          <a:lstStyle/>
          <a:p>
            <a:pPr marL="342900" lvl="1" indent="-342900">
              <a:lnSpc>
                <a:spcPct val="120000"/>
              </a:lnSpc>
              <a:spcAft>
                <a:spcPts val="1200"/>
              </a:spcAft>
              <a:buFont typeface="Arial" pitchFamily="34" charset="0"/>
              <a:buChar char="•"/>
            </a:pPr>
            <a:r>
              <a:rPr lang="en-US" dirty="0" smtClean="0"/>
              <a:t>seeks “</a:t>
            </a:r>
            <a:r>
              <a:rPr lang="en-US" b="1" dirty="0" smtClean="0"/>
              <a:t>exemplars</a:t>
            </a:r>
            <a:r>
              <a:rPr lang="en-US" dirty="0" smtClean="0"/>
              <a:t>”: the representatives selected from </a:t>
            </a:r>
            <a:r>
              <a:rPr lang="en-US" u="sng" dirty="0" smtClean="0"/>
              <a:t>actual </a:t>
            </a:r>
            <a:r>
              <a:rPr lang="en-US" dirty="0" smtClean="0"/>
              <a:t>data points.</a:t>
            </a:r>
          </a:p>
          <a:p>
            <a:pPr marL="342900" lvl="1" indent="-342900">
              <a:lnSpc>
                <a:spcPct val="120000"/>
              </a:lnSpc>
              <a:spcAft>
                <a:spcPts val="1200"/>
              </a:spcAft>
              <a:buFont typeface="Arial" pitchFamily="34" charset="0"/>
              <a:buChar char="•"/>
            </a:pPr>
            <a:r>
              <a:rPr lang="en-US" dirty="0" smtClean="0"/>
              <a:t>Initial step:  randomly picking exemplars  </a:t>
            </a:r>
          </a:p>
          <a:p>
            <a:pPr marL="742950" lvl="2" indent="-342900">
              <a:lnSpc>
                <a:spcPct val="120000"/>
              </a:lnSpc>
              <a:spcAft>
                <a:spcPts val="1200"/>
              </a:spcAft>
              <a:buNone/>
            </a:pPr>
            <a:r>
              <a:rPr lang="en-US" sz="2200" dirty="0" smtClean="0">
                <a:sym typeface="Wingdings" pitchFamily="2" charset="2"/>
              </a:rPr>
              <a:t> randomly pick mayor candidates from a city</a:t>
            </a:r>
            <a:endParaRPr lang="en-US" sz="2200" dirty="0" smtClean="0"/>
          </a:p>
          <a:p>
            <a:pPr>
              <a:lnSpc>
                <a:spcPct val="110000"/>
              </a:lnSpc>
              <a:spcAft>
                <a:spcPts val="1200"/>
              </a:spcAft>
            </a:pPr>
            <a:r>
              <a:rPr lang="en-US" sz="2800" dirty="0" smtClean="0"/>
              <a:t>assigns the remaining objects to the closest exemplars.</a:t>
            </a:r>
            <a:endParaRPr lang="en-US" sz="2800" dirty="0"/>
          </a:p>
          <a:p>
            <a:pPr>
              <a:lnSpc>
                <a:spcPct val="150000"/>
              </a:lnSpc>
            </a:pPr>
            <a:r>
              <a:rPr lang="en-US" sz="2800" dirty="0" smtClean="0"/>
              <a:t>Examples: </a:t>
            </a:r>
          </a:p>
          <a:p>
            <a:pPr lvl="1"/>
            <a:r>
              <a:rPr lang="en-US" dirty="0" smtClean="0"/>
              <a:t>k-</a:t>
            </a:r>
            <a:r>
              <a:rPr lang="en-US" dirty="0" err="1" smtClean="0"/>
              <a:t>medioid</a:t>
            </a:r>
            <a:endParaRPr lang="en-US" dirty="0" smtClean="0"/>
          </a:p>
          <a:p>
            <a:pPr lvl="1"/>
            <a:r>
              <a:rPr lang="en-US" dirty="0" smtClean="0"/>
              <a:t>DBSCAN</a:t>
            </a:r>
            <a:endParaRPr lang="en-US" dirty="0"/>
          </a:p>
        </p:txBody>
      </p:sp>
    </p:spTree>
    <p:extLst>
      <p:ext uri="{BB962C8B-B14F-4D97-AF65-F5344CB8AC3E}">
        <p14:creationId xmlns:p14="http://schemas.microsoft.com/office/powerpoint/2010/main" val="1763621602"/>
      </p:ext>
    </p:extLst>
  </p:cSld>
  <p:clrMapOvr>
    <a:masterClrMapping/>
  </p:clrMapOvr>
  <p:transition advTm="29874"/>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smtClean="0"/>
              <a:t>Problem with Conventional Approaches </a:t>
            </a:r>
            <a:r>
              <a:rPr lang="en-US" sz="2700" dirty="0" smtClean="0">
                <a:solidFill>
                  <a:prstClr val="black"/>
                </a:solidFill>
              </a:rPr>
              <a:t>by </a:t>
            </a:r>
            <a:r>
              <a:rPr lang="en-US" sz="2700" dirty="0" err="1" smtClean="0">
                <a:solidFill>
                  <a:prstClr val="black"/>
                </a:solidFill>
              </a:rPr>
              <a:t>Koushik</a:t>
            </a:r>
            <a:endParaRPr lang="en-US" sz="2700" dirty="0"/>
          </a:p>
        </p:txBody>
      </p:sp>
      <p:sp>
        <p:nvSpPr>
          <p:cNvPr id="3" name="Content Placeholder 2"/>
          <p:cNvSpPr>
            <a:spLocks noGrp="1"/>
          </p:cNvSpPr>
          <p:nvPr>
            <p:ph idx="1"/>
          </p:nvPr>
        </p:nvSpPr>
        <p:spPr>
          <a:xfrm>
            <a:off x="457200" y="1752600"/>
            <a:ext cx="8229600" cy="4876800"/>
          </a:xfrm>
        </p:spPr>
        <p:txBody>
          <a:bodyPr>
            <a:normAutofit fontScale="92500" lnSpcReduction="20000"/>
          </a:bodyPr>
          <a:lstStyle/>
          <a:p>
            <a:pPr>
              <a:spcAft>
                <a:spcPts val="3000"/>
              </a:spcAft>
            </a:pPr>
            <a:r>
              <a:rPr lang="en-US" dirty="0" smtClean="0"/>
              <a:t>sensitive to initial selection of exemplars  </a:t>
            </a:r>
          </a:p>
          <a:p>
            <a:pPr>
              <a:spcAft>
                <a:spcPts val="3000"/>
              </a:spcAft>
              <a:buNone/>
            </a:pPr>
            <a:r>
              <a:rPr lang="en-US" sz="2600" dirty="0" smtClean="0">
                <a:sym typeface="Wingdings" pitchFamily="2" charset="2"/>
              </a:rPr>
              <a:t>	 what if picked candidates are not qualified for mayor  ?</a:t>
            </a:r>
            <a:endParaRPr lang="en-US" sz="2600" dirty="0" smtClean="0"/>
          </a:p>
          <a:p>
            <a:pPr>
              <a:spcAft>
                <a:spcPts val="3000"/>
              </a:spcAft>
            </a:pPr>
            <a:r>
              <a:rPr lang="en-US" dirty="0" smtClean="0"/>
              <a:t>Local optimal: multiple runs to avoid bad selection of exemplars</a:t>
            </a:r>
          </a:p>
          <a:p>
            <a:pPr marL="342900" lvl="1" indent="-342900">
              <a:spcAft>
                <a:spcPts val="3000"/>
              </a:spcAft>
              <a:buNone/>
            </a:pPr>
            <a:r>
              <a:rPr lang="en-US" sz="2600" dirty="0" smtClean="0">
                <a:sym typeface="Wingdings" pitchFamily="2" charset="2"/>
              </a:rPr>
              <a:t>	 pick candidates again and again ……</a:t>
            </a:r>
            <a:endParaRPr lang="en-US" dirty="0" smtClean="0"/>
          </a:p>
          <a:p>
            <a:pPr>
              <a:spcAft>
                <a:spcPts val="3000"/>
              </a:spcAft>
            </a:pPr>
            <a:r>
              <a:rPr lang="en-US" dirty="0" smtClean="0"/>
              <a:t>works well only when the number of clusters is small</a:t>
            </a:r>
          </a:p>
          <a:p>
            <a:pPr>
              <a:spcAft>
                <a:spcPts val="3000"/>
              </a:spcAft>
              <a:buNone/>
            </a:pPr>
            <a:endParaRPr lang="en-US" sz="2600" dirty="0" smtClean="0"/>
          </a:p>
          <a:p>
            <a:endParaRPr lang="en-US" dirty="0"/>
          </a:p>
        </p:txBody>
      </p:sp>
    </p:spTree>
    <p:extLst>
      <p:ext uri="{BB962C8B-B14F-4D97-AF65-F5344CB8AC3E}">
        <p14:creationId xmlns:p14="http://schemas.microsoft.com/office/powerpoint/2010/main" val="1574688901"/>
      </p:ext>
    </p:extLst>
  </p:cSld>
  <p:clrMapOvr>
    <a:masterClrMapping/>
  </p:clrMapOvr>
  <p:transition advTm="30998"/>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zh-CN" sz="4000" dirty="0" smtClean="0"/>
              <a:t>Affinity Propagation Overview </a:t>
            </a:r>
            <a:r>
              <a:rPr lang="en-US" altLang="zh-CN" sz="2400" dirty="0" smtClean="0"/>
              <a:t>by </a:t>
            </a:r>
            <a:r>
              <a:rPr lang="en-US" altLang="zh-CN" sz="2400" dirty="0" err="1" smtClean="0"/>
              <a:t>Koushik</a:t>
            </a:r>
            <a:endParaRPr lang="en-US" sz="2400" dirty="0"/>
          </a:p>
        </p:txBody>
      </p:sp>
      <p:sp>
        <p:nvSpPr>
          <p:cNvPr id="3" name="Content Placeholder 2"/>
          <p:cNvSpPr>
            <a:spLocks noGrp="1"/>
          </p:cNvSpPr>
          <p:nvPr>
            <p:ph idx="1"/>
          </p:nvPr>
        </p:nvSpPr>
        <p:spPr/>
        <p:txBody>
          <a:bodyPr>
            <a:normAutofit fontScale="85000" lnSpcReduction="10000"/>
          </a:bodyPr>
          <a:lstStyle/>
          <a:p>
            <a:r>
              <a:rPr lang="en-US" dirty="0" smtClean="0">
                <a:cs typeface="Times New Roman" pitchFamily="18" charset="0"/>
              </a:rPr>
              <a:t>considering </a:t>
            </a:r>
            <a:r>
              <a:rPr lang="en-US" u="sng" dirty="0" smtClean="0">
                <a:cs typeface="Times New Roman" pitchFamily="18" charset="0"/>
              </a:rPr>
              <a:t>all</a:t>
            </a:r>
            <a:r>
              <a:rPr lang="en-US" dirty="0" smtClean="0">
                <a:cs typeface="Times New Roman" pitchFamily="18" charset="0"/>
              </a:rPr>
              <a:t> the data points as potential exemplars  </a:t>
            </a:r>
          </a:p>
          <a:p>
            <a:pPr>
              <a:buNone/>
            </a:pPr>
            <a:r>
              <a:rPr lang="en-US" dirty="0" smtClean="0">
                <a:cs typeface="Times New Roman" pitchFamily="18" charset="0"/>
                <a:sym typeface="Wingdings" pitchFamily="2" charset="2"/>
              </a:rPr>
              <a:t>	</a:t>
            </a:r>
            <a:r>
              <a:rPr lang="en-US" sz="2400" dirty="0" smtClean="0">
                <a:cs typeface="Times New Roman" pitchFamily="18" charset="0"/>
                <a:sym typeface="Wingdings" pitchFamily="2" charset="2"/>
              </a:rPr>
              <a:t>  All people in the city can be mayor candidate</a:t>
            </a:r>
            <a:endParaRPr lang="en-US" sz="2400" dirty="0" smtClean="0">
              <a:cs typeface="Times New Roman" pitchFamily="18" charset="0"/>
            </a:endParaRPr>
          </a:p>
          <a:p>
            <a:pPr>
              <a:spcBef>
                <a:spcPts val="2400"/>
              </a:spcBef>
            </a:pPr>
            <a:r>
              <a:rPr lang="en-US" dirty="0" smtClean="0">
                <a:cs typeface="Times New Roman" pitchFamily="18" charset="0"/>
              </a:rPr>
              <a:t>Initial network established based on similarity between all data points</a:t>
            </a:r>
          </a:p>
          <a:p>
            <a:pPr>
              <a:spcBef>
                <a:spcPts val="2400"/>
              </a:spcBef>
            </a:pPr>
            <a:r>
              <a:rPr lang="en-US" dirty="0" smtClean="0">
                <a:cs typeface="Times New Roman" pitchFamily="18" charset="0"/>
              </a:rPr>
              <a:t>Message passing between data points along network </a:t>
            </a:r>
          </a:p>
          <a:p>
            <a:pPr>
              <a:buNone/>
            </a:pPr>
            <a:r>
              <a:rPr lang="en-US" sz="2400" dirty="0" smtClean="0">
                <a:solidFill>
                  <a:prstClr val="black"/>
                </a:solidFill>
                <a:cs typeface="Times New Roman" pitchFamily="18" charset="0"/>
                <a:sym typeface="Wingdings" pitchFamily="2" charset="2"/>
              </a:rPr>
              <a:t>	  people communicate to each other to find out who is qualify for mayor</a:t>
            </a:r>
            <a:endParaRPr lang="en-US" dirty="0" smtClean="0">
              <a:cs typeface="Times New Roman" pitchFamily="18" charset="0"/>
            </a:endParaRPr>
          </a:p>
          <a:p>
            <a:pPr>
              <a:spcBef>
                <a:spcPts val="2400"/>
              </a:spcBef>
            </a:pPr>
            <a:r>
              <a:rPr lang="en-US" dirty="0" smtClean="0">
                <a:cs typeface="Times New Roman" pitchFamily="18" charset="0"/>
              </a:rPr>
              <a:t>Most reachable data points will finally be the exemplars</a:t>
            </a:r>
          </a:p>
          <a:p>
            <a:pPr>
              <a:buNone/>
            </a:pPr>
            <a:r>
              <a:rPr lang="en-US" sz="2600" dirty="0" smtClean="0">
                <a:solidFill>
                  <a:prstClr val="black"/>
                </a:solidFill>
                <a:cs typeface="Times New Roman" pitchFamily="18" charset="0"/>
                <a:sym typeface="Wingdings" pitchFamily="2" charset="2"/>
              </a:rPr>
              <a:t>	</a:t>
            </a:r>
            <a:r>
              <a:rPr lang="en-US" sz="2400" dirty="0" smtClean="0">
                <a:solidFill>
                  <a:prstClr val="black"/>
                </a:solidFill>
                <a:cs typeface="Times New Roman" pitchFamily="18" charset="0"/>
                <a:sym typeface="Wingdings" pitchFamily="2" charset="2"/>
              </a:rPr>
              <a:t>  people vote for their closest candidates</a:t>
            </a:r>
            <a:endParaRPr lang="en-US" sz="2400" dirty="0" smtClean="0">
              <a:cs typeface="Times New Roman" pitchFamily="18" charset="0"/>
            </a:endParaRPr>
          </a:p>
          <a:p>
            <a:endParaRPr lang="en-US" dirty="0"/>
          </a:p>
        </p:txBody>
      </p:sp>
    </p:spTree>
  </p:cSld>
  <p:clrMapOvr>
    <a:masterClrMapping/>
  </p:clrMapOvr>
  <p:transition advTm="70278"/>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zh-CN" sz="3600" dirty="0" smtClean="0"/>
              <a:t>Affinity Propagation Mechanism </a:t>
            </a:r>
            <a:r>
              <a:rPr lang="en-US" altLang="zh-CN" sz="2400" dirty="0" smtClean="0">
                <a:solidFill>
                  <a:prstClr val="black"/>
                </a:solidFill>
              </a:rPr>
              <a:t>by </a:t>
            </a:r>
            <a:r>
              <a:rPr lang="en-US" altLang="zh-CN" sz="2400" dirty="0" err="1" smtClean="0">
                <a:solidFill>
                  <a:prstClr val="black"/>
                </a:solidFill>
              </a:rPr>
              <a:t>Gayathri</a:t>
            </a:r>
            <a:endParaRPr lang="en-US" dirty="0"/>
          </a:p>
        </p:txBody>
      </p:sp>
      <p:sp>
        <p:nvSpPr>
          <p:cNvPr id="3" name="Content Placeholder 2"/>
          <p:cNvSpPr>
            <a:spLocks noGrp="1"/>
          </p:cNvSpPr>
          <p:nvPr>
            <p:ph idx="1"/>
          </p:nvPr>
        </p:nvSpPr>
        <p:spPr/>
        <p:txBody>
          <a:bodyPr>
            <a:normAutofit/>
          </a:bodyPr>
          <a:lstStyle/>
          <a:p>
            <a:r>
              <a:rPr lang="en-US" b="1" dirty="0">
                <a:cs typeface="Times New Roman" pitchFamily="18" charset="0"/>
              </a:rPr>
              <a:t>Input:</a:t>
            </a:r>
            <a:r>
              <a:rPr lang="en-US" dirty="0">
                <a:cs typeface="Times New Roman" pitchFamily="18" charset="0"/>
              </a:rPr>
              <a:t> </a:t>
            </a:r>
            <a:r>
              <a:rPr lang="en-US" dirty="0" smtClean="0">
                <a:cs typeface="Times New Roman" pitchFamily="18" charset="0"/>
              </a:rPr>
              <a:t>Collection </a:t>
            </a:r>
            <a:r>
              <a:rPr lang="en-US" dirty="0">
                <a:cs typeface="Times New Roman" pitchFamily="18" charset="0"/>
              </a:rPr>
              <a:t>of real valued similarities between data points</a:t>
            </a:r>
            <a:endParaRPr lang="en-US" b="1" dirty="0">
              <a:cs typeface="Times New Roman" pitchFamily="18" charset="0"/>
            </a:endParaRPr>
          </a:p>
          <a:p>
            <a:r>
              <a:rPr lang="en-US" b="1" dirty="0">
                <a:cs typeface="Times New Roman" pitchFamily="18" charset="0"/>
              </a:rPr>
              <a:t>Goal:</a:t>
            </a:r>
            <a:r>
              <a:rPr lang="en-US" dirty="0">
                <a:cs typeface="Times New Roman" pitchFamily="18" charset="0"/>
              </a:rPr>
              <a:t> to minimize the squared </a:t>
            </a:r>
            <a:r>
              <a:rPr lang="en-US" dirty="0" smtClean="0">
                <a:cs typeface="Times New Roman" pitchFamily="18" charset="0"/>
              </a:rPr>
              <a:t>error</a:t>
            </a:r>
          </a:p>
          <a:p>
            <a:r>
              <a:rPr lang="en-US" b="1" dirty="0" smtClean="0">
                <a:cs typeface="Times New Roman" pitchFamily="18" charset="0"/>
              </a:rPr>
              <a:t>Terms: </a:t>
            </a:r>
            <a:r>
              <a:rPr lang="en-US" dirty="0" smtClean="0">
                <a:cs typeface="Times New Roman" pitchFamily="18" charset="0"/>
              </a:rPr>
              <a:t>Responsibility, Availability</a:t>
            </a:r>
            <a:endParaRPr lang="en-US" dirty="0">
              <a:cs typeface="Times New Roman" pitchFamily="18"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3375" y="3962400"/>
            <a:ext cx="1885950"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3962400"/>
            <a:ext cx="1838325"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8565885"/>
      </p:ext>
    </p:extLst>
  </p:cSld>
  <p:clrMapOvr>
    <a:masterClrMapping/>
  </p:clrMapOvr>
  <p:transition advTm="45553"/>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953000"/>
          </a:xfrm>
        </p:spPr>
        <p:txBody>
          <a:bodyPr>
            <a:normAutofit lnSpcReduction="10000"/>
          </a:bodyPr>
          <a:lstStyle/>
          <a:p>
            <a:pPr marL="0" indent="0">
              <a:buNone/>
            </a:pPr>
            <a:r>
              <a:rPr lang="en-US" sz="2800" b="1" dirty="0" smtClean="0"/>
              <a:t>Steps:</a:t>
            </a:r>
          </a:p>
          <a:p>
            <a:r>
              <a:rPr lang="en-US" sz="2800" dirty="0" smtClean="0"/>
              <a:t>Create a network based on the similarities between the data points.</a:t>
            </a:r>
          </a:p>
          <a:p>
            <a:pPr>
              <a:spcBef>
                <a:spcPts val="1800"/>
              </a:spcBef>
            </a:pPr>
            <a:r>
              <a:rPr lang="en-US" sz="2800" dirty="0" smtClean="0"/>
              <a:t> Find the availabilities and responsibilities of the data points.</a:t>
            </a:r>
          </a:p>
          <a:p>
            <a:pPr>
              <a:spcBef>
                <a:spcPts val="1800"/>
              </a:spcBef>
            </a:pPr>
            <a:r>
              <a:rPr lang="en-US" sz="2800" dirty="0" smtClean="0"/>
              <a:t>The data point which has the maximum value </a:t>
            </a:r>
            <a:r>
              <a:rPr lang="en-US" sz="2800" dirty="0"/>
              <a:t>(</a:t>
            </a:r>
            <a:r>
              <a:rPr lang="en-US" sz="2800" dirty="0" smtClean="0"/>
              <a:t>sum of availability and responsibility) is considered as an exemplar for that point.</a:t>
            </a:r>
          </a:p>
          <a:p>
            <a:pPr>
              <a:spcBef>
                <a:spcPts val="1800"/>
              </a:spcBef>
            </a:pPr>
            <a:r>
              <a:rPr lang="en-US" sz="2800" dirty="0" smtClean="0"/>
              <a:t>Repeat the above steps until the decision of exemplar remains constant.</a:t>
            </a:r>
            <a:endParaRPr lang="en-US" sz="2800" dirty="0"/>
          </a:p>
        </p:txBody>
      </p:sp>
      <p:sp>
        <p:nvSpPr>
          <p:cNvPr id="4" name="Title 1"/>
          <p:cNvSpPr>
            <a:spLocks noGrp="1"/>
          </p:cNvSpPr>
          <p:nvPr>
            <p:ph type="title"/>
          </p:nvPr>
        </p:nvSpPr>
        <p:spPr>
          <a:xfrm>
            <a:off x="457200" y="274638"/>
            <a:ext cx="8229600" cy="1143000"/>
          </a:xfrm>
        </p:spPr>
        <p:txBody>
          <a:bodyPr/>
          <a:lstStyle/>
          <a:p>
            <a:pPr algn="l"/>
            <a:r>
              <a:rPr lang="en-US" altLang="zh-CN" sz="3600" dirty="0" smtClean="0"/>
              <a:t>Affinity Propagation Mechanism </a:t>
            </a:r>
            <a:r>
              <a:rPr lang="en-US" altLang="zh-CN" sz="2400" dirty="0" smtClean="0">
                <a:solidFill>
                  <a:prstClr val="black"/>
                </a:solidFill>
              </a:rPr>
              <a:t>by </a:t>
            </a:r>
            <a:r>
              <a:rPr lang="en-US" altLang="zh-CN" sz="2400" dirty="0" err="1" smtClean="0">
                <a:solidFill>
                  <a:prstClr val="black"/>
                </a:solidFill>
              </a:rPr>
              <a:t>Gayathri</a:t>
            </a:r>
            <a:endParaRPr lang="en-US" dirty="0"/>
          </a:p>
        </p:txBody>
      </p:sp>
    </p:spTree>
    <p:extLst>
      <p:ext uri="{BB962C8B-B14F-4D97-AF65-F5344CB8AC3E}">
        <p14:creationId xmlns:p14="http://schemas.microsoft.com/office/powerpoint/2010/main" val="822847966"/>
      </p:ext>
    </p:extLst>
  </p:cSld>
  <p:clrMapOvr>
    <a:masterClrMapping/>
  </p:clrMapOvr>
  <p:transition advTm="30249"/>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533400" y="152400"/>
            <a:ext cx="7772400" cy="914400"/>
          </a:xfrm>
        </p:spPr>
        <p:txBody>
          <a:bodyPr/>
          <a:lstStyle/>
          <a:p>
            <a:r>
              <a:rPr lang="en-US" smtClean="0"/>
              <a:t>DATA PREPROCESSING</a:t>
            </a:r>
          </a:p>
        </p:txBody>
      </p:sp>
      <p:sp>
        <p:nvSpPr>
          <p:cNvPr id="3" name="Subtitle 2"/>
          <p:cNvSpPr>
            <a:spLocks noGrp="1"/>
          </p:cNvSpPr>
          <p:nvPr>
            <p:ph type="subTitle" idx="1"/>
          </p:nvPr>
        </p:nvSpPr>
        <p:spPr>
          <a:xfrm>
            <a:off x="533400" y="1066800"/>
            <a:ext cx="7924800" cy="5334000"/>
          </a:xfrm>
        </p:spPr>
        <p:txBody>
          <a:bodyPr>
            <a:normAutofit/>
          </a:bodyPr>
          <a:lstStyle/>
          <a:p>
            <a:pPr>
              <a:lnSpc>
                <a:spcPct val="90000"/>
              </a:lnSpc>
            </a:pPr>
            <a:r>
              <a:rPr lang="en-US" sz="3000" smtClean="0">
                <a:solidFill>
                  <a:schemeClr val="bg1"/>
                </a:solidFill>
              </a:rPr>
              <a:t> </a:t>
            </a:r>
          </a:p>
          <a:p>
            <a:pPr algn="just">
              <a:lnSpc>
                <a:spcPct val="90000"/>
              </a:lnSpc>
              <a:buFont typeface="Arial" charset="0"/>
              <a:buChar char="•"/>
            </a:pPr>
            <a:r>
              <a:rPr lang="en-US" sz="2600" smtClean="0">
                <a:solidFill>
                  <a:schemeClr val="bg1"/>
                </a:solidFill>
              </a:rPr>
              <a:t>Why Pre-processing?</a:t>
            </a:r>
          </a:p>
          <a:p>
            <a:pPr algn="just">
              <a:lnSpc>
                <a:spcPct val="90000"/>
              </a:lnSpc>
              <a:buFont typeface="Arial" charset="0"/>
              <a:buChar char="•"/>
            </a:pPr>
            <a:endParaRPr lang="en-US" sz="2600" smtClean="0">
              <a:solidFill>
                <a:schemeClr val="bg1"/>
              </a:solidFill>
            </a:endParaRPr>
          </a:p>
          <a:p>
            <a:pPr algn="l">
              <a:lnSpc>
                <a:spcPct val="90000"/>
              </a:lnSpc>
              <a:buFont typeface="Arial" charset="0"/>
              <a:buChar char="•"/>
            </a:pPr>
            <a:r>
              <a:rPr lang="en-US" sz="2600" smtClean="0">
                <a:solidFill>
                  <a:schemeClr val="bg1"/>
                </a:solidFill>
              </a:rPr>
              <a:t>Tasks – Data cleaning, Data integration, Data transformation, Data reduction, Data discretization</a:t>
            </a:r>
          </a:p>
          <a:p>
            <a:pPr algn="l">
              <a:lnSpc>
                <a:spcPct val="90000"/>
              </a:lnSpc>
              <a:buFont typeface="Arial" charset="0"/>
              <a:buChar char="•"/>
            </a:pPr>
            <a:endParaRPr lang="en-US" sz="2600" smtClean="0">
              <a:solidFill>
                <a:schemeClr val="bg1"/>
              </a:solidFill>
            </a:endParaRPr>
          </a:p>
          <a:p>
            <a:pPr algn="l">
              <a:lnSpc>
                <a:spcPct val="90000"/>
              </a:lnSpc>
              <a:buFont typeface="Arial" charset="0"/>
              <a:buChar char="•"/>
            </a:pPr>
            <a:r>
              <a:rPr lang="en-US" sz="2600" smtClean="0">
                <a:solidFill>
                  <a:schemeClr val="bg1"/>
                </a:solidFill>
              </a:rPr>
              <a:t>Main concentrations in this study-Eliminating Outliers, Treating Missing Data &amp; Discretization Techniques</a:t>
            </a:r>
          </a:p>
          <a:p>
            <a:pPr algn="l">
              <a:lnSpc>
                <a:spcPct val="90000"/>
              </a:lnSpc>
              <a:buFont typeface="Arial" charset="0"/>
              <a:buChar char="•"/>
            </a:pPr>
            <a:endParaRPr lang="en-US" sz="2600" smtClean="0">
              <a:solidFill>
                <a:schemeClr val="bg1"/>
              </a:solidFill>
            </a:endParaRPr>
          </a:p>
          <a:p>
            <a:pPr algn="l">
              <a:lnSpc>
                <a:spcPct val="90000"/>
              </a:lnSpc>
              <a:buFont typeface="Arial" charset="0"/>
              <a:buChar char="•"/>
            </a:pPr>
            <a:r>
              <a:rPr lang="en-US" sz="2600" smtClean="0">
                <a:solidFill>
                  <a:schemeClr val="bg1"/>
                </a:solidFill>
              </a:rPr>
              <a:t>classifiers considered are Linear Discriminant Analysis (LDA), K-Nearest Neighbor (KNN), and Recursive Partitioning (RPART)</a:t>
            </a:r>
          </a:p>
          <a:p>
            <a:pPr algn="l">
              <a:lnSpc>
                <a:spcPct val="90000"/>
              </a:lnSpc>
            </a:pPr>
            <a:endParaRPr lang="en-US" sz="3000" smtClean="0">
              <a:solidFill>
                <a:schemeClr val="bg1"/>
              </a:solidFill>
            </a:endParaRPr>
          </a:p>
        </p:txBody>
      </p:sp>
      <p:sp>
        <p:nvSpPr>
          <p:cNvPr id="2" name="Slide Number Placeholder 1"/>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1633EB7-C895-44C2-8A8E-E8FB19F1F176}" type="slidenum">
              <a:rPr lang="en-US">
                <a:solidFill>
                  <a:srgbClr val="898989"/>
                </a:solidFill>
                <a:latin typeface="Calibri" pitchFamily="34" charset="0"/>
              </a:rPr>
              <a:pPr eaLnBrk="1" hangingPunct="1"/>
              <a:t>9</a:t>
            </a:fld>
            <a:endParaRPr lang="en-US">
              <a:solidFill>
                <a:srgbClr val="898989"/>
              </a:solidFill>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2000"/>
    </mc:Choice>
    <mc:Fallback xmlns="">
      <p:transition spd="slow" advTm="32000"/>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41" y="1066800"/>
            <a:ext cx="9039225" cy="466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3675" y="5915025"/>
            <a:ext cx="298132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609600" y="152400"/>
            <a:ext cx="8229600" cy="1143000"/>
          </a:xfrm>
          <a:prstGeom prst="rect">
            <a:avLst/>
          </a:prstGeom>
        </p:spPr>
        <p:txBody>
          <a:bodyPr vert="horz" lIns="91440" tIns="45720" rIns="91440" bIns="45720" rtlCol="0" anchor="ctr">
            <a:normAutofit/>
          </a:bodyPr>
          <a:lstStyle/>
          <a:p>
            <a:pPr>
              <a:spcBef>
                <a:spcPct val="0"/>
              </a:spcBef>
              <a:defRPr/>
            </a:pPr>
            <a:r>
              <a:rPr lang="en-US" altLang="zh-CN" sz="3600" dirty="0" smtClean="0">
                <a:solidFill>
                  <a:prstClr val="black"/>
                </a:solidFill>
              </a:rPr>
              <a:t>Affinity Propagation Mechanism </a:t>
            </a:r>
            <a:r>
              <a:rPr lang="en-US" altLang="zh-CN" sz="2400" dirty="0" smtClean="0">
                <a:solidFill>
                  <a:prstClr val="black"/>
                </a:solidFill>
              </a:rPr>
              <a:t>by </a:t>
            </a:r>
            <a:r>
              <a:rPr lang="en-US" altLang="zh-CN" sz="2400" dirty="0" err="1" smtClean="0">
                <a:solidFill>
                  <a:prstClr val="black"/>
                </a:solidFill>
              </a:rPr>
              <a:t>Gayathri</a:t>
            </a:r>
            <a:endParaRPr lang="en-US" sz="4400" dirty="0">
              <a:solidFill>
                <a:prstClr val="black"/>
              </a:solidFill>
            </a:endParaRPr>
          </a:p>
        </p:txBody>
      </p:sp>
    </p:spTree>
    <p:extLst>
      <p:ext uri="{BB962C8B-B14F-4D97-AF65-F5344CB8AC3E}">
        <p14:creationId xmlns:p14="http://schemas.microsoft.com/office/powerpoint/2010/main" val="1917763236"/>
      </p:ext>
    </p:extLst>
  </p:cSld>
  <p:clrMapOvr>
    <a:masterClrMapping/>
  </p:clrMapOvr>
  <p:transition advTm="90075"/>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81000" y="342529"/>
            <a:ext cx="8382000" cy="648071"/>
          </a:xfrm>
        </p:spPr>
        <p:txBody>
          <a:bodyPr>
            <a:normAutofit/>
          </a:bodyPr>
          <a:lstStyle/>
          <a:p>
            <a:pPr algn="l"/>
            <a:r>
              <a:rPr lang="en-US" altLang="zh-CN" sz="3200" dirty="0" smtClean="0"/>
              <a:t>Application I:  Clustering images of faces  </a:t>
            </a:r>
            <a:r>
              <a:rPr lang="en-US" altLang="zh-CN" sz="2000" dirty="0" smtClean="0"/>
              <a:t>by Chen</a:t>
            </a:r>
            <a:endParaRPr lang="zh-CN" altLang="en-US" sz="2000" dirty="0"/>
          </a:p>
        </p:txBody>
      </p:sp>
      <p:pic>
        <p:nvPicPr>
          <p:cNvPr id="1026" name="Picture 2"/>
          <p:cNvPicPr>
            <a:picLocks noChangeAspect="1" noChangeArrowheads="1"/>
          </p:cNvPicPr>
          <p:nvPr/>
        </p:nvPicPr>
        <p:blipFill>
          <a:blip r:embed="rId2" cstate="print"/>
          <a:srcRect/>
          <a:stretch>
            <a:fillRect/>
          </a:stretch>
        </p:blipFill>
        <p:spPr bwMode="auto">
          <a:xfrm>
            <a:off x="228600" y="1224912"/>
            <a:ext cx="8534400" cy="4261488"/>
          </a:xfrm>
          <a:prstGeom prst="rect">
            <a:avLst/>
          </a:prstGeom>
          <a:noFill/>
          <a:ln w="9525">
            <a:noFill/>
            <a:miter lim="800000"/>
            <a:headEnd/>
            <a:tailEnd/>
          </a:ln>
        </p:spPr>
      </p:pic>
      <p:sp>
        <p:nvSpPr>
          <p:cNvPr id="5" name="副标题 2"/>
          <p:cNvSpPr txBox="1">
            <a:spLocks/>
          </p:cNvSpPr>
          <p:nvPr/>
        </p:nvSpPr>
        <p:spPr>
          <a:xfrm>
            <a:off x="539552" y="5662464"/>
            <a:ext cx="8064896" cy="1043136"/>
          </a:xfrm>
          <a:prstGeom prst="rect">
            <a:avLst/>
          </a:prstGeom>
        </p:spPr>
        <p:txBody>
          <a:bodyPr vert="horz" lIns="91440" tIns="45720" rIns="91440" bIns="45720" rtlCol="0">
            <a:normAutofit/>
          </a:bodyPr>
          <a:lstStyle/>
          <a:p>
            <a:r>
              <a:rPr lang="en-US" altLang="zh-CN" sz="2000" dirty="0" smtClean="0">
                <a:solidFill>
                  <a:prstClr val="black"/>
                </a:solidFill>
              </a:rPr>
              <a:t>-Shorter computational time</a:t>
            </a:r>
          </a:p>
          <a:p>
            <a:r>
              <a:rPr lang="en-US" altLang="zh-CN" sz="2000" dirty="0" smtClean="0">
                <a:solidFill>
                  <a:prstClr val="black"/>
                </a:solidFill>
              </a:rPr>
              <a:t>-lower squared error</a:t>
            </a:r>
          </a:p>
          <a:p>
            <a:r>
              <a:rPr lang="en-US" altLang="zh-CN" sz="2000" dirty="0" smtClean="0">
                <a:solidFill>
                  <a:prstClr val="black"/>
                </a:solidFill>
              </a:rPr>
              <a:t>-lower sum of absolute pixel differences</a:t>
            </a:r>
            <a:endParaRPr lang="zh-CN" altLang="en-US" sz="2000" dirty="0">
              <a:solidFill>
                <a:prstClr val="black"/>
              </a:solidFill>
            </a:endParaRPr>
          </a:p>
        </p:txBody>
      </p:sp>
    </p:spTree>
  </p:cSld>
  <p:clrMapOvr>
    <a:masterClrMapping/>
  </p:clrMapOvr>
  <p:transition advTm="50326"/>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323527" y="990600"/>
            <a:ext cx="8210873" cy="5721090"/>
          </a:xfrm>
          <a:prstGeom prst="rect">
            <a:avLst/>
          </a:prstGeom>
          <a:noFill/>
          <a:ln w="9525">
            <a:noFill/>
            <a:miter lim="800000"/>
            <a:headEnd/>
            <a:tailEnd/>
          </a:ln>
        </p:spPr>
      </p:pic>
      <p:sp>
        <p:nvSpPr>
          <p:cNvPr id="6" name="标题 1"/>
          <p:cNvSpPr txBox="1">
            <a:spLocks/>
          </p:cNvSpPr>
          <p:nvPr/>
        </p:nvSpPr>
        <p:spPr>
          <a:xfrm>
            <a:off x="381000" y="342529"/>
            <a:ext cx="8458200" cy="648071"/>
          </a:xfrm>
          <a:prstGeom prst="rect">
            <a:avLst/>
          </a:prstGeom>
        </p:spPr>
        <p:txBody>
          <a:bodyPr vert="horz" lIns="91440" tIns="45720" rIns="91440" bIns="45720" rtlCol="0" anchor="ctr">
            <a:normAutofit/>
          </a:bodyPr>
          <a:lstStyle/>
          <a:p>
            <a:pPr>
              <a:spcBef>
                <a:spcPct val="0"/>
              </a:spcBef>
              <a:defRPr/>
            </a:pPr>
            <a:r>
              <a:rPr lang="en-US" altLang="zh-CN" sz="3200" dirty="0" smtClean="0">
                <a:solidFill>
                  <a:prstClr val="black"/>
                </a:solidFill>
              </a:rPr>
              <a:t>Application II: Clustering for gene searching </a:t>
            </a:r>
            <a:r>
              <a:rPr lang="en-US" altLang="zh-CN" sz="2000" dirty="0" smtClean="0">
                <a:solidFill>
                  <a:prstClr val="black"/>
                </a:solidFill>
              </a:rPr>
              <a:t>by Chen </a:t>
            </a:r>
            <a:endParaRPr lang="zh-CN" altLang="en-US" sz="2000" dirty="0">
              <a:solidFill>
                <a:prstClr val="black"/>
              </a:solidFill>
            </a:endParaRPr>
          </a:p>
        </p:txBody>
      </p:sp>
      <p:sp>
        <p:nvSpPr>
          <p:cNvPr id="9" name="矩形 8"/>
          <p:cNvSpPr/>
          <p:nvPr/>
        </p:nvSpPr>
        <p:spPr>
          <a:xfrm>
            <a:off x="4876800" y="5257800"/>
            <a:ext cx="4038600" cy="1504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smtClean="0">
                <a:solidFill>
                  <a:prstClr val="black"/>
                </a:solidFill>
              </a:rPr>
              <a:t>- Shorter computational time</a:t>
            </a:r>
          </a:p>
          <a:p>
            <a:r>
              <a:rPr lang="en-US" altLang="zh-CN" dirty="0" smtClean="0">
                <a:solidFill>
                  <a:prstClr val="black"/>
                </a:solidFill>
              </a:rPr>
              <a:t>- lower reconstruction errors</a:t>
            </a:r>
          </a:p>
          <a:p>
            <a:r>
              <a:rPr lang="en-US" altLang="zh-CN" dirty="0" smtClean="0">
                <a:solidFill>
                  <a:prstClr val="black"/>
                </a:solidFill>
              </a:rPr>
              <a:t>- Significantly higher TP rates, especially at low FP rates</a:t>
            </a:r>
          </a:p>
        </p:txBody>
      </p:sp>
    </p:spTree>
  </p:cSld>
  <p:clrMapOvr>
    <a:masterClrMapping/>
  </p:clrMapOvr>
  <p:transition advTm="80325"/>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txBox="1">
            <a:spLocks/>
          </p:cNvSpPr>
          <p:nvPr/>
        </p:nvSpPr>
        <p:spPr>
          <a:xfrm>
            <a:off x="381000" y="228600"/>
            <a:ext cx="8458200" cy="648071"/>
          </a:xfrm>
          <a:prstGeom prst="rect">
            <a:avLst/>
          </a:prstGeom>
        </p:spPr>
        <p:txBody>
          <a:bodyPr vert="horz" lIns="91440" tIns="45720" rIns="91440" bIns="45720" rtlCol="0" anchor="ctr">
            <a:normAutofit/>
          </a:bodyPr>
          <a:lstStyle/>
          <a:p>
            <a:pPr>
              <a:spcBef>
                <a:spcPct val="0"/>
              </a:spcBef>
              <a:defRPr/>
            </a:pPr>
            <a:r>
              <a:rPr lang="en-US" altLang="zh-CN" sz="3200" dirty="0" smtClean="0">
                <a:solidFill>
                  <a:prstClr val="black"/>
                </a:solidFill>
              </a:rPr>
              <a:t>Application III: Unusual Measure of Similarity </a:t>
            </a:r>
            <a:r>
              <a:rPr lang="en-US" altLang="zh-CN" sz="2000" dirty="0" smtClean="0">
                <a:solidFill>
                  <a:prstClr val="black"/>
                </a:solidFill>
              </a:rPr>
              <a:t>by </a:t>
            </a:r>
            <a:r>
              <a:rPr lang="en-US" altLang="zh-CN" sz="2000" dirty="0" err="1" smtClean="0">
                <a:solidFill>
                  <a:prstClr val="black"/>
                </a:solidFill>
              </a:rPr>
              <a:t>Rui</a:t>
            </a:r>
            <a:r>
              <a:rPr lang="en-US" altLang="zh-CN" sz="2000" dirty="0" smtClean="0">
                <a:solidFill>
                  <a:prstClr val="black"/>
                </a:solidFill>
              </a:rPr>
              <a:t> </a:t>
            </a:r>
            <a:endParaRPr lang="zh-CN" altLang="en-US" sz="2000" dirty="0">
              <a:solidFill>
                <a:prstClr val="black"/>
              </a:solidFill>
            </a:endParaRPr>
          </a:p>
        </p:txBody>
      </p:sp>
      <p:pic>
        <p:nvPicPr>
          <p:cNvPr id="1027" name="Picture 3"/>
          <p:cNvPicPr>
            <a:picLocks noGrp="1" noChangeAspect="1" noChangeArrowheads="1"/>
          </p:cNvPicPr>
          <p:nvPr>
            <p:ph idx="1"/>
          </p:nvPr>
        </p:nvPicPr>
        <p:blipFill>
          <a:blip r:embed="rId3" cstate="print"/>
          <a:srcRect/>
          <a:stretch>
            <a:fillRect/>
          </a:stretch>
        </p:blipFill>
        <p:spPr bwMode="auto">
          <a:xfrm>
            <a:off x="381000" y="990600"/>
            <a:ext cx="5867400" cy="5799793"/>
          </a:xfrm>
          <a:prstGeom prst="rect">
            <a:avLst/>
          </a:prstGeom>
          <a:noFill/>
          <a:ln w="9525">
            <a:noFill/>
            <a:miter lim="800000"/>
            <a:headEnd/>
            <a:tailEnd/>
          </a:ln>
        </p:spPr>
      </p:pic>
      <p:sp>
        <p:nvSpPr>
          <p:cNvPr id="11" name="矩形 8"/>
          <p:cNvSpPr/>
          <p:nvPr/>
        </p:nvSpPr>
        <p:spPr>
          <a:xfrm>
            <a:off x="3733800" y="914400"/>
            <a:ext cx="5257800" cy="1504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smtClean="0">
                <a:solidFill>
                  <a:prstClr val="black"/>
                </a:solidFill>
              </a:rPr>
              <a:t>similarities are not symmetric</a:t>
            </a:r>
            <a:r>
              <a:rPr lang="en-US" altLang="zh-CN" dirty="0" smtClean="0">
                <a:solidFill>
                  <a:prstClr val="black"/>
                </a:solidFill>
              </a:rPr>
              <a:t>:  s(</a:t>
            </a:r>
            <a:r>
              <a:rPr lang="en-US" altLang="zh-CN" dirty="0" err="1" smtClean="0">
                <a:solidFill>
                  <a:prstClr val="black"/>
                </a:solidFill>
              </a:rPr>
              <a:t>i,k</a:t>
            </a:r>
            <a:r>
              <a:rPr lang="en-US" altLang="zh-CN" dirty="0" smtClean="0">
                <a:solidFill>
                  <a:prstClr val="black"/>
                </a:solidFill>
              </a:rPr>
              <a:t>) ≠ s(</a:t>
            </a:r>
            <a:r>
              <a:rPr lang="en-US" altLang="zh-CN" dirty="0" err="1" smtClean="0">
                <a:solidFill>
                  <a:prstClr val="black"/>
                </a:solidFill>
              </a:rPr>
              <a:t>k,i</a:t>
            </a:r>
            <a:r>
              <a:rPr lang="en-US" altLang="zh-CN" dirty="0" smtClean="0">
                <a:solidFill>
                  <a:prstClr val="black"/>
                </a:solidFill>
              </a:rPr>
              <a:t>)</a:t>
            </a:r>
          </a:p>
          <a:p>
            <a:endParaRPr lang="en-US" altLang="zh-CN" dirty="0" smtClean="0">
              <a:solidFill>
                <a:prstClr val="black"/>
              </a:solidFill>
            </a:endParaRPr>
          </a:p>
          <a:p>
            <a:r>
              <a:rPr lang="en-US" altLang="zh-CN" b="1" dirty="0" smtClean="0">
                <a:solidFill>
                  <a:prstClr val="black"/>
                </a:solidFill>
              </a:rPr>
              <a:t>similarities do not satisfy the triangle inequality:   </a:t>
            </a:r>
            <a:r>
              <a:rPr lang="en-US" altLang="zh-CN" dirty="0" smtClean="0">
                <a:solidFill>
                  <a:prstClr val="black"/>
                </a:solidFill>
              </a:rPr>
              <a:t>s(</a:t>
            </a:r>
            <a:r>
              <a:rPr lang="en-US" altLang="zh-CN" dirty="0" err="1" smtClean="0">
                <a:solidFill>
                  <a:prstClr val="black"/>
                </a:solidFill>
              </a:rPr>
              <a:t>i,k</a:t>
            </a:r>
            <a:r>
              <a:rPr lang="en-US" altLang="zh-CN" dirty="0" smtClean="0">
                <a:solidFill>
                  <a:prstClr val="black"/>
                </a:solidFill>
              </a:rPr>
              <a:t>) &lt; s(</a:t>
            </a:r>
            <a:r>
              <a:rPr lang="en-US" altLang="zh-CN" dirty="0" err="1" smtClean="0">
                <a:solidFill>
                  <a:prstClr val="black"/>
                </a:solidFill>
              </a:rPr>
              <a:t>i</a:t>
            </a:r>
            <a:r>
              <a:rPr lang="en-US" altLang="zh-CN" dirty="0" smtClean="0">
                <a:solidFill>
                  <a:prstClr val="black"/>
                </a:solidFill>
              </a:rPr>
              <a:t>, j) + s( </a:t>
            </a:r>
            <a:r>
              <a:rPr lang="en-US" altLang="zh-CN" dirty="0" err="1" smtClean="0">
                <a:solidFill>
                  <a:prstClr val="black"/>
                </a:solidFill>
              </a:rPr>
              <a:t>j,k</a:t>
            </a:r>
            <a:r>
              <a:rPr lang="en-US" altLang="zh-CN" dirty="0" smtClean="0">
                <a:solidFill>
                  <a:prstClr val="black"/>
                </a:solidFill>
              </a:rPr>
              <a:t>)</a:t>
            </a:r>
          </a:p>
        </p:txBody>
      </p:sp>
      <p:sp>
        <p:nvSpPr>
          <p:cNvPr id="12" name="Right Arrow 11"/>
          <p:cNvSpPr/>
          <p:nvPr/>
        </p:nvSpPr>
        <p:spPr>
          <a:xfrm rot="8841801">
            <a:off x="3118235" y="1287873"/>
            <a:ext cx="661662" cy="3935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Curved Left Arrow 12"/>
          <p:cNvSpPr/>
          <p:nvPr/>
        </p:nvSpPr>
        <p:spPr>
          <a:xfrm>
            <a:off x="6629400" y="2133600"/>
            <a:ext cx="1143000" cy="20574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cSld>
  <p:clrMapOvr>
    <a:masterClrMapping/>
  </p:clrMapOvr>
  <p:transition advTm="29905"/>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r>
              <a:rPr lang="en-US" sz="2400" dirty="0" smtClean="0"/>
              <a:t>by </a:t>
            </a:r>
            <a:r>
              <a:rPr lang="en-US" sz="2400" dirty="0" err="1" smtClean="0"/>
              <a:t>Rui</a:t>
            </a:r>
            <a:endParaRPr lang="en-US" sz="2400" dirty="0"/>
          </a:p>
        </p:txBody>
      </p:sp>
      <p:sp>
        <p:nvSpPr>
          <p:cNvPr id="8" name="Content Placeholder 7"/>
          <p:cNvSpPr>
            <a:spLocks noGrp="1"/>
          </p:cNvSpPr>
          <p:nvPr>
            <p:ph idx="1"/>
          </p:nvPr>
        </p:nvSpPr>
        <p:spPr/>
        <p:txBody>
          <a:bodyPr>
            <a:normAutofit fontScale="85000" lnSpcReduction="10000"/>
          </a:bodyPr>
          <a:lstStyle/>
          <a:p>
            <a:pPr>
              <a:spcAft>
                <a:spcPts val="2400"/>
              </a:spcAft>
            </a:pPr>
            <a:r>
              <a:rPr lang="en-US" dirty="0" smtClean="0"/>
              <a:t>Affinity propagation has several advantages over related techniques:</a:t>
            </a:r>
          </a:p>
          <a:p>
            <a:pPr lvl="1">
              <a:spcAft>
                <a:spcPts val="2400"/>
              </a:spcAft>
            </a:pPr>
            <a:r>
              <a:rPr lang="en-US" dirty="0" smtClean="0"/>
              <a:t>Considering all data points to avoid unlucky initialization</a:t>
            </a:r>
          </a:p>
          <a:p>
            <a:pPr lvl="1">
              <a:spcAft>
                <a:spcPts val="2400"/>
              </a:spcAft>
            </a:pPr>
            <a:r>
              <a:rPr lang="en-US" dirty="0" smtClean="0"/>
              <a:t>Applicable to unusual measures of similarity</a:t>
            </a:r>
          </a:p>
          <a:p>
            <a:pPr>
              <a:spcAft>
                <a:spcPts val="2400"/>
              </a:spcAft>
            </a:pPr>
            <a:r>
              <a:rPr lang="en-US" dirty="0" smtClean="0"/>
              <a:t>Disadvantage:  </a:t>
            </a:r>
          </a:p>
          <a:p>
            <a:pPr lvl="1">
              <a:spcAft>
                <a:spcPts val="2400"/>
              </a:spcAft>
            </a:pPr>
            <a:r>
              <a:rPr lang="en-US" dirty="0" smtClean="0"/>
              <a:t>require </a:t>
            </a:r>
            <a:r>
              <a:rPr lang="en-US" dirty="0" err="1" smtClean="0"/>
              <a:t>precomputation</a:t>
            </a:r>
            <a:r>
              <a:rPr lang="en-US" dirty="0" smtClean="0"/>
              <a:t> of pair-wise similarities among data points</a:t>
            </a:r>
          </a:p>
          <a:p>
            <a:pPr lvl="1">
              <a:spcAft>
                <a:spcPts val="2400"/>
              </a:spcAft>
            </a:pPr>
            <a:endParaRPr lang="en-US" dirty="0"/>
          </a:p>
        </p:txBody>
      </p:sp>
    </p:spTree>
  </p:cSld>
  <p:clrMapOvr>
    <a:masterClrMapping/>
  </p:clrMapOvr>
  <p:transition advTm="39671"/>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Please Grade Group 6!</a:t>
            </a:r>
            <a:endParaRPr lang="en-US" dirty="0"/>
          </a:p>
        </p:txBody>
      </p:sp>
      <p:sp>
        <p:nvSpPr>
          <p:cNvPr id="4" name="Subtitle 3"/>
          <p:cNvSpPr>
            <a:spLocks noGrp="1"/>
          </p:cNvSpPr>
          <p:nvPr>
            <p:ph type="subTitle" idx="1"/>
          </p:nvPr>
        </p:nvSpPr>
        <p:spPr/>
        <p:txBody>
          <a:bodyPr/>
          <a:lstStyle/>
          <a:p>
            <a:r>
              <a:rPr lang="en-US" dirty="0" smtClean="0"/>
              <a:t>Thank you!</a:t>
            </a:r>
            <a:endParaRPr lang="en-US" dirty="0"/>
          </a:p>
        </p:txBody>
      </p:sp>
    </p:spTree>
    <p:extLst>
      <p:ext uri="{BB962C8B-B14F-4D97-AF65-F5344CB8AC3E}">
        <p14:creationId xmlns:p14="http://schemas.microsoft.com/office/powerpoint/2010/main" val="3079676084"/>
      </p:ext>
    </p:extLst>
  </p:cSld>
  <p:clrMapOvr>
    <a:masterClrMapping/>
  </p:clrMapOvr>
  <p:transition advTm="60294"/>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ctrTitle"/>
          </p:nvPr>
        </p:nvSpPr>
        <p:spPr>
          <a:xfrm>
            <a:off x="2209800" y="3124200"/>
            <a:ext cx="6477000" cy="1914525"/>
          </a:xfrm>
        </p:spPr>
        <p:txBody>
          <a:bodyPr/>
          <a:lstStyle/>
          <a:p>
            <a:r>
              <a:rPr lang="en-US" smtClean="0">
                <a:ea typeface="ＭＳ Ｐゴシック" pitchFamily="-84" charset="-128"/>
                <a:cs typeface="ＭＳ Ｐゴシック" pitchFamily="-84" charset="-128"/>
              </a:rPr>
              <a:t>the wisdom of crowds</a:t>
            </a:r>
          </a:p>
        </p:txBody>
      </p:sp>
      <p:sp>
        <p:nvSpPr>
          <p:cNvPr id="23555" name="Subtitle 2"/>
          <p:cNvSpPr>
            <a:spLocks noGrp="1"/>
          </p:cNvSpPr>
          <p:nvPr>
            <p:ph type="subTitle" idx="1"/>
          </p:nvPr>
        </p:nvSpPr>
        <p:spPr>
          <a:xfrm>
            <a:off x="2209800" y="5056188"/>
            <a:ext cx="6477000" cy="1174750"/>
          </a:xfrm>
        </p:spPr>
        <p:txBody>
          <a:bodyPr/>
          <a:lstStyle/>
          <a:p>
            <a:pPr>
              <a:spcBef>
                <a:spcPct val="0"/>
              </a:spcBef>
            </a:pPr>
            <a:r>
              <a:rPr lang="en-US">
                <a:ea typeface="ＭＳ Ｐゴシック" pitchFamily="-84" charset="-128"/>
                <a:cs typeface="ＭＳ Ｐゴシック" pitchFamily="-84" charset="-128"/>
              </a:rPr>
              <a:t>data mining</a:t>
            </a:r>
          </a:p>
          <a:p>
            <a:pPr>
              <a:spcBef>
                <a:spcPct val="0"/>
              </a:spcBef>
            </a:pPr>
            <a:r>
              <a:rPr lang="en-US">
                <a:ea typeface="ＭＳ Ｐゴシック" pitchFamily="-84" charset="-128"/>
                <a:cs typeface="ＭＳ Ｐゴシック" pitchFamily="-84" charset="-128"/>
              </a:rPr>
              <a:t>team 7</a:t>
            </a:r>
          </a:p>
        </p:txBody>
      </p:sp>
      <p:pic>
        <p:nvPicPr>
          <p:cNvPr id="5" name="Picture 4"/>
          <p:cNvPicPr>
            <a:picLocks noChangeAspect="1"/>
          </p:cNvPicPr>
          <p:nvPr/>
        </p:nvPicPr>
        <p:blipFill>
          <a:blip r:embed="rId2"/>
          <a:stretch>
            <a:fillRect/>
          </a:stretch>
        </p:blipFill>
        <p:spPr>
          <a:xfrm>
            <a:off x="4048125" y="1073150"/>
            <a:ext cx="4211638" cy="3175000"/>
          </a:xfrm>
          <a:prstGeom prst="rect">
            <a:avLst/>
          </a:prstGeom>
          <a:effectLst>
            <a:outerShdw blurRad="50800" dist="38100" dir="2700000">
              <a:srgbClr val="000000">
                <a:alpha val="43000"/>
              </a:srgbClr>
            </a:outerShdw>
          </a:effectLst>
        </p:spPr>
      </p:pic>
      <p:graphicFrame>
        <p:nvGraphicFramePr>
          <p:cNvPr id="6" name="Diagram 5"/>
          <p:cNvGraphicFramePr/>
          <p:nvPr/>
        </p:nvGraphicFramePr>
        <p:xfrm>
          <a:off x="2256691" y="5518418"/>
          <a:ext cx="6096000" cy="14250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60000"/>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7"/>
          <p:cNvPicPr>
            <a:picLocks noChangeAspect="1"/>
          </p:cNvPicPr>
          <p:nvPr/>
        </p:nvPicPr>
        <p:blipFill>
          <a:blip r:embed="rId3"/>
          <a:srcRect/>
          <a:stretch>
            <a:fillRect/>
          </a:stretch>
        </p:blipFill>
        <p:spPr bwMode="auto">
          <a:xfrm>
            <a:off x="2393950" y="3273425"/>
            <a:ext cx="3810000" cy="3251200"/>
          </a:xfrm>
          <a:prstGeom prst="rect">
            <a:avLst/>
          </a:prstGeom>
          <a:noFill/>
          <a:ln w="9525">
            <a:noFill/>
            <a:miter lim="800000"/>
            <a:headEnd/>
            <a:tailEnd/>
          </a:ln>
        </p:spPr>
      </p:pic>
      <p:sp>
        <p:nvSpPr>
          <p:cNvPr id="24579" name="Rectangle 1"/>
          <p:cNvSpPr>
            <a:spLocks noGrp="1" noChangeArrowheads="1"/>
          </p:cNvSpPr>
          <p:nvPr>
            <p:ph type="title"/>
          </p:nvPr>
        </p:nvSpPr>
        <p:spPr/>
        <p:txBody>
          <a:bodyPr/>
          <a:lstStyle/>
          <a:p>
            <a:r>
              <a:rPr lang="en-US" smtClean="0"/>
              <a:t>ensemble methods</a:t>
            </a:r>
          </a:p>
        </p:txBody>
      </p:sp>
      <p:sp>
        <p:nvSpPr>
          <p:cNvPr id="24580" name="Rectangle 2"/>
          <p:cNvSpPr>
            <a:spLocks noGrp="1" noChangeArrowheads="1"/>
          </p:cNvSpPr>
          <p:nvPr>
            <p:ph type="body" idx="1"/>
          </p:nvPr>
        </p:nvSpPr>
        <p:spPr>
          <a:xfrm>
            <a:off x="914400" y="1735138"/>
            <a:ext cx="7313613" cy="2292350"/>
          </a:xfrm>
        </p:spPr>
        <p:txBody>
          <a:bodyPr/>
          <a:lstStyle/>
          <a:p>
            <a:r>
              <a:rPr lang="en-US" b="1" smtClean="0"/>
              <a:t>classification</a:t>
            </a:r>
            <a:r>
              <a:rPr lang="en-US" smtClean="0"/>
              <a:t>: until now, predict class labels using a single classifier </a:t>
            </a:r>
          </a:p>
          <a:p>
            <a:r>
              <a:rPr lang="en-US" b="1" smtClean="0"/>
              <a:t>ensemble methods</a:t>
            </a:r>
            <a:r>
              <a:rPr lang="en-US" smtClean="0"/>
              <a:t>:  improve accuracy</a:t>
            </a:r>
          </a:p>
          <a:p>
            <a:pPr lvl="1">
              <a:buFontTx/>
              <a:buNone/>
            </a:pPr>
            <a:r>
              <a:rPr lang="en-US" smtClean="0"/>
              <a:t>   					</a:t>
            </a:r>
          </a:p>
          <a:p>
            <a:pPr lvl="1">
              <a:buFontTx/>
              <a:buNone/>
            </a:pPr>
            <a:endParaRPr lang="en-US"/>
          </a:p>
        </p:txBody>
      </p:sp>
      <p:sp>
        <p:nvSpPr>
          <p:cNvPr id="24581" name="TextBox 9"/>
          <p:cNvSpPr txBox="1">
            <a:spLocks noChangeArrowheads="1"/>
          </p:cNvSpPr>
          <p:nvPr/>
        </p:nvSpPr>
        <p:spPr bwMode="auto">
          <a:xfrm>
            <a:off x="1146175" y="4243388"/>
            <a:ext cx="1247775" cy="923925"/>
          </a:xfrm>
          <a:prstGeom prst="rect">
            <a:avLst/>
          </a:prstGeom>
          <a:noFill/>
          <a:ln w="9525">
            <a:noFill/>
            <a:miter lim="800000"/>
            <a:headEnd/>
            <a:tailEnd/>
          </a:ln>
        </p:spPr>
        <p:txBody>
          <a:bodyPr wrap="none">
            <a:prstTxWarp prst="textNoShape">
              <a:avLst/>
            </a:prstTxWarp>
            <a:spAutoFit/>
          </a:bodyPr>
          <a:lstStyle/>
          <a:p>
            <a:pPr defTabSz="457200" fontAlgn="base">
              <a:spcBef>
                <a:spcPct val="0"/>
              </a:spcBef>
              <a:spcAft>
                <a:spcPct val="0"/>
              </a:spcAft>
            </a:pPr>
            <a:r>
              <a:rPr lang="en-US" b="1">
                <a:solidFill>
                  <a:prstClr val="black"/>
                </a:solidFill>
                <a:ea typeface="ＭＳ Ｐゴシック" pitchFamily="-84" charset="-128"/>
              </a:rPr>
              <a:t>multiple </a:t>
            </a:r>
          </a:p>
          <a:p>
            <a:pPr defTabSz="457200" fontAlgn="base">
              <a:spcBef>
                <a:spcPct val="0"/>
              </a:spcBef>
              <a:spcAft>
                <a:spcPct val="0"/>
              </a:spcAft>
            </a:pPr>
            <a:r>
              <a:rPr lang="en-US" b="1">
                <a:solidFill>
                  <a:prstClr val="black"/>
                </a:solidFill>
                <a:ea typeface="ＭＳ Ｐゴシック" pitchFamily="-84" charset="-128"/>
              </a:rPr>
              <a:t>model </a:t>
            </a:r>
          </a:p>
          <a:p>
            <a:pPr defTabSz="457200" fontAlgn="base">
              <a:spcBef>
                <a:spcPct val="0"/>
              </a:spcBef>
              <a:spcAft>
                <a:spcPct val="0"/>
              </a:spcAft>
            </a:pPr>
            <a:r>
              <a:rPr lang="en-US" b="1">
                <a:solidFill>
                  <a:prstClr val="black"/>
                </a:solidFill>
                <a:ea typeface="ＭＳ Ｐゴシック" pitchFamily="-84" charset="-128"/>
              </a:rPr>
              <a:t>predictions</a:t>
            </a:r>
          </a:p>
        </p:txBody>
      </p:sp>
      <p:sp>
        <p:nvSpPr>
          <p:cNvPr id="24582" name="TextBox 10"/>
          <p:cNvSpPr txBox="1">
            <a:spLocks noChangeArrowheads="1"/>
          </p:cNvSpPr>
          <p:nvPr/>
        </p:nvSpPr>
        <p:spPr bwMode="auto">
          <a:xfrm>
            <a:off x="6203950" y="4722813"/>
            <a:ext cx="950913" cy="646112"/>
          </a:xfrm>
          <a:prstGeom prst="rect">
            <a:avLst/>
          </a:prstGeom>
          <a:noFill/>
          <a:ln w="9525">
            <a:noFill/>
            <a:miter lim="800000"/>
            <a:headEnd/>
            <a:tailEnd/>
          </a:ln>
        </p:spPr>
        <p:txBody>
          <a:bodyPr wrap="none">
            <a:prstTxWarp prst="textNoShape">
              <a:avLst/>
            </a:prstTxWarp>
            <a:spAutoFit/>
          </a:bodyPr>
          <a:lstStyle/>
          <a:p>
            <a:pPr defTabSz="457200" fontAlgn="base">
              <a:spcBef>
                <a:spcPct val="0"/>
              </a:spcBef>
              <a:spcAft>
                <a:spcPct val="0"/>
              </a:spcAft>
            </a:pPr>
            <a:r>
              <a:rPr lang="en-US" b="1">
                <a:solidFill>
                  <a:prstClr val="black"/>
                </a:solidFill>
                <a:ea typeface="ＭＳ Ｐゴシック" pitchFamily="-84" charset="-128"/>
              </a:rPr>
              <a:t>final</a:t>
            </a:r>
          </a:p>
          <a:p>
            <a:pPr defTabSz="457200" fontAlgn="base">
              <a:spcBef>
                <a:spcPct val="0"/>
              </a:spcBef>
              <a:spcAft>
                <a:spcPct val="0"/>
              </a:spcAft>
            </a:pPr>
            <a:r>
              <a:rPr lang="en-US" b="1">
                <a:solidFill>
                  <a:prstClr val="black"/>
                </a:solidFill>
                <a:ea typeface="ＭＳ Ｐゴシック" pitchFamily="-84" charset="-128"/>
              </a:rPr>
              <a:t>decision</a:t>
            </a:r>
          </a:p>
        </p:txBody>
      </p:sp>
      <p:cxnSp>
        <p:nvCxnSpPr>
          <p:cNvPr id="13" name="Straight Arrow Connector 12"/>
          <p:cNvCxnSpPr/>
          <p:nvPr/>
        </p:nvCxnSpPr>
        <p:spPr>
          <a:xfrm>
            <a:off x="3686175" y="4243388"/>
            <a:ext cx="1162050" cy="15875"/>
          </a:xfrm>
          <a:prstGeom prst="straightConnector1">
            <a:avLst/>
          </a:prstGeom>
          <a:ln w="28575"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advTm="60000"/>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p:txBody>
          <a:bodyPr/>
          <a:lstStyle/>
          <a:p>
            <a:r>
              <a:rPr lang="en-US" smtClean="0"/>
              <a:t>ensemble methods</a:t>
            </a:r>
          </a:p>
        </p:txBody>
      </p:sp>
      <p:sp>
        <p:nvSpPr>
          <p:cNvPr id="26627" name="Rectangle 2"/>
          <p:cNvSpPr>
            <a:spLocks noGrp="1" noChangeArrowheads="1"/>
          </p:cNvSpPr>
          <p:nvPr>
            <p:ph type="body" idx="1"/>
          </p:nvPr>
        </p:nvSpPr>
        <p:spPr/>
        <p:txBody>
          <a:bodyPr/>
          <a:lstStyle/>
          <a:p>
            <a:r>
              <a:rPr lang="en-US" b="1" smtClean="0"/>
              <a:t>necessary conditions</a:t>
            </a:r>
            <a:endParaRPr lang="en-US" smtClean="0"/>
          </a:p>
          <a:p>
            <a:pPr lvl="1"/>
            <a:r>
              <a:rPr lang="en-US" smtClean="0"/>
              <a:t>independent classifiers</a:t>
            </a:r>
          </a:p>
          <a:p>
            <a:pPr lvl="1"/>
            <a:r>
              <a:rPr lang="en-US" smtClean="0"/>
              <a:t>base classifiers perform better than random guessing </a:t>
            </a:r>
          </a:p>
          <a:p>
            <a:r>
              <a:rPr lang="en-US" b="1" smtClean="0"/>
              <a:t>key</a:t>
            </a:r>
            <a:r>
              <a:rPr lang="en-US" smtClean="0"/>
              <a:t> </a:t>
            </a:r>
          </a:p>
          <a:p>
            <a:pPr lvl="1"/>
            <a:r>
              <a:rPr lang="en-US" smtClean="0"/>
              <a:t>base classifiers make different errors </a:t>
            </a:r>
          </a:p>
          <a:p>
            <a:r>
              <a:rPr lang="en-US" smtClean="0"/>
              <a:t>improvement of accuracy can be proven mathematically  </a:t>
            </a:r>
          </a:p>
          <a:p>
            <a:endParaRPr lang="en-US"/>
          </a:p>
        </p:txBody>
      </p:sp>
    </p:spTree>
  </p:cSld>
  <p:clrMapOvr>
    <a:masterClrMapping/>
  </p:clrMapOvr>
  <p:transition spd="med" advTm="60000"/>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t>the wisdom of crowds</a:t>
            </a:r>
          </a:p>
        </p:txBody>
      </p:sp>
      <p:pic>
        <p:nvPicPr>
          <p:cNvPr id="4" name="Picture 3"/>
          <p:cNvPicPr>
            <a:picLocks noChangeAspect="1"/>
          </p:cNvPicPr>
          <p:nvPr/>
        </p:nvPicPr>
        <p:blipFill>
          <a:blip r:embed="rId2"/>
          <a:stretch>
            <a:fillRect/>
          </a:stretch>
        </p:blipFill>
        <p:spPr>
          <a:xfrm>
            <a:off x="1474788" y="1874838"/>
            <a:ext cx="6253162" cy="4516437"/>
          </a:xfrm>
          <a:prstGeom prst="rect">
            <a:avLst/>
          </a:prstGeom>
          <a:effectLst>
            <a:outerShdw blurRad="50800" dist="38100" dir="2700000">
              <a:srgbClr val="000000">
                <a:alpha val="43000"/>
              </a:srgbClr>
            </a:outerShdw>
          </a:effectLst>
        </p:spPr>
      </p:pic>
    </p:spTree>
  </p:cSld>
  <p:clrMapOvr>
    <a:masterClrMapping/>
  </p:clrMapOvr>
  <p:transition advTm="60000"/>
  <p:timing>
    <p:tnLst>
      <p:par>
        <p:cTn id="1" dur="indefinite" restart="never" nodeType="tmRoot"/>
      </p:par>
    </p:tnLst>
  </p:timing>
</p:sld>
</file>

<file path=ppt/theme/_rels/them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16.xml.rels><?xml version="1.0" encoding="UTF-8" standalone="yes"?>
<Relationships xmlns="http://schemas.openxmlformats.org/package/2006/relationships"><Relationship Id="rId1" Type="http://schemas.openxmlformats.org/officeDocument/2006/relationships/image" Target="../media/image4.jpeg"/></Relationships>
</file>

<file path=ppt/theme/_rels/theme17.xml.rels><?xml version="1.0" encoding="UTF-8" standalone="yes"?>
<Relationships xmlns="http://schemas.openxmlformats.org/package/2006/relationships"><Relationship Id="rId1" Type="http://schemas.openxmlformats.org/officeDocument/2006/relationships/image" Target="../media/image4.jpeg"/></Relationships>
</file>

<file path=ppt/theme/_rels/theme18.xml.rels><?xml version="1.0" encoding="UTF-8" standalone="yes"?>
<Relationships xmlns="http://schemas.openxmlformats.org/package/2006/relationships"><Relationship Id="rId1" Type="http://schemas.openxmlformats.org/officeDocument/2006/relationships/image" Target="../media/image4.jpeg"/></Relationships>
</file>

<file path=ppt/theme/_rels/theme19.xml.rels><?xml version="1.0" encoding="UTF-8" standalone="yes"?>
<Relationships xmlns="http://schemas.openxmlformats.org/package/2006/relationships"><Relationship Id="rId1" Type="http://schemas.openxmlformats.org/officeDocument/2006/relationships/image" Target="../media/image4.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20.xml.rels><?xml version="1.0" encoding="UTF-8" standalone="yes"?>
<Relationships xmlns="http://schemas.openxmlformats.org/package/2006/relationships"><Relationship Id="rId1" Type="http://schemas.openxmlformats.org/officeDocument/2006/relationships/image" Target="../media/image4.jpeg"/></Relationships>
</file>

<file path=ppt/theme/_rels/theme21.xml.rels><?xml version="1.0" encoding="UTF-8" standalone="yes"?>
<Relationships xmlns="http://schemas.openxmlformats.org/package/2006/relationships"><Relationship Id="rId1" Type="http://schemas.openxmlformats.org/officeDocument/2006/relationships/image" Target="../media/image4.jpeg"/></Relationships>
</file>

<file path=ppt/theme/_rels/theme22.xml.rels><?xml version="1.0" encoding="UTF-8" standalone="yes"?>
<Relationships xmlns="http://schemas.openxmlformats.org/package/2006/relationships"><Relationship Id="rId1" Type="http://schemas.openxmlformats.org/officeDocument/2006/relationships/image" Target="../media/image4.jpeg"/></Relationships>
</file>

<file path=ppt/theme/_rels/theme23.xml.rels><?xml version="1.0" encoding="UTF-8" standalone="yes"?>
<Relationships xmlns="http://schemas.openxmlformats.org/package/2006/relationships"><Relationship Id="rId1" Type="http://schemas.openxmlformats.org/officeDocument/2006/relationships/image" Target="../media/image4.jpeg"/></Relationships>
</file>

<file path=ppt/theme/_rels/theme24.xml.rels><?xml version="1.0" encoding="UTF-8" standalone="yes"?>
<Relationships xmlns="http://schemas.openxmlformats.org/package/2006/relationships"><Relationship Id="rId1" Type="http://schemas.openxmlformats.org/officeDocument/2006/relationships/image" Target="../media/image4.jpeg"/></Relationships>
</file>

<file path=ppt/theme/_rels/theme25.xml.rels><?xml version="1.0" encoding="UTF-8" standalone="yes"?>
<Relationships xmlns="http://schemas.openxmlformats.org/package/2006/relationships"><Relationship Id="rId1" Type="http://schemas.openxmlformats.org/officeDocument/2006/relationships/image" Target="../media/image4.jpeg"/></Relationships>
</file>

<file path=ppt/theme/_rels/theme26.xml.rels><?xml version="1.0" encoding="UTF-8" standalone="yes"?>
<Relationships xmlns="http://schemas.openxmlformats.org/package/2006/relationships"><Relationship Id="rId1" Type="http://schemas.openxmlformats.org/officeDocument/2006/relationships/image" Target="../media/image4.jpeg"/></Relationships>
</file>

<file path=ppt/theme/_rels/theme27.xml.rels><?xml version="1.0" encoding="UTF-8" standalone="yes"?>
<Relationships xmlns="http://schemas.openxmlformats.org/package/2006/relationships"><Relationship Id="rId1" Type="http://schemas.openxmlformats.org/officeDocument/2006/relationships/image" Target="../media/image4.jpeg"/></Relationships>
</file>

<file path=ppt/theme/_rels/theme28.xml.rels><?xml version="1.0" encoding="UTF-8" standalone="yes"?>
<Relationships xmlns="http://schemas.openxmlformats.org/package/2006/relationships"><Relationship Id="rId1" Type="http://schemas.openxmlformats.org/officeDocument/2006/relationships/image" Target="../media/image4.jpeg"/></Relationships>
</file>

<file path=ppt/theme/_rels/theme29.xml.rels><?xml version="1.0" encoding="UTF-8" standalone="yes"?>
<Relationships xmlns="http://schemas.openxmlformats.org/package/2006/relationships"><Relationship Id="rId1" Type="http://schemas.openxmlformats.org/officeDocument/2006/relationships/image" Target="../media/image4.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45.xml.rels><?xml version="1.0" encoding="UTF-8" standalone="yes"?>
<Relationships xmlns="http://schemas.openxmlformats.org/package/2006/relationships"><Relationship Id="rId1" Type="http://schemas.openxmlformats.org/officeDocument/2006/relationships/image" Target="../media/image5.jpeg"/></Relationships>
</file>

<file path=ppt/theme/_rels/theme46.xml.rels><?xml version="1.0" encoding="UTF-8" standalone="yes"?>
<Relationships xmlns="http://schemas.openxmlformats.org/package/2006/relationships"><Relationship Id="rId1" Type="http://schemas.openxmlformats.org/officeDocument/2006/relationships/image" Target="../media/image5.jpeg"/></Relationships>
</file>

<file path=ppt/theme/_rels/theme47.xml.rels><?xml version="1.0" encoding="UTF-8" standalone="yes"?>
<Relationships xmlns="http://schemas.openxmlformats.org/package/2006/relationships"><Relationship Id="rId1" Type="http://schemas.openxmlformats.org/officeDocument/2006/relationships/image" Target="../media/image5.jpeg"/></Relationships>
</file>

<file path=ppt/theme/_rels/theme48.xml.rels><?xml version="1.0" encoding="UTF-8" standalone="yes"?>
<Relationships xmlns="http://schemas.openxmlformats.org/package/2006/relationships"><Relationship Id="rId1" Type="http://schemas.openxmlformats.org/officeDocument/2006/relationships/image" Target="../media/image5.jpeg"/></Relationships>
</file>

<file path=ppt/theme/_rels/theme49.xml.rels><?xml version="1.0" encoding="UTF-8" standalone="yes"?>
<Relationships xmlns="http://schemas.openxmlformats.org/package/2006/relationships"><Relationship Id="rId1" Type="http://schemas.openxmlformats.org/officeDocument/2006/relationships/image" Target="../media/image5.jpeg"/></Relationships>
</file>

<file path=ppt/theme/_rels/them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50.xml.rels><?xml version="1.0" encoding="UTF-8" standalone="yes"?>
<Relationships xmlns="http://schemas.openxmlformats.org/package/2006/relationships"><Relationship Id="rId1" Type="http://schemas.openxmlformats.org/officeDocument/2006/relationships/image" Target="../media/image5.jpeg"/></Relationships>
</file>

<file path=ppt/theme/_rels/theme51.xml.rels><?xml version="1.0" encoding="UTF-8" standalone="yes"?>
<Relationships xmlns="http://schemas.openxmlformats.org/package/2006/relationships"><Relationship Id="rId1" Type="http://schemas.openxmlformats.org/officeDocument/2006/relationships/image" Target="../media/image5.jpeg"/></Relationships>
</file>

<file path=ppt/theme/_rels/theme52.xml.rels><?xml version="1.0" encoding="UTF-8" standalone="yes"?>
<Relationships xmlns="http://schemas.openxmlformats.org/package/2006/relationships"><Relationship Id="rId1" Type="http://schemas.openxmlformats.org/officeDocument/2006/relationships/image" Target="../media/image5.jpeg"/></Relationships>
</file>

<file path=ppt/theme/_rels/theme53.xml.rels><?xml version="1.0" encoding="UTF-8" standalone="yes"?>
<Relationships xmlns="http://schemas.openxmlformats.org/package/2006/relationships"><Relationship Id="rId1" Type="http://schemas.openxmlformats.org/officeDocument/2006/relationships/image" Target="../media/image5.jpeg"/></Relationships>
</file>

<file path=ppt/theme/_rels/theme54.xml.rels><?xml version="1.0" encoding="UTF-8" standalone="yes"?>
<Relationships xmlns="http://schemas.openxmlformats.org/package/2006/relationships"><Relationship Id="rId1" Type="http://schemas.openxmlformats.org/officeDocument/2006/relationships/image" Target="../media/image5.jpeg"/></Relationships>
</file>

<file path=ppt/theme/_rels/theme55.xml.rels><?xml version="1.0" encoding="UTF-8" standalone="yes"?>
<Relationships xmlns="http://schemas.openxmlformats.org/package/2006/relationships"><Relationship Id="rId1" Type="http://schemas.openxmlformats.org/officeDocument/2006/relationships/image" Target="../media/image5.jpeg"/></Relationships>
</file>

<file path=ppt/theme/_rels/theme56.xml.rels><?xml version="1.0" encoding="UTF-8" standalone="yes"?>
<Relationships xmlns="http://schemas.openxmlformats.org/package/2006/relationships"><Relationship Id="rId1" Type="http://schemas.openxmlformats.org/officeDocument/2006/relationships/image" Target="../media/image5.jpeg"/></Relationships>
</file>

<file path=ppt/theme/_rels/theme57.xml.rels><?xml version="1.0" encoding="UTF-8" standalone="yes"?>
<Relationships xmlns="http://schemas.openxmlformats.org/package/2006/relationships"><Relationship Id="rId1" Type="http://schemas.openxmlformats.org/officeDocument/2006/relationships/image" Target="../media/image5.jpeg"/></Relationships>
</file>

<file path=ppt/theme/_rels/theme58.xml.rels><?xml version="1.0" encoding="UTF-8" standalone="yes"?>
<Relationships xmlns="http://schemas.openxmlformats.org/package/2006/relationships"><Relationship Id="rId1" Type="http://schemas.openxmlformats.org/officeDocument/2006/relationships/image" Target="../media/image5.jpeg"/></Relationships>
</file>

<file path=ppt/theme/_rels/theme59.xml.rels><?xml version="1.0" encoding="UTF-8" standalone="yes"?>
<Relationships xmlns="http://schemas.openxmlformats.org/package/2006/relationships"><Relationship Id="rId1" Type="http://schemas.openxmlformats.org/officeDocument/2006/relationships/image" Target="../media/image5.jpeg"/></Relationships>
</file>

<file path=ppt/theme/_rels/them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60.xml.rels><?xml version="1.0" encoding="UTF-8" standalone="yes"?>
<Relationships xmlns="http://schemas.openxmlformats.org/package/2006/relationships"><Relationship Id="rId1" Type="http://schemas.openxmlformats.org/officeDocument/2006/relationships/image" Target="../media/image5.jpeg"/></Relationships>
</file>

<file path=ppt/theme/_rels/theme61.xml.rels><?xml version="1.0" encoding="UTF-8" standalone="yes"?>
<Relationships xmlns="http://schemas.openxmlformats.org/package/2006/relationships"><Relationship Id="rId1" Type="http://schemas.openxmlformats.org/officeDocument/2006/relationships/image" Target="../media/image5.jpeg"/></Relationships>
</file>

<file path=ppt/theme/_rels/theme62.xml.rels><?xml version="1.0" encoding="UTF-8" standalone="yes"?>
<Relationships xmlns="http://schemas.openxmlformats.org/package/2006/relationships"><Relationship Id="rId1" Type="http://schemas.openxmlformats.org/officeDocument/2006/relationships/image" Target="../media/image5.jpeg"/></Relationships>
</file>

<file path=ppt/theme/_rels/theme63.xml.rels><?xml version="1.0" encoding="UTF-8" standalone="yes"?>
<Relationships xmlns="http://schemas.openxmlformats.org/package/2006/relationships"><Relationship Id="rId1" Type="http://schemas.openxmlformats.org/officeDocument/2006/relationships/image" Target="../media/image5.jpeg"/></Relationships>
</file>

<file path=ppt/theme/_rels/theme64.xml.rels><?xml version="1.0" encoding="UTF-8" standalone="yes"?>
<Relationships xmlns="http://schemas.openxmlformats.org/package/2006/relationships"><Relationship Id="rId1" Type="http://schemas.openxmlformats.org/officeDocument/2006/relationships/image" Target="../media/image5.jpeg"/></Relationships>
</file>

<file path=ppt/theme/_rels/theme65.xml.rels><?xml version="1.0" encoding="UTF-8" standalone="yes"?>
<Relationships xmlns="http://schemas.openxmlformats.org/package/2006/relationships"><Relationship Id="rId1" Type="http://schemas.openxmlformats.org/officeDocument/2006/relationships/image" Target="../media/image5.jpeg"/></Relationships>
</file>

<file path=ppt/theme/_rels/them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7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5" Type="http://schemas.openxmlformats.org/officeDocument/2006/relationships/image" Target="../media/image10.jpeg"/><Relationship Id="rId4" Type="http://schemas.openxmlformats.org/officeDocument/2006/relationships/image" Target="../media/image9.jpeg"/></Relationships>
</file>

<file path=ppt/theme/_rels/theme7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5" Type="http://schemas.openxmlformats.org/officeDocument/2006/relationships/image" Target="../media/image10.jpeg"/><Relationship Id="rId4" Type="http://schemas.openxmlformats.org/officeDocument/2006/relationships/image" Target="../media/image9.jpeg"/></Relationships>
</file>

<file path=ppt/theme/_rels/them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8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5" Type="http://schemas.openxmlformats.org/officeDocument/2006/relationships/image" Target="../media/image10.jpeg"/><Relationship Id="rId4" Type="http://schemas.openxmlformats.org/officeDocument/2006/relationships/image" Target="../media/image9.jpeg"/></Relationships>
</file>

<file path=ppt/theme/_rels/theme8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5" Type="http://schemas.openxmlformats.org/officeDocument/2006/relationships/image" Target="../media/image10.jpeg"/><Relationship Id="rId4" Type="http://schemas.openxmlformats.org/officeDocument/2006/relationships/image" Target="../media/image9.jpeg"/></Relationships>
</file>

<file path=ppt/theme/_rels/theme8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5" Type="http://schemas.openxmlformats.org/officeDocument/2006/relationships/image" Target="../media/image10.jpeg"/><Relationship Id="rId4" Type="http://schemas.openxmlformats.org/officeDocument/2006/relationships/image" Target="../media/image9.jpeg"/></Relationships>
</file>

<file path=ppt/theme/_rels/theme8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5" Type="http://schemas.openxmlformats.org/officeDocument/2006/relationships/image" Target="../media/image10.jpeg"/><Relationship Id="rId4" Type="http://schemas.openxmlformats.org/officeDocument/2006/relationships/image" Target="../media/image9.jpeg"/></Relationships>
</file>

<file path=ppt/theme/_rels/theme8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5" Type="http://schemas.openxmlformats.org/officeDocument/2006/relationships/image" Target="../media/image10.jpeg"/><Relationship Id="rId4" Type="http://schemas.openxmlformats.org/officeDocument/2006/relationships/image" Target="../media/image9.jpeg"/></Relationships>
</file>

<file path=ppt/theme/_rels/theme8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5" Type="http://schemas.openxmlformats.org/officeDocument/2006/relationships/image" Target="../media/image10.jpeg"/><Relationship Id="rId4" Type="http://schemas.openxmlformats.org/officeDocument/2006/relationships/image" Target="../media/image9.jpeg"/></Relationships>
</file>

<file path=ppt/theme/_rels/theme8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5" Type="http://schemas.openxmlformats.org/officeDocument/2006/relationships/image" Target="../media/image10.jpeg"/><Relationship Id="rId4" Type="http://schemas.openxmlformats.org/officeDocument/2006/relationships/image" Target="../media/image9.jpeg"/></Relationships>
</file>

<file path=ppt/theme/_rels/theme8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5" Type="http://schemas.openxmlformats.org/officeDocument/2006/relationships/image" Target="../media/image10.jpeg"/><Relationship Id="rId4" Type="http://schemas.openxmlformats.org/officeDocument/2006/relationships/image" Target="../media/image9.jpeg"/></Relationships>
</file>

<file path=ppt/theme/_rels/them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10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12.xml><?xml version="1.0" encoding="utf-8"?>
<a:theme xmlns:a="http://schemas.openxmlformats.org/drawingml/2006/main" name="10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13.xml><?xml version="1.0" encoding="utf-8"?>
<a:theme xmlns:a="http://schemas.openxmlformats.org/drawingml/2006/main" name="1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14.xml><?xml version="1.0" encoding="utf-8"?>
<a:theme xmlns:a="http://schemas.openxmlformats.org/drawingml/2006/main" name="12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15.xml><?xml version="1.0" encoding="utf-8"?>
<a:theme xmlns:a="http://schemas.openxmlformats.org/drawingml/2006/main" name="13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16.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7.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8.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9.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0.xml><?xml version="1.0" encoding="utf-8"?>
<a:theme xmlns:a="http://schemas.openxmlformats.org/drawingml/2006/main" name="4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1.xml><?xml version="1.0" encoding="utf-8"?>
<a:theme xmlns:a="http://schemas.openxmlformats.org/drawingml/2006/main" name="5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2.xml><?xml version="1.0" encoding="utf-8"?>
<a:theme xmlns:a="http://schemas.openxmlformats.org/drawingml/2006/main" name="6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3.xml><?xml version="1.0" encoding="utf-8"?>
<a:theme xmlns:a="http://schemas.openxmlformats.org/drawingml/2006/main" name="7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4.xml><?xml version="1.0" encoding="utf-8"?>
<a:theme xmlns:a="http://schemas.openxmlformats.org/drawingml/2006/main" name="8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5.xml><?xml version="1.0" encoding="utf-8"?>
<a:theme xmlns:a="http://schemas.openxmlformats.org/drawingml/2006/main" name="9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6.xml><?xml version="1.0" encoding="utf-8"?>
<a:theme xmlns:a="http://schemas.openxmlformats.org/drawingml/2006/main" name="10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7.xml><?xml version="1.0" encoding="utf-8"?>
<a:theme xmlns:a="http://schemas.openxmlformats.org/drawingml/2006/main" name="1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8.xml><?xml version="1.0" encoding="utf-8"?>
<a:theme xmlns:a="http://schemas.openxmlformats.org/drawingml/2006/main" name="1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9.xml><?xml version="1.0" encoding="utf-8"?>
<a:theme xmlns:a="http://schemas.openxmlformats.org/drawingml/2006/main" name="1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0.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宋体"/>
        <a:cs typeface=""/>
      </a:majorFont>
      <a:minorFont>
        <a:latin typeface="Comic Sans MS"/>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1_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宋体"/>
        <a:cs typeface=""/>
      </a:majorFont>
      <a:minorFont>
        <a:latin typeface="Comic Sans MS"/>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2_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宋体"/>
        <a:cs typeface=""/>
      </a:majorFont>
      <a:minorFont>
        <a:latin typeface="Comic Sans MS"/>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_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宋体"/>
        <a:cs typeface=""/>
      </a:majorFont>
      <a:minorFont>
        <a:latin typeface="Comic Sans MS"/>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4_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宋体"/>
        <a:cs typeface=""/>
      </a:majorFont>
      <a:minorFont>
        <a:latin typeface="Comic Sans MS"/>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5_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宋体"/>
        <a:cs typeface=""/>
      </a:majorFont>
      <a:minorFont>
        <a:latin typeface="Comic Sans MS"/>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6_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宋体"/>
        <a:cs typeface=""/>
      </a:majorFont>
      <a:minorFont>
        <a:latin typeface="Comic Sans MS"/>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7_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宋体"/>
        <a:cs typeface=""/>
      </a:majorFont>
      <a:minorFont>
        <a:latin typeface="Comic Sans MS"/>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8_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宋体"/>
        <a:cs typeface=""/>
      </a:majorFont>
      <a:minorFont>
        <a:latin typeface="Comic Sans MS"/>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9_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宋体"/>
        <a:cs typeface=""/>
      </a:majorFont>
      <a:minorFont>
        <a:latin typeface="Comic Sans MS"/>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40.xml><?xml version="1.0" encoding="utf-8"?>
<a:theme xmlns:a="http://schemas.openxmlformats.org/drawingml/2006/main" name="10_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宋体"/>
        <a:cs typeface=""/>
      </a:majorFont>
      <a:minorFont>
        <a:latin typeface="Comic Sans MS"/>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11_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宋体"/>
        <a:cs typeface=""/>
      </a:majorFont>
      <a:minorFont>
        <a:latin typeface="Comic Sans MS"/>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12_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宋体"/>
        <a:cs typeface=""/>
      </a:majorFont>
      <a:minorFont>
        <a:latin typeface="Comic Sans MS"/>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13_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宋体"/>
        <a:cs typeface=""/>
      </a:majorFont>
      <a:minorFont>
        <a:latin typeface="Comic Sans MS"/>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14_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宋体"/>
        <a:cs typeface=""/>
      </a:majorFont>
      <a:minorFont>
        <a:latin typeface="Comic Sans MS"/>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Concours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6.xml><?xml version="1.0" encoding="utf-8"?>
<a:theme xmlns:a="http://schemas.openxmlformats.org/drawingml/2006/main" name="1_Concours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7.xml><?xml version="1.0" encoding="utf-8"?>
<a:theme xmlns:a="http://schemas.openxmlformats.org/drawingml/2006/main" name="2_Concours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8.xml><?xml version="1.0" encoding="utf-8"?>
<a:theme xmlns:a="http://schemas.openxmlformats.org/drawingml/2006/main" name="3_Concours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9.xml><?xml version="1.0" encoding="utf-8"?>
<a:theme xmlns:a="http://schemas.openxmlformats.org/drawingml/2006/main" name="4_Concours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3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50.xml><?xml version="1.0" encoding="utf-8"?>
<a:theme xmlns:a="http://schemas.openxmlformats.org/drawingml/2006/main" name="5_Concours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1.xml><?xml version="1.0" encoding="utf-8"?>
<a:theme xmlns:a="http://schemas.openxmlformats.org/drawingml/2006/main" name="6_Concours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2.xml><?xml version="1.0" encoding="utf-8"?>
<a:theme xmlns:a="http://schemas.openxmlformats.org/drawingml/2006/main" name="7_Concours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3.xml><?xml version="1.0" encoding="utf-8"?>
<a:theme xmlns:a="http://schemas.openxmlformats.org/drawingml/2006/main" name="8_Concours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4.xml><?xml version="1.0" encoding="utf-8"?>
<a:theme xmlns:a="http://schemas.openxmlformats.org/drawingml/2006/main" name="9_Concours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5.xml><?xml version="1.0" encoding="utf-8"?>
<a:theme xmlns:a="http://schemas.openxmlformats.org/drawingml/2006/main" name="10_Concours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6.xml><?xml version="1.0" encoding="utf-8"?>
<a:theme xmlns:a="http://schemas.openxmlformats.org/drawingml/2006/main" name="11_Concours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7.xml><?xml version="1.0" encoding="utf-8"?>
<a:theme xmlns:a="http://schemas.openxmlformats.org/drawingml/2006/main" name="12_Concours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8.xml><?xml version="1.0" encoding="utf-8"?>
<a:theme xmlns:a="http://schemas.openxmlformats.org/drawingml/2006/main" name="13_Concours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9.xml><?xml version="1.0" encoding="utf-8"?>
<a:theme xmlns:a="http://schemas.openxmlformats.org/drawingml/2006/main" name="14_Concours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4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60.xml><?xml version="1.0" encoding="utf-8"?>
<a:theme xmlns:a="http://schemas.openxmlformats.org/drawingml/2006/main" name="15_Concours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61.xml><?xml version="1.0" encoding="utf-8"?>
<a:theme xmlns:a="http://schemas.openxmlformats.org/drawingml/2006/main" name="16_Concours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62.xml><?xml version="1.0" encoding="utf-8"?>
<a:theme xmlns:a="http://schemas.openxmlformats.org/drawingml/2006/main" name="17_Concours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63.xml><?xml version="1.0" encoding="utf-8"?>
<a:theme xmlns:a="http://schemas.openxmlformats.org/drawingml/2006/main" name="18_Concours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64.xml><?xml version="1.0" encoding="utf-8"?>
<a:theme xmlns:a="http://schemas.openxmlformats.org/drawingml/2006/main" name="19_Concours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65.xml><?xml version="1.0" encoding="utf-8"?>
<a:theme xmlns:a="http://schemas.openxmlformats.org/drawingml/2006/main" name="20_Concours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6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7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5.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6.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7.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8.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Ｐ明朝"/>
      </a:majorFont>
      <a:minorFont>
        <a:latin typeface="Goudy Old Style"/>
        <a:ea typeface=""/>
        <a:cs typeface=""/>
        <a:font script="Jpan" typeface="ＭＳ Ｐ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9.xml><?xml version="1.0" encoding="utf-8"?>
<a:theme xmlns:a="http://schemas.openxmlformats.org/drawingml/2006/main" name="1_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Ｐ明朝"/>
      </a:majorFont>
      <a:minorFont>
        <a:latin typeface="Goudy Old Style"/>
        <a:ea typeface=""/>
        <a:cs typeface=""/>
        <a:font script="Jpan" typeface="ＭＳ Ｐ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6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80.xml><?xml version="1.0" encoding="utf-8"?>
<a:theme xmlns:a="http://schemas.openxmlformats.org/drawingml/2006/main" name="2_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Ｐ明朝"/>
      </a:majorFont>
      <a:minorFont>
        <a:latin typeface="Goudy Old Style"/>
        <a:ea typeface=""/>
        <a:cs typeface=""/>
        <a:font script="Jpan" typeface="ＭＳ Ｐ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1.xml><?xml version="1.0" encoding="utf-8"?>
<a:theme xmlns:a="http://schemas.openxmlformats.org/drawingml/2006/main" name="3_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Ｐ明朝"/>
      </a:majorFont>
      <a:minorFont>
        <a:latin typeface="Goudy Old Style"/>
        <a:ea typeface=""/>
        <a:cs typeface=""/>
        <a:font script="Jpan" typeface="ＭＳ Ｐ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2.xml><?xml version="1.0" encoding="utf-8"?>
<a:theme xmlns:a="http://schemas.openxmlformats.org/drawingml/2006/main" name="4_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Ｐ明朝"/>
      </a:majorFont>
      <a:minorFont>
        <a:latin typeface="Goudy Old Style"/>
        <a:ea typeface=""/>
        <a:cs typeface=""/>
        <a:font script="Jpan" typeface="ＭＳ Ｐ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3.xml><?xml version="1.0" encoding="utf-8"?>
<a:theme xmlns:a="http://schemas.openxmlformats.org/drawingml/2006/main" name="5_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Ｐ明朝"/>
      </a:majorFont>
      <a:minorFont>
        <a:latin typeface="Goudy Old Style"/>
        <a:ea typeface=""/>
        <a:cs typeface=""/>
        <a:font script="Jpan" typeface="ＭＳ Ｐ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4.xml><?xml version="1.0" encoding="utf-8"?>
<a:theme xmlns:a="http://schemas.openxmlformats.org/drawingml/2006/main" name="6_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Ｐ明朝"/>
      </a:majorFont>
      <a:minorFont>
        <a:latin typeface="Goudy Old Style"/>
        <a:ea typeface=""/>
        <a:cs typeface=""/>
        <a:font script="Jpan" typeface="ＭＳ Ｐ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5.xml><?xml version="1.0" encoding="utf-8"?>
<a:theme xmlns:a="http://schemas.openxmlformats.org/drawingml/2006/main" name="7_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Ｐ明朝"/>
      </a:majorFont>
      <a:minorFont>
        <a:latin typeface="Goudy Old Style"/>
        <a:ea typeface=""/>
        <a:cs typeface=""/>
        <a:font script="Jpan" typeface="ＭＳ Ｐ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6.xml><?xml version="1.0" encoding="utf-8"?>
<a:theme xmlns:a="http://schemas.openxmlformats.org/drawingml/2006/main" name="8_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Ｐ明朝"/>
      </a:majorFont>
      <a:minorFont>
        <a:latin typeface="Goudy Old Style"/>
        <a:ea typeface=""/>
        <a:cs typeface=""/>
        <a:font script="Jpan" typeface="ＭＳ Ｐ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7.xml><?xml version="1.0" encoding="utf-8"?>
<a:theme xmlns:a="http://schemas.openxmlformats.org/drawingml/2006/main" name="9_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Ｐ明朝"/>
      </a:majorFont>
      <a:minorFont>
        <a:latin typeface="Goudy Old Style"/>
        <a:ea typeface=""/>
        <a:cs typeface=""/>
        <a:font script="Jpan" typeface="ＭＳ Ｐ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8.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90.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6.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7.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8.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9.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24</TotalTime>
  <Words>3966</Words>
  <Application>Microsoft Office PowerPoint</Application>
  <PresentationFormat>On-screen Show (4:3)</PresentationFormat>
  <Paragraphs>920</Paragraphs>
  <Slides>117</Slides>
  <Notes>26</Notes>
  <HiddenSlides>0</HiddenSlides>
  <MMClips>0</MMClips>
  <ScaleCrop>false</ScaleCrop>
  <HeadingPairs>
    <vt:vector size="4" baseType="variant">
      <vt:variant>
        <vt:lpstr>Theme</vt:lpstr>
      </vt:variant>
      <vt:variant>
        <vt:i4>99</vt:i4>
      </vt:variant>
      <vt:variant>
        <vt:lpstr>Slide Titles</vt:lpstr>
      </vt:variant>
      <vt:variant>
        <vt:i4>117</vt:i4>
      </vt:variant>
    </vt:vector>
  </HeadingPairs>
  <TitlesOfParts>
    <vt:vector size="216" baseType="lpstr">
      <vt:lpstr>1_Office Theme</vt:lpstr>
      <vt:lpstr>Trek</vt:lpstr>
      <vt:lpstr>1_Trek</vt:lpstr>
      <vt:lpstr>2_Trek</vt:lpstr>
      <vt:lpstr>3_Trek</vt:lpstr>
      <vt:lpstr>4_Trek</vt:lpstr>
      <vt:lpstr>5_Trek</vt:lpstr>
      <vt:lpstr>6_Trek</vt:lpstr>
      <vt:lpstr>7_Trek</vt:lpstr>
      <vt:lpstr>8_Trek</vt:lpstr>
      <vt:lpstr>9_Trek</vt:lpstr>
      <vt:lpstr>10_Trek</vt:lpstr>
      <vt:lpstr>11_Trek</vt:lpstr>
      <vt:lpstr>12_Trek</vt:lpstr>
      <vt:lpstr>13_Trek</vt:lpstr>
      <vt:lpstr>Flow</vt:lpstr>
      <vt:lpstr>1_Flow</vt:lpstr>
      <vt:lpstr>2_Flow</vt:lpstr>
      <vt:lpstr>3_Flow</vt:lpstr>
      <vt:lpstr>4_Flow</vt:lpstr>
      <vt:lpstr>5_Flow</vt:lpstr>
      <vt:lpstr>6_Flow</vt:lpstr>
      <vt:lpstr>7_Flow</vt:lpstr>
      <vt:lpstr>8_Flow</vt:lpstr>
      <vt:lpstr>9_Flow</vt:lpstr>
      <vt:lpstr>10_Flow</vt:lpstr>
      <vt:lpstr>11_Flow</vt:lpstr>
      <vt:lpstr>12_Flow</vt:lpstr>
      <vt:lpstr>13_Flow</vt:lpstr>
      <vt:lpstr>Crayons</vt:lpstr>
      <vt:lpstr>1_Crayons</vt:lpstr>
      <vt:lpstr>2_Crayons</vt:lpstr>
      <vt:lpstr>3_Crayons</vt:lpstr>
      <vt:lpstr>4_Crayons</vt:lpstr>
      <vt:lpstr>5_Crayons</vt:lpstr>
      <vt:lpstr>6_Crayons</vt:lpstr>
      <vt:lpstr>7_Crayons</vt:lpstr>
      <vt:lpstr>8_Crayons</vt:lpstr>
      <vt:lpstr>9_Crayons</vt:lpstr>
      <vt:lpstr>10_Crayons</vt:lpstr>
      <vt:lpstr>11_Crayons</vt:lpstr>
      <vt:lpstr>12_Crayons</vt:lpstr>
      <vt:lpstr>13_Crayons</vt:lpstr>
      <vt:lpstr>14_Crayons</vt:lpstr>
      <vt:lpstr>Concourse</vt:lpstr>
      <vt:lpstr>1_Concourse</vt:lpstr>
      <vt:lpstr>2_Concourse</vt:lpstr>
      <vt:lpstr>3_Concourse</vt:lpstr>
      <vt:lpstr>4_Concourse</vt:lpstr>
      <vt:lpstr>5_Concourse</vt:lpstr>
      <vt:lpstr>6_Concourse</vt:lpstr>
      <vt:lpstr>7_Concourse</vt:lpstr>
      <vt:lpstr>8_Concourse</vt:lpstr>
      <vt:lpstr>9_Concourse</vt:lpstr>
      <vt:lpstr>10_Concourse</vt:lpstr>
      <vt:lpstr>11_Concourse</vt:lpstr>
      <vt:lpstr>12_Concourse</vt:lpstr>
      <vt:lpstr>13_Concourse</vt:lpstr>
      <vt:lpstr>14_Concourse</vt:lpstr>
      <vt:lpstr>15_Concourse</vt:lpstr>
      <vt:lpstr>16_Concourse</vt:lpstr>
      <vt:lpstr>17_Concourse</vt:lpstr>
      <vt:lpstr>18_Concourse</vt:lpstr>
      <vt:lpstr>19_Concourse</vt:lpstr>
      <vt:lpstr>20_Concourse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Inkwell</vt:lpstr>
      <vt:lpstr>1_Inkwell</vt:lpstr>
      <vt:lpstr>2_Inkwell</vt:lpstr>
      <vt:lpstr>3_Inkwell</vt:lpstr>
      <vt:lpstr>4_Inkwell</vt:lpstr>
      <vt:lpstr>5_Inkwell</vt:lpstr>
      <vt:lpstr>6_Inkwell</vt:lpstr>
      <vt:lpstr>7_Inkwell</vt:lpstr>
      <vt:lpstr>8_Inkwell</vt:lpstr>
      <vt:lpstr>9_Inkwell</vt:lpstr>
      <vt:lpstr>Default Design</vt:lpstr>
      <vt:lpstr>1_Default Design</vt:lpstr>
      <vt:lpstr>2_Default Design</vt:lpstr>
      <vt:lpstr>3_Default Design</vt:lpstr>
      <vt:lpstr>4_Default Design</vt:lpstr>
      <vt:lpstr>5_Default Design</vt:lpstr>
      <vt:lpstr>6_Default Design</vt:lpstr>
      <vt:lpstr>7_Default Design</vt:lpstr>
      <vt:lpstr>8_Default Design</vt:lpstr>
      <vt:lpstr>9_Default Design</vt:lpstr>
      <vt:lpstr>10_Default Design</vt:lpstr>
      <vt:lpstr>11_Default Design</vt:lpstr>
      <vt:lpstr>Something Interesting About Finding Something Interesting COSC 6335 Student Presentations on Nov. 17, 2011</vt:lpstr>
      <vt:lpstr>Improving the Classification of Terrorist Attacks A Study on Data Pre-processing for Mining the Global Terrorism Database  From: José V. Pagán Electrical &amp; Computer Engineering and Computer Science Department Polytechnic University of Puerto Rico San Juan, Puerto Rico       By  Amalaman,Paul Koutoua  Joshi,Sushil  Kampalli Santhamurthy,Divya Durga</vt:lpstr>
      <vt:lpstr>INTRODUCTION </vt:lpstr>
      <vt:lpstr>PowerPoint Presentation</vt:lpstr>
      <vt:lpstr>Iraq Search Result</vt:lpstr>
      <vt:lpstr>PowerPoint Presentation</vt:lpstr>
      <vt:lpstr>Example of a Visual approach (Ziemkiewicz)</vt:lpstr>
      <vt:lpstr>MISSING DATA IN GTD </vt:lpstr>
      <vt:lpstr>DATA PREPROCESSING</vt:lpstr>
      <vt:lpstr>Eliminating Outliers</vt:lpstr>
      <vt:lpstr>Treating Missing Data</vt:lpstr>
      <vt:lpstr>Discretization Techniques </vt:lpstr>
      <vt:lpstr>PowerPoint Presentation</vt:lpstr>
      <vt:lpstr>Attributes selected</vt:lpstr>
      <vt:lpstr>Iraq Data – Result Summary</vt:lpstr>
      <vt:lpstr>PowerPoint Presentation</vt:lpstr>
      <vt:lpstr>Error Report</vt:lpstr>
      <vt:lpstr>CONCLUSION</vt:lpstr>
      <vt:lpstr>PowerPoint Presentation</vt:lpstr>
      <vt:lpstr>Privacy Preserving Data Mining </vt:lpstr>
      <vt:lpstr>Privacy</vt:lpstr>
      <vt:lpstr>The Problem</vt:lpstr>
      <vt:lpstr>Distributed Privacy-Preserving Data Mining: </vt:lpstr>
      <vt:lpstr>cont ...</vt:lpstr>
      <vt:lpstr>Basics</vt:lpstr>
      <vt:lpstr>Entropy and gain</vt:lpstr>
      <vt:lpstr>PowerPoint Presentation</vt:lpstr>
      <vt:lpstr>Xlnx protocol</vt:lpstr>
      <vt:lpstr>Future Challenges</vt:lpstr>
      <vt:lpstr> Challenges</vt:lpstr>
      <vt:lpstr>Final Word</vt:lpstr>
      <vt:lpstr>References</vt:lpstr>
      <vt:lpstr>Please Evaluate Group 2</vt:lpstr>
      <vt:lpstr>Spam filtering using classification</vt:lpstr>
      <vt:lpstr>WHAT IS SPAM ?</vt:lpstr>
      <vt:lpstr>SPAM FILTERING</vt:lpstr>
      <vt:lpstr>BAYESIAN SPAM FILTERING</vt:lpstr>
      <vt:lpstr>TRAINING PHASE</vt:lpstr>
      <vt:lpstr>TESTING</vt:lpstr>
      <vt:lpstr>EXAMPLE:</vt:lpstr>
      <vt:lpstr>PowerPoint Presentation</vt:lpstr>
      <vt:lpstr>PowerPoint Presentation</vt:lpstr>
      <vt:lpstr>ADVANTAGES</vt:lpstr>
      <vt:lpstr>DISADVANTAGES</vt:lpstr>
      <vt:lpstr>CONCLUSIONS</vt:lpstr>
      <vt:lpstr>REFERENCES</vt:lpstr>
      <vt:lpstr>Evaluate Group 3</vt:lpstr>
      <vt:lpstr>Temporal data mining with up-to-date pattern trees</vt:lpstr>
      <vt:lpstr>PowerPoint Presentation</vt:lpstr>
      <vt:lpstr>Introduction</vt:lpstr>
      <vt:lpstr>Frequent Itemset</vt:lpstr>
      <vt:lpstr>Motivation</vt:lpstr>
      <vt:lpstr>Up-to-date tree construction</vt:lpstr>
      <vt:lpstr>Up-to-date tree construction contd….</vt:lpstr>
      <vt:lpstr>Final UDP tree</vt:lpstr>
      <vt:lpstr>Experimental results</vt:lpstr>
      <vt:lpstr>PowerPoint Presentation</vt:lpstr>
      <vt:lpstr>PowerPoint Presentation</vt:lpstr>
      <vt:lpstr>PowerPoint Presentation</vt:lpstr>
      <vt:lpstr>Conclusions</vt:lpstr>
      <vt:lpstr>Future works</vt:lpstr>
      <vt:lpstr>PowerPoint Presentation</vt:lpstr>
      <vt:lpstr>Data Mining in Social Networks – Emotion Analysis and Applications</vt:lpstr>
      <vt:lpstr>Emotion analysis – Why?</vt:lpstr>
      <vt:lpstr>Introduction</vt:lpstr>
      <vt:lpstr>Introduction contd…</vt:lpstr>
      <vt:lpstr>Emotions</vt:lpstr>
      <vt:lpstr>Emotion Mining</vt:lpstr>
      <vt:lpstr>Techniques to automate Emotion Mining</vt:lpstr>
      <vt:lpstr>Languages in online social networks</vt:lpstr>
      <vt:lpstr>Proposed Framework</vt:lpstr>
      <vt:lpstr>Proposed Framework contd..</vt:lpstr>
      <vt:lpstr>Proposed Framework contd…</vt:lpstr>
      <vt:lpstr>Proposed Framework contd…</vt:lpstr>
      <vt:lpstr>Proposed Framework contd…</vt:lpstr>
      <vt:lpstr>Proposed Framework contd…</vt:lpstr>
      <vt:lpstr>Proposed Framework contd…</vt:lpstr>
      <vt:lpstr>Model Evaluation</vt:lpstr>
      <vt:lpstr>Model Evaluation contd..</vt:lpstr>
      <vt:lpstr>Model Evaluation contd..</vt:lpstr>
      <vt:lpstr>Conclusion and future work</vt:lpstr>
      <vt:lpstr>References</vt:lpstr>
      <vt:lpstr>PowerPoint Presentation</vt:lpstr>
      <vt:lpstr>Clustering by Passing Messages Between Data Points</vt:lpstr>
      <vt:lpstr>True Representative clustering by Koushik</vt:lpstr>
      <vt:lpstr>Problem with Conventional Approaches by Koushik</vt:lpstr>
      <vt:lpstr>Affinity Propagation Overview by Koushik</vt:lpstr>
      <vt:lpstr>Affinity Propagation Mechanism by Gayathri</vt:lpstr>
      <vt:lpstr>Affinity Propagation Mechanism by Gayathri</vt:lpstr>
      <vt:lpstr>PowerPoint Presentation</vt:lpstr>
      <vt:lpstr>Application I:  Clustering images of faces  by Chen</vt:lpstr>
      <vt:lpstr>PowerPoint Presentation</vt:lpstr>
      <vt:lpstr>PowerPoint Presentation</vt:lpstr>
      <vt:lpstr>Summary by Rui</vt:lpstr>
      <vt:lpstr>Please Grade Group 6!</vt:lpstr>
      <vt:lpstr>the wisdom of crowds</vt:lpstr>
      <vt:lpstr>ensemble methods</vt:lpstr>
      <vt:lpstr>ensemble methods</vt:lpstr>
      <vt:lpstr>the wisdom of crowds</vt:lpstr>
      <vt:lpstr>elements for a wise crowd</vt:lpstr>
      <vt:lpstr>wisdom of crowds uses</vt:lpstr>
      <vt:lpstr>crowd wisdom fails due to</vt:lpstr>
      <vt:lpstr>crowd wisdom failure</vt:lpstr>
      <vt:lpstr>conclusion</vt:lpstr>
      <vt:lpstr>evaluate team 7, please !</vt:lpstr>
      <vt:lpstr>Finding Social topologies based on the emails sent &amp; photo tags in Social Networking site  A Knowledge Discovery &amp; Data Mining problem</vt:lpstr>
      <vt:lpstr>Introduction</vt:lpstr>
      <vt:lpstr>Author’s Contribution</vt:lpstr>
      <vt:lpstr>What is Social Topology?</vt:lpstr>
      <vt:lpstr>Related work to this problem</vt:lpstr>
      <vt:lpstr>Algorithm – Problem Statement</vt:lpstr>
      <vt:lpstr>Greedy Algorithm</vt:lpstr>
      <vt:lpstr>Experiments conducted</vt:lpstr>
      <vt:lpstr>PowerPoint Presentation</vt:lpstr>
      <vt:lpstr>Facebook – GroupGenie App</vt:lpstr>
      <vt:lpstr>Conclusion</vt:lpstr>
      <vt:lpstr> Evaluate Group8</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the Classification of Terrorist Attacks A Study on Data Pre-processing for Mining the Global Terrorism Database  From: José V. Pagán Electrical &amp; Computer Engineering and Computer Science Department Polytechnic University of Puerto Rico San Juan, Puerto Rico       By  Amalaman,Paul Koutoua  Joshi,Sushil  Kampalli Santhamurthy,Divya Durga</dc:title>
  <dc:creator>Zechun</dc:creator>
  <cp:lastModifiedBy>Christoph Eick</cp:lastModifiedBy>
  <cp:revision>6</cp:revision>
  <dcterms:created xsi:type="dcterms:W3CDTF">2006-08-16T00:00:00Z</dcterms:created>
  <dcterms:modified xsi:type="dcterms:W3CDTF">2011-11-17T21:36:31Z</dcterms:modified>
</cp:coreProperties>
</file>