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41" r:id="rId2"/>
    <p:sldId id="656" r:id="rId3"/>
    <p:sldId id="654" r:id="rId4"/>
    <p:sldId id="611" r:id="rId5"/>
    <p:sldId id="655" r:id="rId6"/>
    <p:sldId id="652" r:id="rId7"/>
    <p:sldId id="653" r:id="rId8"/>
    <p:sldId id="651" r:id="rId9"/>
    <p:sldId id="657" r:id="rId10"/>
  </p:sldIdLst>
  <p:sldSz cx="9144000" cy="6858000" type="screen4x3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5F4D605-5CD5-4335-8B87-529087514165}">
          <p14:sldIdLst>
            <p14:sldId id="641"/>
            <p14:sldId id="656"/>
            <p14:sldId id="654"/>
            <p14:sldId id="611"/>
            <p14:sldId id="655"/>
            <p14:sldId id="652"/>
            <p14:sldId id="653"/>
            <p14:sldId id="651"/>
            <p14:sldId id="6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5D5FA-7FCA-4940-B063-6661DFE758CE}" v="19" dt="2020-09-29T15:31:3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853" autoAdjust="0"/>
    <p:restoredTop sz="97778" autoAdjust="0"/>
  </p:normalViewPr>
  <p:slideViewPr>
    <p:cSldViewPr>
      <p:cViewPr varScale="1">
        <p:scale>
          <a:sx n="100" d="100"/>
          <a:sy n="100" d="100"/>
        </p:scale>
        <p:origin x="942" y="3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652" y="-84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 F. Eick" userId="fe1b75a41b6020e5" providerId="LiveId" clId="{87C5D5FA-7FCA-4940-B063-6661DFE758CE}"/>
    <pc:docChg chg="undo custSel addSld modSld">
      <pc:chgData name="Christoph F. Eick" userId="fe1b75a41b6020e5" providerId="LiveId" clId="{87C5D5FA-7FCA-4940-B063-6661DFE758CE}" dt="2020-09-29T15:31:32.551" v="83" actId="21"/>
      <pc:docMkLst>
        <pc:docMk/>
      </pc:docMkLst>
      <pc:sldChg chg="add">
        <pc:chgData name="Christoph F. Eick" userId="fe1b75a41b6020e5" providerId="LiveId" clId="{87C5D5FA-7FCA-4940-B063-6661DFE758CE}" dt="2020-09-29T15:25:57.972" v="12"/>
        <pc:sldMkLst>
          <pc:docMk/>
          <pc:sldMk cId="0" sldId="611"/>
        </pc:sldMkLst>
      </pc:sldChg>
      <pc:sldChg chg="modSp mod">
        <pc:chgData name="Christoph F. Eick" userId="fe1b75a41b6020e5" providerId="LiveId" clId="{87C5D5FA-7FCA-4940-B063-6661DFE758CE}" dt="2020-09-29T15:23:08.582" v="3" actId="20577"/>
        <pc:sldMkLst>
          <pc:docMk/>
          <pc:sldMk cId="0" sldId="641"/>
        </pc:sldMkLst>
        <pc:spChg chg="mod">
          <ac:chgData name="Christoph F. Eick" userId="fe1b75a41b6020e5" providerId="LiveId" clId="{87C5D5FA-7FCA-4940-B063-6661DFE758CE}" dt="2020-09-29T15:23:08.582" v="3" actId="20577"/>
          <ac:spMkLst>
            <pc:docMk/>
            <pc:sldMk cId="0" sldId="641"/>
            <ac:spMk id="4099" creationId="{00000000-0000-0000-0000-000000000000}"/>
          </ac:spMkLst>
        </pc:spChg>
        <pc:picChg chg="mod">
          <ac:chgData name="Christoph F. Eick" userId="fe1b75a41b6020e5" providerId="LiveId" clId="{87C5D5FA-7FCA-4940-B063-6661DFE758CE}" dt="2020-09-29T15:22:48.346" v="1" actId="1076"/>
          <ac:picMkLst>
            <pc:docMk/>
            <pc:sldMk cId="0" sldId="641"/>
            <ac:picMk id="1026" creationId="{00000000-0000-0000-0000-000000000000}"/>
          </ac:picMkLst>
        </pc:picChg>
        <pc:picChg chg="mod">
          <ac:chgData name="Christoph F. Eick" userId="fe1b75a41b6020e5" providerId="LiveId" clId="{87C5D5FA-7FCA-4940-B063-6661DFE758CE}" dt="2020-09-29T15:22:52.688" v="2" actId="1076"/>
          <ac:picMkLst>
            <pc:docMk/>
            <pc:sldMk cId="0" sldId="641"/>
            <ac:picMk id="24579" creationId="{00000000-0000-0000-0000-000000000000}"/>
          </ac:picMkLst>
        </pc:picChg>
      </pc:sldChg>
      <pc:sldChg chg="modSp mod">
        <pc:chgData name="Christoph F. Eick" userId="fe1b75a41b6020e5" providerId="LiveId" clId="{87C5D5FA-7FCA-4940-B063-6661DFE758CE}" dt="2020-09-29T15:23:42.683" v="11" actId="20577"/>
        <pc:sldMkLst>
          <pc:docMk/>
          <pc:sldMk cId="279892486" sldId="651"/>
        </pc:sldMkLst>
        <pc:spChg chg="mod">
          <ac:chgData name="Christoph F. Eick" userId="fe1b75a41b6020e5" providerId="LiveId" clId="{87C5D5FA-7FCA-4940-B063-6661DFE758CE}" dt="2020-09-29T15:23:42.683" v="11" actId="20577"/>
          <ac:spMkLst>
            <pc:docMk/>
            <pc:sldMk cId="279892486" sldId="651"/>
            <ac:spMk id="2" creationId="{00000000-0000-0000-0000-000000000000}"/>
          </ac:spMkLst>
        </pc:spChg>
        <pc:spChg chg="mod">
          <ac:chgData name="Christoph F. Eick" userId="fe1b75a41b6020e5" providerId="LiveId" clId="{87C5D5FA-7FCA-4940-B063-6661DFE758CE}" dt="2020-09-29T15:23:28.573" v="10" actId="20577"/>
          <ac:spMkLst>
            <pc:docMk/>
            <pc:sldMk cId="279892486" sldId="651"/>
            <ac:spMk id="14339" creationId="{00000000-0000-0000-0000-000000000000}"/>
          </ac:spMkLst>
        </pc:spChg>
      </pc:sldChg>
      <pc:sldChg chg="addSp delSp modSp new mod">
        <pc:chgData name="Christoph F. Eick" userId="fe1b75a41b6020e5" providerId="LiveId" clId="{87C5D5FA-7FCA-4940-B063-6661DFE758CE}" dt="2020-09-29T15:31:32.551" v="83" actId="21"/>
        <pc:sldMkLst>
          <pc:docMk/>
          <pc:sldMk cId="3939303289" sldId="654"/>
        </pc:sldMkLst>
        <pc:spChg chg="mod">
          <ac:chgData name="Christoph F. Eick" userId="fe1b75a41b6020e5" providerId="LiveId" clId="{87C5D5FA-7FCA-4940-B063-6661DFE758CE}" dt="2020-09-29T15:27:45.566" v="62" actId="20577"/>
          <ac:spMkLst>
            <pc:docMk/>
            <pc:sldMk cId="3939303289" sldId="654"/>
            <ac:spMk id="2" creationId="{E8DB764E-7699-4DF5-88FC-0A77A26B22FC}"/>
          </ac:spMkLst>
        </pc:spChg>
        <pc:spChg chg="del">
          <ac:chgData name="Christoph F. Eick" userId="fe1b75a41b6020e5" providerId="LiveId" clId="{87C5D5FA-7FCA-4940-B063-6661DFE758CE}" dt="2020-09-29T15:27:50.990" v="63" actId="21"/>
          <ac:spMkLst>
            <pc:docMk/>
            <pc:sldMk cId="3939303289" sldId="654"/>
            <ac:spMk id="3" creationId="{09C02E14-B4EA-44BA-97A5-9DDDC0070434}"/>
          </ac:spMkLst>
        </pc:spChg>
        <pc:spChg chg="add del mod">
          <ac:chgData name="Christoph F. Eick" userId="fe1b75a41b6020e5" providerId="LiveId" clId="{87C5D5FA-7FCA-4940-B063-6661DFE758CE}" dt="2020-09-29T15:28:00.152" v="65"/>
          <ac:spMkLst>
            <pc:docMk/>
            <pc:sldMk cId="3939303289" sldId="654"/>
            <ac:spMk id="4" creationId="{DFAA3ED0-B49E-4124-B8A4-72A155EFB1B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" creationId="{6C207CDB-BC32-42A7-9DFD-EF7870DDE1AD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59" creationId="{C5A22C2C-452B-459A-9790-83C602600871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0" creationId="{94077A49-826C-44BE-9CDA-5205ED22449A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1" creationId="{F629E8C5-7BEB-48D3-9834-E4DC610719C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2" creationId="{335A60AD-48E3-403B-8E5A-7E4DDB7FB44D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3" creationId="{588E40B0-2EFD-45EA-B711-B9FB1A71D7D6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4" creationId="{C3FE453A-7F41-4614-930F-ECC64B6C455D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5" creationId="{E9136EE0-DA24-4923-B71C-7D4A9DAC3C1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6" creationId="{59C10FA6-C650-49A6-B4BF-F051C9006CD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7" creationId="{5C1D0A25-F7F0-4775-A794-E9856725F0B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8" creationId="{5E2F55BC-6C3C-46B2-882D-A2F5EC7F705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69" creationId="{987F16A4-8832-48CB-8101-8ECA630F720D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0" creationId="{27194119-2F3B-40D2-BE5D-58C5C0A8CF61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1" creationId="{38789922-E28D-474B-AE4E-5D23E065E75C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2" creationId="{67BF2D48-9059-4885-8CC7-32C1EED7D2C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3" creationId="{54256F9E-DED5-472D-9599-C68391DF1704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4" creationId="{CBFCDD58-4147-4378-8127-FE73535A9E9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5" creationId="{66D0AB60-A18D-46B0-B210-A802DE8B6F5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6" creationId="{56E2044B-D612-4857-91B5-BCE1F8450466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7" creationId="{B83FD863-F8E5-4B24-98BF-C8A36DECBAC1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8" creationId="{8E86BA25-39AE-4BFB-86C6-9FBE7F7A751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79" creationId="{85525A63-E13B-42CA-A2E7-E1A0552D5C6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0" creationId="{924AF9C2-F89E-4486-96EC-3EBB20AC3A1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1" creationId="{2AB784E3-5397-4F0D-88AC-DC985522678E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2" creationId="{4BAAF284-9798-4449-820A-9F8D14F1315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3" creationId="{D6999B75-BAF5-46DF-8321-D56F20D1925A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4" creationId="{EC245E3B-8A6A-4BC3-B46F-5EC5D28E6B13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5" creationId="{4BD44AA5-2762-4567-AA10-B5E4B1C6AE5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6" creationId="{28E2257F-DEC8-41C4-9BE2-B2071AA4C26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7" creationId="{01013FC5-8481-470E-BD3F-BD12E2AFB34F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8" creationId="{8C7C1F0F-C35D-46B5-B866-D6E8A7C971C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89" creationId="{038F0796-7703-4DC8-BDE5-8AF91B935046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0" creationId="{F2082134-68C6-45BA-A934-0B9939EEB0D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1" creationId="{D7672A13-C4F8-4AE3-8065-FCE32AAEEBF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2" creationId="{5E590E6D-1C6F-4B58-895B-57EC2A094B4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3" creationId="{066293C1-C65E-47B6-85CF-E47C0385B92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4" creationId="{540E087C-95C1-4370-949D-D65C9E87671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5" creationId="{C8B39DB9-F41F-4F1D-B896-F62DE9E9A9E7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6" creationId="{32DD5D8C-3144-4033-89F5-73E16AF97AEF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7" creationId="{F1F8DCBA-567B-46B2-A960-17E2765DE73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8" creationId="{57A44949-38AA-49B0-A66E-E7ADE2C32524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99" creationId="{DF874A5B-C17D-4C34-836C-91F27E6A5703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0" creationId="{A06D50A2-BD82-4646-A24E-0DB1D6EEDE8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1" creationId="{23E8F67B-35DB-4483-87F5-1476264072B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2" creationId="{B79BE0BB-515A-4E1E-B351-A35C50585E06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3" creationId="{3245126F-BC93-4BBC-A17C-B508FFC17A5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4" creationId="{045EF460-D5FE-4AD5-A38A-9C1EBA6A5DF3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5" creationId="{F2382AC9-EAA3-49B9-9511-CDE1FDAA1587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6" creationId="{DF54C3F9-AC76-443A-AFB8-5B1526A36BD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7" creationId="{394B856B-8FF5-4CAA-92E7-7D705B99084A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8" creationId="{0E2E1220-0C5A-4558-8A95-FAD296821CF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09" creationId="{A1F92008-5710-4B0D-B968-D256C9763AF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0" creationId="{6339F897-FE37-4245-811B-BCA4D4A57E77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1" creationId="{369333AE-E03D-4A1B-8A83-03903ED7838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2" creationId="{875F9ABE-FAFB-4C66-8019-591FE108144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3" creationId="{DCB50F73-36C7-4428-B308-49569B2836CC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4" creationId="{B902E6F3-AAC4-4814-9A5E-C0F954A6F97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5" creationId="{63B5C6BF-B4EC-4B2C-8B08-E52CA4CA88E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6" creationId="{E4525225-C950-4DBE-868A-4E5109E095B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7" creationId="{3892E2EA-5824-488A-95B1-D6B326903FD3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8" creationId="{8999D95A-EE47-4B5A-9767-75064DF0E3F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19" creationId="{1D37569E-15DC-41A0-856E-FB558CFA4A9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0" creationId="{547309D3-1EE7-4488-9981-048A988AEF31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1" creationId="{C2D765C3-559A-44FB-9DA2-F69F550FAF43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2" creationId="{CF6AFFA4-AFC4-487A-8C3C-42739CF8346A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3" creationId="{23439D9C-39C6-4E7D-B874-3ABC0BD1905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4" creationId="{FE8F399F-7532-47E7-B3B0-C08DF4ED0AF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5" creationId="{298ABC86-5305-4B93-B679-9AD57718431A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6" creationId="{8905F6CC-85E8-4475-B604-DDF1DFD228F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7" creationId="{58B46014-D36E-4F18-B431-B924BFC69EA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8" creationId="{3C53A8F9-4B96-49AB-B211-675343C79C8A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29" creationId="{633FADAB-C64A-411C-8EED-DFBE22E0646C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0" creationId="{547D9B15-7CBB-41C2-B565-EA2EE5A2EEF3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1" creationId="{67FB183E-2B84-4AE8-8AC9-19DE0A5AC6B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2" creationId="{8363AB46-6E1D-4E83-9C86-B523BF1E786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3" creationId="{04B90B20-67D1-4A0D-95EE-2157FEB5A947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4" creationId="{FF81B3A3-B9BC-401C-9FAE-84D965E48608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5" creationId="{7A9C6652-86BE-4281-80C7-08BEFADCB8CE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6" creationId="{4D36F20B-51A2-488A-8FEB-33E51F057A87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7" creationId="{8F522028-F59A-4B14-AC32-AD71432AA00A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8" creationId="{7A4E67BB-32BC-4354-8012-2FB6934A526F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39" creationId="{F16BA7D9-E018-4ED1-A74B-FB82D164FE04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0" creationId="{3EB21586-0E61-434E-B189-BDA8F3027B9C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1" creationId="{50FEA57F-4428-4B7A-861E-49708A71B7E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2" creationId="{99A1FDC3-3C43-4ABB-A1EA-286B6D9E0F60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3" creationId="{54CD9AAD-BF4A-4AD8-965B-7FAF0763BB37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4" creationId="{5F36D4FC-73E9-4761-B5B4-0E774AB9A7CB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5" creationId="{B5897CF1-381E-4A27-AB33-3FBB78113A4E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6" creationId="{996A9A95-C6AA-416B-A499-6B6CB0AE907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7" creationId="{1303498B-7977-423B-98EA-210CA96B98C3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8" creationId="{8E7D0B92-6874-44EF-AE22-F6A7AC835331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49" creationId="{32789034-D393-41BD-9A9A-1955A33D3F1F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0" creationId="{D6617BE8-BE61-4551-8433-3345F847A292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1" creationId="{A1064368-2042-4756-9F97-671C8909FBE5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2" creationId="{A5D0AA31-7996-4D6C-A875-3641D804F6C6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3" creationId="{1BE833ED-AEB5-4D23-9A90-E8262A538429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4" creationId="{6645CF56-CC37-4147-8786-C55790ABEE41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5" creationId="{7D4006CB-20C6-4DDD-9D8F-DAD5E6C2B1DD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6" creationId="{956C81D0-685C-4DA5-8AC2-D29EB5692694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7" creationId="{34696322-6009-4BC1-A9B8-EFC17D74248F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8" creationId="{41E28477-1B75-4E37-939D-1BC4A1A7EE8F}"/>
          </ac:spMkLst>
        </pc:spChg>
        <pc:spChg chg="add mod">
          <ac:chgData name="Christoph F. Eick" userId="fe1b75a41b6020e5" providerId="LiveId" clId="{87C5D5FA-7FCA-4940-B063-6661DFE758CE}" dt="2020-09-29T15:29:25.909" v="68"/>
          <ac:spMkLst>
            <pc:docMk/>
            <pc:sldMk cId="3939303289" sldId="654"/>
            <ac:spMk id="159" creationId="{C15FE87E-CC4E-4A26-B76A-77E3A5B2DFC3}"/>
          </ac:spMkLst>
        </pc:spChg>
        <pc:spChg chg="add del mod">
          <ac:chgData name="Christoph F. Eick" userId="fe1b75a41b6020e5" providerId="LiveId" clId="{87C5D5FA-7FCA-4940-B063-6661DFE758CE}" dt="2020-09-29T15:29:45.397" v="69" actId="21"/>
          <ac:spMkLst>
            <pc:docMk/>
            <pc:sldMk cId="3939303289" sldId="654"/>
            <ac:spMk id="181" creationId="{EC917F08-C7A4-4A2A-B28E-C0BE73DEFCD4}"/>
          </ac:spMkLst>
        </pc:spChg>
        <pc:spChg chg="add del mod">
          <ac:chgData name="Christoph F. Eick" userId="fe1b75a41b6020e5" providerId="LiveId" clId="{87C5D5FA-7FCA-4940-B063-6661DFE758CE}" dt="2020-09-29T15:29:56.464" v="71" actId="21"/>
          <ac:spMkLst>
            <pc:docMk/>
            <pc:sldMk cId="3939303289" sldId="654"/>
            <ac:spMk id="182" creationId="{9702AEF8-3F64-4006-BDD4-38C9AA5D9BBA}"/>
          </ac:spMkLst>
        </pc:spChg>
        <pc:spChg chg="add del mod">
          <ac:chgData name="Christoph F. Eick" userId="fe1b75a41b6020e5" providerId="LiveId" clId="{87C5D5FA-7FCA-4940-B063-6661DFE758CE}" dt="2020-09-29T15:30:41.401" v="76" actId="21"/>
          <ac:spMkLst>
            <pc:docMk/>
            <pc:sldMk cId="3939303289" sldId="654"/>
            <ac:spMk id="183" creationId="{288EC761-FD90-4720-86C3-9EAA6053694E}"/>
          </ac:spMkLst>
        </pc:spChg>
        <pc:spChg chg="add del mod">
          <ac:chgData name="Christoph F. Eick" userId="fe1b75a41b6020e5" providerId="LiveId" clId="{87C5D5FA-7FCA-4940-B063-6661DFE758CE}" dt="2020-09-29T15:30:23.309" v="74" actId="21"/>
          <ac:spMkLst>
            <pc:docMk/>
            <pc:sldMk cId="3939303289" sldId="654"/>
            <ac:spMk id="184" creationId="{F06CA48F-C618-4ECB-9305-0BF2AB343A7C}"/>
          </ac:spMkLst>
        </pc:spChg>
        <pc:spChg chg="add del mod">
          <ac:chgData name="Christoph F. Eick" userId="fe1b75a41b6020e5" providerId="LiveId" clId="{87C5D5FA-7FCA-4940-B063-6661DFE758CE}" dt="2020-09-29T15:30:14.596" v="73" actId="21"/>
          <ac:spMkLst>
            <pc:docMk/>
            <pc:sldMk cId="3939303289" sldId="654"/>
            <ac:spMk id="185" creationId="{D9365AB7-F9F6-4DD3-9EEB-F89F778064C5}"/>
          </ac:spMkLst>
        </pc:spChg>
        <pc:spChg chg="add del mod">
          <ac:chgData name="Christoph F. Eick" userId="fe1b75a41b6020e5" providerId="LiveId" clId="{87C5D5FA-7FCA-4940-B063-6661DFE758CE}" dt="2020-09-29T15:30:05.185" v="72" actId="21"/>
          <ac:spMkLst>
            <pc:docMk/>
            <pc:sldMk cId="3939303289" sldId="654"/>
            <ac:spMk id="186" creationId="{04B94B2E-5884-438A-99F9-F2C3EC00A9CB}"/>
          </ac:spMkLst>
        </pc:spChg>
        <pc:spChg chg="add del mod">
          <ac:chgData name="Christoph F. Eick" userId="fe1b75a41b6020e5" providerId="LiveId" clId="{87C5D5FA-7FCA-4940-B063-6661DFE758CE}" dt="2020-09-29T15:30:30.856" v="75" actId="21"/>
          <ac:spMkLst>
            <pc:docMk/>
            <pc:sldMk cId="3939303289" sldId="654"/>
            <ac:spMk id="187" creationId="{B2B20E4E-41D9-4B9C-B1EF-912B62D2BF54}"/>
          </ac:spMkLst>
        </pc:spChg>
        <pc:spChg chg="add del mod">
          <ac:chgData name="Christoph F. Eick" userId="fe1b75a41b6020e5" providerId="LiveId" clId="{87C5D5FA-7FCA-4940-B063-6661DFE758CE}" dt="2020-09-29T15:31:32.551" v="83" actId="21"/>
          <ac:spMkLst>
            <pc:docMk/>
            <pc:sldMk cId="3939303289" sldId="654"/>
            <ac:spMk id="188" creationId="{861D0BD0-3E11-4DCB-B55C-EB418FD62982}"/>
          </ac:spMkLst>
        </pc:spChg>
        <pc:spChg chg="add del mod">
          <ac:chgData name="Christoph F. Eick" userId="fe1b75a41b6020e5" providerId="LiveId" clId="{87C5D5FA-7FCA-4940-B063-6661DFE758CE}" dt="2020-09-29T15:31:19.266" v="79" actId="21"/>
          <ac:spMkLst>
            <pc:docMk/>
            <pc:sldMk cId="3939303289" sldId="654"/>
            <ac:spMk id="189" creationId="{268C245D-9DEB-4CAF-8E79-44AB96CF3530}"/>
          </ac:spMkLst>
        </pc:spChg>
        <pc:spChg chg="add del mod">
          <ac:chgData name="Christoph F. Eick" userId="fe1b75a41b6020e5" providerId="LiveId" clId="{87C5D5FA-7FCA-4940-B063-6661DFE758CE}" dt="2020-09-29T15:31:12.419" v="78" actId="21"/>
          <ac:spMkLst>
            <pc:docMk/>
            <pc:sldMk cId="3939303289" sldId="654"/>
            <ac:spMk id="190" creationId="{3B9BF3C9-B3A6-41CA-8E12-5C8F6738AE25}"/>
          </ac:spMkLst>
        </pc:spChg>
        <pc:spChg chg="add del mod">
          <ac:chgData name="Christoph F. Eick" userId="fe1b75a41b6020e5" providerId="LiveId" clId="{87C5D5FA-7FCA-4940-B063-6661DFE758CE}" dt="2020-09-29T15:31:03.693" v="77" actId="21"/>
          <ac:spMkLst>
            <pc:docMk/>
            <pc:sldMk cId="3939303289" sldId="654"/>
            <ac:spMk id="191" creationId="{0184D424-E5CB-4570-9D2F-1E2C6AA99C0B}"/>
          </ac:spMkLst>
        </pc:spChg>
        <pc:picChg chg="add del">
          <ac:chgData name="Christoph F. Eick" userId="fe1b75a41b6020e5" providerId="LiveId" clId="{87C5D5FA-7FCA-4940-B063-6661DFE758CE}" dt="2020-09-29T15:28:43.849" v="67" actId="22"/>
          <ac:picMkLst>
            <pc:docMk/>
            <pc:sldMk cId="3939303289" sldId="654"/>
            <ac:picMk id="6" creationId="{2922F9FB-F577-4B34-AF11-0DC56D329B58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8" creationId="{08EC64F4-7C8F-4B2C-A304-A1AF5199C2C9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9" creationId="{79E3D837-80DC-4275-AA68-C69AABAFCE3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0" creationId="{F1910EE3-3418-4E6B-8E95-387DD03F94D2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1" creationId="{426CA216-E969-4B71-9421-6D1CB2924FBA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2" creationId="{73AA4416-4A60-4E0D-9A73-6486EE1695EB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3" creationId="{01371D17-B03D-44F5-9124-0FF9DDA2CBE6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4" creationId="{45B89D1E-116D-4382-B913-0F4B5B8D7794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5" creationId="{02C423DD-65C5-4428-84B4-1C5AECB57AC5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" creationId="{1F68DF73-27EB-49CD-A62D-22797D48D252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" creationId="{1D9A0917-FF23-4709-9564-6136119747F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8" creationId="{EA1323DC-7DB5-4D19-8A3A-391E7DAA01CB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9" creationId="{29596E72-4731-4ABC-8FB1-0D504F480A6A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0" creationId="{092746D3-FFCB-4562-9037-BE80B92D04CD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1" creationId="{6CA6F154-A908-4A83-AE34-496F4D811BCD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2" creationId="{21A9045D-651A-4B56-9E24-EC21E2FD6573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3" creationId="{9107D841-A9E8-4DDA-969C-6B1AFF1FD2E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4" creationId="{388D4040-4008-4A76-8E5C-7D8F46714C57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5" creationId="{AC1DF89F-13E9-43D1-85A4-E66528407C6B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6" creationId="{72B7829E-0CAB-4570-B5E8-4660D74B73D2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7" creationId="{25E051D1-D84F-44BA-A1AE-DB17D21995FC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8" creationId="{30B5B0B6-6715-42E9-B15D-2176DC387F36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29" creationId="{3434A83F-34EA-433D-B4F5-B10B96A41557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0" creationId="{7107E9C9-F65A-4D03-A22A-65540C6FEFAD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1" creationId="{69C3E6A8-61B7-4C22-9D78-F165ADBFB6C8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2" creationId="{0BFF7353-B681-4715-A657-9BBB61BAAD16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3" creationId="{5E933F6E-881B-4226-86F7-79AF761FD64A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4" creationId="{138E3671-29FB-406F-A026-92DE27A09F3C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5" creationId="{080C6C12-D5BF-4B63-A93E-561479A5270E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6" creationId="{FE1F97ED-2CDF-49E0-AA7A-B92DE2EA64F7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7" creationId="{F1998939-5A1A-4B0A-80E6-893556DC105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8" creationId="{8BA92068-D30C-43FF-B387-73BC68B454B9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39" creationId="{2CB26EC9-37DF-4A17-A00F-B0F67DB1B49A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0" creationId="{F6001E43-264F-4B98-89FE-E2796C64E332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1" creationId="{00532578-782F-454D-8C95-7231FD2FBDD1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2" creationId="{ED595599-F3AB-4B40-9795-8672C65A8EA6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3" creationId="{7A50496D-5DC6-425A-B731-01FFC76A0A88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4" creationId="{7982A2CB-04A7-4689-8C60-55942367FAFB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5" creationId="{E040C806-A56C-4237-9E41-D82FB4E0FE46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6" creationId="{9D5EDD0C-C047-4E38-8892-0BD19B767058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7" creationId="{B3AACCBF-0F3A-4B7C-B081-493FA8061ACC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8" creationId="{C81B7BF7-4A7B-4100-A6B6-6DDF6259A3E3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49" creationId="{10A7F8F5-FB6A-4C2B-A2DC-5571C8D64665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0" creationId="{29E77F85-AD39-463E-981B-4A074CAE93EC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1" creationId="{7C39AFE9-4885-4278-90D0-D6CF7ADBD975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2" creationId="{F4DDD3F3-0432-4558-B945-AB82C6A81EBE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3" creationId="{2ACE7165-DF92-427A-A428-6852203701A4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4" creationId="{A3358B17-08E1-4EE5-BAFE-DF070D47D97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5" creationId="{49B3908F-353E-4E10-B651-FCC9872E5D74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6" creationId="{510C1841-CC56-4F42-BF7F-AE0141CF8281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7" creationId="{15F2F8A9-A888-4A79-A6E6-D6F17381EF71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58" creationId="{D700AF1E-E6AD-4A3C-A0C1-3F174FE1DA1D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0" creationId="{BDE488BD-6DB8-4BD4-A9E6-D4DDDBD3F4E7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1" creationId="{49AE4FB4-23E8-4FC0-BF2F-0125A5D4B70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2" creationId="{2C9CA60F-A2FF-4A1A-85D9-54B7A38BE94E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3" creationId="{519BB522-D15B-4CFE-A328-667BDB067021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4" creationId="{883DEFD3-00EA-47F8-9341-AF41EF8B528C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5" creationId="{F88CE847-8CBA-4897-8886-89ECD1565B0D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6" creationId="{FD2C9D0F-2884-40D9-8613-2FDBD799BE06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7" creationId="{0199FBE5-3123-44D7-B551-979CEE59CDFA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8" creationId="{6304278C-F62F-4E81-A5BE-484C9C20F4C3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69" creationId="{A8C50B26-796B-462B-923D-5AF76E36099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0" creationId="{60E1F34C-C7BE-4A35-B9F7-82612E19B321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1" creationId="{78E9DC29-8D18-4D18-AB45-A8332B387819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2" creationId="{07B49DBB-15D7-42E8-81C9-FDFDE40F4F5E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3" creationId="{2C443188-BD30-4A2E-8A9D-EF3386D292ED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4" creationId="{84E508BB-EDD8-45EE-B423-3540E46CF4D5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5" creationId="{2FE1D49C-D16F-4550-BFE1-7598F6A678C7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6" creationId="{46C40A99-EE6D-4D3C-81BA-F35EAE4EA66A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7" creationId="{C8087C0A-66AC-4850-B246-305AFC3C9A8F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78" creationId="{1CD5983C-748C-4E4D-8E3B-243626DCD492}"/>
          </ac:picMkLst>
        </pc:picChg>
        <pc:picChg chg="add mod">
          <ac:chgData name="Christoph F. Eick" userId="fe1b75a41b6020e5" providerId="LiveId" clId="{87C5D5FA-7FCA-4940-B063-6661DFE758CE}" dt="2020-09-29T15:29:25.909" v="68"/>
          <ac:picMkLst>
            <pc:docMk/>
            <pc:sldMk cId="3939303289" sldId="654"/>
            <ac:picMk id="180" creationId="{CBDB48BA-4121-4B35-AF8E-0700CD3077B6}"/>
          </ac:picMkLst>
        </pc:picChg>
        <pc:cxnChg chg="add mod">
          <ac:chgData name="Christoph F. Eick" userId="fe1b75a41b6020e5" providerId="LiveId" clId="{87C5D5FA-7FCA-4940-B063-6661DFE758CE}" dt="2020-09-29T15:29:25.909" v="68"/>
          <ac:cxnSpMkLst>
            <pc:docMk/>
            <pc:sldMk cId="3939303289" sldId="654"/>
            <ac:cxnSpMk id="179" creationId="{02AEDF28-97B6-4003-B39B-2F40D18D613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3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81" y="4422131"/>
            <a:ext cx="5153016" cy="4186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962" tIns="48483" rIns="96962" bIns="48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6438"/>
            <a:ext cx="4632325" cy="3475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77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3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2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35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2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8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86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23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9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6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36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07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24"/>
          <p:cNvSpPr>
            <a:spLocks noChangeArrowheads="1"/>
          </p:cNvSpPr>
          <p:nvPr/>
        </p:nvSpPr>
        <p:spPr bwMode="auto">
          <a:xfrm>
            <a:off x="8153400" y="6642300"/>
            <a:ext cx="990600" cy="21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lnSpc>
                <a:spcPts val="2000"/>
              </a:lnSpc>
            </a:pPr>
            <a:r>
              <a:rPr lang="en-US" sz="800" b="0" dirty="0"/>
              <a:t>COSC</a:t>
            </a:r>
            <a:r>
              <a:rPr lang="en-US" sz="800" b="0" baseline="0" dirty="0"/>
              <a:t> 6335 Task3</a:t>
            </a:r>
            <a:endParaRPr lang="en-US" sz="8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ata.cityofchicago.org/Buildings/Building-Footprints-current-/hz9b-7nh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eakeyfoundation.org/the-discovery-of-zin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pro.arcgis.com/en/pro-app/latest/tool-reference/spatial-statistics/h-how-multi-distance-spatial-cluster-analysis-ripl.htm" TargetMode="External"/><Relationship Id="rId2" Type="http://schemas.openxmlformats.org/officeDocument/2006/relationships/hyperlink" Target="http://wiki.landscapetoolbox.org/lib/exe/fetch.php/spatial_analysis_methods:esri-k.jpg?cach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search?pglt=299&amp;q=Ripley+K+Functions&amp;cvid=e9e02708e8a04cc09bcb62de9ad2e91f&amp;gs_lcrp=EgRlZGdlKgYIABBFGDsyBggAEEUYOzIGCAEQABhAMgYIAhAAGEAyBggDEEUYPDIGCAQQRRg8MgYIBRBFGDzSAQgzOTI3ajBqMagCALACAA&amp;FORM=ANSPA1&amp;PC=LCTS" TargetMode="External"/><Relationship Id="rId5" Type="http://schemas.openxmlformats.org/officeDocument/2006/relationships/hyperlink" Target="https://www.nku.edu/~longa/geomed/stats/ripley/ex.html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274" y="304800"/>
            <a:ext cx="8280400" cy="533400"/>
          </a:xfrm>
        </p:spPr>
        <p:txBody>
          <a:bodyPr/>
          <a:lstStyle/>
          <a:p>
            <a:r>
              <a:rPr lang="en-US" dirty="0"/>
              <a:t>Motivation: Availability of Urban Data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1600" dirty="0">
                <a:hlinkClick r:id="rId2"/>
              </a:rPr>
              <a:t>https://data.cityofchicago.org/Buildings/Building-Footprints-current-/hz9b-7nh8</a:t>
            </a:r>
            <a:endParaRPr lang="en-US" sz="1600" dirty="0"/>
          </a:p>
          <a:p>
            <a:r>
              <a:rPr lang="en-US" sz="1600" dirty="0"/>
              <a:t>A lot of POI datasets (e.g. in Google Earth) are becoming available now. </a:t>
            </a:r>
          </a:p>
          <a:p>
            <a:pPr marL="0" indent="0">
              <a:buNone/>
            </a:pPr>
            <a:r>
              <a:rPr lang="en-US" sz="1600" dirty="0"/>
              <a:t>Buildings of the City of Chicago (830,000 Polygons) </a:t>
            </a:r>
          </a:p>
          <a:p>
            <a:r>
              <a:rPr lang="en-US" sz="1600" dirty="0"/>
              <a:t>Typical Format POI datasets: (spatial location, category,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other attributes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br>
              <a:rPr lang="en-US" sz="1000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Challenges:</a:t>
            </a:r>
          </a:p>
          <a:p>
            <a:r>
              <a:rPr lang="en-US" sz="2000" dirty="0"/>
              <a:t>Extract Valuable Knowledge from such datasets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i="1" dirty="0">
                <a:sym typeface="Wingdings" pitchFamily="2" charset="2"/>
              </a:rPr>
              <a:t>Data Mining</a:t>
            </a:r>
          </a:p>
          <a:p>
            <a:r>
              <a:rPr lang="en-US" sz="2000" dirty="0">
                <a:sym typeface="Wingdings" pitchFamily="2" charset="2"/>
              </a:rPr>
              <a:t>Facilitate Querying and Visualizing of such dataset </a:t>
            </a:r>
            <a:r>
              <a:rPr lang="en-US" sz="2000" i="1" dirty="0">
                <a:sym typeface="Wingdings" pitchFamily="2" charset="2"/>
              </a:rPr>
              <a:t>HPC </a:t>
            </a:r>
            <a:r>
              <a:rPr lang="en-US" sz="2000" dirty="0">
                <a:sym typeface="Wingdings" pitchFamily="2" charset="2"/>
              </a:rPr>
              <a:t>/ </a:t>
            </a:r>
            <a:r>
              <a:rPr lang="en-US" sz="2000" i="1" dirty="0">
                <a:sym typeface="Wingdings" pitchFamily="2" charset="2"/>
              </a:rPr>
              <a:t>Big Data</a:t>
            </a:r>
          </a:p>
          <a:p>
            <a:endParaRPr lang="en-US" sz="2000" i="1" dirty="0">
              <a:sym typeface="Wingdings" pitchFamily="2" charset="2"/>
            </a:endParaRPr>
          </a:p>
          <a:p>
            <a:endParaRPr lang="en-US" sz="2000" i="1" dirty="0">
              <a:sym typeface="Wingdings" pitchFamily="2" charset="2"/>
            </a:endParaRPr>
          </a:p>
        </p:txBody>
      </p:sp>
      <p:pic>
        <p:nvPicPr>
          <p:cNvPr id="24579" name="Picture 3" descr="C:\Users\8yetula8\Desktop\Capture-OpenJUMP-1\Capture-OpenJUM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6" y="2280612"/>
            <a:ext cx="4897395" cy="260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8yetula8\Desktop\Capture-OpenJUMP-1\Capture-OpenJU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92" y="2274564"/>
            <a:ext cx="3332208" cy="26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7FDC-22AC-4EB9-8FBB-E27065C04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909C2F5-C54F-FA8F-048E-B73CBEA06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274" y="304800"/>
            <a:ext cx="8280400" cy="533400"/>
          </a:xfrm>
        </p:spPr>
        <p:txBody>
          <a:bodyPr/>
          <a:lstStyle/>
          <a:p>
            <a:pPr algn="ctr"/>
            <a:r>
              <a:rPr lang="en-US" dirty="0"/>
              <a:t>POI Dataset </a:t>
            </a:r>
            <a:r>
              <a:rPr lang="en-US" dirty="0" err="1"/>
              <a:t>Zinj</a:t>
            </a:r>
            <a:r>
              <a:rPr lang="en-US" dirty="0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DB64B7-EE89-EA28-AA9A-7655AF3DF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609600"/>
            <a:ext cx="8763000" cy="56388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1800" dirty="0"/>
              <a:t>Contains buildings represented as (</a:t>
            </a:r>
            <a:r>
              <a:rPr lang="en-US" sz="1800" dirty="0" err="1"/>
              <a:t>longitude,latitude</a:t>
            </a:r>
            <a:r>
              <a:rPr lang="en-US" sz="1800" dirty="0"/>
              <a:t>) polygons, building category, and other information about the specific building from 3 neighborhoods of </a:t>
            </a:r>
            <a:r>
              <a:rPr lang="en-US" sz="1800"/>
              <a:t>a city, </a:t>
            </a:r>
            <a:r>
              <a:rPr lang="en-US" sz="1800" dirty="0"/>
              <a:t>we call </a:t>
            </a:r>
            <a:r>
              <a:rPr lang="en-US" sz="1800" i="1" dirty="0" err="1"/>
              <a:t>Zinj</a:t>
            </a:r>
            <a:r>
              <a:rPr lang="en-US" sz="1800" dirty="0"/>
              <a:t>. </a:t>
            </a:r>
          </a:p>
          <a:p>
            <a:r>
              <a:rPr lang="en-US" sz="1800" i="1" dirty="0">
                <a:sym typeface="Wingdings" pitchFamily="2" charset="2"/>
              </a:rPr>
              <a:t>More about </a:t>
            </a:r>
            <a:r>
              <a:rPr lang="en-US" sz="1800" i="1" dirty="0" err="1">
                <a:sym typeface="Wingdings" pitchFamily="2" charset="2"/>
              </a:rPr>
              <a:t>Zinj</a:t>
            </a:r>
            <a:r>
              <a:rPr lang="en-US" sz="1800" i="1" dirty="0">
                <a:sym typeface="Wingdings" pitchFamily="2" charset="2"/>
              </a:rPr>
              <a:t>: </a:t>
            </a:r>
            <a:r>
              <a:rPr lang="en-US" sz="1800" dirty="0">
                <a:hlinkClick r:id="rId2"/>
              </a:rPr>
              <a:t>The Discovery of "</a:t>
            </a:r>
            <a:r>
              <a:rPr lang="en-US" sz="1800" dirty="0" err="1">
                <a:hlinkClick r:id="rId2"/>
              </a:rPr>
              <a:t>Zinj</a:t>
            </a:r>
            <a:r>
              <a:rPr lang="en-US" sz="1800" dirty="0">
                <a:hlinkClick r:id="rId2"/>
              </a:rPr>
              <a:t>" - The Leakey Foundation</a:t>
            </a:r>
            <a:r>
              <a:rPr lang="en-US" sz="1800" dirty="0"/>
              <a:t> (Entertainment)</a:t>
            </a:r>
            <a:endParaRPr lang="en-US" sz="1800" i="1" dirty="0">
              <a:sym typeface="Wingdings" pitchFamily="2" charset="2"/>
            </a:endParaRPr>
          </a:p>
          <a:p>
            <a:endParaRPr lang="en-US" sz="2000" i="1" dirty="0">
              <a:sym typeface="Wingdings" pitchFamily="2" charset="2"/>
            </a:endParaRPr>
          </a:p>
          <a:p>
            <a:endParaRPr lang="en-US" sz="2000" i="1" dirty="0"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5669A-0EBA-3811-9867-B29D515D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7763474" cy="4676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2488F3-72CF-0609-DA5B-6B22B435C6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23" y="0"/>
            <a:ext cx="521717" cy="730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82CC6-D0CB-A933-D038-BB8777898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" y="-40693"/>
            <a:ext cx="521717" cy="7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764E-7699-4DF5-88FC-0A77A26B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POI Dataset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C207CDB-BC32-42A7-9DFD-EF7870DD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 b="0">
              <a:latin typeface="Tahoma" pitchFamily="34" charset="0"/>
            </a:endParaRPr>
          </a:p>
        </p:txBody>
      </p:sp>
      <p:pic>
        <p:nvPicPr>
          <p:cNvPr id="8" name="Picture 8" descr="na01441_">
            <a:extLst>
              <a:ext uri="{FF2B5EF4-FFF2-40B4-BE49-F238E27FC236}">
                <a16:creationId xmlns:a16="http://schemas.microsoft.com/office/drawing/2014/main" id="{08EC64F4-7C8F-4B2C-A304-A1AF5199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j0335899">
            <a:extLst>
              <a:ext uri="{FF2B5EF4-FFF2-40B4-BE49-F238E27FC236}">
                <a16:creationId xmlns:a16="http://schemas.microsoft.com/office/drawing/2014/main" id="{79E3D837-80DC-4275-AA68-C69AABAF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11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j0213493">
            <a:extLst>
              <a:ext uri="{FF2B5EF4-FFF2-40B4-BE49-F238E27FC236}">
                <a16:creationId xmlns:a16="http://schemas.microsoft.com/office/drawing/2014/main" id="{F1910EE3-3418-4E6B-8E95-387DD03F9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j0213493">
            <a:extLst>
              <a:ext uri="{FF2B5EF4-FFF2-40B4-BE49-F238E27FC236}">
                <a16:creationId xmlns:a16="http://schemas.microsoft.com/office/drawing/2014/main" id="{426CA216-E969-4B71-9421-6D1CB2924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j0213493">
            <a:extLst>
              <a:ext uri="{FF2B5EF4-FFF2-40B4-BE49-F238E27FC236}">
                <a16:creationId xmlns:a16="http://schemas.microsoft.com/office/drawing/2014/main" id="{73AA4416-4A60-4E0D-9A73-6486EE169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j0213493">
            <a:extLst>
              <a:ext uri="{FF2B5EF4-FFF2-40B4-BE49-F238E27FC236}">
                <a16:creationId xmlns:a16="http://schemas.microsoft.com/office/drawing/2014/main" id="{01371D17-B03D-44F5-9124-0FF9DDA2C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j0213493">
            <a:extLst>
              <a:ext uri="{FF2B5EF4-FFF2-40B4-BE49-F238E27FC236}">
                <a16:creationId xmlns:a16="http://schemas.microsoft.com/office/drawing/2014/main" id="{45B89D1E-116D-4382-B913-0F4B5B8D77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j0213493">
            <a:extLst>
              <a:ext uri="{FF2B5EF4-FFF2-40B4-BE49-F238E27FC236}">
                <a16:creationId xmlns:a16="http://schemas.microsoft.com/office/drawing/2014/main" id="{02C423DD-65C5-4428-84B4-1C5AECB57A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10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j0213493">
            <a:extLst>
              <a:ext uri="{FF2B5EF4-FFF2-40B4-BE49-F238E27FC236}">
                <a16:creationId xmlns:a16="http://schemas.microsoft.com/office/drawing/2014/main" id="{1F68DF73-27EB-49CD-A62D-22797D48D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j0213493">
            <a:extLst>
              <a:ext uri="{FF2B5EF4-FFF2-40B4-BE49-F238E27FC236}">
                <a16:creationId xmlns:a16="http://schemas.microsoft.com/office/drawing/2014/main" id="{1D9A0917-FF23-4709-9564-6136119747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j0213493">
            <a:extLst>
              <a:ext uri="{FF2B5EF4-FFF2-40B4-BE49-F238E27FC236}">
                <a16:creationId xmlns:a16="http://schemas.microsoft.com/office/drawing/2014/main" id="{EA1323DC-7DB5-4D19-8A3A-391E7DAA01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j0213493">
            <a:extLst>
              <a:ext uri="{FF2B5EF4-FFF2-40B4-BE49-F238E27FC236}">
                <a16:creationId xmlns:a16="http://schemas.microsoft.com/office/drawing/2014/main" id="{29596E72-4731-4ABC-8FB1-0D504F480A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j0213493">
            <a:extLst>
              <a:ext uri="{FF2B5EF4-FFF2-40B4-BE49-F238E27FC236}">
                <a16:creationId xmlns:a16="http://schemas.microsoft.com/office/drawing/2014/main" id="{092746D3-FFCB-4562-9037-BE80B92D0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j0162002">
            <a:extLst>
              <a:ext uri="{FF2B5EF4-FFF2-40B4-BE49-F238E27FC236}">
                <a16:creationId xmlns:a16="http://schemas.microsoft.com/office/drawing/2014/main" id="{6CA6F154-A908-4A83-AE34-496F4D81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j0162002">
            <a:extLst>
              <a:ext uri="{FF2B5EF4-FFF2-40B4-BE49-F238E27FC236}">
                <a16:creationId xmlns:a16="http://schemas.microsoft.com/office/drawing/2014/main" id="{21A9045D-651A-4B56-9E24-EC21E2FD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j0162002">
            <a:extLst>
              <a:ext uri="{FF2B5EF4-FFF2-40B4-BE49-F238E27FC236}">
                <a16:creationId xmlns:a16="http://schemas.microsoft.com/office/drawing/2014/main" id="{9107D841-A9E8-4DDA-969C-6B1AFF1F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NA01240_">
            <a:extLst>
              <a:ext uri="{FF2B5EF4-FFF2-40B4-BE49-F238E27FC236}">
                <a16:creationId xmlns:a16="http://schemas.microsoft.com/office/drawing/2014/main" id="{388D4040-4008-4A76-8E5C-7D8F4671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NA01534_">
            <a:extLst>
              <a:ext uri="{FF2B5EF4-FFF2-40B4-BE49-F238E27FC236}">
                <a16:creationId xmlns:a16="http://schemas.microsoft.com/office/drawing/2014/main" id="{AC1DF89F-13E9-43D1-85A4-E6652840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NA01534_">
            <a:extLst>
              <a:ext uri="{FF2B5EF4-FFF2-40B4-BE49-F238E27FC236}">
                <a16:creationId xmlns:a16="http://schemas.microsoft.com/office/drawing/2014/main" id="{72B7829E-0CAB-4570-B5E8-4660D74B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j0213493">
            <a:extLst>
              <a:ext uri="{FF2B5EF4-FFF2-40B4-BE49-F238E27FC236}">
                <a16:creationId xmlns:a16="http://schemas.microsoft.com/office/drawing/2014/main" id="{25E051D1-D84F-44BA-A1AE-DB17D2199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 descr="j0162002">
            <a:extLst>
              <a:ext uri="{FF2B5EF4-FFF2-40B4-BE49-F238E27FC236}">
                <a16:creationId xmlns:a16="http://schemas.microsoft.com/office/drawing/2014/main" id="{30B5B0B6-6715-42E9-B15D-2176DC38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 descr="j0162002">
            <a:extLst>
              <a:ext uri="{FF2B5EF4-FFF2-40B4-BE49-F238E27FC236}">
                <a16:creationId xmlns:a16="http://schemas.microsoft.com/office/drawing/2014/main" id="{3434A83F-34EA-433D-B4F5-B10B96A4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1" descr="j0162002">
            <a:extLst>
              <a:ext uri="{FF2B5EF4-FFF2-40B4-BE49-F238E27FC236}">
                <a16:creationId xmlns:a16="http://schemas.microsoft.com/office/drawing/2014/main" id="{7107E9C9-F65A-4D03-A22A-65540C6F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j0162002">
            <a:extLst>
              <a:ext uri="{FF2B5EF4-FFF2-40B4-BE49-F238E27FC236}">
                <a16:creationId xmlns:a16="http://schemas.microsoft.com/office/drawing/2014/main" id="{69C3E6A8-61B7-4C22-9D78-F165ADBF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3" descr="j0162002">
            <a:extLst>
              <a:ext uri="{FF2B5EF4-FFF2-40B4-BE49-F238E27FC236}">
                <a16:creationId xmlns:a16="http://schemas.microsoft.com/office/drawing/2014/main" id="{0BFF7353-B681-4715-A657-9BBB61BA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4" descr="j0162002">
            <a:extLst>
              <a:ext uri="{FF2B5EF4-FFF2-40B4-BE49-F238E27FC236}">
                <a16:creationId xmlns:a16="http://schemas.microsoft.com/office/drawing/2014/main" id="{5E933F6E-881B-4226-86F7-79AF761F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5" descr="j0162002">
            <a:extLst>
              <a:ext uri="{FF2B5EF4-FFF2-40B4-BE49-F238E27FC236}">
                <a16:creationId xmlns:a16="http://schemas.microsoft.com/office/drawing/2014/main" id="{138E3671-29FB-406F-A026-92DE27A0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6" descr="j0162002">
            <a:extLst>
              <a:ext uri="{FF2B5EF4-FFF2-40B4-BE49-F238E27FC236}">
                <a16:creationId xmlns:a16="http://schemas.microsoft.com/office/drawing/2014/main" id="{080C6C12-D5BF-4B63-A93E-561479A5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 descr="NA01240_">
            <a:extLst>
              <a:ext uri="{FF2B5EF4-FFF2-40B4-BE49-F238E27FC236}">
                <a16:creationId xmlns:a16="http://schemas.microsoft.com/office/drawing/2014/main" id="{FE1F97ED-2CDF-49E0-AA7A-B92DE2EA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8" descr="NA01240_">
            <a:extLst>
              <a:ext uri="{FF2B5EF4-FFF2-40B4-BE49-F238E27FC236}">
                <a16:creationId xmlns:a16="http://schemas.microsoft.com/office/drawing/2014/main" id="{F1998939-5A1A-4B0A-80E6-893556DC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 descr="NA01240_">
            <a:extLst>
              <a:ext uri="{FF2B5EF4-FFF2-40B4-BE49-F238E27FC236}">
                <a16:creationId xmlns:a16="http://schemas.microsoft.com/office/drawing/2014/main" id="{8BA92068-D30C-43FF-B387-73BC68B4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 descr="NA01240_">
            <a:extLst>
              <a:ext uri="{FF2B5EF4-FFF2-40B4-BE49-F238E27FC236}">
                <a16:creationId xmlns:a16="http://schemas.microsoft.com/office/drawing/2014/main" id="{2CB26EC9-37DF-4A17-A00F-B0F67DB1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1" descr="NA01240_">
            <a:extLst>
              <a:ext uri="{FF2B5EF4-FFF2-40B4-BE49-F238E27FC236}">
                <a16:creationId xmlns:a16="http://schemas.microsoft.com/office/drawing/2014/main" id="{F6001E43-264F-4B98-89FE-E2796C64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2" descr="NA01240_">
            <a:extLst>
              <a:ext uri="{FF2B5EF4-FFF2-40B4-BE49-F238E27FC236}">
                <a16:creationId xmlns:a16="http://schemas.microsoft.com/office/drawing/2014/main" id="{00532578-782F-454D-8C95-7231FD2F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3" descr="NA01240_">
            <a:extLst>
              <a:ext uri="{FF2B5EF4-FFF2-40B4-BE49-F238E27FC236}">
                <a16:creationId xmlns:a16="http://schemas.microsoft.com/office/drawing/2014/main" id="{ED595599-F3AB-4B40-9795-8672C65A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4" descr="NA01240_">
            <a:extLst>
              <a:ext uri="{FF2B5EF4-FFF2-40B4-BE49-F238E27FC236}">
                <a16:creationId xmlns:a16="http://schemas.microsoft.com/office/drawing/2014/main" id="{7A50496D-5DC6-425A-B731-01FFC76A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5" descr="NA01240_">
            <a:extLst>
              <a:ext uri="{FF2B5EF4-FFF2-40B4-BE49-F238E27FC236}">
                <a16:creationId xmlns:a16="http://schemas.microsoft.com/office/drawing/2014/main" id="{7982A2CB-04A7-4689-8C60-55942367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6" descr="NA01240_">
            <a:extLst>
              <a:ext uri="{FF2B5EF4-FFF2-40B4-BE49-F238E27FC236}">
                <a16:creationId xmlns:a16="http://schemas.microsoft.com/office/drawing/2014/main" id="{E040C806-A56C-4237-9E41-D82FB4E0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7" descr="NA01240_">
            <a:extLst>
              <a:ext uri="{FF2B5EF4-FFF2-40B4-BE49-F238E27FC236}">
                <a16:creationId xmlns:a16="http://schemas.microsoft.com/office/drawing/2014/main" id="{9D5EDD0C-C047-4E38-8892-0BD19B76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8" descr="NA01240_">
            <a:extLst>
              <a:ext uri="{FF2B5EF4-FFF2-40B4-BE49-F238E27FC236}">
                <a16:creationId xmlns:a16="http://schemas.microsoft.com/office/drawing/2014/main" id="{B3AACCBF-0F3A-4B7C-B081-493FA806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9" descr="j0213493">
            <a:extLst>
              <a:ext uri="{FF2B5EF4-FFF2-40B4-BE49-F238E27FC236}">
                <a16:creationId xmlns:a16="http://schemas.microsoft.com/office/drawing/2014/main" id="{C81B7BF7-4A7B-4100-A6B6-6DDF6259A3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0" descr="NA01534_">
            <a:extLst>
              <a:ext uri="{FF2B5EF4-FFF2-40B4-BE49-F238E27FC236}">
                <a16:creationId xmlns:a16="http://schemas.microsoft.com/office/drawing/2014/main" id="{10A7F8F5-FB6A-4C2B-A2DC-5571C8D6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2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3" descr="AN00210_">
            <a:extLst>
              <a:ext uri="{FF2B5EF4-FFF2-40B4-BE49-F238E27FC236}">
                <a16:creationId xmlns:a16="http://schemas.microsoft.com/office/drawing/2014/main" id="{29E77F85-AD39-463E-981B-4A074CAE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4" descr="AN00610_">
            <a:extLst>
              <a:ext uri="{FF2B5EF4-FFF2-40B4-BE49-F238E27FC236}">
                <a16:creationId xmlns:a16="http://schemas.microsoft.com/office/drawing/2014/main" id="{7C39AFE9-4885-4278-90D0-D6CF7ADBD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5" descr="j0269704">
            <a:extLst>
              <a:ext uri="{FF2B5EF4-FFF2-40B4-BE49-F238E27FC236}">
                <a16:creationId xmlns:a16="http://schemas.microsoft.com/office/drawing/2014/main" id="{F4DDD3F3-0432-4558-B945-AB82C6A8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6" descr="j0269704">
            <a:extLst>
              <a:ext uri="{FF2B5EF4-FFF2-40B4-BE49-F238E27FC236}">
                <a16:creationId xmlns:a16="http://schemas.microsoft.com/office/drawing/2014/main" id="{2ACE7165-DF92-427A-A428-68522037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7" descr="j0269704">
            <a:extLst>
              <a:ext uri="{FF2B5EF4-FFF2-40B4-BE49-F238E27FC236}">
                <a16:creationId xmlns:a16="http://schemas.microsoft.com/office/drawing/2014/main" id="{A3358B17-08E1-4EE5-BAFE-DF070D47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8" descr="j0269704">
            <a:extLst>
              <a:ext uri="{FF2B5EF4-FFF2-40B4-BE49-F238E27FC236}">
                <a16:creationId xmlns:a16="http://schemas.microsoft.com/office/drawing/2014/main" id="{49B3908F-353E-4E10-B651-FCC9872E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9" descr="j0269704">
            <a:extLst>
              <a:ext uri="{FF2B5EF4-FFF2-40B4-BE49-F238E27FC236}">
                <a16:creationId xmlns:a16="http://schemas.microsoft.com/office/drawing/2014/main" id="{510C1841-CC56-4F42-BF7F-AE0141CF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j0269704">
            <a:extLst>
              <a:ext uri="{FF2B5EF4-FFF2-40B4-BE49-F238E27FC236}">
                <a16:creationId xmlns:a16="http://schemas.microsoft.com/office/drawing/2014/main" id="{15F2F8A9-A888-4A79-A6E6-D6F17381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1" descr="NA01534_">
            <a:extLst>
              <a:ext uri="{FF2B5EF4-FFF2-40B4-BE49-F238E27FC236}">
                <a16:creationId xmlns:a16="http://schemas.microsoft.com/office/drawing/2014/main" id="{D700AF1E-E6AD-4A3C-A0C1-3F174FE1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Freeform 62">
            <a:extLst>
              <a:ext uri="{FF2B5EF4-FFF2-40B4-BE49-F238E27FC236}">
                <a16:creationId xmlns:a16="http://schemas.microsoft.com/office/drawing/2014/main" id="{C5A22C2C-452B-459A-9790-83C602600871}"/>
              </a:ext>
            </a:extLst>
          </p:cNvPr>
          <p:cNvSpPr>
            <a:spLocks/>
          </p:cNvSpPr>
          <p:nvPr/>
        </p:nvSpPr>
        <p:spPr bwMode="auto">
          <a:xfrm>
            <a:off x="2514600" y="5181600"/>
            <a:ext cx="304800" cy="293688"/>
          </a:xfrm>
          <a:custGeom>
            <a:avLst/>
            <a:gdLst>
              <a:gd name="T0" fmla="*/ 2147483647 w 2112"/>
              <a:gd name="T1" fmla="*/ 2147483647 h 2029"/>
              <a:gd name="T2" fmla="*/ 2147483647 w 2112"/>
              <a:gd name="T3" fmla="*/ 2147483647 h 2029"/>
              <a:gd name="T4" fmla="*/ 2147483647 w 2112"/>
              <a:gd name="T5" fmla="*/ 2147483647 h 2029"/>
              <a:gd name="T6" fmla="*/ 2147483647 w 2112"/>
              <a:gd name="T7" fmla="*/ 2147483647 h 2029"/>
              <a:gd name="T8" fmla="*/ 2147483647 w 2112"/>
              <a:gd name="T9" fmla="*/ 2147483647 h 2029"/>
              <a:gd name="T10" fmla="*/ 2147483647 w 2112"/>
              <a:gd name="T11" fmla="*/ 2147483647 h 2029"/>
              <a:gd name="T12" fmla="*/ 2147483647 w 2112"/>
              <a:gd name="T13" fmla="*/ 2147483647 h 2029"/>
              <a:gd name="T14" fmla="*/ 2147483647 w 2112"/>
              <a:gd name="T15" fmla="*/ 2147483647 h 2029"/>
              <a:gd name="T16" fmla="*/ 2147483647 w 2112"/>
              <a:gd name="T17" fmla="*/ 2147483647 h 2029"/>
              <a:gd name="T18" fmla="*/ 2147483647 w 2112"/>
              <a:gd name="T19" fmla="*/ 2147483647 h 2029"/>
              <a:gd name="T20" fmla="*/ 2147483647 w 2112"/>
              <a:gd name="T21" fmla="*/ 2147483647 h 2029"/>
              <a:gd name="T22" fmla="*/ 2147483647 w 2112"/>
              <a:gd name="T23" fmla="*/ 2147483647 h 2029"/>
              <a:gd name="T24" fmla="*/ 2147483647 w 2112"/>
              <a:gd name="T25" fmla="*/ 2147483647 h 2029"/>
              <a:gd name="T26" fmla="*/ 2147483647 w 2112"/>
              <a:gd name="T27" fmla="*/ 2147483647 h 2029"/>
              <a:gd name="T28" fmla="*/ 2147483647 w 2112"/>
              <a:gd name="T29" fmla="*/ 2147483647 h 2029"/>
              <a:gd name="T30" fmla="*/ 2147483647 w 2112"/>
              <a:gd name="T31" fmla="*/ 2147483647 h 2029"/>
              <a:gd name="T32" fmla="*/ 2147483647 w 2112"/>
              <a:gd name="T33" fmla="*/ 2147483647 h 2029"/>
              <a:gd name="T34" fmla="*/ 2147483647 w 2112"/>
              <a:gd name="T35" fmla="*/ 2147483647 h 2029"/>
              <a:gd name="T36" fmla="*/ 2147483647 w 2112"/>
              <a:gd name="T37" fmla="*/ 2147483647 h 2029"/>
              <a:gd name="T38" fmla="*/ 2147483647 w 2112"/>
              <a:gd name="T39" fmla="*/ 2147483647 h 2029"/>
              <a:gd name="T40" fmla="*/ 2147483647 w 2112"/>
              <a:gd name="T41" fmla="*/ 2147483647 h 2029"/>
              <a:gd name="T42" fmla="*/ 2147483647 w 2112"/>
              <a:gd name="T43" fmla="*/ 2147483647 h 2029"/>
              <a:gd name="T44" fmla="*/ 2147483647 w 2112"/>
              <a:gd name="T45" fmla="*/ 2147483647 h 2029"/>
              <a:gd name="T46" fmla="*/ 2147483647 w 2112"/>
              <a:gd name="T47" fmla="*/ 2147483647 h 2029"/>
              <a:gd name="T48" fmla="*/ 2147483647 w 2112"/>
              <a:gd name="T49" fmla="*/ 2147483647 h 2029"/>
              <a:gd name="T50" fmla="*/ 2147483647 w 2112"/>
              <a:gd name="T51" fmla="*/ 2147483647 h 2029"/>
              <a:gd name="T52" fmla="*/ 2147483647 w 2112"/>
              <a:gd name="T53" fmla="*/ 2147483647 h 2029"/>
              <a:gd name="T54" fmla="*/ 2147483647 w 2112"/>
              <a:gd name="T55" fmla="*/ 2147483647 h 2029"/>
              <a:gd name="T56" fmla="*/ 2147483647 w 2112"/>
              <a:gd name="T57" fmla="*/ 2147483647 h 2029"/>
              <a:gd name="T58" fmla="*/ 2147483647 w 2112"/>
              <a:gd name="T59" fmla="*/ 2147483647 h 2029"/>
              <a:gd name="T60" fmla="*/ 2147483647 w 2112"/>
              <a:gd name="T61" fmla="*/ 2147483647 h 2029"/>
              <a:gd name="T62" fmla="*/ 2147483647 w 2112"/>
              <a:gd name="T63" fmla="*/ 2147483647 h 2029"/>
              <a:gd name="T64" fmla="*/ 2147483647 w 2112"/>
              <a:gd name="T65" fmla="*/ 2147483647 h 2029"/>
              <a:gd name="T66" fmla="*/ 2147483647 w 2112"/>
              <a:gd name="T67" fmla="*/ 2147483647 h 2029"/>
              <a:gd name="T68" fmla="*/ 2147483647 w 2112"/>
              <a:gd name="T69" fmla="*/ 2147483647 h 2029"/>
              <a:gd name="T70" fmla="*/ 2147483647 w 2112"/>
              <a:gd name="T71" fmla="*/ 2147483647 h 2029"/>
              <a:gd name="T72" fmla="*/ 2147483647 w 2112"/>
              <a:gd name="T73" fmla="*/ 2147483647 h 2029"/>
              <a:gd name="T74" fmla="*/ 2147483647 w 2112"/>
              <a:gd name="T75" fmla="*/ 2147483647 h 2029"/>
              <a:gd name="T76" fmla="*/ 2147483647 w 2112"/>
              <a:gd name="T77" fmla="*/ 2147483647 h 2029"/>
              <a:gd name="T78" fmla="*/ 2147483647 w 2112"/>
              <a:gd name="T79" fmla="*/ 2147483647 h 2029"/>
              <a:gd name="T80" fmla="*/ 2147483647 w 2112"/>
              <a:gd name="T81" fmla="*/ 2147483647 h 2029"/>
              <a:gd name="T82" fmla="*/ 2147483647 w 2112"/>
              <a:gd name="T83" fmla="*/ 2147483647 h 2029"/>
              <a:gd name="T84" fmla="*/ 2147483647 w 2112"/>
              <a:gd name="T85" fmla="*/ 2147483647 h 2029"/>
              <a:gd name="T86" fmla="*/ 2147483647 w 2112"/>
              <a:gd name="T87" fmla="*/ 2147483647 h 2029"/>
              <a:gd name="T88" fmla="*/ 2147483647 w 2112"/>
              <a:gd name="T89" fmla="*/ 2147483647 h 2029"/>
              <a:gd name="T90" fmla="*/ 0 w 2112"/>
              <a:gd name="T91" fmla="*/ 2147483647 h 2029"/>
              <a:gd name="T92" fmla="*/ 2147483647 w 2112"/>
              <a:gd name="T93" fmla="*/ 2147483647 h 2029"/>
              <a:gd name="T94" fmla="*/ 2147483647 w 2112"/>
              <a:gd name="T95" fmla="*/ 2147483647 h 2029"/>
              <a:gd name="T96" fmla="*/ 2147483647 w 2112"/>
              <a:gd name="T97" fmla="*/ 2147483647 h 2029"/>
              <a:gd name="T98" fmla="*/ 2147483647 w 2112"/>
              <a:gd name="T99" fmla="*/ 2147483647 h 2029"/>
              <a:gd name="T100" fmla="*/ 2147483647 w 2112"/>
              <a:gd name="T101" fmla="*/ 2147483647 h 2029"/>
              <a:gd name="T102" fmla="*/ 2147483647 w 2112"/>
              <a:gd name="T103" fmla="*/ 2147483647 h 2029"/>
              <a:gd name="T104" fmla="*/ 2147483647 w 2112"/>
              <a:gd name="T105" fmla="*/ 2147483647 h 2029"/>
              <a:gd name="T106" fmla="*/ 2147483647 w 2112"/>
              <a:gd name="T107" fmla="*/ 2147483647 h 20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12"/>
              <a:gd name="T163" fmla="*/ 0 h 2029"/>
              <a:gd name="T164" fmla="*/ 2112 w 2112"/>
              <a:gd name="T165" fmla="*/ 2029 h 20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12" h="2029">
                <a:moveTo>
                  <a:pt x="832" y="464"/>
                </a:moveTo>
                <a:lnTo>
                  <a:pt x="869" y="492"/>
                </a:lnTo>
                <a:lnTo>
                  <a:pt x="907" y="519"/>
                </a:lnTo>
                <a:lnTo>
                  <a:pt x="945" y="547"/>
                </a:lnTo>
                <a:lnTo>
                  <a:pt x="983" y="574"/>
                </a:lnTo>
                <a:lnTo>
                  <a:pt x="1021" y="601"/>
                </a:lnTo>
                <a:lnTo>
                  <a:pt x="1059" y="628"/>
                </a:lnTo>
                <a:lnTo>
                  <a:pt x="1096" y="655"/>
                </a:lnTo>
                <a:lnTo>
                  <a:pt x="1134" y="683"/>
                </a:lnTo>
                <a:lnTo>
                  <a:pt x="1172" y="710"/>
                </a:lnTo>
                <a:lnTo>
                  <a:pt x="1209" y="739"/>
                </a:lnTo>
                <a:lnTo>
                  <a:pt x="1246" y="767"/>
                </a:lnTo>
                <a:lnTo>
                  <a:pt x="1282" y="797"/>
                </a:lnTo>
                <a:lnTo>
                  <a:pt x="1318" y="828"/>
                </a:lnTo>
                <a:lnTo>
                  <a:pt x="1353" y="859"/>
                </a:lnTo>
                <a:lnTo>
                  <a:pt x="1388" y="890"/>
                </a:lnTo>
                <a:lnTo>
                  <a:pt x="1422" y="924"/>
                </a:lnTo>
                <a:lnTo>
                  <a:pt x="1448" y="941"/>
                </a:lnTo>
                <a:lnTo>
                  <a:pt x="1471" y="959"/>
                </a:lnTo>
                <a:lnTo>
                  <a:pt x="1493" y="980"/>
                </a:lnTo>
                <a:lnTo>
                  <a:pt x="1513" y="1003"/>
                </a:lnTo>
                <a:lnTo>
                  <a:pt x="1531" y="1026"/>
                </a:lnTo>
                <a:lnTo>
                  <a:pt x="1549" y="1049"/>
                </a:lnTo>
                <a:lnTo>
                  <a:pt x="1566" y="1075"/>
                </a:lnTo>
                <a:lnTo>
                  <a:pt x="1581" y="1099"/>
                </a:lnTo>
                <a:lnTo>
                  <a:pt x="1598" y="1124"/>
                </a:lnTo>
                <a:lnTo>
                  <a:pt x="1615" y="1149"/>
                </a:lnTo>
                <a:lnTo>
                  <a:pt x="1632" y="1173"/>
                </a:lnTo>
                <a:lnTo>
                  <a:pt x="1651" y="1197"/>
                </a:lnTo>
                <a:lnTo>
                  <a:pt x="1671" y="1219"/>
                </a:lnTo>
                <a:lnTo>
                  <a:pt x="1692" y="1239"/>
                </a:lnTo>
                <a:lnTo>
                  <a:pt x="1717" y="1257"/>
                </a:lnTo>
                <a:lnTo>
                  <a:pt x="1743" y="1274"/>
                </a:lnTo>
                <a:lnTo>
                  <a:pt x="1767" y="1290"/>
                </a:lnTo>
                <a:lnTo>
                  <a:pt x="1793" y="1306"/>
                </a:lnTo>
                <a:lnTo>
                  <a:pt x="1817" y="1322"/>
                </a:lnTo>
                <a:lnTo>
                  <a:pt x="1842" y="1339"/>
                </a:lnTo>
                <a:lnTo>
                  <a:pt x="1867" y="1357"/>
                </a:lnTo>
                <a:lnTo>
                  <a:pt x="1892" y="1373"/>
                </a:lnTo>
                <a:lnTo>
                  <a:pt x="1916" y="1393"/>
                </a:lnTo>
                <a:lnTo>
                  <a:pt x="1941" y="1411"/>
                </a:lnTo>
                <a:lnTo>
                  <a:pt x="1964" y="1431"/>
                </a:lnTo>
                <a:lnTo>
                  <a:pt x="1987" y="1450"/>
                </a:lnTo>
                <a:lnTo>
                  <a:pt x="2009" y="1471"/>
                </a:lnTo>
                <a:lnTo>
                  <a:pt x="2032" y="1491"/>
                </a:lnTo>
                <a:lnTo>
                  <a:pt x="2053" y="1513"/>
                </a:lnTo>
                <a:lnTo>
                  <a:pt x="2074" y="1536"/>
                </a:lnTo>
                <a:lnTo>
                  <a:pt x="2093" y="1559"/>
                </a:lnTo>
                <a:lnTo>
                  <a:pt x="2112" y="1582"/>
                </a:lnTo>
                <a:lnTo>
                  <a:pt x="2093" y="1586"/>
                </a:lnTo>
                <a:lnTo>
                  <a:pt x="2074" y="1590"/>
                </a:lnTo>
                <a:lnTo>
                  <a:pt x="2055" y="1592"/>
                </a:lnTo>
                <a:lnTo>
                  <a:pt x="2037" y="1593"/>
                </a:lnTo>
                <a:lnTo>
                  <a:pt x="2018" y="1593"/>
                </a:lnTo>
                <a:lnTo>
                  <a:pt x="1999" y="1592"/>
                </a:lnTo>
                <a:lnTo>
                  <a:pt x="1980" y="1590"/>
                </a:lnTo>
                <a:lnTo>
                  <a:pt x="1962" y="1588"/>
                </a:lnTo>
                <a:lnTo>
                  <a:pt x="1943" y="1585"/>
                </a:lnTo>
                <a:lnTo>
                  <a:pt x="1924" y="1582"/>
                </a:lnTo>
                <a:lnTo>
                  <a:pt x="1906" y="1579"/>
                </a:lnTo>
                <a:lnTo>
                  <a:pt x="1888" y="1576"/>
                </a:lnTo>
                <a:lnTo>
                  <a:pt x="1870" y="1572"/>
                </a:lnTo>
                <a:lnTo>
                  <a:pt x="1852" y="1568"/>
                </a:lnTo>
                <a:lnTo>
                  <a:pt x="1834" y="1565"/>
                </a:lnTo>
                <a:lnTo>
                  <a:pt x="1817" y="1562"/>
                </a:lnTo>
                <a:lnTo>
                  <a:pt x="1831" y="1581"/>
                </a:lnTo>
                <a:lnTo>
                  <a:pt x="1846" y="1600"/>
                </a:lnTo>
                <a:lnTo>
                  <a:pt x="1860" y="1619"/>
                </a:lnTo>
                <a:lnTo>
                  <a:pt x="1875" y="1637"/>
                </a:lnTo>
                <a:lnTo>
                  <a:pt x="1890" y="1656"/>
                </a:lnTo>
                <a:lnTo>
                  <a:pt x="1905" y="1675"/>
                </a:lnTo>
                <a:lnTo>
                  <a:pt x="1920" y="1693"/>
                </a:lnTo>
                <a:lnTo>
                  <a:pt x="1934" y="1713"/>
                </a:lnTo>
                <a:lnTo>
                  <a:pt x="1948" y="1732"/>
                </a:lnTo>
                <a:lnTo>
                  <a:pt x="1962" y="1751"/>
                </a:lnTo>
                <a:lnTo>
                  <a:pt x="1976" y="1770"/>
                </a:lnTo>
                <a:lnTo>
                  <a:pt x="1988" y="1789"/>
                </a:lnTo>
                <a:lnTo>
                  <a:pt x="2000" y="1809"/>
                </a:lnTo>
                <a:lnTo>
                  <a:pt x="2011" y="1829"/>
                </a:lnTo>
                <a:lnTo>
                  <a:pt x="2021" y="1850"/>
                </a:lnTo>
                <a:lnTo>
                  <a:pt x="2030" y="1871"/>
                </a:lnTo>
                <a:lnTo>
                  <a:pt x="2044" y="1885"/>
                </a:lnTo>
                <a:lnTo>
                  <a:pt x="2056" y="1900"/>
                </a:lnTo>
                <a:lnTo>
                  <a:pt x="2067" y="1916"/>
                </a:lnTo>
                <a:lnTo>
                  <a:pt x="2075" y="1933"/>
                </a:lnTo>
                <a:lnTo>
                  <a:pt x="2081" y="1951"/>
                </a:lnTo>
                <a:lnTo>
                  <a:pt x="2089" y="1968"/>
                </a:lnTo>
                <a:lnTo>
                  <a:pt x="2096" y="1986"/>
                </a:lnTo>
                <a:lnTo>
                  <a:pt x="2104" y="2003"/>
                </a:lnTo>
                <a:lnTo>
                  <a:pt x="2095" y="2002"/>
                </a:lnTo>
                <a:lnTo>
                  <a:pt x="2087" y="1999"/>
                </a:lnTo>
                <a:lnTo>
                  <a:pt x="2078" y="1994"/>
                </a:lnTo>
                <a:lnTo>
                  <a:pt x="2070" y="1990"/>
                </a:lnTo>
                <a:lnTo>
                  <a:pt x="2061" y="1985"/>
                </a:lnTo>
                <a:lnTo>
                  <a:pt x="2054" y="1980"/>
                </a:lnTo>
                <a:lnTo>
                  <a:pt x="2045" y="1975"/>
                </a:lnTo>
                <a:lnTo>
                  <a:pt x="2038" y="1971"/>
                </a:lnTo>
                <a:lnTo>
                  <a:pt x="2006" y="1947"/>
                </a:lnTo>
                <a:lnTo>
                  <a:pt x="1975" y="1922"/>
                </a:lnTo>
                <a:lnTo>
                  <a:pt x="1944" y="1897"/>
                </a:lnTo>
                <a:lnTo>
                  <a:pt x="1913" y="1870"/>
                </a:lnTo>
                <a:lnTo>
                  <a:pt x="1884" y="1845"/>
                </a:lnTo>
                <a:lnTo>
                  <a:pt x="1854" y="1817"/>
                </a:lnTo>
                <a:lnTo>
                  <a:pt x="1824" y="1791"/>
                </a:lnTo>
                <a:lnTo>
                  <a:pt x="1795" y="1763"/>
                </a:lnTo>
                <a:lnTo>
                  <a:pt x="1766" y="1736"/>
                </a:lnTo>
                <a:lnTo>
                  <a:pt x="1738" y="1707"/>
                </a:lnTo>
                <a:lnTo>
                  <a:pt x="1708" y="1680"/>
                </a:lnTo>
                <a:lnTo>
                  <a:pt x="1680" y="1651"/>
                </a:lnTo>
                <a:lnTo>
                  <a:pt x="1651" y="1624"/>
                </a:lnTo>
                <a:lnTo>
                  <a:pt x="1623" y="1595"/>
                </a:lnTo>
                <a:lnTo>
                  <a:pt x="1593" y="1566"/>
                </a:lnTo>
                <a:lnTo>
                  <a:pt x="1564" y="1539"/>
                </a:lnTo>
                <a:lnTo>
                  <a:pt x="1539" y="1538"/>
                </a:lnTo>
                <a:lnTo>
                  <a:pt x="1514" y="1536"/>
                </a:lnTo>
                <a:lnTo>
                  <a:pt x="1488" y="1532"/>
                </a:lnTo>
                <a:lnTo>
                  <a:pt x="1463" y="1528"/>
                </a:lnTo>
                <a:lnTo>
                  <a:pt x="1439" y="1523"/>
                </a:lnTo>
                <a:lnTo>
                  <a:pt x="1414" y="1517"/>
                </a:lnTo>
                <a:lnTo>
                  <a:pt x="1390" y="1510"/>
                </a:lnTo>
                <a:lnTo>
                  <a:pt x="1366" y="1503"/>
                </a:lnTo>
                <a:lnTo>
                  <a:pt x="1342" y="1494"/>
                </a:lnTo>
                <a:lnTo>
                  <a:pt x="1319" y="1487"/>
                </a:lnTo>
                <a:lnTo>
                  <a:pt x="1295" y="1477"/>
                </a:lnTo>
                <a:lnTo>
                  <a:pt x="1272" y="1469"/>
                </a:lnTo>
                <a:lnTo>
                  <a:pt x="1248" y="1459"/>
                </a:lnTo>
                <a:lnTo>
                  <a:pt x="1226" y="1450"/>
                </a:lnTo>
                <a:lnTo>
                  <a:pt x="1203" y="1440"/>
                </a:lnTo>
                <a:lnTo>
                  <a:pt x="1180" y="1431"/>
                </a:lnTo>
                <a:lnTo>
                  <a:pt x="1162" y="1433"/>
                </a:lnTo>
                <a:lnTo>
                  <a:pt x="1145" y="1438"/>
                </a:lnTo>
                <a:lnTo>
                  <a:pt x="1127" y="1446"/>
                </a:lnTo>
                <a:lnTo>
                  <a:pt x="1110" y="1453"/>
                </a:lnTo>
                <a:lnTo>
                  <a:pt x="1093" y="1457"/>
                </a:lnTo>
                <a:lnTo>
                  <a:pt x="1076" y="1458"/>
                </a:lnTo>
                <a:lnTo>
                  <a:pt x="1059" y="1454"/>
                </a:lnTo>
                <a:lnTo>
                  <a:pt x="1043" y="1441"/>
                </a:lnTo>
                <a:lnTo>
                  <a:pt x="1033" y="1446"/>
                </a:lnTo>
                <a:lnTo>
                  <a:pt x="1022" y="1450"/>
                </a:lnTo>
                <a:lnTo>
                  <a:pt x="1011" y="1454"/>
                </a:lnTo>
                <a:lnTo>
                  <a:pt x="1000" y="1457"/>
                </a:lnTo>
                <a:lnTo>
                  <a:pt x="989" y="1461"/>
                </a:lnTo>
                <a:lnTo>
                  <a:pt x="979" y="1466"/>
                </a:lnTo>
                <a:lnTo>
                  <a:pt x="968" y="1471"/>
                </a:lnTo>
                <a:lnTo>
                  <a:pt x="958" y="1476"/>
                </a:lnTo>
                <a:lnTo>
                  <a:pt x="970" y="1489"/>
                </a:lnTo>
                <a:lnTo>
                  <a:pt x="984" y="1502"/>
                </a:lnTo>
                <a:lnTo>
                  <a:pt x="998" y="1517"/>
                </a:lnTo>
                <a:lnTo>
                  <a:pt x="1011" y="1531"/>
                </a:lnTo>
                <a:lnTo>
                  <a:pt x="1019" y="1547"/>
                </a:lnTo>
                <a:lnTo>
                  <a:pt x="1023" y="1565"/>
                </a:lnTo>
                <a:lnTo>
                  <a:pt x="1020" y="1582"/>
                </a:lnTo>
                <a:lnTo>
                  <a:pt x="1008" y="1601"/>
                </a:lnTo>
                <a:lnTo>
                  <a:pt x="1019" y="1644"/>
                </a:lnTo>
                <a:lnTo>
                  <a:pt x="1030" y="1687"/>
                </a:lnTo>
                <a:lnTo>
                  <a:pt x="1039" y="1731"/>
                </a:lnTo>
                <a:lnTo>
                  <a:pt x="1050" y="1773"/>
                </a:lnTo>
                <a:lnTo>
                  <a:pt x="1061" y="1815"/>
                </a:lnTo>
                <a:lnTo>
                  <a:pt x="1075" y="1858"/>
                </a:lnTo>
                <a:lnTo>
                  <a:pt x="1090" y="1898"/>
                </a:lnTo>
                <a:lnTo>
                  <a:pt x="1109" y="1937"/>
                </a:lnTo>
                <a:lnTo>
                  <a:pt x="1109" y="1944"/>
                </a:lnTo>
                <a:lnTo>
                  <a:pt x="1109" y="1952"/>
                </a:lnTo>
                <a:lnTo>
                  <a:pt x="1107" y="1958"/>
                </a:lnTo>
                <a:lnTo>
                  <a:pt x="1100" y="1960"/>
                </a:lnTo>
                <a:lnTo>
                  <a:pt x="1103" y="1976"/>
                </a:lnTo>
                <a:lnTo>
                  <a:pt x="1103" y="1992"/>
                </a:lnTo>
                <a:lnTo>
                  <a:pt x="1099" y="2007"/>
                </a:lnTo>
                <a:lnTo>
                  <a:pt x="1090" y="2018"/>
                </a:lnTo>
                <a:lnTo>
                  <a:pt x="1081" y="2017"/>
                </a:lnTo>
                <a:lnTo>
                  <a:pt x="1073" y="2016"/>
                </a:lnTo>
                <a:lnTo>
                  <a:pt x="1066" y="2015"/>
                </a:lnTo>
                <a:lnTo>
                  <a:pt x="1057" y="2012"/>
                </a:lnTo>
                <a:lnTo>
                  <a:pt x="1049" y="2012"/>
                </a:lnTo>
                <a:lnTo>
                  <a:pt x="1041" y="2013"/>
                </a:lnTo>
                <a:lnTo>
                  <a:pt x="1035" y="2017"/>
                </a:lnTo>
                <a:lnTo>
                  <a:pt x="1029" y="2022"/>
                </a:lnTo>
                <a:lnTo>
                  <a:pt x="1021" y="2027"/>
                </a:lnTo>
                <a:lnTo>
                  <a:pt x="1013" y="2029"/>
                </a:lnTo>
                <a:lnTo>
                  <a:pt x="1004" y="2029"/>
                </a:lnTo>
                <a:lnTo>
                  <a:pt x="996" y="2028"/>
                </a:lnTo>
                <a:lnTo>
                  <a:pt x="986" y="2026"/>
                </a:lnTo>
                <a:lnTo>
                  <a:pt x="978" y="2025"/>
                </a:lnTo>
                <a:lnTo>
                  <a:pt x="969" y="2025"/>
                </a:lnTo>
                <a:lnTo>
                  <a:pt x="962" y="2026"/>
                </a:lnTo>
                <a:lnTo>
                  <a:pt x="939" y="2008"/>
                </a:lnTo>
                <a:lnTo>
                  <a:pt x="918" y="1988"/>
                </a:lnTo>
                <a:lnTo>
                  <a:pt x="897" y="1967"/>
                </a:lnTo>
                <a:lnTo>
                  <a:pt x="881" y="1944"/>
                </a:lnTo>
                <a:lnTo>
                  <a:pt x="866" y="1919"/>
                </a:lnTo>
                <a:lnTo>
                  <a:pt x="853" y="1894"/>
                </a:lnTo>
                <a:lnTo>
                  <a:pt x="844" y="1867"/>
                </a:lnTo>
                <a:lnTo>
                  <a:pt x="836" y="1840"/>
                </a:lnTo>
                <a:lnTo>
                  <a:pt x="813" y="1855"/>
                </a:lnTo>
                <a:lnTo>
                  <a:pt x="793" y="1648"/>
                </a:lnTo>
                <a:lnTo>
                  <a:pt x="782" y="1637"/>
                </a:lnTo>
                <a:lnTo>
                  <a:pt x="778" y="1624"/>
                </a:lnTo>
                <a:lnTo>
                  <a:pt x="777" y="1609"/>
                </a:lnTo>
                <a:lnTo>
                  <a:pt x="777" y="1593"/>
                </a:lnTo>
                <a:lnTo>
                  <a:pt x="760" y="1601"/>
                </a:lnTo>
                <a:lnTo>
                  <a:pt x="758" y="1593"/>
                </a:lnTo>
                <a:lnTo>
                  <a:pt x="755" y="1583"/>
                </a:lnTo>
                <a:lnTo>
                  <a:pt x="754" y="1575"/>
                </a:lnTo>
                <a:lnTo>
                  <a:pt x="756" y="1565"/>
                </a:lnTo>
                <a:lnTo>
                  <a:pt x="748" y="1564"/>
                </a:lnTo>
                <a:lnTo>
                  <a:pt x="738" y="1567"/>
                </a:lnTo>
                <a:lnTo>
                  <a:pt x="729" y="1567"/>
                </a:lnTo>
                <a:lnTo>
                  <a:pt x="725" y="1556"/>
                </a:lnTo>
                <a:lnTo>
                  <a:pt x="728" y="1536"/>
                </a:lnTo>
                <a:lnTo>
                  <a:pt x="726" y="1518"/>
                </a:lnTo>
                <a:lnTo>
                  <a:pt x="719" y="1500"/>
                </a:lnTo>
                <a:lnTo>
                  <a:pt x="709" y="1482"/>
                </a:lnTo>
                <a:lnTo>
                  <a:pt x="706" y="1449"/>
                </a:lnTo>
                <a:lnTo>
                  <a:pt x="701" y="1417"/>
                </a:lnTo>
                <a:lnTo>
                  <a:pt x="694" y="1386"/>
                </a:lnTo>
                <a:lnTo>
                  <a:pt x="686" y="1357"/>
                </a:lnTo>
                <a:lnTo>
                  <a:pt x="699" y="1355"/>
                </a:lnTo>
                <a:lnTo>
                  <a:pt x="707" y="1352"/>
                </a:lnTo>
                <a:lnTo>
                  <a:pt x="712" y="1346"/>
                </a:lnTo>
                <a:lnTo>
                  <a:pt x="715" y="1337"/>
                </a:lnTo>
                <a:lnTo>
                  <a:pt x="716" y="1328"/>
                </a:lnTo>
                <a:lnTo>
                  <a:pt x="715" y="1318"/>
                </a:lnTo>
                <a:lnTo>
                  <a:pt x="714" y="1308"/>
                </a:lnTo>
                <a:lnTo>
                  <a:pt x="711" y="1297"/>
                </a:lnTo>
                <a:lnTo>
                  <a:pt x="677" y="1278"/>
                </a:lnTo>
                <a:lnTo>
                  <a:pt x="643" y="1257"/>
                </a:lnTo>
                <a:lnTo>
                  <a:pt x="611" y="1234"/>
                </a:lnTo>
                <a:lnTo>
                  <a:pt x="581" y="1208"/>
                </a:lnTo>
                <a:lnTo>
                  <a:pt x="552" y="1182"/>
                </a:lnTo>
                <a:lnTo>
                  <a:pt x="524" y="1153"/>
                </a:lnTo>
                <a:lnTo>
                  <a:pt x="498" y="1123"/>
                </a:lnTo>
                <a:lnTo>
                  <a:pt x="474" y="1093"/>
                </a:lnTo>
                <a:lnTo>
                  <a:pt x="449" y="1061"/>
                </a:lnTo>
                <a:lnTo>
                  <a:pt x="427" y="1028"/>
                </a:lnTo>
                <a:lnTo>
                  <a:pt x="406" y="995"/>
                </a:lnTo>
                <a:lnTo>
                  <a:pt x="386" y="961"/>
                </a:lnTo>
                <a:lnTo>
                  <a:pt x="367" y="928"/>
                </a:lnTo>
                <a:lnTo>
                  <a:pt x="348" y="895"/>
                </a:lnTo>
                <a:lnTo>
                  <a:pt x="331" y="861"/>
                </a:lnTo>
                <a:lnTo>
                  <a:pt x="315" y="827"/>
                </a:lnTo>
                <a:lnTo>
                  <a:pt x="307" y="806"/>
                </a:lnTo>
                <a:lnTo>
                  <a:pt x="298" y="784"/>
                </a:lnTo>
                <a:lnTo>
                  <a:pt x="291" y="763"/>
                </a:lnTo>
                <a:lnTo>
                  <a:pt x="284" y="742"/>
                </a:lnTo>
                <a:lnTo>
                  <a:pt x="278" y="721"/>
                </a:lnTo>
                <a:lnTo>
                  <a:pt x="273" y="699"/>
                </a:lnTo>
                <a:lnTo>
                  <a:pt x="270" y="676"/>
                </a:lnTo>
                <a:lnTo>
                  <a:pt x="266" y="653"/>
                </a:lnTo>
                <a:lnTo>
                  <a:pt x="273" y="602"/>
                </a:lnTo>
                <a:lnTo>
                  <a:pt x="277" y="549"/>
                </a:lnTo>
                <a:lnTo>
                  <a:pt x="280" y="496"/>
                </a:lnTo>
                <a:lnTo>
                  <a:pt x="278" y="444"/>
                </a:lnTo>
                <a:lnTo>
                  <a:pt x="270" y="394"/>
                </a:lnTo>
                <a:lnTo>
                  <a:pt x="253" y="347"/>
                </a:lnTo>
                <a:lnTo>
                  <a:pt x="227" y="304"/>
                </a:lnTo>
                <a:lnTo>
                  <a:pt x="190" y="266"/>
                </a:lnTo>
                <a:lnTo>
                  <a:pt x="179" y="268"/>
                </a:lnTo>
                <a:lnTo>
                  <a:pt x="166" y="270"/>
                </a:lnTo>
                <a:lnTo>
                  <a:pt x="154" y="273"/>
                </a:lnTo>
                <a:lnTo>
                  <a:pt x="143" y="276"/>
                </a:lnTo>
                <a:lnTo>
                  <a:pt x="131" y="279"/>
                </a:lnTo>
                <a:lnTo>
                  <a:pt x="118" y="282"/>
                </a:lnTo>
                <a:lnTo>
                  <a:pt x="107" y="286"/>
                </a:lnTo>
                <a:lnTo>
                  <a:pt x="95" y="290"/>
                </a:lnTo>
                <a:lnTo>
                  <a:pt x="82" y="294"/>
                </a:lnTo>
                <a:lnTo>
                  <a:pt x="71" y="298"/>
                </a:lnTo>
                <a:lnTo>
                  <a:pt x="59" y="302"/>
                </a:lnTo>
                <a:lnTo>
                  <a:pt x="48" y="307"/>
                </a:lnTo>
                <a:lnTo>
                  <a:pt x="35" y="311"/>
                </a:lnTo>
                <a:lnTo>
                  <a:pt x="23" y="315"/>
                </a:lnTo>
                <a:lnTo>
                  <a:pt x="12" y="319"/>
                </a:lnTo>
                <a:lnTo>
                  <a:pt x="0" y="322"/>
                </a:lnTo>
                <a:lnTo>
                  <a:pt x="3" y="302"/>
                </a:lnTo>
                <a:lnTo>
                  <a:pt x="10" y="283"/>
                </a:lnTo>
                <a:lnTo>
                  <a:pt x="20" y="264"/>
                </a:lnTo>
                <a:lnTo>
                  <a:pt x="33" y="247"/>
                </a:lnTo>
                <a:lnTo>
                  <a:pt x="49" y="231"/>
                </a:lnTo>
                <a:lnTo>
                  <a:pt x="66" y="218"/>
                </a:lnTo>
                <a:lnTo>
                  <a:pt x="85" y="206"/>
                </a:lnTo>
                <a:lnTo>
                  <a:pt x="104" y="197"/>
                </a:lnTo>
                <a:lnTo>
                  <a:pt x="108" y="183"/>
                </a:lnTo>
                <a:lnTo>
                  <a:pt x="111" y="168"/>
                </a:lnTo>
                <a:lnTo>
                  <a:pt x="114" y="153"/>
                </a:lnTo>
                <a:lnTo>
                  <a:pt x="117" y="138"/>
                </a:lnTo>
                <a:lnTo>
                  <a:pt x="121" y="123"/>
                </a:lnTo>
                <a:lnTo>
                  <a:pt x="125" y="109"/>
                </a:lnTo>
                <a:lnTo>
                  <a:pt x="130" y="96"/>
                </a:lnTo>
                <a:lnTo>
                  <a:pt x="136" y="83"/>
                </a:lnTo>
                <a:lnTo>
                  <a:pt x="149" y="68"/>
                </a:lnTo>
                <a:lnTo>
                  <a:pt x="163" y="54"/>
                </a:lnTo>
                <a:lnTo>
                  <a:pt x="177" y="43"/>
                </a:lnTo>
                <a:lnTo>
                  <a:pt x="192" y="33"/>
                </a:lnTo>
                <a:lnTo>
                  <a:pt x="208" y="25"/>
                </a:lnTo>
                <a:lnTo>
                  <a:pt x="225" y="18"/>
                </a:lnTo>
                <a:lnTo>
                  <a:pt x="242" y="12"/>
                </a:lnTo>
                <a:lnTo>
                  <a:pt x="259" y="8"/>
                </a:lnTo>
                <a:lnTo>
                  <a:pt x="277" y="5"/>
                </a:lnTo>
                <a:lnTo>
                  <a:pt x="295" y="2"/>
                </a:lnTo>
                <a:lnTo>
                  <a:pt x="314" y="1"/>
                </a:lnTo>
                <a:lnTo>
                  <a:pt x="332" y="0"/>
                </a:lnTo>
                <a:lnTo>
                  <a:pt x="350" y="1"/>
                </a:lnTo>
                <a:lnTo>
                  <a:pt x="368" y="1"/>
                </a:lnTo>
                <a:lnTo>
                  <a:pt x="386" y="2"/>
                </a:lnTo>
                <a:lnTo>
                  <a:pt x="404" y="5"/>
                </a:lnTo>
                <a:lnTo>
                  <a:pt x="445" y="18"/>
                </a:lnTo>
                <a:lnTo>
                  <a:pt x="482" y="36"/>
                </a:lnTo>
                <a:lnTo>
                  <a:pt x="514" y="59"/>
                </a:lnTo>
                <a:lnTo>
                  <a:pt x="542" y="84"/>
                </a:lnTo>
                <a:lnTo>
                  <a:pt x="569" y="112"/>
                </a:lnTo>
                <a:lnTo>
                  <a:pt x="592" y="142"/>
                </a:lnTo>
                <a:lnTo>
                  <a:pt x="614" y="174"/>
                </a:lnTo>
                <a:lnTo>
                  <a:pt x="634" y="208"/>
                </a:lnTo>
                <a:lnTo>
                  <a:pt x="654" y="243"/>
                </a:lnTo>
                <a:lnTo>
                  <a:pt x="674" y="278"/>
                </a:lnTo>
                <a:lnTo>
                  <a:pt x="696" y="312"/>
                </a:lnTo>
                <a:lnTo>
                  <a:pt x="718" y="346"/>
                </a:lnTo>
                <a:lnTo>
                  <a:pt x="742" y="379"/>
                </a:lnTo>
                <a:lnTo>
                  <a:pt x="768" y="409"/>
                </a:lnTo>
                <a:lnTo>
                  <a:pt x="798" y="438"/>
                </a:lnTo>
                <a:lnTo>
                  <a:pt x="832" y="4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94077A49-826C-44BE-9CDA-5205ED22449A}"/>
              </a:ext>
            </a:extLst>
          </p:cNvPr>
          <p:cNvSpPr>
            <a:spLocks/>
          </p:cNvSpPr>
          <p:nvPr/>
        </p:nvSpPr>
        <p:spPr bwMode="auto">
          <a:xfrm>
            <a:off x="2532063" y="5183188"/>
            <a:ext cx="282575" cy="284162"/>
          </a:xfrm>
          <a:custGeom>
            <a:avLst/>
            <a:gdLst>
              <a:gd name="T0" fmla="*/ 2147483647 w 1955"/>
              <a:gd name="T1" fmla="*/ 2147483647 h 1969"/>
              <a:gd name="T2" fmla="*/ 2147483647 w 1955"/>
              <a:gd name="T3" fmla="*/ 2147483647 h 1969"/>
              <a:gd name="T4" fmla="*/ 2147483647 w 1955"/>
              <a:gd name="T5" fmla="*/ 2147483647 h 1969"/>
              <a:gd name="T6" fmla="*/ 2147483647 w 1955"/>
              <a:gd name="T7" fmla="*/ 2147483647 h 1969"/>
              <a:gd name="T8" fmla="*/ 2147483647 w 1955"/>
              <a:gd name="T9" fmla="*/ 2147483647 h 1969"/>
              <a:gd name="T10" fmla="*/ 2147483647 w 1955"/>
              <a:gd name="T11" fmla="*/ 2147483647 h 1969"/>
              <a:gd name="T12" fmla="*/ 2147483647 w 1955"/>
              <a:gd name="T13" fmla="*/ 2147483647 h 1969"/>
              <a:gd name="T14" fmla="*/ 2147483647 w 1955"/>
              <a:gd name="T15" fmla="*/ 2147483647 h 1969"/>
              <a:gd name="T16" fmla="*/ 2147483647 w 1955"/>
              <a:gd name="T17" fmla="*/ 2147483647 h 1969"/>
              <a:gd name="T18" fmla="*/ 2147483647 w 1955"/>
              <a:gd name="T19" fmla="*/ 2147483647 h 1969"/>
              <a:gd name="T20" fmla="*/ 2147483647 w 1955"/>
              <a:gd name="T21" fmla="*/ 2147483647 h 1969"/>
              <a:gd name="T22" fmla="*/ 2147483647 w 1955"/>
              <a:gd name="T23" fmla="*/ 2147483647 h 1969"/>
              <a:gd name="T24" fmla="*/ 2147483647 w 1955"/>
              <a:gd name="T25" fmla="*/ 2147483647 h 1969"/>
              <a:gd name="T26" fmla="*/ 2147483647 w 1955"/>
              <a:gd name="T27" fmla="*/ 2147483647 h 1969"/>
              <a:gd name="T28" fmla="*/ 2147483647 w 1955"/>
              <a:gd name="T29" fmla="*/ 2147483647 h 1969"/>
              <a:gd name="T30" fmla="*/ 2147483647 w 1955"/>
              <a:gd name="T31" fmla="*/ 2147483647 h 1969"/>
              <a:gd name="T32" fmla="*/ 2147483647 w 1955"/>
              <a:gd name="T33" fmla="*/ 2147483647 h 1969"/>
              <a:gd name="T34" fmla="*/ 2147483647 w 1955"/>
              <a:gd name="T35" fmla="*/ 2147483647 h 1969"/>
              <a:gd name="T36" fmla="*/ 2147483647 w 1955"/>
              <a:gd name="T37" fmla="*/ 2147483647 h 1969"/>
              <a:gd name="T38" fmla="*/ 2147483647 w 1955"/>
              <a:gd name="T39" fmla="*/ 2147483647 h 1969"/>
              <a:gd name="T40" fmla="*/ 2147483647 w 1955"/>
              <a:gd name="T41" fmla="*/ 2147483647 h 1969"/>
              <a:gd name="T42" fmla="*/ 2147483647 w 1955"/>
              <a:gd name="T43" fmla="*/ 2147483647 h 1969"/>
              <a:gd name="T44" fmla="*/ 2147483647 w 1955"/>
              <a:gd name="T45" fmla="*/ 2147483647 h 1969"/>
              <a:gd name="T46" fmla="*/ 2147483647 w 1955"/>
              <a:gd name="T47" fmla="*/ 2147483647 h 1969"/>
              <a:gd name="T48" fmla="*/ 2147483647 w 1955"/>
              <a:gd name="T49" fmla="*/ 2147483647 h 1969"/>
              <a:gd name="T50" fmla="*/ 2147483647 w 1955"/>
              <a:gd name="T51" fmla="*/ 2147483647 h 1969"/>
              <a:gd name="T52" fmla="*/ 2147483647 w 1955"/>
              <a:gd name="T53" fmla="*/ 2147483647 h 1969"/>
              <a:gd name="T54" fmla="*/ 2147483647 w 1955"/>
              <a:gd name="T55" fmla="*/ 2147483647 h 1969"/>
              <a:gd name="T56" fmla="*/ 2147483647 w 1955"/>
              <a:gd name="T57" fmla="*/ 2147483647 h 1969"/>
              <a:gd name="T58" fmla="*/ 2147483647 w 1955"/>
              <a:gd name="T59" fmla="*/ 2147483647 h 1969"/>
              <a:gd name="T60" fmla="*/ 2147483647 w 1955"/>
              <a:gd name="T61" fmla="*/ 2147483647 h 1969"/>
              <a:gd name="T62" fmla="*/ 2147483647 w 1955"/>
              <a:gd name="T63" fmla="*/ 2147483647 h 1969"/>
              <a:gd name="T64" fmla="*/ 2147483647 w 1955"/>
              <a:gd name="T65" fmla="*/ 2147483647 h 1969"/>
              <a:gd name="T66" fmla="*/ 2147483647 w 1955"/>
              <a:gd name="T67" fmla="*/ 2147483647 h 1969"/>
              <a:gd name="T68" fmla="*/ 2147483647 w 1955"/>
              <a:gd name="T69" fmla="*/ 2147483647 h 1969"/>
              <a:gd name="T70" fmla="*/ 2147483647 w 1955"/>
              <a:gd name="T71" fmla="*/ 2147483647 h 1969"/>
              <a:gd name="T72" fmla="*/ 2147483647 w 1955"/>
              <a:gd name="T73" fmla="*/ 2147483647 h 1969"/>
              <a:gd name="T74" fmla="*/ 2147483647 w 1955"/>
              <a:gd name="T75" fmla="*/ 2147483647 h 1969"/>
              <a:gd name="T76" fmla="*/ 2147483647 w 1955"/>
              <a:gd name="T77" fmla="*/ 2147483647 h 1969"/>
              <a:gd name="T78" fmla="*/ 2147483647 w 1955"/>
              <a:gd name="T79" fmla="*/ 2147483647 h 1969"/>
              <a:gd name="T80" fmla="*/ 2147483647 w 1955"/>
              <a:gd name="T81" fmla="*/ 2147483647 h 1969"/>
              <a:gd name="T82" fmla="*/ 2147483647 w 1955"/>
              <a:gd name="T83" fmla="*/ 2147483647 h 1969"/>
              <a:gd name="T84" fmla="*/ 2147483647 w 1955"/>
              <a:gd name="T85" fmla="*/ 2147483647 h 1969"/>
              <a:gd name="T86" fmla="*/ 2147483647 w 1955"/>
              <a:gd name="T87" fmla="*/ 2147483647 h 1969"/>
              <a:gd name="T88" fmla="*/ 2147483647 w 1955"/>
              <a:gd name="T89" fmla="*/ 2147483647 h 1969"/>
              <a:gd name="T90" fmla="*/ 2147483647 w 1955"/>
              <a:gd name="T91" fmla="*/ 2147483647 h 1969"/>
              <a:gd name="T92" fmla="*/ 2147483647 w 1955"/>
              <a:gd name="T93" fmla="*/ 2147483647 h 1969"/>
              <a:gd name="T94" fmla="*/ 2147483647 w 1955"/>
              <a:gd name="T95" fmla="*/ 0 h 1969"/>
              <a:gd name="T96" fmla="*/ 2147483647 w 1955"/>
              <a:gd name="T97" fmla="*/ 2147483647 h 1969"/>
              <a:gd name="T98" fmla="*/ 2147483647 w 1955"/>
              <a:gd name="T99" fmla="*/ 2147483647 h 1969"/>
              <a:gd name="T100" fmla="*/ 2147483647 w 1955"/>
              <a:gd name="T101" fmla="*/ 2147483647 h 1969"/>
              <a:gd name="T102" fmla="*/ 2147483647 w 1955"/>
              <a:gd name="T103" fmla="*/ 2147483647 h 1969"/>
              <a:gd name="T104" fmla="*/ 2147483647 w 1955"/>
              <a:gd name="T105" fmla="*/ 2147483647 h 19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55"/>
              <a:gd name="T160" fmla="*/ 0 h 1969"/>
              <a:gd name="T161" fmla="*/ 1955 w 1955"/>
              <a:gd name="T162" fmla="*/ 1969 h 196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55" h="1969">
                <a:moveTo>
                  <a:pt x="660" y="424"/>
                </a:moveTo>
                <a:lnTo>
                  <a:pt x="646" y="425"/>
                </a:lnTo>
                <a:lnTo>
                  <a:pt x="630" y="427"/>
                </a:lnTo>
                <a:lnTo>
                  <a:pt x="614" y="429"/>
                </a:lnTo>
                <a:lnTo>
                  <a:pt x="598" y="432"/>
                </a:lnTo>
                <a:lnTo>
                  <a:pt x="582" y="435"/>
                </a:lnTo>
                <a:lnTo>
                  <a:pt x="566" y="441"/>
                </a:lnTo>
                <a:lnTo>
                  <a:pt x="552" y="446"/>
                </a:lnTo>
                <a:lnTo>
                  <a:pt x="537" y="452"/>
                </a:lnTo>
                <a:lnTo>
                  <a:pt x="522" y="460"/>
                </a:lnTo>
                <a:lnTo>
                  <a:pt x="508" y="468"/>
                </a:lnTo>
                <a:lnTo>
                  <a:pt x="495" y="478"/>
                </a:lnTo>
                <a:lnTo>
                  <a:pt x="483" y="488"/>
                </a:lnTo>
                <a:lnTo>
                  <a:pt x="471" y="501"/>
                </a:lnTo>
                <a:lnTo>
                  <a:pt x="462" y="514"/>
                </a:lnTo>
                <a:lnTo>
                  <a:pt x="452" y="529"/>
                </a:lnTo>
                <a:lnTo>
                  <a:pt x="445" y="545"/>
                </a:lnTo>
                <a:lnTo>
                  <a:pt x="439" y="579"/>
                </a:lnTo>
                <a:lnTo>
                  <a:pt x="438" y="612"/>
                </a:lnTo>
                <a:lnTo>
                  <a:pt x="441" y="645"/>
                </a:lnTo>
                <a:lnTo>
                  <a:pt x="446" y="676"/>
                </a:lnTo>
                <a:lnTo>
                  <a:pt x="455" y="707"/>
                </a:lnTo>
                <a:lnTo>
                  <a:pt x="467" y="735"/>
                </a:lnTo>
                <a:lnTo>
                  <a:pt x="481" y="764"/>
                </a:lnTo>
                <a:lnTo>
                  <a:pt x="497" y="791"/>
                </a:lnTo>
                <a:lnTo>
                  <a:pt x="515" y="819"/>
                </a:lnTo>
                <a:lnTo>
                  <a:pt x="535" y="845"/>
                </a:lnTo>
                <a:lnTo>
                  <a:pt x="556" y="871"/>
                </a:lnTo>
                <a:lnTo>
                  <a:pt x="578" y="896"/>
                </a:lnTo>
                <a:lnTo>
                  <a:pt x="600" y="922"/>
                </a:lnTo>
                <a:lnTo>
                  <a:pt x="623" y="946"/>
                </a:lnTo>
                <a:lnTo>
                  <a:pt x="647" y="970"/>
                </a:lnTo>
                <a:lnTo>
                  <a:pt x="670" y="995"/>
                </a:lnTo>
                <a:lnTo>
                  <a:pt x="685" y="1008"/>
                </a:lnTo>
                <a:lnTo>
                  <a:pt x="701" y="1020"/>
                </a:lnTo>
                <a:lnTo>
                  <a:pt x="715" y="1032"/>
                </a:lnTo>
                <a:lnTo>
                  <a:pt x="731" y="1045"/>
                </a:lnTo>
                <a:lnTo>
                  <a:pt x="746" y="1057"/>
                </a:lnTo>
                <a:lnTo>
                  <a:pt x="762" y="1069"/>
                </a:lnTo>
                <a:lnTo>
                  <a:pt x="778" y="1081"/>
                </a:lnTo>
                <a:lnTo>
                  <a:pt x="794" y="1092"/>
                </a:lnTo>
                <a:lnTo>
                  <a:pt x="809" y="1103"/>
                </a:lnTo>
                <a:lnTo>
                  <a:pt x="826" y="1112"/>
                </a:lnTo>
                <a:lnTo>
                  <a:pt x="842" y="1122"/>
                </a:lnTo>
                <a:lnTo>
                  <a:pt x="860" y="1130"/>
                </a:lnTo>
                <a:lnTo>
                  <a:pt x="877" y="1138"/>
                </a:lnTo>
                <a:lnTo>
                  <a:pt x="895" y="1145"/>
                </a:lnTo>
                <a:lnTo>
                  <a:pt x="913" y="1151"/>
                </a:lnTo>
                <a:lnTo>
                  <a:pt x="932" y="1155"/>
                </a:lnTo>
                <a:lnTo>
                  <a:pt x="954" y="1178"/>
                </a:lnTo>
                <a:lnTo>
                  <a:pt x="976" y="1200"/>
                </a:lnTo>
                <a:lnTo>
                  <a:pt x="1000" y="1223"/>
                </a:lnTo>
                <a:lnTo>
                  <a:pt x="1023" y="1243"/>
                </a:lnTo>
                <a:lnTo>
                  <a:pt x="1046" y="1263"/>
                </a:lnTo>
                <a:lnTo>
                  <a:pt x="1071" y="1282"/>
                </a:lnTo>
                <a:lnTo>
                  <a:pt x="1095" y="1301"/>
                </a:lnTo>
                <a:lnTo>
                  <a:pt x="1120" y="1318"/>
                </a:lnTo>
                <a:lnTo>
                  <a:pt x="1145" y="1335"/>
                </a:lnTo>
                <a:lnTo>
                  <a:pt x="1170" y="1352"/>
                </a:lnTo>
                <a:lnTo>
                  <a:pt x="1196" y="1368"/>
                </a:lnTo>
                <a:lnTo>
                  <a:pt x="1222" y="1383"/>
                </a:lnTo>
                <a:lnTo>
                  <a:pt x="1248" y="1397"/>
                </a:lnTo>
                <a:lnTo>
                  <a:pt x="1273" y="1411"/>
                </a:lnTo>
                <a:lnTo>
                  <a:pt x="1300" y="1425"/>
                </a:lnTo>
                <a:lnTo>
                  <a:pt x="1326" y="1439"/>
                </a:lnTo>
                <a:lnTo>
                  <a:pt x="1349" y="1442"/>
                </a:lnTo>
                <a:lnTo>
                  <a:pt x="1371" y="1446"/>
                </a:lnTo>
                <a:lnTo>
                  <a:pt x="1392" y="1450"/>
                </a:lnTo>
                <a:lnTo>
                  <a:pt x="1413" y="1457"/>
                </a:lnTo>
                <a:lnTo>
                  <a:pt x="1433" y="1463"/>
                </a:lnTo>
                <a:lnTo>
                  <a:pt x="1454" y="1471"/>
                </a:lnTo>
                <a:lnTo>
                  <a:pt x="1474" y="1479"/>
                </a:lnTo>
                <a:lnTo>
                  <a:pt x="1494" y="1486"/>
                </a:lnTo>
                <a:lnTo>
                  <a:pt x="1514" y="1495"/>
                </a:lnTo>
                <a:lnTo>
                  <a:pt x="1535" y="1503"/>
                </a:lnTo>
                <a:lnTo>
                  <a:pt x="1556" y="1511"/>
                </a:lnTo>
                <a:lnTo>
                  <a:pt x="1576" y="1518"/>
                </a:lnTo>
                <a:lnTo>
                  <a:pt x="1597" y="1526"/>
                </a:lnTo>
                <a:lnTo>
                  <a:pt x="1617" y="1532"/>
                </a:lnTo>
                <a:lnTo>
                  <a:pt x="1639" y="1538"/>
                </a:lnTo>
                <a:lnTo>
                  <a:pt x="1660" y="1543"/>
                </a:lnTo>
                <a:lnTo>
                  <a:pt x="1675" y="1558"/>
                </a:lnTo>
                <a:lnTo>
                  <a:pt x="1690" y="1575"/>
                </a:lnTo>
                <a:lnTo>
                  <a:pt x="1705" y="1592"/>
                </a:lnTo>
                <a:lnTo>
                  <a:pt x="1720" y="1608"/>
                </a:lnTo>
                <a:lnTo>
                  <a:pt x="1734" y="1626"/>
                </a:lnTo>
                <a:lnTo>
                  <a:pt x="1749" y="1643"/>
                </a:lnTo>
                <a:lnTo>
                  <a:pt x="1763" y="1660"/>
                </a:lnTo>
                <a:lnTo>
                  <a:pt x="1778" y="1678"/>
                </a:lnTo>
                <a:lnTo>
                  <a:pt x="1791" y="1696"/>
                </a:lnTo>
                <a:lnTo>
                  <a:pt x="1804" y="1714"/>
                </a:lnTo>
                <a:lnTo>
                  <a:pt x="1818" y="1733"/>
                </a:lnTo>
                <a:lnTo>
                  <a:pt x="1831" y="1751"/>
                </a:lnTo>
                <a:lnTo>
                  <a:pt x="1842" y="1770"/>
                </a:lnTo>
                <a:lnTo>
                  <a:pt x="1854" y="1789"/>
                </a:lnTo>
                <a:lnTo>
                  <a:pt x="1865" y="1810"/>
                </a:lnTo>
                <a:lnTo>
                  <a:pt x="1876" y="1829"/>
                </a:lnTo>
                <a:lnTo>
                  <a:pt x="1863" y="1820"/>
                </a:lnTo>
                <a:lnTo>
                  <a:pt x="1851" y="1811"/>
                </a:lnTo>
                <a:lnTo>
                  <a:pt x="1838" y="1799"/>
                </a:lnTo>
                <a:lnTo>
                  <a:pt x="1825" y="1787"/>
                </a:lnTo>
                <a:lnTo>
                  <a:pt x="1813" y="1776"/>
                </a:lnTo>
                <a:lnTo>
                  <a:pt x="1800" y="1763"/>
                </a:lnTo>
                <a:lnTo>
                  <a:pt x="1788" y="1750"/>
                </a:lnTo>
                <a:lnTo>
                  <a:pt x="1777" y="1739"/>
                </a:lnTo>
                <a:lnTo>
                  <a:pt x="1773" y="1739"/>
                </a:lnTo>
                <a:lnTo>
                  <a:pt x="1769" y="1738"/>
                </a:lnTo>
                <a:lnTo>
                  <a:pt x="1766" y="1739"/>
                </a:lnTo>
                <a:lnTo>
                  <a:pt x="1763" y="1743"/>
                </a:lnTo>
                <a:lnTo>
                  <a:pt x="1775" y="1758"/>
                </a:lnTo>
                <a:lnTo>
                  <a:pt x="1786" y="1771"/>
                </a:lnTo>
                <a:lnTo>
                  <a:pt x="1800" y="1784"/>
                </a:lnTo>
                <a:lnTo>
                  <a:pt x="1814" y="1797"/>
                </a:lnTo>
                <a:lnTo>
                  <a:pt x="1827" y="1810"/>
                </a:lnTo>
                <a:lnTo>
                  <a:pt x="1841" y="1822"/>
                </a:lnTo>
                <a:lnTo>
                  <a:pt x="1856" y="1835"/>
                </a:lnTo>
                <a:lnTo>
                  <a:pt x="1870" y="1848"/>
                </a:lnTo>
                <a:lnTo>
                  <a:pt x="1883" y="1860"/>
                </a:lnTo>
                <a:lnTo>
                  <a:pt x="1896" y="1873"/>
                </a:lnTo>
                <a:lnTo>
                  <a:pt x="1909" y="1887"/>
                </a:lnTo>
                <a:lnTo>
                  <a:pt x="1920" y="1902"/>
                </a:lnTo>
                <a:lnTo>
                  <a:pt x="1931" y="1917"/>
                </a:lnTo>
                <a:lnTo>
                  <a:pt x="1940" y="1934"/>
                </a:lnTo>
                <a:lnTo>
                  <a:pt x="1949" y="1951"/>
                </a:lnTo>
                <a:lnTo>
                  <a:pt x="1955" y="1969"/>
                </a:lnTo>
                <a:lnTo>
                  <a:pt x="1930" y="1954"/>
                </a:lnTo>
                <a:lnTo>
                  <a:pt x="1906" y="1938"/>
                </a:lnTo>
                <a:lnTo>
                  <a:pt x="1881" y="1921"/>
                </a:lnTo>
                <a:lnTo>
                  <a:pt x="1857" y="1903"/>
                </a:lnTo>
                <a:lnTo>
                  <a:pt x="1834" y="1884"/>
                </a:lnTo>
                <a:lnTo>
                  <a:pt x="1810" y="1865"/>
                </a:lnTo>
                <a:lnTo>
                  <a:pt x="1787" y="1845"/>
                </a:lnTo>
                <a:lnTo>
                  <a:pt x="1765" y="1824"/>
                </a:lnTo>
                <a:lnTo>
                  <a:pt x="1743" y="1804"/>
                </a:lnTo>
                <a:lnTo>
                  <a:pt x="1720" y="1783"/>
                </a:lnTo>
                <a:lnTo>
                  <a:pt x="1697" y="1762"/>
                </a:lnTo>
                <a:lnTo>
                  <a:pt x="1675" y="1741"/>
                </a:lnTo>
                <a:lnTo>
                  <a:pt x="1653" y="1720"/>
                </a:lnTo>
                <a:lnTo>
                  <a:pt x="1631" y="1698"/>
                </a:lnTo>
                <a:lnTo>
                  <a:pt x="1609" y="1677"/>
                </a:lnTo>
                <a:lnTo>
                  <a:pt x="1586" y="1656"/>
                </a:lnTo>
                <a:lnTo>
                  <a:pt x="1454" y="1516"/>
                </a:lnTo>
                <a:lnTo>
                  <a:pt x="1428" y="1516"/>
                </a:lnTo>
                <a:lnTo>
                  <a:pt x="1402" y="1515"/>
                </a:lnTo>
                <a:lnTo>
                  <a:pt x="1377" y="1512"/>
                </a:lnTo>
                <a:lnTo>
                  <a:pt x="1352" y="1508"/>
                </a:lnTo>
                <a:lnTo>
                  <a:pt x="1326" y="1503"/>
                </a:lnTo>
                <a:lnTo>
                  <a:pt x="1302" y="1497"/>
                </a:lnTo>
                <a:lnTo>
                  <a:pt x="1277" y="1490"/>
                </a:lnTo>
                <a:lnTo>
                  <a:pt x="1252" y="1482"/>
                </a:lnTo>
                <a:lnTo>
                  <a:pt x="1228" y="1474"/>
                </a:lnTo>
                <a:lnTo>
                  <a:pt x="1204" y="1465"/>
                </a:lnTo>
                <a:lnTo>
                  <a:pt x="1179" y="1456"/>
                </a:lnTo>
                <a:lnTo>
                  <a:pt x="1156" y="1446"/>
                </a:lnTo>
                <a:lnTo>
                  <a:pt x="1132" y="1437"/>
                </a:lnTo>
                <a:lnTo>
                  <a:pt x="1109" y="1427"/>
                </a:lnTo>
                <a:lnTo>
                  <a:pt x="1084" y="1418"/>
                </a:lnTo>
                <a:lnTo>
                  <a:pt x="1061" y="1408"/>
                </a:lnTo>
                <a:lnTo>
                  <a:pt x="1039" y="1411"/>
                </a:lnTo>
                <a:lnTo>
                  <a:pt x="1018" y="1418"/>
                </a:lnTo>
                <a:lnTo>
                  <a:pt x="995" y="1425"/>
                </a:lnTo>
                <a:lnTo>
                  <a:pt x="974" y="1430"/>
                </a:lnTo>
                <a:lnTo>
                  <a:pt x="953" y="1432"/>
                </a:lnTo>
                <a:lnTo>
                  <a:pt x="933" y="1429"/>
                </a:lnTo>
                <a:lnTo>
                  <a:pt x="915" y="1418"/>
                </a:lnTo>
                <a:lnTo>
                  <a:pt x="899" y="1396"/>
                </a:lnTo>
                <a:lnTo>
                  <a:pt x="899" y="1388"/>
                </a:lnTo>
                <a:lnTo>
                  <a:pt x="897" y="1382"/>
                </a:lnTo>
                <a:lnTo>
                  <a:pt x="893" y="1376"/>
                </a:lnTo>
                <a:lnTo>
                  <a:pt x="887" y="1372"/>
                </a:lnTo>
                <a:lnTo>
                  <a:pt x="880" y="1368"/>
                </a:lnTo>
                <a:lnTo>
                  <a:pt x="873" y="1365"/>
                </a:lnTo>
                <a:lnTo>
                  <a:pt x="867" y="1361"/>
                </a:lnTo>
                <a:lnTo>
                  <a:pt x="860" y="1357"/>
                </a:lnTo>
                <a:lnTo>
                  <a:pt x="819" y="1352"/>
                </a:lnTo>
                <a:lnTo>
                  <a:pt x="778" y="1343"/>
                </a:lnTo>
                <a:lnTo>
                  <a:pt x="738" y="1333"/>
                </a:lnTo>
                <a:lnTo>
                  <a:pt x="697" y="1320"/>
                </a:lnTo>
                <a:lnTo>
                  <a:pt x="658" y="1305"/>
                </a:lnTo>
                <a:lnTo>
                  <a:pt x="620" y="1289"/>
                </a:lnTo>
                <a:lnTo>
                  <a:pt x="583" y="1270"/>
                </a:lnTo>
                <a:lnTo>
                  <a:pt x="547" y="1249"/>
                </a:lnTo>
                <a:lnTo>
                  <a:pt x="513" y="1226"/>
                </a:lnTo>
                <a:lnTo>
                  <a:pt x="480" y="1201"/>
                </a:lnTo>
                <a:lnTo>
                  <a:pt x="448" y="1174"/>
                </a:lnTo>
                <a:lnTo>
                  <a:pt x="417" y="1145"/>
                </a:lnTo>
                <a:lnTo>
                  <a:pt x="388" y="1115"/>
                </a:lnTo>
                <a:lnTo>
                  <a:pt x="360" y="1083"/>
                </a:lnTo>
                <a:lnTo>
                  <a:pt x="335" y="1049"/>
                </a:lnTo>
                <a:lnTo>
                  <a:pt x="311" y="1013"/>
                </a:lnTo>
                <a:lnTo>
                  <a:pt x="295" y="986"/>
                </a:lnTo>
                <a:lnTo>
                  <a:pt x="279" y="961"/>
                </a:lnTo>
                <a:lnTo>
                  <a:pt x="263" y="934"/>
                </a:lnTo>
                <a:lnTo>
                  <a:pt x="248" y="907"/>
                </a:lnTo>
                <a:lnTo>
                  <a:pt x="233" y="880"/>
                </a:lnTo>
                <a:lnTo>
                  <a:pt x="220" y="853"/>
                </a:lnTo>
                <a:lnTo>
                  <a:pt x="206" y="825"/>
                </a:lnTo>
                <a:lnTo>
                  <a:pt x="194" y="797"/>
                </a:lnTo>
                <a:lnTo>
                  <a:pt x="184" y="769"/>
                </a:lnTo>
                <a:lnTo>
                  <a:pt x="174" y="739"/>
                </a:lnTo>
                <a:lnTo>
                  <a:pt x="167" y="710"/>
                </a:lnTo>
                <a:lnTo>
                  <a:pt x="161" y="680"/>
                </a:lnTo>
                <a:lnTo>
                  <a:pt x="157" y="649"/>
                </a:lnTo>
                <a:lnTo>
                  <a:pt x="156" y="618"/>
                </a:lnTo>
                <a:lnTo>
                  <a:pt x="157" y="586"/>
                </a:lnTo>
                <a:lnTo>
                  <a:pt x="160" y="553"/>
                </a:lnTo>
                <a:lnTo>
                  <a:pt x="165" y="512"/>
                </a:lnTo>
                <a:lnTo>
                  <a:pt x="166" y="469"/>
                </a:lnTo>
                <a:lnTo>
                  <a:pt x="164" y="428"/>
                </a:lnTo>
                <a:lnTo>
                  <a:pt x="156" y="387"/>
                </a:lnTo>
                <a:lnTo>
                  <a:pt x="145" y="346"/>
                </a:lnTo>
                <a:lnTo>
                  <a:pt x="128" y="309"/>
                </a:lnTo>
                <a:lnTo>
                  <a:pt x="105" y="274"/>
                </a:lnTo>
                <a:lnTo>
                  <a:pt x="76" y="244"/>
                </a:lnTo>
                <a:lnTo>
                  <a:pt x="80" y="228"/>
                </a:lnTo>
                <a:lnTo>
                  <a:pt x="77" y="213"/>
                </a:lnTo>
                <a:lnTo>
                  <a:pt x="71" y="199"/>
                </a:lnTo>
                <a:lnTo>
                  <a:pt x="65" y="184"/>
                </a:lnTo>
                <a:lnTo>
                  <a:pt x="0" y="175"/>
                </a:lnTo>
                <a:lnTo>
                  <a:pt x="2" y="154"/>
                </a:lnTo>
                <a:lnTo>
                  <a:pt x="5" y="132"/>
                </a:lnTo>
                <a:lnTo>
                  <a:pt x="10" y="112"/>
                </a:lnTo>
                <a:lnTo>
                  <a:pt x="19" y="92"/>
                </a:lnTo>
                <a:lnTo>
                  <a:pt x="28" y="74"/>
                </a:lnTo>
                <a:lnTo>
                  <a:pt x="41" y="58"/>
                </a:lnTo>
                <a:lnTo>
                  <a:pt x="57" y="43"/>
                </a:lnTo>
                <a:lnTo>
                  <a:pt x="76" y="33"/>
                </a:lnTo>
                <a:lnTo>
                  <a:pt x="92" y="24"/>
                </a:lnTo>
                <a:lnTo>
                  <a:pt x="109" y="18"/>
                </a:lnTo>
                <a:lnTo>
                  <a:pt x="126" y="12"/>
                </a:lnTo>
                <a:lnTo>
                  <a:pt x="143" y="7"/>
                </a:lnTo>
                <a:lnTo>
                  <a:pt x="161" y="3"/>
                </a:lnTo>
                <a:lnTo>
                  <a:pt x="179" y="1"/>
                </a:lnTo>
                <a:lnTo>
                  <a:pt x="198" y="0"/>
                </a:lnTo>
                <a:lnTo>
                  <a:pt x="216" y="0"/>
                </a:lnTo>
                <a:lnTo>
                  <a:pt x="234" y="0"/>
                </a:lnTo>
                <a:lnTo>
                  <a:pt x="253" y="2"/>
                </a:lnTo>
                <a:lnTo>
                  <a:pt x="271" y="5"/>
                </a:lnTo>
                <a:lnTo>
                  <a:pt x="289" y="9"/>
                </a:lnTo>
                <a:lnTo>
                  <a:pt x="306" y="15"/>
                </a:lnTo>
                <a:lnTo>
                  <a:pt x="323" y="21"/>
                </a:lnTo>
                <a:lnTo>
                  <a:pt x="339" y="29"/>
                </a:lnTo>
                <a:lnTo>
                  <a:pt x="355" y="37"/>
                </a:lnTo>
                <a:lnTo>
                  <a:pt x="382" y="57"/>
                </a:lnTo>
                <a:lnTo>
                  <a:pt x="406" y="78"/>
                </a:lnTo>
                <a:lnTo>
                  <a:pt x="428" y="101"/>
                </a:lnTo>
                <a:lnTo>
                  <a:pt x="448" y="125"/>
                </a:lnTo>
                <a:lnTo>
                  <a:pt x="466" y="149"/>
                </a:lnTo>
                <a:lnTo>
                  <a:pt x="483" y="176"/>
                </a:lnTo>
                <a:lnTo>
                  <a:pt x="499" y="201"/>
                </a:lnTo>
                <a:lnTo>
                  <a:pt x="513" y="228"/>
                </a:lnTo>
                <a:lnTo>
                  <a:pt x="528" y="254"/>
                </a:lnTo>
                <a:lnTo>
                  <a:pt x="544" y="281"/>
                </a:lnTo>
                <a:lnTo>
                  <a:pt x="560" y="307"/>
                </a:lnTo>
                <a:lnTo>
                  <a:pt x="577" y="333"/>
                </a:lnTo>
                <a:lnTo>
                  <a:pt x="595" y="357"/>
                </a:lnTo>
                <a:lnTo>
                  <a:pt x="614" y="380"/>
                </a:lnTo>
                <a:lnTo>
                  <a:pt x="636" y="403"/>
                </a:lnTo>
                <a:lnTo>
                  <a:pt x="660" y="424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4">
            <a:extLst>
              <a:ext uri="{FF2B5EF4-FFF2-40B4-BE49-F238E27FC236}">
                <a16:creationId xmlns:a16="http://schemas.microsoft.com/office/drawing/2014/main" id="{F629E8C5-7BEB-48D3-9834-E4DC610719C9}"/>
              </a:ext>
            </a:extLst>
          </p:cNvPr>
          <p:cNvSpPr>
            <a:spLocks/>
          </p:cNvSpPr>
          <p:nvPr/>
        </p:nvSpPr>
        <p:spPr bwMode="auto">
          <a:xfrm>
            <a:off x="2581275" y="5292725"/>
            <a:ext cx="87313" cy="80963"/>
          </a:xfrm>
          <a:custGeom>
            <a:avLst/>
            <a:gdLst>
              <a:gd name="T0" fmla="*/ 2147483647 w 610"/>
              <a:gd name="T1" fmla="*/ 2147483647 h 560"/>
              <a:gd name="T2" fmla="*/ 2147483647 w 610"/>
              <a:gd name="T3" fmla="*/ 2147483647 h 560"/>
              <a:gd name="T4" fmla="*/ 2147483647 w 610"/>
              <a:gd name="T5" fmla="*/ 2147483647 h 560"/>
              <a:gd name="T6" fmla="*/ 2147483647 w 610"/>
              <a:gd name="T7" fmla="*/ 2147483647 h 560"/>
              <a:gd name="T8" fmla="*/ 2147483647 w 610"/>
              <a:gd name="T9" fmla="*/ 2147483647 h 560"/>
              <a:gd name="T10" fmla="*/ 2147483647 w 610"/>
              <a:gd name="T11" fmla="*/ 2147483647 h 560"/>
              <a:gd name="T12" fmla="*/ 2147483647 w 610"/>
              <a:gd name="T13" fmla="*/ 2147483647 h 560"/>
              <a:gd name="T14" fmla="*/ 2147483647 w 610"/>
              <a:gd name="T15" fmla="*/ 2147483647 h 560"/>
              <a:gd name="T16" fmla="*/ 2147483647 w 610"/>
              <a:gd name="T17" fmla="*/ 2147483647 h 560"/>
              <a:gd name="T18" fmla="*/ 2147483647 w 610"/>
              <a:gd name="T19" fmla="*/ 2147483647 h 560"/>
              <a:gd name="T20" fmla="*/ 2147483647 w 610"/>
              <a:gd name="T21" fmla="*/ 2147483647 h 560"/>
              <a:gd name="T22" fmla="*/ 2147483647 w 610"/>
              <a:gd name="T23" fmla="*/ 2147483647 h 560"/>
              <a:gd name="T24" fmla="*/ 2147483647 w 610"/>
              <a:gd name="T25" fmla="*/ 2147483647 h 560"/>
              <a:gd name="T26" fmla="*/ 2147483647 w 610"/>
              <a:gd name="T27" fmla="*/ 2147483647 h 560"/>
              <a:gd name="T28" fmla="*/ 2147483647 w 610"/>
              <a:gd name="T29" fmla="*/ 2147483647 h 560"/>
              <a:gd name="T30" fmla="*/ 2147483647 w 610"/>
              <a:gd name="T31" fmla="*/ 2147483647 h 560"/>
              <a:gd name="T32" fmla="*/ 2147483647 w 610"/>
              <a:gd name="T33" fmla="*/ 2147483647 h 560"/>
              <a:gd name="T34" fmla="*/ 0 w 610"/>
              <a:gd name="T35" fmla="*/ 2147483647 h 560"/>
              <a:gd name="T36" fmla="*/ 2147483647 w 610"/>
              <a:gd name="T37" fmla="*/ 2147483647 h 560"/>
              <a:gd name="T38" fmla="*/ 2147483647 w 610"/>
              <a:gd name="T39" fmla="*/ 2147483647 h 560"/>
              <a:gd name="T40" fmla="*/ 2147483647 w 610"/>
              <a:gd name="T41" fmla="*/ 2147483647 h 560"/>
              <a:gd name="T42" fmla="*/ 2147483647 w 610"/>
              <a:gd name="T43" fmla="*/ 2147483647 h 560"/>
              <a:gd name="T44" fmla="*/ 2147483647 w 610"/>
              <a:gd name="T45" fmla="*/ 2147483647 h 560"/>
              <a:gd name="T46" fmla="*/ 2147483647 w 610"/>
              <a:gd name="T47" fmla="*/ 2147483647 h 560"/>
              <a:gd name="T48" fmla="*/ 2147483647 w 610"/>
              <a:gd name="T49" fmla="*/ 2147483647 h 560"/>
              <a:gd name="T50" fmla="*/ 2147483647 w 610"/>
              <a:gd name="T51" fmla="*/ 2147483647 h 560"/>
              <a:gd name="T52" fmla="*/ 2147483647 w 610"/>
              <a:gd name="T53" fmla="*/ 2147483647 h 560"/>
              <a:gd name="T54" fmla="*/ 2147483647 w 610"/>
              <a:gd name="T55" fmla="*/ 2147483647 h 560"/>
              <a:gd name="T56" fmla="*/ 2147483647 w 610"/>
              <a:gd name="T57" fmla="*/ 2147483647 h 560"/>
              <a:gd name="T58" fmla="*/ 2147483647 w 610"/>
              <a:gd name="T59" fmla="*/ 2147483647 h 560"/>
              <a:gd name="T60" fmla="*/ 2147483647 w 610"/>
              <a:gd name="T61" fmla="*/ 2147483647 h 560"/>
              <a:gd name="T62" fmla="*/ 2147483647 w 610"/>
              <a:gd name="T63" fmla="*/ 2147483647 h 560"/>
              <a:gd name="T64" fmla="*/ 2147483647 w 610"/>
              <a:gd name="T65" fmla="*/ 2147483647 h 560"/>
              <a:gd name="T66" fmla="*/ 2147483647 w 610"/>
              <a:gd name="T67" fmla="*/ 2147483647 h 560"/>
              <a:gd name="T68" fmla="*/ 2147483647 w 610"/>
              <a:gd name="T69" fmla="*/ 2147483647 h 560"/>
              <a:gd name="T70" fmla="*/ 2147483647 w 610"/>
              <a:gd name="T71" fmla="*/ 2147483647 h 560"/>
              <a:gd name="T72" fmla="*/ 2147483647 w 610"/>
              <a:gd name="T73" fmla="*/ 2147483647 h 560"/>
              <a:gd name="T74" fmla="*/ 2147483647 w 610"/>
              <a:gd name="T75" fmla="*/ 2147483647 h 560"/>
              <a:gd name="T76" fmla="*/ 2147483647 w 610"/>
              <a:gd name="T77" fmla="*/ 2147483647 h 560"/>
              <a:gd name="T78" fmla="*/ 2147483647 w 610"/>
              <a:gd name="T79" fmla="*/ 2147483647 h 560"/>
              <a:gd name="T80" fmla="*/ 2147483647 w 610"/>
              <a:gd name="T81" fmla="*/ 2147483647 h 560"/>
              <a:gd name="T82" fmla="*/ 2147483647 w 610"/>
              <a:gd name="T83" fmla="*/ 2147483647 h 5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10"/>
              <a:gd name="T127" fmla="*/ 0 h 560"/>
              <a:gd name="T128" fmla="*/ 610 w 610"/>
              <a:gd name="T129" fmla="*/ 560 h 5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10" h="560">
                <a:moveTo>
                  <a:pt x="610" y="415"/>
                </a:moveTo>
                <a:lnTo>
                  <a:pt x="608" y="427"/>
                </a:lnTo>
                <a:lnTo>
                  <a:pt x="605" y="439"/>
                </a:lnTo>
                <a:lnTo>
                  <a:pt x="602" y="450"/>
                </a:lnTo>
                <a:lnTo>
                  <a:pt x="598" y="461"/>
                </a:lnTo>
                <a:lnTo>
                  <a:pt x="593" y="472"/>
                </a:lnTo>
                <a:lnTo>
                  <a:pt x="587" y="482"/>
                </a:lnTo>
                <a:lnTo>
                  <a:pt x="581" y="492"/>
                </a:lnTo>
                <a:lnTo>
                  <a:pt x="575" y="501"/>
                </a:lnTo>
                <a:lnTo>
                  <a:pt x="559" y="517"/>
                </a:lnTo>
                <a:lnTo>
                  <a:pt x="540" y="531"/>
                </a:lnTo>
                <a:lnTo>
                  <a:pt x="520" y="543"/>
                </a:lnTo>
                <a:lnTo>
                  <a:pt x="498" y="551"/>
                </a:lnTo>
                <a:lnTo>
                  <a:pt x="474" y="556"/>
                </a:lnTo>
                <a:lnTo>
                  <a:pt x="449" y="560"/>
                </a:lnTo>
                <a:lnTo>
                  <a:pt x="422" y="560"/>
                </a:lnTo>
                <a:lnTo>
                  <a:pt x="394" y="557"/>
                </a:lnTo>
                <a:lnTo>
                  <a:pt x="367" y="553"/>
                </a:lnTo>
                <a:lnTo>
                  <a:pt x="337" y="546"/>
                </a:lnTo>
                <a:lnTo>
                  <a:pt x="307" y="536"/>
                </a:lnTo>
                <a:lnTo>
                  <a:pt x="278" y="525"/>
                </a:lnTo>
                <a:lnTo>
                  <a:pt x="249" y="510"/>
                </a:lnTo>
                <a:lnTo>
                  <a:pt x="220" y="493"/>
                </a:lnTo>
                <a:lnTo>
                  <a:pt x="191" y="474"/>
                </a:lnTo>
                <a:lnTo>
                  <a:pt x="163" y="451"/>
                </a:lnTo>
                <a:lnTo>
                  <a:pt x="136" y="428"/>
                </a:lnTo>
                <a:lnTo>
                  <a:pt x="111" y="404"/>
                </a:lnTo>
                <a:lnTo>
                  <a:pt x="89" y="378"/>
                </a:lnTo>
                <a:lnTo>
                  <a:pt x="68" y="352"/>
                </a:lnTo>
                <a:lnTo>
                  <a:pt x="52" y="325"/>
                </a:lnTo>
                <a:lnTo>
                  <a:pt x="36" y="298"/>
                </a:lnTo>
                <a:lnTo>
                  <a:pt x="23" y="271"/>
                </a:lnTo>
                <a:lnTo>
                  <a:pt x="14" y="244"/>
                </a:lnTo>
                <a:lnTo>
                  <a:pt x="6" y="217"/>
                </a:lnTo>
                <a:lnTo>
                  <a:pt x="2" y="192"/>
                </a:lnTo>
                <a:lnTo>
                  <a:pt x="0" y="166"/>
                </a:lnTo>
                <a:lnTo>
                  <a:pt x="1" y="142"/>
                </a:lnTo>
                <a:lnTo>
                  <a:pt x="5" y="119"/>
                </a:lnTo>
                <a:lnTo>
                  <a:pt x="11" y="97"/>
                </a:lnTo>
                <a:lnTo>
                  <a:pt x="22" y="76"/>
                </a:lnTo>
                <a:lnTo>
                  <a:pt x="35" y="58"/>
                </a:lnTo>
                <a:lnTo>
                  <a:pt x="45" y="47"/>
                </a:lnTo>
                <a:lnTo>
                  <a:pt x="56" y="36"/>
                </a:lnTo>
                <a:lnTo>
                  <a:pt x="67" y="28"/>
                </a:lnTo>
                <a:lnTo>
                  <a:pt x="81" y="20"/>
                </a:lnTo>
                <a:lnTo>
                  <a:pt x="94" y="14"/>
                </a:lnTo>
                <a:lnTo>
                  <a:pt x="109" y="9"/>
                </a:lnTo>
                <a:lnTo>
                  <a:pt x="123" y="3"/>
                </a:lnTo>
                <a:lnTo>
                  <a:pt x="139" y="0"/>
                </a:lnTo>
                <a:lnTo>
                  <a:pt x="148" y="17"/>
                </a:lnTo>
                <a:lnTo>
                  <a:pt x="158" y="33"/>
                </a:lnTo>
                <a:lnTo>
                  <a:pt x="168" y="50"/>
                </a:lnTo>
                <a:lnTo>
                  <a:pt x="179" y="66"/>
                </a:lnTo>
                <a:lnTo>
                  <a:pt x="190" y="81"/>
                </a:lnTo>
                <a:lnTo>
                  <a:pt x="203" y="97"/>
                </a:lnTo>
                <a:lnTo>
                  <a:pt x="215" y="111"/>
                </a:lnTo>
                <a:lnTo>
                  <a:pt x="228" y="126"/>
                </a:lnTo>
                <a:lnTo>
                  <a:pt x="241" y="142"/>
                </a:lnTo>
                <a:lnTo>
                  <a:pt x="255" y="157"/>
                </a:lnTo>
                <a:lnTo>
                  <a:pt x="267" y="171"/>
                </a:lnTo>
                <a:lnTo>
                  <a:pt x="281" y="186"/>
                </a:lnTo>
                <a:lnTo>
                  <a:pt x="295" y="200"/>
                </a:lnTo>
                <a:lnTo>
                  <a:pt x="308" y="215"/>
                </a:lnTo>
                <a:lnTo>
                  <a:pt x="322" y="229"/>
                </a:lnTo>
                <a:lnTo>
                  <a:pt x="336" y="244"/>
                </a:lnTo>
                <a:lnTo>
                  <a:pt x="351" y="257"/>
                </a:lnTo>
                <a:lnTo>
                  <a:pt x="367" y="269"/>
                </a:lnTo>
                <a:lnTo>
                  <a:pt x="381" y="281"/>
                </a:lnTo>
                <a:lnTo>
                  <a:pt x="397" y="294"/>
                </a:lnTo>
                <a:lnTo>
                  <a:pt x="412" y="306"/>
                </a:lnTo>
                <a:lnTo>
                  <a:pt x="428" y="318"/>
                </a:lnTo>
                <a:lnTo>
                  <a:pt x="444" y="330"/>
                </a:lnTo>
                <a:lnTo>
                  <a:pt x="460" y="341"/>
                </a:lnTo>
                <a:lnTo>
                  <a:pt x="475" y="352"/>
                </a:lnTo>
                <a:lnTo>
                  <a:pt x="492" y="361"/>
                </a:lnTo>
                <a:lnTo>
                  <a:pt x="508" y="371"/>
                </a:lnTo>
                <a:lnTo>
                  <a:pt x="526" y="379"/>
                </a:lnTo>
                <a:lnTo>
                  <a:pt x="543" y="387"/>
                </a:lnTo>
                <a:lnTo>
                  <a:pt x="561" y="394"/>
                </a:lnTo>
                <a:lnTo>
                  <a:pt x="579" y="400"/>
                </a:lnTo>
                <a:lnTo>
                  <a:pt x="598" y="404"/>
                </a:lnTo>
                <a:lnTo>
                  <a:pt x="601" y="407"/>
                </a:lnTo>
                <a:lnTo>
                  <a:pt x="604" y="409"/>
                </a:lnTo>
                <a:lnTo>
                  <a:pt x="607" y="412"/>
                </a:lnTo>
                <a:lnTo>
                  <a:pt x="610" y="415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5">
            <a:extLst>
              <a:ext uri="{FF2B5EF4-FFF2-40B4-BE49-F238E27FC236}">
                <a16:creationId xmlns:a16="http://schemas.microsoft.com/office/drawing/2014/main" id="{335A60AD-48E3-403B-8E5A-7E4DDB7FB44D}"/>
              </a:ext>
            </a:extLst>
          </p:cNvPr>
          <p:cNvSpPr>
            <a:spLocks/>
          </p:cNvSpPr>
          <p:nvPr/>
        </p:nvSpPr>
        <p:spPr bwMode="auto">
          <a:xfrm>
            <a:off x="2584450" y="5297488"/>
            <a:ext cx="77788" cy="71437"/>
          </a:xfrm>
          <a:custGeom>
            <a:avLst/>
            <a:gdLst>
              <a:gd name="T0" fmla="*/ 2147483647 w 539"/>
              <a:gd name="T1" fmla="*/ 2147483647 h 494"/>
              <a:gd name="T2" fmla="*/ 2147483647 w 539"/>
              <a:gd name="T3" fmla="*/ 2147483647 h 494"/>
              <a:gd name="T4" fmla="*/ 2147483647 w 539"/>
              <a:gd name="T5" fmla="*/ 2147483647 h 494"/>
              <a:gd name="T6" fmla="*/ 2147483647 w 539"/>
              <a:gd name="T7" fmla="*/ 2147483647 h 494"/>
              <a:gd name="T8" fmla="*/ 2147483647 w 539"/>
              <a:gd name="T9" fmla="*/ 2147483647 h 494"/>
              <a:gd name="T10" fmla="*/ 2147483647 w 539"/>
              <a:gd name="T11" fmla="*/ 2147483647 h 494"/>
              <a:gd name="T12" fmla="*/ 2147483647 w 539"/>
              <a:gd name="T13" fmla="*/ 2147483647 h 494"/>
              <a:gd name="T14" fmla="*/ 2147483647 w 539"/>
              <a:gd name="T15" fmla="*/ 2147483647 h 494"/>
              <a:gd name="T16" fmla="*/ 2147483647 w 539"/>
              <a:gd name="T17" fmla="*/ 2147483647 h 494"/>
              <a:gd name="T18" fmla="*/ 2147483647 w 539"/>
              <a:gd name="T19" fmla="*/ 2147483647 h 494"/>
              <a:gd name="T20" fmla="*/ 2147483647 w 539"/>
              <a:gd name="T21" fmla="*/ 2147483647 h 494"/>
              <a:gd name="T22" fmla="*/ 2147483647 w 539"/>
              <a:gd name="T23" fmla="*/ 2147483647 h 494"/>
              <a:gd name="T24" fmla="*/ 2147483647 w 539"/>
              <a:gd name="T25" fmla="*/ 2147483647 h 494"/>
              <a:gd name="T26" fmla="*/ 2147483647 w 539"/>
              <a:gd name="T27" fmla="*/ 2147483647 h 494"/>
              <a:gd name="T28" fmla="*/ 2147483647 w 539"/>
              <a:gd name="T29" fmla="*/ 2147483647 h 494"/>
              <a:gd name="T30" fmla="*/ 0 w 539"/>
              <a:gd name="T31" fmla="*/ 2147483647 h 494"/>
              <a:gd name="T32" fmla="*/ 2147483647 w 539"/>
              <a:gd name="T33" fmla="*/ 2147483647 h 494"/>
              <a:gd name="T34" fmla="*/ 2147483647 w 539"/>
              <a:gd name="T35" fmla="*/ 2147483647 h 494"/>
              <a:gd name="T36" fmla="*/ 2147483647 w 539"/>
              <a:gd name="T37" fmla="*/ 2147483647 h 494"/>
              <a:gd name="T38" fmla="*/ 2147483647 w 539"/>
              <a:gd name="T39" fmla="*/ 2147483647 h 494"/>
              <a:gd name="T40" fmla="*/ 2147483647 w 539"/>
              <a:gd name="T41" fmla="*/ 2147483647 h 494"/>
              <a:gd name="T42" fmla="*/ 2147483647 w 539"/>
              <a:gd name="T43" fmla="*/ 2147483647 h 494"/>
              <a:gd name="T44" fmla="*/ 2147483647 w 539"/>
              <a:gd name="T45" fmla="*/ 2147483647 h 494"/>
              <a:gd name="T46" fmla="*/ 2147483647 w 539"/>
              <a:gd name="T47" fmla="*/ 2147483647 h 494"/>
              <a:gd name="T48" fmla="*/ 2147483647 w 539"/>
              <a:gd name="T49" fmla="*/ 2147483647 h 494"/>
              <a:gd name="T50" fmla="*/ 2147483647 w 539"/>
              <a:gd name="T51" fmla="*/ 2147483647 h 494"/>
              <a:gd name="T52" fmla="*/ 2147483647 w 539"/>
              <a:gd name="T53" fmla="*/ 2147483647 h 494"/>
              <a:gd name="T54" fmla="*/ 2147483647 w 539"/>
              <a:gd name="T55" fmla="*/ 2147483647 h 494"/>
              <a:gd name="T56" fmla="*/ 2147483647 w 539"/>
              <a:gd name="T57" fmla="*/ 2147483647 h 494"/>
              <a:gd name="T58" fmla="*/ 2147483647 w 539"/>
              <a:gd name="T59" fmla="*/ 2147483647 h 494"/>
              <a:gd name="T60" fmla="*/ 2147483647 w 539"/>
              <a:gd name="T61" fmla="*/ 2147483647 h 494"/>
              <a:gd name="T62" fmla="*/ 2147483647 w 539"/>
              <a:gd name="T63" fmla="*/ 2147483647 h 494"/>
              <a:gd name="T64" fmla="*/ 2147483647 w 539"/>
              <a:gd name="T65" fmla="*/ 2147483647 h 494"/>
              <a:gd name="T66" fmla="*/ 2147483647 w 539"/>
              <a:gd name="T67" fmla="*/ 2147483647 h 494"/>
              <a:gd name="T68" fmla="*/ 2147483647 w 539"/>
              <a:gd name="T69" fmla="*/ 2147483647 h 494"/>
              <a:gd name="T70" fmla="*/ 2147483647 w 539"/>
              <a:gd name="T71" fmla="*/ 2147483647 h 494"/>
              <a:gd name="T72" fmla="*/ 2147483647 w 539"/>
              <a:gd name="T73" fmla="*/ 2147483647 h 494"/>
              <a:gd name="T74" fmla="*/ 2147483647 w 539"/>
              <a:gd name="T75" fmla="*/ 2147483647 h 4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9"/>
              <a:gd name="T115" fmla="*/ 0 h 494"/>
              <a:gd name="T116" fmla="*/ 539 w 539"/>
              <a:gd name="T117" fmla="*/ 494 h 4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9" h="494">
                <a:moveTo>
                  <a:pt x="539" y="363"/>
                </a:moveTo>
                <a:lnTo>
                  <a:pt x="536" y="386"/>
                </a:lnTo>
                <a:lnTo>
                  <a:pt x="531" y="406"/>
                </a:lnTo>
                <a:lnTo>
                  <a:pt x="521" y="425"/>
                </a:lnTo>
                <a:lnTo>
                  <a:pt x="510" y="441"/>
                </a:lnTo>
                <a:lnTo>
                  <a:pt x="496" y="456"/>
                </a:lnTo>
                <a:lnTo>
                  <a:pt x="479" y="468"/>
                </a:lnTo>
                <a:lnTo>
                  <a:pt x="461" y="478"/>
                </a:lnTo>
                <a:lnTo>
                  <a:pt x="442" y="485"/>
                </a:lnTo>
                <a:lnTo>
                  <a:pt x="420" y="491"/>
                </a:lnTo>
                <a:lnTo>
                  <a:pt x="398" y="494"/>
                </a:lnTo>
                <a:lnTo>
                  <a:pt x="375" y="494"/>
                </a:lnTo>
                <a:lnTo>
                  <a:pt x="350" y="493"/>
                </a:lnTo>
                <a:lnTo>
                  <a:pt x="325" y="488"/>
                </a:lnTo>
                <a:lnTo>
                  <a:pt x="298" y="482"/>
                </a:lnTo>
                <a:lnTo>
                  <a:pt x="273" y="474"/>
                </a:lnTo>
                <a:lnTo>
                  <a:pt x="247" y="463"/>
                </a:lnTo>
                <a:lnTo>
                  <a:pt x="220" y="450"/>
                </a:lnTo>
                <a:lnTo>
                  <a:pt x="194" y="434"/>
                </a:lnTo>
                <a:lnTo>
                  <a:pt x="168" y="417"/>
                </a:lnTo>
                <a:lnTo>
                  <a:pt x="143" y="398"/>
                </a:lnTo>
                <a:lnTo>
                  <a:pt x="120" y="378"/>
                </a:lnTo>
                <a:lnTo>
                  <a:pt x="98" y="356"/>
                </a:lnTo>
                <a:lnTo>
                  <a:pt x="79" y="334"/>
                </a:lnTo>
                <a:lnTo>
                  <a:pt x="61" y="310"/>
                </a:lnTo>
                <a:lnTo>
                  <a:pt x="46" y="287"/>
                </a:lnTo>
                <a:lnTo>
                  <a:pt x="32" y="263"/>
                </a:lnTo>
                <a:lnTo>
                  <a:pt x="21" y="239"/>
                </a:lnTo>
                <a:lnTo>
                  <a:pt x="12" y="215"/>
                </a:lnTo>
                <a:lnTo>
                  <a:pt x="6" y="192"/>
                </a:lnTo>
                <a:lnTo>
                  <a:pt x="1" y="168"/>
                </a:lnTo>
                <a:lnTo>
                  <a:pt x="0" y="146"/>
                </a:lnTo>
                <a:lnTo>
                  <a:pt x="0" y="125"/>
                </a:lnTo>
                <a:lnTo>
                  <a:pt x="5" y="104"/>
                </a:lnTo>
                <a:lnTo>
                  <a:pt x="10" y="85"/>
                </a:lnTo>
                <a:lnTo>
                  <a:pt x="18" y="67"/>
                </a:lnTo>
                <a:lnTo>
                  <a:pt x="30" y="51"/>
                </a:lnTo>
                <a:lnTo>
                  <a:pt x="39" y="40"/>
                </a:lnTo>
                <a:lnTo>
                  <a:pt x="50" y="32"/>
                </a:lnTo>
                <a:lnTo>
                  <a:pt x="62" y="23"/>
                </a:lnTo>
                <a:lnTo>
                  <a:pt x="73" y="16"/>
                </a:lnTo>
                <a:lnTo>
                  <a:pt x="86" y="11"/>
                </a:lnTo>
                <a:lnTo>
                  <a:pt x="100" y="5"/>
                </a:lnTo>
                <a:lnTo>
                  <a:pt x="114" y="2"/>
                </a:lnTo>
                <a:lnTo>
                  <a:pt x="129" y="0"/>
                </a:lnTo>
                <a:lnTo>
                  <a:pt x="138" y="14"/>
                </a:lnTo>
                <a:lnTo>
                  <a:pt x="147" y="29"/>
                </a:lnTo>
                <a:lnTo>
                  <a:pt x="158" y="42"/>
                </a:lnTo>
                <a:lnTo>
                  <a:pt x="167" y="55"/>
                </a:lnTo>
                <a:lnTo>
                  <a:pt x="178" y="69"/>
                </a:lnTo>
                <a:lnTo>
                  <a:pt x="190" y="83"/>
                </a:lnTo>
                <a:lnTo>
                  <a:pt x="200" y="95"/>
                </a:lnTo>
                <a:lnTo>
                  <a:pt x="212" y="108"/>
                </a:lnTo>
                <a:lnTo>
                  <a:pt x="223" y="122"/>
                </a:lnTo>
                <a:lnTo>
                  <a:pt x="235" y="135"/>
                </a:lnTo>
                <a:lnTo>
                  <a:pt x="248" y="147"/>
                </a:lnTo>
                <a:lnTo>
                  <a:pt x="259" y="160"/>
                </a:lnTo>
                <a:lnTo>
                  <a:pt x="272" y="173"/>
                </a:lnTo>
                <a:lnTo>
                  <a:pt x="284" y="185"/>
                </a:lnTo>
                <a:lnTo>
                  <a:pt x="296" y="198"/>
                </a:lnTo>
                <a:lnTo>
                  <a:pt x="308" y="211"/>
                </a:lnTo>
                <a:lnTo>
                  <a:pt x="322" y="222"/>
                </a:lnTo>
                <a:lnTo>
                  <a:pt x="335" y="233"/>
                </a:lnTo>
                <a:lnTo>
                  <a:pt x="349" y="245"/>
                </a:lnTo>
                <a:lnTo>
                  <a:pt x="363" y="255"/>
                </a:lnTo>
                <a:lnTo>
                  <a:pt x="377" y="267"/>
                </a:lnTo>
                <a:lnTo>
                  <a:pt x="390" y="278"/>
                </a:lnTo>
                <a:lnTo>
                  <a:pt x="404" y="288"/>
                </a:lnTo>
                <a:lnTo>
                  <a:pt x="419" y="299"/>
                </a:lnTo>
                <a:lnTo>
                  <a:pt x="433" y="309"/>
                </a:lnTo>
                <a:lnTo>
                  <a:pt x="447" y="319"/>
                </a:lnTo>
                <a:lnTo>
                  <a:pt x="462" y="327"/>
                </a:lnTo>
                <a:lnTo>
                  <a:pt x="477" y="336"/>
                </a:lnTo>
                <a:lnTo>
                  <a:pt x="492" y="344"/>
                </a:lnTo>
                <a:lnTo>
                  <a:pt x="508" y="352"/>
                </a:lnTo>
                <a:lnTo>
                  <a:pt x="524" y="358"/>
                </a:lnTo>
                <a:lnTo>
                  <a:pt x="539" y="363"/>
                </a:lnTo>
                <a:close/>
              </a:path>
            </a:pathLst>
          </a:custGeom>
          <a:solidFill>
            <a:srgbClr val="BAC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6">
            <a:extLst>
              <a:ext uri="{FF2B5EF4-FFF2-40B4-BE49-F238E27FC236}">
                <a16:creationId xmlns:a16="http://schemas.microsoft.com/office/drawing/2014/main" id="{588E40B0-2EFD-45EA-B711-B9FB1A71D7D6}"/>
              </a:ext>
            </a:extLst>
          </p:cNvPr>
          <p:cNvSpPr>
            <a:spLocks/>
          </p:cNvSpPr>
          <p:nvPr/>
        </p:nvSpPr>
        <p:spPr bwMode="auto">
          <a:xfrm>
            <a:off x="2589213" y="5300663"/>
            <a:ext cx="68262" cy="63500"/>
          </a:xfrm>
          <a:custGeom>
            <a:avLst/>
            <a:gdLst>
              <a:gd name="T0" fmla="*/ 2147483647 w 469"/>
              <a:gd name="T1" fmla="*/ 2147483647 h 431"/>
              <a:gd name="T2" fmla="*/ 2147483647 w 469"/>
              <a:gd name="T3" fmla="*/ 2147483647 h 431"/>
              <a:gd name="T4" fmla="*/ 2147483647 w 469"/>
              <a:gd name="T5" fmla="*/ 2147483647 h 431"/>
              <a:gd name="T6" fmla="*/ 2147483647 w 469"/>
              <a:gd name="T7" fmla="*/ 2147483647 h 431"/>
              <a:gd name="T8" fmla="*/ 2147483647 w 469"/>
              <a:gd name="T9" fmla="*/ 2147483647 h 431"/>
              <a:gd name="T10" fmla="*/ 2147483647 w 469"/>
              <a:gd name="T11" fmla="*/ 2147483647 h 431"/>
              <a:gd name="T12" fmla="*/ 2147483647 w 469"/>
              <a:gd name="T13" fmla="*/ 2147483647 h 431"/>
              <a:gd name="T14" fmla="*/ 2147483647 w 469"/>
              <a:gd name="T15" fmla="*/ 2147483647 h 431"/>
              <a:gd name="T16" fmla="*/ 2147483647 w 469"/>
              <a:gd name="T17" fmla="*/ 2147483647 h 431"/>
              <a:gd name="T18" fmla="*/ 2147483647 w 469"/>
              <a:gd name="T19" fmla="*/ 2147483647 h 431"/>
              <a:gd name="T20" fmla="*/ 2147483647 w 469"/>
              <a:gd name="T21" fmla="*/ 2147483647 h 431"/>
              <a:gd name="T22" fmla="*/ 2147483647 w 469"/>
              <a:gd name="T23" fmla="*/ 2147483647 h 431"/>
              <a:gd name="T24" fmla="*/ 2147483647 w 469"/>
              <a:gd name="T25" fmla="*/ 2147483647 h 431"/>
              <a:gd name="T26" fmla="*/ 2147483647 w 469"/>
              <a:gd name="T27" fmla="*/ 2147483647 h 431"/>
              <a:gd name="T28" fmla="*/ 2147483647 w 469"/>
              <a:gd name="T29" fmla="*/ 2147483647 h 431"/>
              <a:gd name="T30" fmla="*/ 2147483647 w 469"/>
              <a:gd name="T31" fmla="*/ 2147483647 h 431"/>
              <a:gd name="T32" fmla="*/ 2147483647 w 469"/>
              <a:gd name="T33" fmla="*/ 2147483647 h 431"/>
              <a:gd name="T34" fmla="*/ 2147483647 w 469"/>
              <a:gd name="T35" fmla="*/ 2147483647 h 431"/>
              <a:gd name="T36" fmla="*/ 2147483647 w 469"/>
              <a:gd name="T37" fmla="*/ 2147483647 h 431"/>
              <a:gd name="T38" fmla="*/ 2147483647 w 469"/>
              <a:gd name="T39" fmla="*/ 2147483647 h 431"/>
              <a:gd name="T40" fmla="*/ 2147483647 w 469"/>
              <a:gd name="T41" fmla="*/ 2147483647 h 431"/>
              <a:gd name="T42" fmla="*/ 2147483647 w 469"/>
              <a:gd name="T43" fmla="*/ 2147483647 h 431"/>
              <a:gd name="T44" fmla="*/ 2147483647 w 469"/>
              <a:gd name="T45" fmla="*/ 2147483647 h 431"/>
              <a:gd name="T46" fmla="*/ 2147483647 w 469"/>
              <a:gd name="T47" fmla="*/ 2147483647 h 431"/>
              <a:gd name="T48" fmla="*/ 2147483647 w 469"/>
              <a:gd name="T49" fmla="*/ 2147483647 h 431"/>
              <a:gd name="T50" fmla="*/ 2147483647 w 469"/>
              <a:gd name="T51" fmla="*/ 2147483647 h 431"/>
              <a:gd name="T52" fmla="*/ 0 w 469"/>
              <a:gd name="T53" fmla="*/ 2147483647 h 431"/>
              <a:gd name="T54" fmla="*/ 2147483647 w 469"/>
              <a:gd name="T55" fmla="*/ 2147483647 h 431"/>
              <a:gd name="T56" fmla="*/ 2147483647 w 469"/>
              <a:gd name="T57" fmla="*/ 2147483647 h 431"/>
              <a:gd name="T58" fmla="*/ 2147483647 w 469"/>
              <a:gd name="T59" fmla="*/ 2147483647 h 431"/>
              <a:gd name="T60" fmla="*/ 2147483647 w 469"/>
              <a:gd name="T61" fmla="*/ 2147483647 h 431"/>
              <a:gd name="T62" fmla="*/ 2147483647 w 469"/>
              <a:gd name="T63" fmla="*/ 2147483647 h 431"/>
              <a:gd name="T64" fmla="*/ 2147483647 w 469"/>
              <a:gd name="T65" fmla="*/ 2147483647 h 431"/>
              <a:gd name="T66" fmla="*/ 2147483647 w 469"/>
              <a:gd name="T67" fmla="*/ 2147483647 h 431"/>
              <a:gd name="T68" fmla="*/ 2147483647 w 469"/>
              <a:gd name="T69" fmla="*/ 2147483647 h 431"/>
              <a:gd name="T70" fmla="*/ 2147483647 w 469"/>
              <a:gd name="T71" fmla="*/ 2147483647 h 431"/>
              <a:gd name="T72" fmla="*/ 2147483647 w 469"/>
              <a:gd name="T73" fmla="*/ 0 h 431"/>
              <a:gd name="T74" fmla="*/ 2147483647 w 469"/>
              <a:gd name="T75" fmla="*/ 2147483647 h 431"/>
              <a:gd name="T76" fmla="*/ 2147483647 w 469"/>
              <a:gd name="T77" fmla="*/ 2147483647 h 431"/>
              <a:gd name="T78" fmla="*/ 2147483647 w 469"/>
              <a:gd name="T79" fmla="*/ 2147483647 h 431"/>
              <a:gd name="T80" fmla="*/ 2147483647 w 469"/>
              <a:gd name="T81" fmla="*/ 2147483647 h 431"/>
              <a:gd name="T82" fmla="*/ 2147483647 w 469"/>
              <a:gd name="T83" fmla="*/ 2147483647 h 431"/>
              <a:gd name="T84" fmla="*/ 2147483647 w 469"/>
              <a:gd name="T85" fmla="*/ 2147483647 h 431"/>
              <a:gd name="T86" fmla="*/ 2147483647 w 469"/>
              <a:gd name="T87" fmla="*/ 2147483647 h 431"/>
              <a:gd name="T88" fmla="*/ 2147483647 w 469"/>
              <a:gd name="T89" fmla="*/ 2147483647 h 431"/>
              <a:gd name="T90" fmla="*/ 2147483647 w 469"/>
              <a:gd name="T91" fmla="*/ 2147483647 h 431"/>
              <a:gd name="T92" fmla="*/ 2147483647 w 469"/>
              <a:gd name="T93" fmla="*/ 2147483647 h 431"/>
              <a:gd name="T94" fmla="*/ 2147483647 w 469"/>
              <a:gd name="T95" fmla="*/ 2147483647 h 431"/>
              <a:gd name="T96" fmla="*/ 2147483647 w 469"/>
              <a:gd name="T97" fmla="*/ 2147483647 h 431"/>
              <a:gd name="T98" fmla="*/ 2147483647 w 469"/>
              <a:gd name="T99" fmla="*/ 2147483647 h 431"/>
              <a:gd name="T100" fmla="*/ 2147483647 w 469"/>
              <a:gd name="T101" fmla="*/ 2147483647 h 431"/>
              <a:gd name="T102" fmla="*/ 2147483647 w 469"/>
              <a:gd name="T103" fmla="*/ 2147483647 h 431"/>
              <a:gd name="T104" fmla="*/ 2147483647 w 469"/>
              <a:gd name="T105" fmla="*/ 2147483647 h 431"/>
              <a:gd name="T106" fmla="*/ 2147483647 w 469"/>
              <a:gd name="T107" fmla="*/ 2147483647 h 431"/>
              <a:gd name="T108" fmla="*/ 2147483647 w 469"/>
              <a:gd name="T109" fmla="*/ 2147483647 h 431"/>
              <a:gd name="T110" fmla="*/ 2147483647 w 469"/>
              <a:gd name="T111" fmla="*/ 2147483647 h 431"/>
              <a:gd name="T112" fmla="*/ 2147483647 w 469"/>
              <a:gd name="T113" fmla="*/ 2147483647 h 431"/>
              <a:gd name="T114" fmla="*/ 2147483647 w 469"/>
              <a:gd name="T115" fmla="*/ 2147483647 h 431"/>
              <a:gd name="T116" fmla="*/ 2147483647 w 469"/>
              <a:gd name="T117" fmla="*/ 2147483647 h 431"/>
              <a:gd name="T118" fmla="*/ 2147483647 w 469"/>
              <a:gd name="T119" fmla="*/ 2147483647 h 431"/>
              <a:gd name="T120" fmla="*/ 2147483647 w 469"/>
              <a:gd name="T121" fmla="*/ 2147483647 h 4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9"/>
              <a:gd name="T184" fmla="*/ 0 h 431"/>
              <a:gd name="T185" fmla="*/ 469 w 469"/>
              <a:gd name="T186" fmla="*/ 431 h 4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9" h="431">
                <a:moveTo>
                  <a:pt x="469" y="317"/>
                </a:moveTo>
                <a:lnTo>
                  <a:pt x="466" y="337"/>
                </a:lnTo>
                <a:lnTo>
                  <a:pt x="461" y="355"/>
                </a:lnTo>
                <a:lnTo>
                  <a:pt x="452" y="372"/>
                </a:lnTo>
                <a:lnTo>
                  <a:pt x="442" y="386"/>
                </a:lnTo>
                <a:lnTo>
                  <a:pt x="429" y="399"/>
                </a:lnTo>
                <a:lnTo>
                  <a:pt x="415" y="410"/>
                </a:lnTo>
                <a:lnTo>
                  <a:pt x="399" y="418"/>
                </a:lnTo>
                <a:lnTo>
                  <a:pt x="382" y="425"/>
                </a:lnTo>
                <a:lnTo>
                  <a:pt x="365" y="429"/>
                </a:lnTo>
                <a:lnTo>
                  <a:pt x="346" y="431"/>
                </a:lnTo>
                <a:lnTo>
                  <a:pt x="325" y="431"/>
                </a:lnTo>
                <a:lnTo>
                  <a:pt x="304" y="430"/>
                </a:lnTo>
                <a:lnTo>
                  <a:pt x="282" y="427"/>
                </a:lnTo>
                <a:lnTo>
                  <a:pt x="260" y="420"/>
                </a:lnTo>
                <a:lnTo>
                  <a:pt x="238" y="413"/>
                </a:lnTo>
                <a:lnTo>
                  <a:pt x="214" y="404"/>
                </a:lnTo>
                <a:lnTo>
                  <a:pt x="192" y="393"/>
                </a:lnTo>
                <a:lnTo>
                  <a:pt x="170" y="380"/>
                </a:lnTo>
                <a:lnTo>
                  <a:pt x="148" y="365"/>
                </a:lnTo>
                <a:lnTo>
                  <a:pt x="126" y="348"/>
                </a:lnTo>
                <a:lnTo>
                  <a:pt x="85" y="311"/>
                </a:lnTo>
                <a:lnTo>
                  <a:pt x="53" y="272"/>
                </a:lnTo>
                <a:lnTo>
                  <a:pt x="27" y="231"/>
                </a:lnTo>
                <a:lnTo>
                  <a:pt x="10" y="189"/>
                </a:lnTo>
                <a:lnTo>
                  <a:pt x="1" y="149"/>
                </a:lnTo>
                <a:lnTo>
                  <a:pt x="0" y="111"/>
                </a:lnTo>
                <a:lnTo>
                  <a:pt x="8" y="76"/>
                </a:lnTo>
                <a:lnTo>
                  <a:pt x="26" y="46"/>
                </a:lnTo>
                <a:lnTo>
                  <a:pt x="36" y="37"/>
                </a:lnTo>
                <a:lnTo>
                  <a:pt x="45" y="28"/>
                </a:lnTo>
                <a:lnTo>
                  <a:pt x="56" y="21"/>
                </a:lnTo>
                <a:lnTo>
                  <a:pt x="67" y="14"/>
                </a:lnTo>
                <a:lnTo>
                  <a:pt x="80" y="9"/>
                </a:lnTo>
                <a:lnTo>
                  <a:pt x="93" y="5"/>
                </a:lnTo>
                <a:lnTo>
                  <a:pt x="107" y="2"/>
                </a:lnTo>
                <a:lnTo>
                  <a:pt x="121" y="0"/>
                </a:lnTo>
                <a:lnTo>
                  <a:pt x="138" y="24"/>
                </a:lnTo>
                <a:lnTo>
                  <a:pt x="156" y="47"/>
                </a:lnTo>
                <a:lnTo>
                  <a:pt x="176" y="70"/>
                </a:lnTo>
                <a:lnTo>
                  <a:pt x="196" y="93"/>
                </a:lnTo>
                <a:lnTo>
                  <a:pt x="217" y="115"/>
                </a:lnTo>
                <a:lnTo>
                  <a:pt x="238" y="137"/>
                </a:lnTo>
                <a:lnTo>
                  <a:pt x="259" y="159"/>
                </a:lnTo>
                <a:lnTo>
                  <a:pt x="279" y="181"/>
                </a:lnTo>
                <a:lnTo>
                  <a:pt x="291" y="190"/>
                </a:lnTo>
                <a:lnTo>
                  <a:pt x="302" y="200"/>
                </a:lnTo>
                <a:lnTo>
                  <a:pt x="314" y="209"/>
                </a:lnTo>
                <a:lnTo>
                  <a:pt x="325" y="219"/>
                </a:lnTo>
                <a:lnTo>
                  <a:pt x="337" y="228"/>
                </a:lnTo>
                <a:lnTo>
                  <a:pt x="348" y="238"/>
                </a:lnTo>
                <a:lnTo>
                  <a:pt x="359" y="247"/>
                </a:lnTo>
                <a:lnTo>
                  <a:pt x="371" y="256"/>
                </a:lnTo>
                <a:lnTo>
                  <a:pt x="382" y="265"/>
                </a:lnTo>
                <a:lnTo>
                  <a:pt x="395" y="273"/>
                </a:lnTo>
                <a:lnTo>
                  <a:pt x="407" y="281"/>
                </a:lnTo>
                <a:lnTo>
                  <a:pt x="418" y="290"/>
                </a:lnTo>
                <a:lnTo>
                  <a:pt x="431" y="297"/>
                </a:lnTo>
                <a:lnTo>
                  <a:pt x="444" y="305"/>
                </a:lnTo>
                <a:lnTo>
                  <a:pt x="456" y="311"/>
                </a:lnTo>
                <a:lnTo>
                  <a:pt x="469" y="317"/>
                </a:lnTo>
                <a:close/>
              </a:path>
            </a:pathLst>
          </a:custGeom>
          <a:solidFill>
            <a:srgbClr val="C1C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7">
            <a:extLst>
              <a:ext uri="{FF2B5EF4-FFF2-40B4-BE49-F238E27FC236}">
                <a16:creationId xmlns:a16="http://schemas.microsoft.com/office/drawing/2014/main" id="{C3FE453A-7F41-4614-930F-ECC64B6C455D}"/>
              </a:ext>
            </a:extLst>
          </p:cNvPr>
          <p:cNvSpPr>
            <a:spLocks/>
          </p:cNvSpPr>
          <p:nvPr/>
        </p:nvSpPr>
        <p:spPr bwMode="auto">
          <a:xfrm>
            <a:off x="2593975" y="5305425"/>
            <a:ext cx="57150" cy="53975"/>
          </a:xfrm>
          <a:custGeom>
            <a:avLst/>
            <a:gdLst>
              <a:gd name="T0" fmla="*/ 2147483647 w 399"/>
              <a:gd name="T1" fmla="*/ 2147483647 h 367"/>
              <a:gd name="T2" fmla="*/ 2147483647 w 399"/>
              <a:gd name="T3" fmla="*/ 2147483647 h 367"/>
              <a:gd name="T4" fmla="*/ 2147483647 w 399"/>
              <a:gd name="T5" fmla="*/ 2147483647 h 367"/>
              <a:gd name="T6" fmla="*/ 2147483647 w 399"/>
              <a:gd name="T7" fmla="*/ 2147483647 h 367"/>
              <a:gd name="T8" fmla="*/ 2147483647 w 399"/>
              <a:gd name="T9" fmla="*/ 2147483647 h 367"/>
              <a:gd name="T10" fmla="*/ 2147483647 w 399"/>
              <a:gd name="T11" fmla="*/ 2147483647 h 367"/>
              <a:gd name="T12" fmla="*/ 2147483647 w 399"/>
              <a:gd name="T13" fmla="*/ 2147483647 h 367"/>
              <a:gd name="T14" fmla="*/ 2147483647 w 399"/>
              <a:gd name="T15" fmla="*/ 2147483647 h 367"/>
              <a:gd name="T16" fmla="*/ 2147483647 w 399"/>
              <a:gd name="T17" fmla="*/ 2147483647 h 367"/>
              <a:gd name="T18" fmla="*/ 2147483647 w 399"/>
              <a:gd name="T19" fmla="*/ 2147483647 h 367"/>
              <a:gd name="T20" fmla="*/ 2147483647 w 399"/>
              <a:gd name="T21" fmla="*/ 2147483647 h 367"/>
              <a:gd name="T22" fmla="*/ 2147483647 w 399"/>
              <a:gd name="T23" fmla="*/ 2147483647 h 367"/>
              <a:gd name="T24" fmla="*/ 2147483647 w 399"/>
              <a:gd name="T25" fmla="*/ 2147483647 h 367"/>
              <a:gd name="T26" fmla="*/ 2147483647 w 399"/>
              <a:gd name="T27" fmla="*/ 2147483647 h 367"/>
              <a:gd name="T28" fmla="*/ 2147483647 w 399"/>
              <a:gd name="T29" fmla="*/ 2147483647 h 367"/>
              <a:gd name="T30" fmla="*/ 2147483647 w 399"/>
              <a:gd name="T31" fmla="*/ 2147483647 h 367"/>
              <a:gd name="T32" fmla="*/ 2147483647 w 399"/>
              <a:gd name="T33" fmla="*/ 2147483647 h 367"/>
              <a:gd name="T34" fmla="*/ 2147483647 w 399"/>
              <a:gd name="T35" fmla="*/ 2147483647 h 367"/>
              <a:gd name="T36" fmla="*/ 2147483647 w 399"/>
              <a:gd name="T37" fmla="*/ 2147483647 h 367"/>
              <a:gd name="T38" fmla="*/ 2147483647 w 399"/>
              <a:gd name="T39" fmla="*/ 2147483647 h 367"/>
              <a:gd name="T40" fmla="*/ 2147483647 w 399"/>
              <a:gd name="T41" fmla="*/ 2147483647 h 367"/>
              <a:gd name="T42" fmla="*/ 2147483647 w 399"/>
              <a:gd name="T43" fmla="*/ 2147483647 h 367"/>
              <a:gd name="T44" fmla="*/ 2147483647 w 399"/>
              <a:gd name="T45" fmla="*/ 2147483647 h 367"/>
              <a:gd name="T46" fmla="*/ 2147483647 w 399"/>
              <a:gd name="T47" fmla="*/ 2147483647 h 367"/>
              <a:gd name="T48" fmla="*/ 2147483647 w 399"/>
              <a:gd name="T49" fmla="*/ 2147483647 h 367"/>
              <a:gd name="T50" fmla="*/ 2147483647 w 399"/>
              <a:gd name="T51" fmla="*/ 2147483647 h 367"/>
              <a:gd name="T52" fmla="*/ 0 w 399"/>
              <a:gd name="T53" fmla="*/ 2147483647 h 367"/>
              <a:gd name="T54" fmla="*/ 2147483647 w 399"/>
              <a:gd name="T55" fmla="*/ 2147483647 h 367"/>
              <a:gd name="T56" fmla="*/ 2147483647 w 399"/>
              <a:gd name="T57" fmla="*/ 2147483647 h 367"/>
              <a:gd name="T58" fmla="*/ 2147483647 w 399"/>
              <a:gd name="T59" fmla="*/ 2147483647 h 367"/>
              <a:gd name="T60" fmla="*/ 2147483647 w 399"/>
              <a:gd name="T61" fmla="*/ 2147483647 h 367"/>
              <a:gd name="T62" fmla="*/ 2147483647 w 399"/>
              <a:gd name="T63" fmla="*/ 2147483647 h 367"/>
              <a:gd name="T64" fmla="*/ 2147483647 w 399"/>
              <a:gd name="T65" fmla="*/ 2147483647 h 367"/>
              <a:gd name="T66" fmla="*/ 2147483647 w 399"/>
              <a:gd name="T67" fmla="*/ 2147483647 h 367"/>
              <a:gd name="T68" fmla="*/ 2147483647 w 399"/>
              <a:gd name="T69" fmla="*/ 2147483647 h 367"/>
              <a:gd name="T70" fmla="*/ 2147483647 w 399"/>
              <a:gd name="T71" fmla="*/ 2147483647 h 367"/>
              <a:gd name="T72" fmla="*/ 2147483647 w 399"/>
              <a:gd name="T73" fmla="*/ 0 h 367"/>
              <a:gd name="T74" fmla="*/ 2147483647 w 399"/>
              <a:gd name="T75" fmla="*/ 2147483647 h 367"/>
              <a:gd name="T76" fmla="*/ 2147483647 w 399"/>
              <a:gd name="T77" fmla="*/ 2147483647 h 367"/>
              <a:gd name="T78" fmla="*/ 2147483647 w 399"/>
              <a:gd name="T79" fmla="*/ 2147483647 h 367"/>
              <a:gd name="T80" fmla="*/ 2147483647 w 399"/>
              <a:gd name="T81" fmla="*/ 2147483647 h 367"/>
              <a:gd name="T82" fmla="*/ 2147483647 w 399"/>
              <a:gd name="T83" fmla="*/ 2147483647 h 367"/>
              <a:gd name="T84" fmla="*/ 2147483647 w 399"/>
              <a:gd name="T85" fmla="*/ 2147483647 h 367"/>
              <a:gd name="T86" fmla="*/ 2147483647 w 399"/>
              <a:gd name="T87" fmla="*/ 2147483647 h 367"/>
              <a:gd name="T88" fmla="*/ 2147483647 w 399"/>
              <a:gd name="T89" fmla="*/ 2147483647 h 367"/>
              <a:gd name="T90" fmla="*/ 2147483647 w 399"/>
              <a:gd name="T91" fmla="*/ 2147483647 h 367"/>
              <a:gd name="T92" fmla="*/ 2147483647 w 399"/>
              <a:gd name="T93" fmla="*/ 2147483647 h 367"/>
              <a:gd name="T94" fmla="*/ 2147483647 w 399"/>
              <a:gd name="T95" fmla="*/ 2147483647 h 367"/>
              <a:gd name="T96" fmla="*/ 2147483647 w 399"/>
              <a:gd name="T97" fmla="*/ 2147483647 h 367"/>
              <a:gd name="T98" fmla="*/ 2147483647 w 399"/>
              <a:gd name="T99" fmla="*/ 2147483647 h 367"/>
              <a:gd name="T100" fmla="*/ 2147483647 w 399"/>
              <a:gd name="T101" fmla="*/ 2147483647 h 367"/>
              <a:gd name="T102" fmla="*/ 2147483647 w 399"/>
              <a:gd name="T103" fmla="*/ 2147483647 h 367"/>
              <a:gd name="T104" fmla="*/ 2147483647 w 399"/>
              <a:gd name="T105" fmla="*/ 2147483647 h 3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9"/>
              <a:gd name="T160" fmla="*/ 0 h 367"/>
              <a:gd name="T161" fmla="*/ 399 w 399"/>
              <a:gd name="T162" fmla="*/ 367 h 3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9" h="367">
                <a:moveTo>
                  <a:pt x="399" y="262"/>
                </a:moveTo>
                <a:lnTo>
                  <a:pt x="398" y="280"/>
                </a:lnTo>
                <a:lnTo>
                  <a:pt x="394" y="298"/>
                </a:lnTo>
                <a:lnTo>
                  <a:pt x="386" y="314"/>
                </a:lnTo>
                <a:lnTo>
                  <a:pt x="376" y="328"/>
                </a:lnTo>
                <a:lnTo>
                  <a:pt x="365" y="338"/>
                </a:lnTo>
                <a:lnTo>
                  <a:pt x="353" y="348"/>
                </a:lnTo>
                <a:lnTo>
                  <a:pt x="340" y="355"/>
                </a:lnTo>
                <a:lnTo>
                  <a:pt x="325" y="361"/>
                </a:lnTo>
                <a:lnTo>
                  <a:pt x="310" y="364"/>
                </a:lnTo>
                <a:lnTo>
                  <a:pt x="293" y="366"/>
                </a:lnTo>
                <a:lnTo>
                  <a:pt x="276" y="367"/>
                </a:lnTo>
                <a:lnTo>
                  <a:pt x="258" y="365"/>
                </a:lnTo>
                <a:lnTo>
                  <a:pt x="239" y="363"/>
                </a:lnTo>
                <a:lnTo>
                  <a:pt x="220" y="358"/>
                </a:lnTo>
                <a:lnTo>
                  <a:pt x="201" y="351"/>
                </a:lnTo>
                <a:lnTo>
                  <a:pt x="182" y="344"/>
                </a:lnTo>
                <a:lnTo>
                  <a:pt x="162" y="334"/>
                </a:lnTo>
                <a:lnTo>
                  <a:pt x="143" y="324"/>
                </a:lnTo>
                <a:lnTo>
                  <a:pt x="124" y="311"/>
                </a:lnTo>
                <a:lnTo>
                  <a:pt x="106" y="297"/>
                </a:lnTo>
                <a:lnTo>
                  <a:pt x="72" y="265"/>
                </a:lnTo>
                <a:lnTo>
                  <a:pt x="45" y="230"/>
                </a:lnTo>
                <a:lnTo>
                  <a:pt x="24" y="195"/>
                </a:lnTo>
                <a:lnTo>
                  <a:pt x="9" y="160"/>
                </a:lnTo>
                <a:lnTo>
                  <a:pt x="1" y="126"/>
                </a:lnTo>
                <a:lnTo>
                  <a:pt x="0" y="94"/>
                </a:lnTo>
                <a:lnTo>
                  <a:pt x="8" y="64"/>
                </a:lnTo>
                <a:lnTo>
                  <a:pt x="23" y="40"/>
                </a:lnTo>
                <a:lnTo>
                  <a:pt x="31" y="31"/>
                </a:lnTo>
                <a:lnTo>
                  <a:pt x="41" y="23"/>
                </a:lnTo>
                <a:lnTo>
                  <a:pt x="51" y="16"/>
                </a:lnTo>
                <a:lnTo>
                  <a:pt x="63" y="10"/>
                </a:lnTo>
                <a:lnTo>
                  <a:pt x="74" y="6"/>
                </a:lnTo>
                <a:lnTo>
                  <a:pt x="87" y="3"/>
                </a:lnTo>
                <a:lnTo>
                  <a:pt x="101" y="2"/>
                </a:lnTo>
                <a:lnTo>
                  <a:pt x="116" y="0"/>
                </a:lnTo>
                <a:lnTo>
                  <a:pt x="132" y="20"/>
                </a:lnTo>
                <a:lnTo>
                  <a:pt x="147" y="38"/>
                </a:lnTo>
                <a:lnTo>
                  <a:pt x="164" y="57"/>
                </a:lnTo>
                <a:lnTo>
                  <a:pt x="181" y="75"/>
                </a:lnTo>
                <a:lnTo>
                  <a:pt x="198" y="93"/>
                </a:lnTo>
                <a:lnTo>
                  <a:pt x="215" y="112"/>
                </a:lnTo>
                <a:lnTo>
                  <a:pt x="233" y="130"/>
                </a:lnTo>
                <a:lnTo>
                  <a:pt x="250" y="149"/>
                </a:lnTo>
                <a:lnTo>
                  <a:pt x="268" y="164"/>
                </a:lnTo>
                <a:lnTo>
                  <a:pt x="287" y="178"/>
                </a:lnTo>
                <a:lnTo>
                  <a:pt x="305" y="193"/>
                </a:lnTo>
                <a:lnTo>
                  <a:pt x="323" y="208"/>
                </a:lnTo>
                <a:lnTo>
                  <a:pt x="342" y="223"/>
                </a:lnTo>
                <a:lnTo>
                  <a:pt x="361" y="237"/>
                </a:lnTo>
                <a:lnTo>
                  <a:pt x="380" y="249"/>
                </a:lnTo>
                <a:lnTo>
                  <a:pt x="399" y="262"/>
                </a:lnTo>
                <a:close/>
              </a:path>
            </a:pathLst>
          </a:custGeom>
          <a:solidFill>
            <a:srgbClr val="C6D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8">
            <a:extLst>
              <a:ext uri="{FF2B5EF4-FFF2-40B4-BE49-F238E27FC236}">
                <a16:creationId xmlns:a16="http://schemas.microsoft.com/office/drawing/2014/main" id="{E9136EE0-DA24-4923-B71C-7D4A9DAC3C19}"/>
              </a:ext>
            </a:extLst>
          </p:cNvPr>
          <p:cNvSpPr>
            <a:spLocks/>
          </p:cNvSpPr>
          <p:nvPr/>
        </p:nvSpPr>
        <p:spPr bwMode="auto">
          <a:xfrm>
            <a:off x="2597150" y="5310188"/>
            <a:ext cx="47625" cy="44450"/>
          </a:xfrm>
          <a:custGeom>
            <a:avLst/>
            <a:gdLst>
              <a:gd name="T0" fmla="*/ 2147483647 w 328"/>
              <a:gd name="T1" fmla="*/ 2147483647 h 302"/>
              <a:gd name="T2" fmla="*/ 2147483647 w 328"/>
              <a:gd name="T3" fmla="*/ 2147483647 h 302"/>
              <a:gd name="T4" fmla="*/ 2147483647 w 328"/>
              <a:gd name="T5" fmla="*/ 2147483647 h 302"/>
              <a:gd name="T6" fmla="*/ 2147483647 w 328"/>
              <a:gd name="T7" fmla="*/ 2147483647 h 302"/>
              <a:gd name="T8" fmla="*/ 2147483647 w 328"/>
              <a:gd name="T9" fmla="*/ 2147483647 h 302"/>
              <a:gd name="T10" fmla="*/ 2147483647 w 328"/>
              <a:gd name="T11" fmla="*/ 2147483647 h 302"/>
              <a:gd name="T12" fmla="*/ 2147483647 w 328"/>
              <a:gd name="T13" fmla="*/ 2147483647 h 302"/>
              <a:gd name="T14" fmla="*/ 2147483647 w 328"/>
              <a:gd name="T15" fmla="*/ 2147483647 h 302"/>
              <a:gd name="T16" fmla="*/ 2147483647 w 328"/>
              <a:gd name="T17" fmla="*/ 2147483647 h 302"/>
              <a:gd name="T18" fmla="*/ 2147483647 w 328"/>
              <a:gd name="T19" fmla="*/ 2147483647 h 302"/>
              <a:gd name="T20" fmla="*/ 2147483647 w 328"/>
              <a:gd name="T21" fmla="*/ 2147483647 h 302"/>
              <a:gd name="T22" fmla="*/ 2147483647 w 328"/>
              <a:gd name="T23" fmla="*/ 2147483647 h 302"/>
              <a:gd name="T24" fmla="*/ 2147483647 w 328"/>
              <a:gd name="T25" fmla="*/ 2147483647 h 302"/>
              <a:gd name="T26" fmla="*/ 2147483647 w 328"/>
              <a:gd name="T27" fmla="*/ 2147483647 h 302"/>
              <a:gd name="T28" fmla="*/ 2147483647 w 328"/>
              <a:gd name="T29" fmla="*/ 2147483647 h 302"/>
              <a:gd name="T30" fmla="*/ 2147483647 w 328"/>
              <a:gd name="T31" fmla="*/ 2147483647 h 302"/>
              <a:gd name="T32" fmla="*/ 2147483647 w 328"/>
              <a:gd name="T33" fmla="*/ 2147483647 h 302"/>
              <a:gd name="T34" fmla="*/ 2147483647 w 328"/>
              <a:gd name="T35" fmla="*/ 2147483647 h 302"/>
              <a:gd name="T36" fmla="*/ 2147483647 w 328"/>
              <a:gd name="T37" fmla="*/ 2147483647 h 302"/>
              <a:gd name="T38" fmla="*/ 2147483647 w 328"/>
              <a:gd name="T39" fmla="*/ 2147483647 h 302"/>
              <a:gd name="T40" fmla="*/ 2147483647 w 328"/>
              <a:gd name="T41" fmla="*/ 2147483647 h 302"/>
              <a:gd name="T42" fmla="*/ 2147483647 w 328"/>
              <a:gd name="T43" fmla="*/ 2147483647 h 302"/>
              <a:gd name="T44" fmla="*/ 2147483647 w 328"/>
              <a:gd name="T45" fmla="*/ 2147483647 h 302"/>
              <a:gd name="T46" fmla="*/ 2147483647 w 328"/>
              <a:gd name="T47" fmla="*/ 2147483647 h 302"/>
              <a:gd name="T48" fmla="*/ 2147483647 w 328"/>
              <a:gd name="T49" fmla="*/ 2147483647 h 302"/>
              <a:gd name="T50" fmla="*/ 0 w 328"/>
              <a:gd name="T51" fmla="*/ 2147483647 h 302"/>
              <a:gd name="T52" fmla="*/ 0 w 328"/>
              <a:gd name="T53" fmla="*/ 2147483647 h 302"/>
              <a:gd name="T54" fmla="*/ 2147483647 w 328"/>
              <a:gd name="T55" fmla="*/ 2147483647 h 302"/>
              <a:gd name="T56" fmla="*/ 2147483647 w 328"/>
              <a:gd name="T57" fmla="*/ 2147483647 h 302"/>
              <a:gd name="T58" fmla="*/ 2147483647 w 328"/>
              <a:gd name="T59" fmla="*/ 2147483647 h 302"/>
              <a:gd name="T60" fmla="*/ 2147483647 w 328"/>
              <a:gd name="T61" fmla="*/ 2147483647 h 302"/>
              <a:gd name="T62" fmla="*/ 2147483647 w 328"/>
              <a:gd name="T63" fmla="*/ 2147483647 h 302"/>
              <a:gd name="T64" fmla="*/ 2147483647 w 328"/>
              <a:gd name="T65" fmla="*/ 2147483647 h 302"/>
              <a:gd name="T66" fmla="*/ 2147483647 w 328"/>
              <a:gd name="T67" fmla="*/ 2147483647 h 302"/>
              <a:gd name="T68" fmla="*/ 2147483647 w 328"/>
              <a:gd name="T69" fmla="*/ 2147483647 h 302"/>
              <a:gd name="T70" fmla="*/ 2147483647 w 328"/>
              <a:gd name="T71" fmla="*/ 0 h 302"/>
              <a:gd name="T72" fmla="*/ 2147483647 w 328"/>
              <a:gd name="T73" fmla="*/ 2147483647 h 302"/>
              <a:gd name="T74" fmla="*/ 2147483647 w 328"/>
              <a:gd name="T75" fmla="*/ 2147483647 h 302"/>
              <a:gd name="T76" fmla="*/ 2147483647 w 328"/>
              <a:gd name="T77" fmla="*/ 2147483647 h 302"/>
              <a:gd name="T78" fmla="*/ 2147483647 w 328"/>
              <a:gd name="T79" fmla="*/ 2147483647 h 302"/>
              <a:gd name="T80" fmla="*/ 2147483647 w 328"/>
              <a:gd name="T81" fmla="*/ 2147483647 h 302"/>
              <a:gd name="T82" fmla="*/ 2147483647 w 328"/>
              <a:gd name="T83" fmla="*/ 2147483647 h 302"/>
              <a:gd name="T84" fmla="*/ 2147483647 w 328"/>
              <a:gd name="T85" fmla="*/ 2147483647 h 302"/>
              <a:gd name="T86" fmla="*/ 2147483647 w 328"/>
              <a:gd name="T87" fmla="*/ 2147483647 h 302"/>
              <a:gd name="T88" fmla="*/ 2147483647 w 328"/>
              <a:gd name="T89" fmla="*/ 2147483647 h 302"/>
              <a:gd name="T90" fmla="*/ 2147483647 w 328"/>
              <a:gd name="T91" fmla="*/ 2147483647 h 302"/>
              <a:gd name="T92" fmla="*/ 2147483647 w 328"/>
              <a:gd name="T93" fmla="*/ 2147483647 h 302"/>
              <a:gd name="T94" fmla="*/ 2147483647 w 328"/>
              <a:gd name="T95" fmla="*/ 2147483647 h 302"/>
              <a:gd name="T96" fmla="*/ 2147483647 w 328"/>
              <a:gd name="T97" fmla="*/ 2147483647 h 302"/>
              <a:gd name="T98" fmla="*/ 2147483647 w 328"/>
              <a:gd name="T99" fmla="*/ 2147483647 h 302"/>
              <a:gd name="T100" fmla="*/ 2147483647 w 328"/>
              <a:gd name="T101" fmla="*/ 2147483647 h 302"/>
              <a:gd name="T102" fmla="*/ 2147483647 w 328"/>
              <a:gd name="T103" fmla="*/ 2147483647 h 302"/>
              <a:gd name="T104" fmla="*/ 2147483647 w 328"/>
              <a:gd name="T105" fmla="*/ 2147483647 h 3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8"/>
              <a:gd name="T160" fmla="*/ 0 h 302"/>
              <a:gd name="T161" fmla="*/ 328 w 328"/>
              <a:gd name="T162" fmla="*/ 302 h 3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8" h="302">
                <a:moveTo>
                  <a:pt x="328" y="203"/>
                </a:moveTo>
                <a:lnTo>
                  <a:pt x="328" y="222"/>
                </a:lnTo>
                <a:lnTo>
                  <a:pt x="324" y="240"/>
                </a:lnTo>
                <a:lnTo>
                  <a:pt x="318" y="256"/>
                </a:lnTo>
                <a:lnTo>
                  <a:pt x="309" y="269"/>
                </a:lnTo>
                <a:lnTo>
                  <a:pt x="300" y="279"/>
                </a:lnTo>
                <a:lnTo>
                  <a:pt x="291" y="286"/>
                </a:lnTo>
                <a:lnTo>
                  <a:pt x="280" y="293"/>
                </a:lnTo>
                <a:lnTo>
                  <a:pt x="267" y="297"/>
                </a:lnTo>
                <a:lnTo>
                  <a:pt x="255" y="300"/>
                </a:lnTo>
                <a:lnTo>
                  <a:pt x="241" y="302"/>
                </a:lnTo>
                <a:lnTo>
                  <a:pt x="227" y="302"/>
                </a:lnTo>
                <a:lnTo>
                  <a:pt x="212" y="301"/>
                </a:lnTo>
                <a:lnTo>
                  <a:pt x="197" y="299"/>
                </a:lnTo>
                <a:lnTo>
                  <a:pt x="182" y="296"/>
                </a:lnTo>
                <a:lnTo>
                  <a:pt x="166" y="291"/>
                </a:lnTo>
                <a:lnTo>
                  <a:pt x="149" y="284"/>
                </a:lnTo>
                <a:lnTo>
                  <a:pt x="133" y="276"/>
                </a:lnTo>
                <a:lnTo>
                  <a:pt x="117" y="267"/>
                </a:lnTo>
                <a:lnTo>
                  <a:pt x="101" y="257"/>
                </a:lnTo>
                <a:lnTo>
                  <a:pt x="87" y="245"/>
                </a:lnTo>
                <a:lnTo>
                  <a:pt x="59" y="219"/>
                </a:lnTo>
                <a:lnTo>
                  <a:pt x="37" y="191"/>
                </a:lnTo>
                <a:lnTo>
                  <a:pt x="19" y="161"/>
                </a:lnTo>
                <a:lnTo>
                  <a:pt x="7" y="132"/>
                </a:lnTo>
                <a:lnTo>
                  <a:pt x="0" y="103"/>
                </a:lnTo>
                <a:lnTo>
                  <a:pt x="0" y="77"/>
                </a:lnTo>
                <a:lnTo>
                  <a:pt x="6" y="52"/>
                </a:lnTo>
                <a:lnTo>
                  <a:pt x="19" y="31"/>
                </a:lnTo>
                <a:lnTo>
                  <a:pt x="26" y="23"/>
                </a:lnTo>
                <a:lnTo>
                  <a:pt x="36" y="16"/>
                </a:lnTo>
                <a:lnTo>
                  <a:pt x="46" y="11"/>
                </a:lnTo>
                <a:lnTo>
                  <a:pt x="58" y="7"/>
                </a:lnTo>
                <a:lnTo>
                  <a:pt x="71" y="3"/>
                </a:lnTo>
                <a:lnTo>
                  <a:pt x="85" y="1"/>
                </a:lnTo>
                <a:lnTo>
                  <a:pt x="99" y="0"/>
                </a:lnTo>
                <a:lnTo>
                  <a:pt x="114" y="1"/>
                </a:lnTo>
                <a:lnTo>
                  <a:pt x="127" y="16"/>
                </a:lnTo>
                <a:lnTo>
                  <a:pt x="140" y="30"/>
                </a:lnTo>
                <a:lnTo>
                  <a:pt x="153" y="45"/>
                </a:lnTo>
                <a:lnTo>
                  <a:pt x="167" y="59"/>
                </a:lnTo>
                <a:lnTo>
                  <a:pt x="181" y="73"/>
                </a:lnTo>
                <a:lnTo>
                  <a:pt x="194" y="87"/>
                </a:lnTo>
                <a:lnTo>
                  <a:pt x="207" y="102"/>
                </a:lnTo>
                <a:lnTo>
                  <a:pt x="221" y="117"/>
                </a:lnTo>
                <a:lnTo>
                  <a:pt x="234" y="127"/>
                </a:lnTo>
                <a:lnTo>
                  <a:pt x="247" y="138"/>
                </a:lnTo>
                <a:lnTo>
                  <a:pt x="260" y="149"/>
                </a:lnTo>
                <a:lnTo>
                  <a:pt x="274" y="159"/>
                </a:lnTo>
                <a:lnTo>
                  <a:pt x="286" y="171"/>
                </a:lnTo>
                <a:lnTo>
                  <a:pt x="300" y="181"/>
                </a:lnTo>
                <a:lnTo>
                  <a:pt x="314" y="192"/>
                </a:lnTo>
                <a:lnTo>
                  <a:pt x="328" y="203"/>
                </a:lnTo>
                <a:close/>
              </a:path>
            </a:pathLst>
          </a:custGeom>
          <a:solidFill>
            <a:srgbClr val="CED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9">
            <a:extLst>
              <a:ext uri="{FF2B5EF4-FFF2-40B4-BE49-F238E27FC236}">
                <a16:creationId xmlns:a16="http://schemas.microsoft.com/office/drawing/2014/main" id="{59C10FA6-C650-49A6-B4BF-F051C9006CD8}"/>
              </a:ext>
            </a:extLst>
          </p:cNvPr>
          <p:cNvSpPr>
            <a:spLocks/>
          </p:cNvSpPr>
          <p:nvPr/>
        </p:nvSpPr>
        <p:spPr bwMode="auto">
          <a:xfrm>
            <a:off x="2601913" y="5314950"/>
            <a:ext cx="36512" cy="34925"/>
          </a:xfrm>
          <a:custGeom>
            <a:avLst/>
            <a:gdLst>
              <a:gd name="T0" fmla="*/ 2147483647 w 257"/>
              <a:gd name="T1" fmla="*/ 2147483647 h 238"/>
              <a:gd name="T2" fmla="*/ 2147483647 w 257"/>
              <a:gd name="T3" fmla="*/ 2147483647 h 238"/>
              <a:gd name="T4" fmla="*/ 2147483647 w 257"/>
              <a:gd name="T5" fmla="*/ 2147483647 h 238"/>
              <a:gd name="T6" fmla="*/ 2147483647 w 257"/>
              <a:gd name="T7" fmla="*/ 2147483647 h 238"/>
              <a:gd name="T8" fmla="*/ 2147483647 w 257"/>
              <a:gd name="T9" fmla="*/ 2147483647 h 238"/>
              <a:gd name="T10" fmla="*/ 2147483647 w 257"/>
              <a:gd name="T11" fmla="*/ 2147483647 h 238"/>
              <a:gd name="T12" fmla="*/ 2147483647 w 257"/>
              <a:gd name="T13" fmla="*/ 2147483647 h 238"/>
              <a:gd name="T14" fmla="*/ 2147483647 w 257"/>
              <a:gd name="T15" fmla="*/ 2147483647 h 238"/>
              <a:gd name="T16" fmla="*/ 2147483647 w 257"/>
              <a:gd name="T17" fmla="*/ 2147483647 h 238"/>
              <a:gd name="T18" fmla="*/ 2147483647 w 257"/>
              <a:gd name="T19" fmla="*/ 2147483647 h 238"/>
              <a:gd name="T20" fmla="*/ 2147483647 w 257"/>
              <a:gd name="T21" fmla="*/ 2147483647 h 238"/>
              <a:gd name="T22" fmla="*/ 2147483647 w 257"/>
              <a:gd name="T23" fmla="*/ 2147483647 h 238"/>
              <a:gd name="T24" fmla="*/ 2147483647 w 257"/>
              <a:gd name="T25" fmla="*/ 2147483647 h 238"/>
              <a:gd name="T26" fmla="*/ 2147483647 w 257"/>
              <a:gd name="T27" fmla="*/ 2147483647 h 238"/>
              <a:gd name="T28" fmla="*/ 2147483647 w 257"/>
              <a:gd name="T29" fmla="*/ 2147483647 h 238"/>
              <a:gd name="T30" fmla="*/ 2147483647 w 257"/>
              <a:gd name="T31" fmla="*/ 2147483647 h 238"/>
              <a:gd name="T32" fmla="*/ 2147483647 w 257"/>
              <a:gd name="T33" fmla="*/ 2147483647 h 238"/>
              <a:gd name="T34" fmla="*/ 2147483647 w 257"/>
              <a:gd name="T35" fmla="*/ 2147483647 h 238"/>
              <a:gd name="T36" fmla="*/ 2147483647 w 257"/>
              <a:gd name="T37" fmla="*/ 2147483647 h 238"/>
              <a:gd name="T38" fmla="*/ 2147483647 w 257"/>
              <a:gd name="T39" fmla="*/ 2147483647 h 238"/>
              <a:gd name="T40" fmla="*/ 2147483647 w 257"/>
              <a:gd name="T41" fmla="*/ 2147483647 h 238"/>
              <a:gd name="T42" fmla="*/ 2147483647 w 257"/>
              <a:gd name="T43" fmla="*/ 2147483647 h 238"/>
              <a:gd name="T44" fmla="*/ 2147483647 w 257"/>
              <a:gd name="T45" fmla="*/ 2147483647 h 238"/>
              <a:gd name="T46" fmla="*/ 2147483647 w 257"/>
              <a:gd name="T47" fmla="*/ 2147483647 h 238"/>
              <a:gd name="T48" fmla="*/ 2147483647 w 257"/>
              <a:gd name="T49" fmla="*/ 2147483647 h 238"/>
              <a:gd name="T50" fmla="*/ 0 w 257"/>
              <a:gd name="T51" fmla="*/ 2147483647 h 238"/>
              <a:gd name="T52" fmla="*/ 0 w 257"/>
              <a:gd name="T53" fmla="*/ 2147483647 h 238"/>
              <a:gd name="T54" fmla="*/ 2147483647 w 257"/>
              <a:gd name="T55" fmla="*/ 2147483647 h 238"/>
              <a:gd name="T56" fmla="*/ 2147483647 w 257"/>
              <a:gd name="T57" fmla="*/ 2147483647 h 238"/>
              <a:gd name="T58" fmla="*/ 2147483647 w 257"/>
              <a:gd name="T59" fmla="*/ 2147483647 h 238"/>
              <a:gd name="T60" fmla="*/ 2147483647 w 257"/>
              <a:gd name="T61" fmla="*/ 2147483647 h 238"/>
              <a:gd name="T62" fmla="*/ 2147483647 w 257"/>
              <a:gd name="T63" fmla="*/ 2147483647 h 238"/>
              <a:gd name="T64" fmla="*/ 2147483647 w 257"/>
              <a:gd name="T65" fmla="*/ 2147483647 h 238"/>
              <a:gd name="T66" fmla="*/ 2147483647 w 257"/>
              <a:gd name="T67" fmla="*/ 0 h 238"/>
              <a:gd name="T68" fmla="*/ 2147483647 w 257"/>
              <a:gd name="T69" fmla="*/ 0 h 238"/>
              <a:gd name="T70" fmla="*/ 2147483647 w 257"/>
              <a:gd name="T71" fmla="*/ 2147483647 h 238"/>
              <a:gd name="T72" fmla="*/ 2147483647 w 257"/>
              <a:gd name="T73" fmla="*/ 2147483647 h 238"/>
              <a:gd name="T74" fmla="*/ 2147483647 w 257"/>
              <a:gd name="T75" fmla="*/ 2147483647 h 238"/>
              <a:gd name="T76" fmla="*/ 2147483647 w 257"/>
              <a:gd name="T77" fmla="*/ 2147483647 h 238"/>
              <a:gd name="T78" fmla="*/ 2147483647 w 257"/>
              <a:gd name="T79" fmla="*/ 2147483647 h 238"/>
              <a:gd name="T80" fmla="*/ 2147483647 w 257"/>
              <a:gd name="T81" fmla="*/ 2147483647 h 238"/>
              <a:gd name="T82" fmla="*/ 2147483647 w 257"/>
              <a:gd name="T83" fmla="*/ 2147483647 h 238"/>
              <a:gd name="T84" fmla="*/ 2147483647 w 257"/>
              <a:gd name="T85" fmla="*/ 2147483647 h 238"/>
              <a:gd name="T86" fmla="*/ 2147483647 w 257"/>
              <a:gd name="T87" fmla="*/ 2147483647 h 238"/>
              <a:gd name="T88" fmla="*/ 2147483647 w 257"/>
              <a:gd name="T89" fmla="*/ 2147483647 h 238"/>
              <a:gd name="T90" fmla="*/ 2147483647 w 257"/>
              <a:gd name="T91" fmla="*/ 2147483647 h 238"/>
              <a:gd name="T92" fmla="*/ 2147483647 w 257"/>
              <a:gd name="T93" fmla="*/ 2147483647 h 238"/>
              <a:gd name="T94" fmla="*/ 2147483647 w 257"/>
              <a:gd name="T95" fmla="*/ 2147483647 h 238"/>
              <a:gd name="T96" fmla="*/ 2147483647 w 257"/>
              <a:gd name="T97" fmla="*/ 2147483647 h 238"/>
              <a:gd name="T98" fmla="*/ 2147483647 w 257"/>
              <a:gd name="T99" fmla="*/ 2147483647 h 238"/>
              <a:gd name="T100" fmla="*/ 2147483647 w 257"/>
              <a:gd name="T101" fmla="*/ 2147483647 h 238"/>
              <a:gd name="T102" fmla="*/ 2147483647 w 257"/>
              <a:gd name="T103" fmla="*/ 2147483647 h 238"/>
              <a:gd name="T104" fmla="*/ 2147483647 w 257"/>
              <a:gd name="T105" fmla="*/ 2147483647 h 2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7"/>
              <a:gd name="T160" fmla="*/ 0 h 238"/>
              <a:gd name="T161" fmla="*/ 257 w 257"/>
              <a:gd name="T162" fmla="*/ 238 h 2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7" h="238">
                <a:moveTo>
                  <a:pt x="252" y="136"/>
                </a:moveTo>
                <a:lnTo>
                  <a:pt x="257" y="157"/>
                </a:lnTo>
                <a:lnTo>
                  <a:pt x="257" y="178"/>
                </a:lnTo>
                <a:lnTo>
                  <a:pt x="252" y="197"/>
                </a:lnTo>
                <a:lnTo>
                  <a:pt x="243" y="214"/>
                </a:lnTo>
                <a:lnTo>
                  <a:pt x="236" y="220"/>
                </a:lnTo>
                <a:lnTo>
                  <a:pt x="228" y="227"/>
                </a:lnTo>
                <a:lnTo>
                  <a:pt x="219" y="231"/>
                </a:lnTo>
                <a:lnTo>
                  <a:pt x="210" y="234"/>
                </a:lnTo>
                <a:lnTo>
                  <a:pt x="200" y="237"/>
                </a:lnTo>
                <a:lnTo>
                  <a:pt x="189" y="238"/>
                </a:lnTo>
                <a:lnTo>
                  <a:pt x="178" y="238"/>
                </a:lnTo>
                <a:lnTo>
                  <a:pt x="167" y="237"/>
                </a:lnTo>
                <a:lnTo>
                  <a:pt x="155" y="236"/>
                </a:lnTo>
                <a:lnTo>
                  <a:pt x="142" y="233"/>
                </a:lnTo>
                <a:lnTo>
                  <a:pt x="130" y="229"/>
                </a:lnTo>
                <a:lnTo>
                  <a:pt x="117" y="224"/>
                </a:lnTo>
                <a:lnTo>
                  <a:pt x="104" y="218"/>
                </a:lnTo>
                <a:lnTo>
                  <a:pt x="91" y="211"/>
                </a:lnTo>
                <a:lnTo>
                  <a:pt x="80" y="203"/>
                </a:lnTo>
                <a:lnTo>
                  <a:pt x="67" y="194"/>
                </a:lnTo>
                <a:lnTo>
                  <a:pt x="46" y="173"/>
                </a:lnTo>
                <a:lnTo>
                  <a:pt x="28" y="150"/>
                </a:lnTo>
                <a:lnTo>
                  <a:pt x="14" y="128"/>
                </a:lnTo>
                <a:lnTo>
                  <a:pt x="5" y="105"/>
                </a:lnTo>
                <a:lnTo>
                  <a:pt x="0" y="83"/>
                </a:lnTo>
                <a:lnTo>
                  <a:pt x="0" y="60"/>
                </a:lnTo>
                <a:lnTo>
                  <a:pt x="4" y="41"/>
                </a:lnTo>
                <a:lnTo>
                  <a:pt x="13" y="24"/>
                </a:lnTo>
                <a:lnTo>
                  <a:pt x="22" y="16"/>
                </a:lnTo>
                <a:lnTo>
                  <a:pt x="32" y="10"/>
                </a:lnTo>
                <a:lnTo>
                  <a:pt x="45" y="4"/>
                </a:lnTo>
                <a:lnTo>
                  <a:pt x="58" y="1"/>
                </a:lnTo>
                <a:lnTo>
                  <a:pt x="72" y="0"/>
                </a:lnTo>
                <a:lnTo>
                  <a:pt x="87" y="0"/>
                </a:lnTo>
                <a:lnTo>
                  <a:pt x="102" y="3"/>
                </a:lnTo>
                <a:lnTo>
                  <a:pt x="118" y="7"/>
                </a:lnTo>
                <a:lnTo>
                  <a:pt x="127" y="17"/>
                </a:lnTo>
                <a:lnTo>
                  <a:pt x="137" y="28"/>
                </a:lnTo>
                <a:lnTo>
                  <a:pt x="146" y="37"/>
                </a:lnTo>
                <a:lnTo>
                  <a:pt x="156" y="47"/>
                </a:lnTo>
                <a:lnTo>
                  <a:pt x="165" y="56"/>
                </a:lnTo>
                <a:lnTo>
                  <a:pt x="174" y="66"/>
                </a:lnTo>
                <a:lnTo>
                  <a:pt x="183" y="76"/>
                </a:lnTo>
                <a:lnTo>
                  <a:pt x="192" y="86"/>
                </a:lnTo>
                <a:lnTo>
                  <a:pt x="199" y="92"/>
                </a:lnTo>
                <a:lnTo>
                  <a:pt x="208" y="97"/>
                </a:lnTo>
                <a:lnTo>
                  <a:pt x="215" y="104"/>
                </a:lnTo>
                <a:lnTo>
                  <a:pt x="223" y="110"/>
                </a:lnTo>
                <a:lnTo>
                  <a:pt x="229" y="117"/>
                </a:lnTo>
                <a:lnTo>
                  <a:pt x="236" y="123"/>
                </a:lnTo>
                <a:lnTo>
                  <a:pt x="245" y="129"/>
                </a:lnTo>
                <a:lnTo>
                  <a:pt x="252" y="136"/>
                </a:lnTo>
                <a:close/>
              </a:path>
            </a:pathLst>
          </a:custGeom>
          <a:solidFill>
            <a:srgbClr val="D3D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70">
            <a:extLst>
              <a:ext uri="{FF2B5EF4-FFF2-40B4-BE49-F238E27FC236}">
                <a16:creationId xmlns:a16="http://schemas.microsoft.com/office/drawing/2014/main" id="{5C1D0A25-F7F0-4775-A794-E9856725F0B8}"/>
              </a:ext>
            </a:extLst>
          </p:cNvPr>
          <p:cNvSpPr>
            <a:spLocks/>
          </p:cNvSpPr>
          <p:nvPr/>
        </p:nvSpPr>
        <p:spPr bwMode="auto">
          <a:xfrm>
            <a:off x="2605088" y="5319713"/>
            <a:ext cx="26987" cy="25400"/>
          </a:xfrm>
          <a:custGeom>
            <a:avLst/>
            <a:gdLst>
              <a:gd name="T0" fmla="*/ 2147483647 w 186"/>
              <a:gd name="T1" fmla="*/ 2147483647 h 173"/>
              <a:gd name="T2" fmla="*/ 2147483647 w 186"/>
              <a:gd name="T3" fmla="*/ 2147483647 h 173"/>
              <a:gd name="T4" fmla="*/ 2147483647 w 186"/>
              <a:gd name="T5" fmla="*/ 2147483647 h 173"/>
              <a:gd name="T6" fmla="*/ 2147483647 w 186"/>
              <a:gd name="T7" fmla="*/ 2147483647 h 173"/>
              <a:gd name="T8" fmla="*/ 2147483647 w 186"/>
              <a:gd name="T9" fmla="*/ 2147483647 h 173"/>
              <a:gd name="T10" fmla="*/ 2147483647 w 186"/>
              <a:gd name="T11" fmla="*/ 2147483647 h 173"/>
              <a:gd name="T12" fmla="*/ 2147483647 w 186"/>
              <a:gd name="T13" fmla="*/ 2147483647 h 173"/>
              <a:gd name="T14" fmla="*/ 2147483647 w 186"/>
              <a:gd name="T15" fmla="*/ 2147483647 h 173"/>
              <a:gd name="T16" fmla="*/ 2147483647 w 186"/>
              <a:gd name="T17" fmla="*/ 2147483647 h 173"/>
              <a:gd name="T18" fmla="*/ 2147483647 w 186"/>
              <a:gd name="T19" fmla="*/ 2147483647 h 173"/>
              <a:gd name="T20" fmla="*/ 2147483647 w 186"/>
              <a:gd name="T21" fmla="*/ 2147483647 h 173"/>
              <a:gd name="T22" fmla="*/ 2147483647 w 186"/>
              <a:gd name="T23" fmla="*/ 2147483647 h 173"/>
              <a:gd name="T24" fmla="*/ 2147483647 w 186"/>
              <a:gd name="T25" fmla="*/ 2147483647 h 173"/>
              <a:gd name="T26" fmla="*/ 2147483647 w 186"/>
              <a:gd name="T27" fmla="*/ 2147483647 h 173"/>
              <a:gd name="T28" fmla="*/ 2147483647 w 186"/>
              <a:gd name="T29" fmla="*/ 2147483647 h 173"/>
              <a:gd name="T30" fmla="*/ 2147483647 w 186"/>
              <a:gd name="T31" fmla="*/ 2147483647 h 173"/>
              <a:gd name="T32" fmla="*/ 2147483647 w 186"/>
              <a:gd name="T33" fmla="*/ 2147483647 h 173"/>
              <a:gd name="T34" fmla="*/ 2147483647 w 186"/>
              <a:gd name="T35" fmla="*/ 2147483647 h 173"/>
              <a:gd name="T36" fmla="*/ 2147483647 w 186"/>
              <a:gd name="T37" fmla="*/ 2147483647 h 173"/>
              <a:gd name="T38" fmla="*/ 2147483647 w 186"/>
              <a:gd name="T39" fmla="*/ 2147483647 h 173"/>
              <a:gd name="T40" fmla="*/ 2147483647 w 186"/>
              <a:gd name="T41" fmla="*/ 2147483647 h 173"/>
              <a:gd name="T42" fmla="*/ 0 w 186"/>
              <a:gd name="T43" fmla="*/ 2147483647 h 173"/>
              <a:gd name="T44" fmla="*/ 0 w 186"/>
              <a:gd name="T45" fmla="*/ 2147483647 h 173"/>
              <a:gd name="T46" fmla="*/ 2147483647 w 186"/>
              <a:gd name="T47" fmla="*/ 2147483647 h 173"/>
              <a:gd name="T48" fmla="*/ 2147483647 w 186"/>
              <a:gd name="T49" fmla="*/ 2147483647 h 173"/>
              <a:gd name="T50" fmla="*/ 2147483647 w 186"/>
              <a:gd name="T51" fmla="*/ 2147483647 h 173"/>
              <a:gd name="T52" fmla="*/ 2147483647 w 186"/>
              <a:gd name="T53" fmla="*/ 2147483647 h 173"/>
              <a:gd name="T54" fmla="*/ 2147483647 w 186"/>
              <a:gd name="T55" fmla="*/ 0 h 173"/>
              <a:gd name="T56" fmla="*/ 2147483647 w 186"/>
              <a:gd name="T57" fmla="*/ 0 h 173"/>
              <a:gd name="T58" fmla="*/ 2147483647 w 186"/>
              <a:gd name="T59" fmla="*/ 2147483647 h 173"/>
              <a:gd name="T60" fmla="*/ 2147483647 w 186"/>
              <a:gd name="T61" fmla="*/ 2147483647 h 173"/>
              <a:gd name="T62" fmla="*/ 2147483647 w 186"/>
              <a:gd name="T63" fmla="*/ 2147483647 h 173"/>
              <a:gd name="T64" fmla="*/ 2147483647 w 186"/>
              <a:gd name="T65" fmla="*/ 2147483647 h 1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173"/>
              <a:gd name="T101" fmla="*/ 186 w 186"/>
              <a:gd name="T102" fmla="*/ 173 h 1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173">
                <a:moveTo>
                  <a:pt x="138" y="33"/>
                </a:moveTo>
                <a:lnTo>
                  <a:pt x="153" y="48"/>
                </a:lnTo>
                <a:lnTo>
                  <a:pt x="166" y="63"/>
                </a:lnTo>
                <a:lnTo>
                  <a:pt x="176" y="80"/>
                </a:lnTo>
                <a:lnTo>
                  <a:pt x="183" y="96"/>
                </a:lnTo>
                <a:lnTo>
                  <a:pt x="186" y="112"/>
                </a:lnTo>
                <a:lnTo>
                  <a:pt x="186" y="128"/>
                </a:lnTo>
                <a:lnTo>
                  <a:pt x="183" y="142"/>
                </a:lnTo>
                <a:lnTo>
                  <a:pt x="177" y="155"/>
                </a:lnTo>
                <a:lnTo>
                  <a:pt x="166" y="164"/>
                </a:lnTo>
                <a:lnTo>
                  <a:pt x="152" y="170"/>
                </a:lnTo>
                <a:lnTo>
                  <a:pt x="138" y="173"/>
                </a:lnTo>
                <a:lnTo>
                  <a:pt x="121" y="173"/>
                </a:lnTo>
                <a:lnTo>
                  <a:pt x="103" y="168"/>
                </a:lnTo>
                <a:lnTo>
                  <a:pt x="85" y="162"/>
                </a:lnTo>
                <a:lnTo>
                  <a:pt x="67" y="151"/>
                </a:lnTo>
                <a:lnTo>
                  <a:pt x="49" y="139"/>
                </a:lnTo>
                <a:lnTo>
                  <a:pt x="33" y="124"/>
                </a:lnTo>
                <a:lnTo>
                  <a:pt x="20" y="109"/>
                </a:lnTo>
                <a:lnTo>
                  <a:pt x="11" y="92"/>
                </a:lnTo>
                <a:lnTo>
                  <a:pt x="3" y="75"/>
                </a:lnTo>
                <a:lnTo>
                  <a:pt x="0" y="59"/>
                </a:lnTo>
                <a:lnTo>
                  <a:pt x="0" y="43"/>
                </a:lnTo>
                <a:lnTo>
                  <a:pt x="3" y="30"/>
                </a:lnTo>
                <a:lnTo>
                  <a:pt x="11" y="18"/>
                </a:lnTo>
                <a:lnTo>
                  <a:pt x="20" y="8"/>
                </a:lnTo>
                <a:lnTo>
                  <a:pt x="33" y="3"/>
                </a:lnTo>
                <a:lnTo>
                  <a:pt x="49" y="0"/>
                </a:lnTo>
                <a:lnTo>
                  <a:pt x="65" y="0"/>
                </a:lnTo>
                <a:lnTo>
                  <a:pt x="83" y="4"/>
                </a:lnTo>
                <a:lnTo>
                  <a:pt x="102" y="10"/>
                </a:lnTo>
                <a:lnTo>
                  <a:pt x="120" y="20"/>
                </a:lnTo>
                <a:lnTo>
                  <a:pt x="138" y="33"/>
                </a:lnTo>
                <a:close/>
              </a:path>
            </a:pathLst>
          </a:custGeom>
          <a:solidFill>
            <a:srgbClr val="D8D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71">
            <a:extLst>
              <a:ext uri="{FF2B5EF4-FFF2-40B4-BE49-F238E27FC236}">
                <a16:creationId xmlns:a16="http://schemas.microsoft.com/office/drawing/2014/main" id="{5E2F55BC-6C3C-46B2-882D-A2F5EC7F7050}"/>
              </a:ext>
            </a:extLst>
          </p:cNvPr>
          <p:cNvSpPr>
            <a:spLocks/>
          </p:cNvSpPr>
          <p:nvPr/>
        </p:nvSpPr>
        <p:spPr bwMode="auto">
          <a:xfrm>
            <a:off x="2609850" y="5324475"/>
            <a:ext cx="17463" cy="15875"/>
          </a:xfrm>
          <a:custGeom>
            <a:avLst/>
            <a:gdLst>
              <a:gd name="T0" fmla="*/ 2147483647 w 117"/>
              <a:gd name="T1" fmla="*/ 2147483647 h 107"/>
              <a:gd name="T2" fmla="*/ 2147483647 w 117"/>
              <a:gd name="T3" fmla="*/ 2147483647 h 107"/>
              <a:gd name="T4" fmla="*/ 2147483647 w 117"/>
              <a:gd name="T5" fmla="*/ 2147483647 h 107"/>
              <a:gd name="T6" fmla="*/ 2147483647 w 117"/>
              <a:gd name="T7" fmla="*/ 2147483647 h 107"/>
              <a:gd name="T8" fmla="*/ 2147483647 w 117"/>
              <a:gd name="T9" fmla="*/ 2147483647 h 107"/>
              <a:gd name="T10" fmla="*/ 2147483647 w 117"/>
              <a:gd name="T11" fmla="*/ 2147483647 h 107"/>
              <a:gd name="T12" fmla="*/ 2147483647 w 117"/>
              <a:gd name="T13" fmla="*/ 2147483647 h 107"/>
              <a:gd name="T14" fmla="*/ 2147483647 w 117"/>
              <a:gd name="T15" fmla="*/ 2147483647 h 107"/>
              <a:gd name="T16" fmla="*/ 2147483647 w 117"/>
              <a:gd name="T17" fmla="*/ 2147483647 h 107"/>
              <a:gd name="T18" fmla="*/ 2147483647 w 117"/>
              <a:gd name="T19" fmla="*/ 2147483647 h 107"/>
              <a:gd name="T20" fmla="*/ 2147483647 w 117"/>
              <a:gd name="T21" fmla="*/ 2147483647 h 107"/>
              <a:gd name="T22" fmla="*/ 2147483647 w 117"/>
              <a:gd name="T23" fmla="*/ 2147483647 h 107"/>
              <a:gd name="T24" fmla="*/ 2147483647 w 117"/>
              <a:gd name="T25" fmla="*/ 2147483647 h 107"/>
              <a:gd name="T26" fmla="*/ 2147483647 w 117"/>
              <a:gd name="T27" fmla="*/ 2147483647 h 107"/>
              <a:gd name="T28" fmla="*/ 2147483647 w 117"/>
              <a:gd name="T29" fmla="*/ 2147483647 h 107"/>
              <a:gd name="T30" fmla="*/ 2147483647 w 117"/>
              <a:gd name="T31" fmla="*/ 2147483647 h 107"/>
              <a:gd name="T32" fmla="*/ 2147483647 w 117"/>
              <a:gd name="T33" fmla="*/ 2147483647 h 107"/>
              <a:gd name="T34" fmla="*/ 2147483647 w 117"/>
              <a:gd name="T35" fmla="*/ 2147483647 h 107"/>
              <a:gd name="T36" fmla="*/ 2147483647 w 117"/>
              <a:gd name="T37" fmla="*/ 2147483647 h 107"/>
              <a:gd name="T38" fmla="*/ 2147483647 w 117"/>
              <a:gd name="T39" fmla="*/ 2147483647 h 107"/>
              <a:gd name="T40" fmla="*/ 2147483647 w 117"/>
              <a:gd name="T41" fmla="*/ 2147483647 h 107"/>
              <a:gd name="T42" fmla="*/ 2147483647 w 117"/>
              <a:gd name="T43" fmla="*/ 2147483647 h 107"/>
              <a:gd name="T44" fmla="*/ 0 w 117"/>
              <a:gd name="T45" fmla="*/ 2147483647 h 107"/>
              <a:gd name="T46" fmla="*/ 2147483647 w 117"/>
              <a:gd name="T47" fmla="*/ 2147483647 h 107"/>
              <a:gd name="T48" fmla="*/ 2147483647 w 117"/>
              <a:gd name="T49" fmla="*/ 2147483647 h 107"/>
              <a:gd name="T50" fmla="*/ 2147483647 w 117"/>
              <a:gd name="T51" fmla="*/ 2147483647 h 107"/>
              <a:gd name="T52" fmla="*/ 2147483647 w 117"/>
              <a:gd name="T53" fmla="*/ 2147483647 h 107"/>
              <a:gd name="T54" fmla="*/ 2147483647 w 117"/>
              <a:gd name="T55" fmla="*/ 0 h 107"/>
              <a:gd name="T56" fmla="*/ 2147483647 w 117"/>
              <a:gd name="T57" fmla="*/ 2147483647 h 107"/>
              <a:gd name="T58" fmla="*/ 2147483647 w 117"/>
              <a:gd name="T59" fmla="*/ 2147483647 h 107"/>
              <a:gd name="T60" fmla="*/ 2147483647 w 117"/>
              <a:gd name="T61" fmla="*/ 2147483647 h 107"/>
              <a:gd name="T62" fmla="*/ 2147483647 w 117"/>
              <a:gd name="T63" fmla="*/ 2147483647 h 107"/>
              <a:gd name="T64" fmla="*/ 2147483647 w 117"/>
              <a:gd name="T65" fmla="*/ 2147483647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7"/>
              <a:gd name="T100" fmla="*/ 0 h 107"/>
              <a:gd name="T101" fmla="*/ 117 w 117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7" h="107">
                <a:moveTo>
                  <a:pt x="86" y="21"/>
                </a:moveTo>
                <a:lnTo>
                  <a:pt x="96" y="30"/>
                </a:lnTo>
                <a:lnTo>
                  <a:pt x="104" y="40"/>
                </a:lnTo>
                <a:lnTo>
                  <a:pt x="111" y="50"/>
                </a:lnTo>
                <a:lnTo>
                  <a:pt x="115" y="61"/>
                </a:lnTo>
                <a:lnTo>
                  <a:pt x="117" y="71"/>
                </a:lnTo>
                <a:lnTo>
                  <a:pt x="117" y="80"/>
                </a:lnTo>
                <a:lnTo>
                  <a:pt x="114" y="89"/>
                </a:lnTo>
                <a:lnTo>
                  <a:pt x="110" y="96"/>
                </a:lnTo>
                <a:lnTo>
                  <a:pt x="103" y="101"/>
                </a:lnTo>
                <a:lnTo>
                  <a:pt x="96" y="106"/>
                </a:lnTo>
                <a:lnTo>
                  <a:pt x="86" y="107"/>
                </a:lnTo>
                <a:lnTo>
                  <a:pt x="76" y="107"/>
                </a:lnTo>
                <a:lnTo>
                  <a:pt x="64" y="105"/>
                </a:lnTo>
                <a:lnTo>
                  <a:pt x="52" y="100"/>
                </a:lnTo>
                <a:lnTo>
                  <a:pt x="41" y="94"/>
                </a:lnTo>
                <a:lnTo>
                  <a:pt x="30" y="87"/>
                </a:lnTo>
                <a:lnTo>
                  <a:pt x="21" y="77"/>
                </a:lnTo>
                <a:lnTo>
                  <a:pt x="12" y="67"/>
                </a:lnTo>
                <a:lnTo>
                  <a:pt x="7" y="57"/>
                </a:lnTo>
                <a:lnTo>
                  <a:pt x="3" y="46"/>
                </a:lnTo>
                <a:lnTo>
                  <a:pt x="1" y="37"/>
                </a:lnTo>
                <a:lnTo>
                  <a:pt x="0" y="27"/>
                </a:lnTo>
                <a:lnTo>
                  <a:pt x="3" y="18"/>
                </a:lnTo>
                <a:lnTo>
                  <a:pt x="7" y="10"/>
                </a:lnTo>
                <a:lnTo>
                  <a:pt x="13" y="5"/>
                </a:lnTo>
                <a:lnTo>
                  <a:pt x="21" y="2"/>
                </a:lnTo>
                <a:lnTo>
                  <a:pt x="30" y="0"/>
                </a:lnTo>
                <a:lnTo>
                  <a:pt x="41" y="1"/>
                </a:lnTo>
                <a:lnTo>
                  <a:pt x="52" y="3"/>
                </a:lnTo>
                <a:lnTo>
                  <a:pt x="64" y="7"/>
                </a:lnTo>
                <a:lnTo>
                  <a:pt x="76" y="13"/>
                </a:lnTo>
                <a:lnTo>
                  <a:pt x="86" y="21"/>
                </a:lnTo>
                <a:close/>
              </a:path>
            </a:pathLst>
          </a:custGeom>
          <a:solidFill>
            <a:srgbClr val="DDE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72">
            <a:extLst>
              <a:ext uri="{FF2B5EF4-FFF2-40B4-BE49-F238E27FC236}">
                <a16:creationId xmlns:a16="http://schemas.microsoft.com/office/drawing/2014/main" id="{987F16A4-8832-48CB-8101-8ECA630F720D}"/>
              </a:ext>
            </a:extLst>
          </p:cNvPr>
          <p:cNvSpPr>
            <a:spLocks/>
          </p:cNvSpPr>
          <p:nvPr/>
        </p:nvSpPr>
        <p:spPr bwMode="auto">
          <a:xfrm>
            <a:off x="2614613" y="5329238"/>
            <a:ext cx="6350" cy="6350"/>
          </a:xfrm>
          <a:custGeom>
            <a:avLst/>
            <a:gdLst>
              <a:gd name="T0" fmla="*/ 2147483647 w 47"/>
              <a:gd name="T1" fmla="*/ 2147483647 h 43"/>
              <a:gd name="T2" fmla="*/ 2147483647 w 47"/>
              <a:gd name="T3" fmla="*/ 2147483647 h 43"/>
              <a:gd name="T4" fmla="*/ 2147483647 w 47"/>
              <a:gd name="T5" fmla="*/ 2147483647 h 43"/>
              <a:gd name="T6" fmla="*/ 2147483647 w 47"/>
              <a:gd name="T7" fmla="*/ 2147483647 h 43"/>
              <a:gd name="T8" fmla="*/ 2147483647 w 47"/>
              <a:gd name="T9" fmla="*/ 2147483647 h 43"/>
              <a:gd name="T10" fmla="*/ 2147483647 w 47"/>
              <a:gd name="T11" fmla="*/ 2147483647 h 43"/>
              <a:gd name="T12" fmla="*/ 2147483647 w 47"/>
              <a:gd name="T13" fmla="*/ 2147483647 h 43"/>
              <a:gd name="T14" fmla="*/ 2147483647 w 47"/>
              <a:gd name="T15" fmla="*/ 2147483647 h 43"/>
              <a:gd name="T16" fmla="*/ 2147483647 w 47"/>
              <a:gd name="T17" fmla="*/ 2147483647 h 43"/>
              <a:gd name="T18" fmla="*/ 2147483647 w 47"/>
              <a:gd name="T19" fmla="*/ 2147483647 h 43"/>
              <a:gd name="T20" fmla="*/ 2147483647 w 47"/>
              <a:gd name="T21" fmla="*/ 2147483647 h 43"/>
              <a:gd name="T22" fmla="*/ 0 w 47"/>
              <a:gd name="T23" fmla="*/ 2147483647 h 43"/>
              <a:gd name="T24" fmla="*/ 2147483647 w 47"/>
              <a:gd name="T25" fmla="*/ 2147483647 h 43"/>
              <a:gd name="T26" fmla="*/ 2147483647 w 47"/>
              <a:gd name="T27" fmla="*/ 2147483647 h 43"/>
              <a:gd name="T28" fmla="*/ 2147483647 w 47"/>
              <a:gd name="T29" fmla="*/ 0 h 43"/>
              <a:gd name="T30" fmla="*/ 2147483647 w 47"/>
              <a:gd name="T31" fmla="*/ 0 h 43"/>
              <a:gd name="T32" fmla="*/ 2147483647 w 47"/>
              <a:gd name="T33" fmla="*/ 0 h 43"/>
              <a:gd name="T34" fmla="*/ 2147483647 w 47"/>
              <a:gd name="T35" fmla="*/ 2147483647 h 43"/>
              <a:gd name="T36" fmla="*/ 2147483647 w 47"/>
              <a:gd name="T37" fmla="*/ 2147483647 h 43"/>
              <a:gd name="T38" fmla="*/ 2147483647 w 47"/>
              <a:gd name="T39" fmla="*/ 2147483647 h 43"/>
              <a:gd name="T40" fmla="*/ 2147483647 w 47"/>
              <a:gd name="T41" fmla="*/ 2147483647 h 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7"/>
              <a:gd name="T64" fmla="*/ 0 h 43"/>
              <a:gd name="T65" fmla="*/ 47 w 47"/>
              <a:gd name="T66" fmla="*/ 43 h 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7" h="43">
                <a:moveTo>
                  <a:pt x="34" y="8"/>
                </a:moveTo>
                <a:lnTo>
                  <a:pt x="41" y="16"/>
                </a:lnTo>
                <a:lnTo>
                  <a:pt x="46" y="25"/>
                </a:lnTo>
                <a:lnTo>
                  <a:pt x="47" y="32"/>
                </a:lnTo>
                <a:lnTo>
                  <a:pt x="44" y="40"/>
                </a:lnTo>
                <a:lnTo>
                  <a:pt x="38" y="43"/>
                </a:lnTo>
                <a:lnTo>
                  <a:pt x="31" y="43"/>
                </a:lnTo>
                <a:lnTo>
                  <a:pt x="21" y="41"/>
                </a:lnTo>
                <a:lnTo>
                  <a:pt x="13" y="35"/>
                </a:lnTo>
                <a:lnTo>
                  <a:pt x="5" y="27"/>
                </a:lnTo>
                <a:lnTo>
                  <a:pt x="1" y="18"/>
                </a:lnTo>
                <a:lnTo>
                  <a:pt x="0" y="11"/>
                </a:lnTo>
                <a:lnTo>
                  <a:pt x="2" y="5"/>
                </a:lnTo>
                <a:lnTo>
                  <a:pt x="5" y="3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6" y="3"/>
                </a:lnTo>
                <a:lnTo>
                  <a:pt x="30" y="5"/>
                </a:lnTo>
                <a:lnTo>
                  <a:pt x="34" y="8"/>
                </a:lnTo>
                <a:close/>
              </a:path>
            </a:pathLst>
          </a:custGeom>
          <a:solidFill>
            <a:srgbClr val="E5E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73">
            <a:extLst>
              <a:ext uri="{FF2B5EF4-FFF2-40B4-BE49-F238E27FC236}">
                <a16:creationId xmlns:a16="http://schemas.microsoft.com/office/drawing/2014/main" id="{27194119-2F3B-40D2-BE5D-58C5C0A8CF61}"/>
              </a:ext>
            </a:extLst>
          </p:cNvPr>
          <p:cNvSpPr>
            <a:spLocks/>
          </p:cNvSpPr>
          <p:nvPr/>
        </p:nvSpPr>
        <p:spPr bwMode="auto">
          <a:xfrm>
            <a:off x="2655888" y="5378450"/>
            <a:ext cx="14287" cy="6350"/>
          </a:xfrm>
          <a:custGeom>
            <a:avLst/>
            <a:gdLst>
              <a:gd name="T0" fmla="*/ 2147483647 w 98"/>
              <a:gd name="T1" fmla="*/ 2147483647 h 45"/>
              <a:gd name="T2" fmla="*/ 2147483647 w 98"/>
              <a:gd name="T3" fmla="*/ 2147483647 h 45"/>
              <a:gd name="T4" fmla="*/ 2147483647 w 98"/>
              <a:gd name="T5" fmla="*/ 2147483647 h 45"/>
              <a:gd name="T6" fmla="*/ 2147483647 w 98"/>
              <a:gd name="T7" fmla="*/ 2147483647 h 45"/>
              <a:gd name="T8" fmla="*/ 2147483647 w 98"/>
              <a:gd name="T9" fmla="*/ 2147483647 h 45"/>
              <a:gd name="T10" fmla="*/ 2147483647 w 98"/>
              <a:gd name="T11" fmla="*/ 2147483647 h 45"/>
              <a:gd name="T12" fmla="*/ 2147483647 w 98"/>
              <a:gd name="T13" fmla="*/ 2147483647 h 45"/>
              <a:gd name="T14" fmla="*/ 2147483647 w 98"/>
              <a:gd name="T15" fmla="*/ 2147483647 h 45"/>
              <a:gd name="T16" fmla="*/ 2147483647 w 98"/>
              <a:gd name="T17" fmla="*/ 2147483647 h 45"/>
              <a:gd name="T18" fmla="*/ 2147483647 w 98"/>
              <a:gd name="T19" fmla="*/ 2147483647 h 45"/>
              <a:gd name="T20" fmla="*/ 2147483647 w 98"/>
              <a:gd name="T21" fmla="*/ 2147483647 h 45"/>
              <a:gd name="T22" fmla="*/ 2147483647 w 98"/>
              <a:gd name="T23" fmla="*/ 2147483647 h 45"/>
              <a:gd name="T24" fmla="*/ 2147483647 w 98"/>
              <a:gd name="T25" fmla="*/ 2147483647 h 45"/>
              <a:gd name="T26" fmla="*/ 2147483647 w 98"/>
              <a:gd name="T27" fmla="*/ 2147483647 h 45"/>
              <a:gd name="T28" fmla="*/ 2147483647 w 98"/>
              <a:gd name="T29" fmla="*/ 2147483647 h 45"/>
              <a:gd name="T30" fmla="*/ 2147483647 w 98"/>
              <a:gd name="T31" fmla="*/ 2147483647 h 45"/>
              <a:gd name="T32" fmla="*/ 2147483647 w 98"/>
              <a:gd name="T33" fmla="*/ 2147483647 h 45"/>
              <a:gd name="T34" fmla="*/ 2147483647 w 98"/>
              <a:gd name="T35" fmla="*/ 2147483647 h 45"/>
              <a:gd name="T36" fmla="*/ 2147483647 w 98"/>
              <a:gd name="T37" fmla="*/ 2147483647 h 45"/>
              <a:gd name="T38" fmla="*/ 2147483647 w 98"/>
              <a:gd name="T39" fmla="*/ 2147483647 h 45"/>
              <a:gd name="T40" fmla="*/ 0 w 98"/>
              <a:gd name="T41" fmla="*/ 2147483647 h 45"/>
              <a:gd name="T42" fmla="*/ 2147483647 w 98"/>
              <a:gd name="T43" fmla="*/ 2147483647 h 45"/>
              <a:gd name="T44" fmla="*/ 2147483647 w 98"/>
              <a:gd name="T45" fmla="*/ 0 h 45"/>
              <a:gd name="T46" fmla="*/ 2147483647 w 98"/>
              <a:gd name="T47" fmla="*/ 0 h 45"/>
              <a:gd name="T48" fmla="*/ 2147483647 w 98"/>
              <a:gd name="T49" fmla="*/ 2147483647 h 45"/>
              <a:gd name="T50" fmla="*/ 2147483647 w 98"/>
              <a:gd name="T51" fmla="*/ 2147483647 h 45"/>
              <a:gd name="T52" fmla="*/ 2147483647 w 98"/>
              <a:gd name="T53" fmla="*/ 2147483647 h 45"/>
              <a:gd name="T54" fmla="*/ 2147483647 w 98"/>
              <a:gd name="T55" fmla="*/ 2147483647 h 45"/>
              <a:gd name="T56" fmla="*/ 2147483647 w 98"/>
              <a:gd name="T57" fmla="*/ 2147483647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8"/>
              <a:gd name="T88" fmla="*/ 0 h 45"/>
              <a:gd name="T89" fmla="*/ 98 w 98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8" h="45">
                <a:moveTo>
                  <a:pt x="98" y="34"/>
                </a:moveTo>
                <a:lnTo>
                  <a:pt x="93" y="36"/>
                </a:lnTo>
                <a:lnTo>
                  <a:pt x="87" y="39"/>
                </a:lnTo>
                <a:lnTo>
                  <a:pt x="79" y="41"/>
                </a:lnTo>
                <a:lnTo>
                  <a:pt x="73" y="42"/>
                </a:lnTo>
                <a:lnTo>
                  <a:pt x="65" y="43"/>
                </a:lnTo>
                <a:lnTo>
                  <a:pt x="59" y="44"/>
                </a:lnTo>
                <a:lnTo>
                  <a:pt x="52" y="45"/>
                </a:lnTo>
                <a:lnTo>
                  <a:pt x="44" y="45"/>
                </a:lnTo>
                <a:lnTo>
                  <a:pt x="44" y="38"/>
                </a:lnTo>
                <a:lnTo>
                  <a:pt x="42" y="31"/>
                </a:lnTo>
                <a:lnTo>
                  <a:pt x="37" y="26"/>
                </a:lnTo>
                <a:lnTo>
                  <a:pt x="32" y="22"/>
                </a:lnTo>
                <a:lnTo>
                  <a:pt x="24" y="19"/>
                </a:lnTo>
                <a:lnTo>
                  <a:pt x="18" y="16"/>
                </a:lnTo>
                <a:lnTo>
                  <a:pt x="10" y="12"/>
                </a:lnTo>
                <a:lnTo>
                  <a:pt x="5" y="9"/>
                </a:lnTo>
                <a:lnTo>
                  <a:pt x="4" y="9"/>
                </a:lnTo>
                <a:lnTo>
                  <a:pt x="3" y="9"/>
                </a:lnTo>
                <a:lnTo>
                  <a:pt x="2" y="9"/>
                </a:lnTo>
                <a:lnTo>
                  <a:pt x="0" y="9"/>
                </a:lnTo>
                <a:lnTo>
                  <a:pt x="22" y="3"/>
                </a:lnTo>
                <a:lnTo>
                  <a:pt x="42" y="0"/>
                </a:lnTo>
                <a:lnTo>
                  <a:pt x="59" y="0"/>
                </a:lnTo>
                <a:lnTo>
                  <a:pt x="73" y="2"/>
                </a:lnTo>
                <a:lnTo>
                  <a:pt x="83" y="7"/>
                </a:lnTo>
                <a:lnTo>
                  <a:pt x="92" y="14"/>
                </a:lnTo>
                <a:lnTo>
                  <a:pt x="96" y="24"/>
                </a:lnTo>
                <a:lnTo>
                  <a:pt x="98" y="34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38789922-E28D-474B-AE4E-5D23E065E75C}"/>
              </a:ext>
            </a:extLst>
          </p:cNvPr>
          <p:cNvSpPr>
            <a:spLocks/>
          </p:cNvSpPr>
          <p:nvPr/>
        </p:nvSpPr>
        <p:spPr bwMode="auto">
          <a:xfrm>
            <a:off x="2584450" y="5278438"/>
            <a:ext cx="12700" cy="9525"/>
          </a:xfrm>
          <a:custGeom>
            <a:avLst/>
            <a:gdLst>
              <a:gd name="T0" fmla="*/ 2147483647 w 90"/>
              <a:gd name="T1" fmla="*/ 2147483647 h 69"/>
              <a:gd name="T2" fmla="*/ 2147483647 w 90"/>
              <a:gd name="T3" fmla="*/ 2147483647 h 69"/>
              <a:gd name="T4" fmla="*/ 2147483647 w 90"/>
              <a:gd name="T5" fmla="*/ 2147483647 h 69"/>
              <a:gd name="T6" fmla="*/ 2147483647 w 90"/>
              <a:gd name="T7" fmla="*/ 2147483647 h 69"/>
              <a:gd name="T8" fmla="*/ 2147483647 w 90"/>
              <a:gd name="T9" fmla="*/ 2147483647 h 69"/>
              <a:gd name="T10" fmla="*/ 2147483647 w 90"/>
              <a:gd name="T11" fmla="*/ 2147483647 h 69"/>
              <a:gd name="T12" fmla="*/ 2147483647 w 90"/>
              <a:gd name="T13" fmla="*/ 2147483647 h 69"/>
              <a:gd name="T14" fmla="*/ 2147483647 w 90"/>
              <a:gd name="T15" fmla="*/ 2147483647 h 69"/>
              <a:gd name="T16" fmla="*/ 2147483647 w 90"/>
              <a:gd name="T17" fmla="*/ 2147483647 h 69"/>
              <a:gd name="T18" fmla="*/ 2147483647 w 90"/>
              <a:gd name="T19" fmla="*/ 2147483647 h 69"/>
              <a:gd name="T20" fmla="*/ 0 w 90"/>
              <a:gd name="T21" fmla="*/ 2147483647 h 69"/>
              <a:gd name="T22" fmla="*/ 0 w 90"/>
              <a:gd name="T23" fmla="*/ 2147483647 h 69"/>
              <a:gd name="T24" fmla="*/ 2147483647 w 90"/>
              <a:gd name="T25" fmla="*/ 2147483647 h 69"/>
              <a:gd name="T26" fmla="*/ 2147483647 w 90"/>
              <a:gd name="T27" fmla="*/ 2147483647 h 69"/>
              <a:gd name="T28" fmla="*/ 2147483647 w 90"/>
              <a:gd name="T29" fmla="*/ 2147483647 h 69"/>
              <a:gd name="T30" fmla="*/ 2147483647 w 90"/>
              <a:gd name="T31" fmla="*/ 2147483647 h 69"/>
              <a:gd name="T32" fmla="*/ 2147483647 w 90"/>
              <a:gd name="T33" fmla="*/ 2147483647 h 69"/>
              <a:gd name="T34" fmla="*/ 2147483647 w 90"/>
              <a:gd name="T35" fmla="*/ 0 h 69"/>
              <a:gd name="T36" fmla="*/ 2147483647 w 90"/>
              <a:gd name="T37" fmla="*/ 0 h 69"/>
              <a:gd name="T38" fmla="*/ 2147483647 w 90"/>
              <a:gd name="T39" fmla="*/ 2147483647 h 69"/>
              <a:gd name="T40" fmla="*/ 2147483647 w 90"/>
              <a:gd name="T41" fmla="*/ 2147483647 h 69"/>
              <a:gd name="T42" fmla="*/ 2147483647 w 90"/>
              <a:gd name="T43" fmla="*/ 2147483647 h 69"/>
              <a:gd name="T44" fmla="*/ 2147483647 w 90"/>
              <a:gd name="T45" fmla="*/ 2147483647 h 69"/>
              <a:gd name="T46" fmla="*/ 2147483647 w 90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0"/>
              <a:gd name="T73" fmla="*/ 0 h 69"/>
              <a:gd name="T74" fmla="*/ 90 w 90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0" h="69">
                <a:moveTo>
                  <a:pt x="90" y="25"/>
                </a:moveTo>
                <a:lnTo>
                  <a:pt x="82" y="34"/>
                </a:lnTo>
                <a:lnTo>
                  <a:pt x="74" y="42"/>
                </a:lnTo>
                <a:lnTo>
                  <a:pt x="66" y="48"/>
                </a:lnTo>
                <a:lnTo>
                  <a:pt x="56" y="55"/>
                </a:lnTo>
                <a:lnTo>
                  <a:pt x="45" y="60"/>
                </a:lnTo>
                <a:lnTo>
                  <a:pt x="35" y="64"/>
                </a:lnTo>
                <a:lnTo>
                  <a:pt x="24" y="68"/>
                </a:lnTo>
                <a:lnTo>
                  <a:pt x="14" y="69"/>
                </a:lnTo>
                <a:lnTo>
                  <a:pt x="0" y="51"/>
                </a:lnTo>
                <a:lnTo>
                  <a:pt x="13" y="35"/>
                </a:lnTo>
                <a:lnTo>
                  <a:pt x="24" y="22"/>
                </a:lnTo>
                <a:lnTo>
                  <a:pt x="36" y="12"/>
                </a:lnTo>
                <a:lnTo>
                  <a:pt x="48" y="6"/>
                </a:lnTo>
                <a:lnTo>
                  <a:pt x="58" y="2"/>
                </a:lnTo>
                <a:lnTo>
                  <a:pt x="69" y="0"/>
                </a:lnTo>
                <a:lnTo>
                  <a:pt x="77" y="0"/>
                </a:lnTo>
                <a:lnTo>
                  <a:pt x="86" y="2"/>
                </a:lnTo>
                <a:lnTo>
                  <a:pt x="87" y="7"/>
                </a:lnTo>
                <a:lnTo>
                  <a:pt x="88" y="14"/>
                </a:lnTo>
                <a:lnTo>
                  <a:pt x="89" y="20"/>
                </a:lnTo>
                <a:lnTo>
                  <a:pt x="90" y="2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5">
            <a:extLst>
              <a:ext uri="{FF2B5EF4-FFF2-40B4-BE49-F238E27FC236}">
                <a16:creationId xmlns:a16="http://schemas.microsoft.com/office/drawing/2014/main" id="{67BF2D48-9059-4885-8CC7-32C1EED7D2C9}"/>
              </a:ext>
            </a:extLst>
          </p:cNvPr>
          <p:cNvSpPr>
            <a:spLocks/>
          </p:cNvSpPr>
          <p:nvPr/>
        </p:nvSpPr>
        <p:spPr bwMode="auto">
          <a:xfrm>
            <a:off x="2690813" y="5376863"/>
            <a:ext cx="12700" cy="9525"/>
          </a:xfrm>
          <a:custGeom>
            <a:avLst/>
            <a:gdLst>
              <a:gd name="T0" fmla="*/ 2147483647 w 89"/>
              <a:gd name="T1" fmla="*/ 2147483647 h 63"/>
              <a:gd name="T2" fmla="*/ 2147483647 w 89"/>
              <a:gd name="T3" fmla="*/ 2147483647 h 63"/>
              <a:gd name="T4" fmla="*/ 2147483647 w 89"/>
              <a:gd name="T5" fmla="*/ 2147483647 h 63"/>
              <a:gd name="T6" fmla="*/ 2147483647 w 89"/>
              <a:gd name="T7" fmla="*/ 2147483647 h 63"/>
              <a:gd name="T8" fmla="*/ 2147483647 w 89"/>
              <a:gd name="T9" fmla="*/ 2147483647 h 63"/>
              <a:gd name="T10" fmla="*/ 2147483647 w 89"/>
              <a:gd name="T11" fmla="*/ 2147483647 h 63"/>
              <a:gd name="T12" fmla="*/ 2147483647 w 89"/>
              <a:gd name="T13" fmla="*/ 2147483647 h 63"/>
              <a:gd name="T14" fmla="*/ 2147483647 w 89"/>
              <a:gd name="T15" fmla="*/ 2147483647 h 63"/>
              <a:gd name="T16" fmla="*/ 2147483647 w 89"/>
              <a:gd name="T17" fmla="*/ 2147483647 h 63"/>
              <a:gd name="T18" fmla="*/ 2147483647 w 89"/>
              <a:gd name="T19" fmla="*/ 2147483647 h 63"/>
              <a:gd name="T20" fmla="*/ 0 w 89"/>
              <a:gd name="T21" fmla="*/ 2147483647 h 63"/>
              <a:gd name="T22" fmla="*/ 0 w 89"/>
              <a:gd name="T23" fmla="*/ 2147483647 h 63"/>
              <a:gd name="T24" fmla="*/ 2147483647 w 89"/>
              <a:gd name="T25" fmla="*/ 2147483647 h 63"/>
              <a:gd name="T26" fmla="*/ 2147483647 w 89"/>
              <a:gd name="T27" fmla="*/ 2147483647 h 63"/>
              <a:gd name="T28" fmla="*/ 2147483647 w 89"/>
              <a:gd name="T29" fmla="*/ 2147483647 h 63"/>
              <a:gd name="T30" fmla="*/ 2147483647 w 89"/>
              <a:gd name="T31" fmla="*/ 2147483647 h 63"/>
              <a:gd name="T32" fmla="*/ 2147483647 w 89"/>
              <a:gd name="T33" fmla="*/ 2147483647 h 63"/>
              <a:gd name="T34" fmla="*/ 2147483647 w 89"/>
              <a:gd name="T35" fmla="*/ 2147483647 h 63"/>
              <a:gd name="T36" fmla="*/ 2147483647 w 89"/>
              <a:gd name="T37" fmla="*/ 2147483647 h 63"/>
              <a:gd name="T38" fmla="*/ 2147483647 w 89"/>
              <a:gd name="T39" fmla="*/ 0 h 63"/>
              <a:gd name="T40" fmla="*/ 2147483647 w 89"/>
              <a:gd name="T41" fmla="*/ 2147483647 h 63"/>
              <a:gd name="T42" fmla="*/ 2147483647 w 89"/>
              <a:gd name="T43" fmla="*/ 2147483647 h 63"/>
              <a:gd name="T44" fmla="*/ 2147483647 w 89"/>
              <a:gd name="T45" fmla="*/ 2147483647 h 63"/>
              <a:gd name="T46" fmla="*/ 2147483647 w 89"/>
              <a:gd name="T47" fmla="*/ 2147483647 h 63"/>
              <a:gd name="T48" fmla="*/ 2147483647 w 89"/>
              <a:gd name="T49" fmla="*/ 2147483647 h 63"/>
              <a:gd name="T50" fmla="*/ 2147483647 w 89"/>
              <a:gd name="T51" fmla="*/ 2147483647 h 63"/>
              <a:gd name="T52" fmla="*/ 2147483647 w 89"/>
              <a:gd name="T53" fmla="*/ 2147483647 h 63"/>
              <a:gd name="T54" fmla="*/ 2147483647 w 89"/>
              <a:gd name="T55" fmla="*/ 2147483647 h 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9"/>
              <a:gd name="T85" fmla="*/ 0 h 63"/>
              <a:gd name="T86" fmla="*/ 89 w 89"/>
              <a:gd name="T87" fmla="*/ 63 h 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9" h="63">
                <a:moveTo>
                  <a:pt x="89" y="23"/>
                </a:moveTo>
                <a:lnTo>
                  <a:pt x="81" y="32"/>
                </a:lnTo>
                <a:lnTo>
                  <a:pt x="73" y="38"/>
                </a:lnTo>
                <a:lnTo>
                  <a:pt x="63" y="46"/>
                </a:lnTo>
                <a:lnTo>
                  <a:pt x="54" y="51"/>
                </a:lnTo>
                <a:lnTo>
                  <a:pt x="43" y="55"/>
                </a:lnTo>
                <a:lnTo>
                  <a:pt x="34" y="59"/>
                </a:lnTo>
                <a:lnTo>
                  <a:pt x="23" y="62"/>
                </a:lnTo>
                <a:lnTo>
                  <a:pt x="13" y="63"/>
                </a:lnTo>
                <a:lnTo>
                  <a:pt x="0" y="46"/>
                </a:lnTo>
                <a:lnTo>
                  <a:pt x="6" y="37"/>
                </a:lnTo>
                <a:lnTo>
                  <a:pt x="13" y="29"/>
                </a:lnTo>
                <a:lnTo>
                  <a:pt x="19" y="22"/>
                </a:lnTo>
                <a:lnTo>
                  <a:pt x="25" y="16"/>
                </a:lnTo>
                <a:lnTo>
                  <a:pt x="32" y="11"/>
                </a:lnTo>
                <a:lnTo>
                  <a:pt x="38" y="6"/>
                </a:lnTo>
                <a:lnTo>
                  <a:pt x="44" y="3"/>
                </a:lnTo>
                <a:lnTo>
                  <a:pt x="51" y="0"/>
                </a:lnTo>
                <a:lnTo>
                  <a:pt x="55" y="3"/>
                </a:lnTo>
                <a:lnTo>
                  <a:pt x="59" y="5"/>
                </a:lnTo>
                <a:lnTo>
                  <a:pt x="64" y="9"/>
                </a:lnTo>
                <a:lnTo>
                  <a:pt x="69" y="12"/>
                </a:lnTo>
                <a:lnTo>
                  <a:pt x="74" y="14"/>
                </a:lnTo>
                <a:lnTo>
                  <a:pt x="78" y="17"/>
                </a:lnTo>
                <a:lnTo>
                  <a:pt x="83" y="20"/>
                </a:lnTo>
                <a:lnTo>
                  <a:pt x="89" y="23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6">
            <a:extLst>
              <a:ext uri="{FF2B5EF4-FFF2-40B4-BE49-F238E27FC236}">
                <a16:creationId xmlns:a16="http://schemas.microsoft.com/office/drawing/2014/main" id="{54256F9E-DED5-472D-9599-C68391DF1704}"/>
              </a:ext>
            </a:extLst>
          </p:cNvPr>
          <p:cNvSpPr>
            <a:spLocks/>
          </p:cNvSpPr>
          <p:nvPr/>
        </p:nvSpPr>
        <p:spPr bwMode="auto">
          <a:xfrm>
            <a:off x="2679700" y="5368925"/>
            <a:ext cx="12700" cy="9525"/>
          </a:xfrm>
          <a:custGeom>
            <a:avLst/>
            <a:gdLst>
              <a:gd name="T0" fmla="*/ 2147483647 w 88"/>
              <a:gd name="T1" fmla="*/ 2147483647 h 66"/>
              <a:gd name="T2" fmla="*/ 2147483647 w 88"/>
              <a:gd name="T3" fmla="*/ 2147483647 h 66"/>
              <a:gd name="T4" fmla="*/ 2147483647 w 88"/>
              <a:gd name="T5" fmla="*/ 2147483647 h 66"/>
              <a:gd name="T6" fmla="*/ 2147483647 w 88"/>
              <a:gd name="T7" fmla="*/ 2147483647 h 66"/>
              <a:gd name="T8" fmla="*/ 2147483647 w 88"/>
              <a:gd name="T9" fmla="*/ 2147483647 h 66"/>
              <a:gd name="T10" fmla="*/ 2147483647 w 88"/>
              <a:gd name="T11" fmla="*/ 2147483647 h 66"/>
              <a:gd name="T12" fmla="*/ 2147483647 w 88"/>
              <a:gd name="T13" fmla="*/ 2147483647 h 66"/>
              <a:gd name="T14" fmla="*/ 2147483647 w 88"/>
              <a:gd name="T15" fmla="*/ 2147483647 h 66"/>
              <a:gd name="T16" fmla="*/ 2147483647 w 88"/>
              <a:gd name="T17" fmla="*/ 2147483647 h 66"/>
              <a:gd name="T18" fmla="*/ 2147483647 w 88"/>
              <a:gd name="T19" fmla="*/ 2147483647 h 66"/>
              <a:gd name="T20" fmla="*/ 0 w 88"/>
              <a:gd name="T21" fmla="*/ 2147483647 h 66"/>
              <a:gd name="T22" fmla="*/ 0 w 88"/>
              <a:gd name="T23" fmla="*/ 2147483647 h 66"/>
              <a:gd name="T24" fmla="*/ 2147483647 w 88"/>
              <a:gd name="T25" fmla="*/ 2147483647 h 66"/>
              <a:gd name="T26" fmla="*/ 2147483647 w 88"/>
              <a:gd name="T27" fmla="*/ 2147483647 h 66"/>
              <a:gd name="T28" fmla="*/ 2147483647 w 88"/>
              <a:gd name="T29" fmla="*/ 2147483647 h 66"/>
              <a:gd name="T30" fmla="*/ 2147483647 w 88"/>
              <a:gd name="T31" fmla="*/ 2147483647 h 66"/>
              <a:gd name="T32" fmla="*/ 2147483647 w 88"/>
              <a:gd name="T33" fmla="*/ 2147483647 h 66"/>
              <a:gd name="T34" fmla="*/ 2147483647 w 88"/>
              <a:gd name="T35" fmla="*/ 2147483647 h 66"/>
              <a:gd name="T36" fmla="*/ 2147483647 w 88"/>
              <a:gd name="T37" fmla="*/ 2147483647 h 66"/>
              <a:gd name="T38" fmla="*/ 2147483647 w 88"/>
              <a:gd name="T39" fmla="*/ 0 h 66"/>
              <a:gd name="T40" fmla="*/ 2147483647 w 88"/>
              <a:gd name="T41" fmla="*/ 2147483647 h 66"/>
              <a:gd name="T42" fmla="*/ 2147483647 w 88"/>
              <a:gd name="T43" fmla="*/ 2147483647 h 66"/>
              <a:gd name="T44" fmla="*/ 2147483647 w 88"/>
              <a:gd name="T45" fmla="*/ 2147483647 h 66"/>
              <a:gd name="T46" fmla="*/ 2147483647 w 88"/>
              <a:gd name="T47" fmla="*/ 2147483647 h 66"/>
              <a:gd name="T48" fmla="*/ 2147483647 w 88"/>
              <a:gd name="T49" fmla="*/ 2147483647 h 66"/>
              <a:gd name="T50" fmla="*/ 2147483647 w 88"/>
              <a:gd name="T51" fmla="*/ 2147483647 h 66"/>
              <a:gd name="T52" fmla="*/ 2147483647 w 88"/>
              <a:gd name="T53" fmla="*/ 2147483647 h 66"/>
              <a:gd name="T54" fmla="*/ 2147483647 w 88"/>
              <a:gd name="T55" fmla="*/ 2147483647 h 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8"/>
              <a:gd name="T85" fmla="*/ 0 h 66"/>
              <a:gd name="T86" fmla="*/ 88 w 88"/>
              <a:gd name="T87" fmla="*/ 66 h 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8" h="66">
                <a:moveTo>
                  <a:pt x="88" y="24"/>
                </a:moveTo>
                <a:lnTo>
                  <a:pt x="81" y="33"/>
                </a:lnTo>
                <a:lnTo>
                  <a:pt x="73" y="40"/>
                </a:lnTo>
                <a:lnTo>
                  <a:pt x="63" y="47"/>
                </a:lnTo>
                <a:lnTo>
                  <a:pt x="53" y="53"/>
                </a:lnTo>
                <a:lnTo>
                  <a:pt x="43" y="57"/>
                </a:lnTo>
                <a:lnTo>
                  <a:pt x="32" y="61"/>
                </a:lnTo>
                <a:lnTo>
                  <a:pt x="22" y="65"/>
                </a:lnTo>
                <a:lnTo>
                  <a:pt x="11" y="66"/>
                </a:lnTo>
                <a:lnTo>
                  <a:pt x="0" y="47"/>
                </a:lnTo>
                <a:lnTo>
                  <a:pt x="7" y="37"/>
                </a:lnTo>
                <a:lnTo>
                  <a:pt x="13" y="29"/>
                </a:lnTo>
                <a:lnTo>
                  <a:pt x="21" y="22"/>
                </a:lnTo>
                <a:lnTo>
                  <a:pt x="28" y="16"/>
                </a:lnTo>
                <a:lnTo>
                  <a:pt x="34" y="11"/>
                </a:lnTo>
                <a:lnTo>
                  <a:pt x="42" y="6"/>
                </a:lnTo>
                <a:lnTo>
                  <a:pt x="48" y="3"/>
                </a:lnTo>
                <a:lnTo>
                  <a:pt x="55" y="0"/>
                </a:lnTo>
                <a:lnTo>
                  <a:pt x="59" y="3"/>
                </a:lnTo>
                <a:lnTo>
                  <a:pt x="63" y="5"/>
                </a:lnTo>
                <a:lnTo>
                  <a:pt x="67" y="8"/>
                </a:lnTo>
                <a:lnTo>
                  <a:pt x="71" y="12"/>
                </a:lnTo>
                <a:lnTo>
                  <a:pt x="76" y="15"/>
                </a:lnTo>
                <a:lnTo>
                  <a:pt x="80" y="18"/>
                </a:lnTo>
                <a:lnTo>
                  <a:pt x="84" y="21"/>
                </a:lnTo>
                <a:lnTo>
                  <a:pt x="88" y="24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7">
            <a:extLst>
              <a:ext uri="{FF2B5EF4-FFF2-40B4-BE49-F238E27FC236}">
                <a16:creationId xmlns:a16="http://schemas.microsoft.com/office/drawing/2014/main" id="{CBFCDD58-4147-4378-8127-FE73535A9E99}"/>
              </a:ext>
            </a:extLst>
          </p:cNvPr>
          <p:cNvSpPr>
            <a:spLocks/>
          </p:cNvSpPr>
          <p:nvPr/>
        </p:nvSpPr>
        <p:spPr bwMode="auto">
          <a:xfrm>
            <a:off x="2597150" y="5292725"/>
            <a:ext cx="7938" cy="7938"/>
          </a:xfrm>
          <a:custGeom>
            <a:avLst/>
            <a:gdLst>
              <a:gd name="T0" fmla="*/ 2147483647 w 56"/>
              <a:gd name="T1" fmla="*/ 2147483647 h 53"/>
              <a:gd name="T2" fmla="*/ 2147483647 w 56"/>
              <a:gd name="T3" fmla="*/ 2147483647 h 53"/>
              <a:gd name="T4" fmla="*/ 2147483647 w 56"/>
              <a:gd name="T5" fmla="*/ 2147483647 h 53"/>
              <a:gd name="T6" fmla="*/ 2147483647 w 56"/>
              <a:gd name="T7" fmla="*/ 2147483647 h 53"/>
              <a:gd name="T8" fmla="*/ 2147483647 w 56"/>
              <a:gd name="T9" fmla="*/ 2147483647 h 53"/>
              <a:gd name="T10" fmla="*/ 2147483647 w 56"/>
              <a:gd name="T11" fmla="*/ 2147483647 h 53"/>
              <a:gd name="T12" fmla="*/ 2147483647 w 56"/>
              <a:gd name="T13" fmla="*/ 2147483647 h 53"/>
              <a:gd name="T14" fmla="*/ 2147483647 w 56"/>
              <a:gd name="T15" fmla="*/ 2147483647 h 53"/>
              <a:gd name="T16" fmla="*/ 2147483647 w 56"/>
              <a:gd name="T17" fmla="*/ 2147483647 h 53"/>
              <a:gd name="T18" fmla="*/ 2147483647 w 56"/>
              <a:gd name="T19" fmla="*/ 2147483647 h 53"/>
              <a:gd name="T20" fmla="*/ 0 w 56"/>
              <a:gd name="T21" fmla="*/ 2147483647 h 53"/>
              <a:gd name="T22" fmla="*/ 0 w 56"/>
              <a:gd name="T23" fmla="*/ 2147483647 h 53"/>
              <a:gd name="T24" fmla="*/ 2147483647 w 56"/>
              <a:gd name="T25" fmla="*/ 2147483647 h 53"/>
              <a:gd name="T26" fmla="*/ 2147483647 w 56"/>
              <a:gd name="T27" fmla="*/ 2147483647 h 53"/>
              <a:gd name="T28" fmla="*/ 2147483647 w 56"/>
              <a:gd name="T29" fmla="*/ 2147483647 h 53"/>
              <a:gd name="T30" fmla="*/ 2147483647 w 56"/>
              <a:gd name="T31" fmla="*/ 2147483647 h 53"/>
              <a:gd name="T32" fmla="*/ 2147483647 w 56"/>
              <a:gd name="T33" fmla="*/ 2147483647 h 53"/>
              <a:gd name="T34" fmla="*/ 2147483647 w 56"/>
              <a:gd name="T35" fmla="*/ 2147483647 h 53"/>
              <a:gd name="T36" fmla="*/ 2147483647 w 56"/>
              <a:gd name="T37" fmla="*/ 2147483647 h 53"/>
              <a:gd name="T38" fmla="*/ 2147483647 w 56"/>
              <a:gd name="T39" fmla="*/ 0 h 53"/>
              <a:gd name="T40" fmla="*/ 2147483647 w 56"/>
              <a:gd name="T41" fmla="*/ 2147483647 h 53"/>
              <a:gd name="T42" fmla="*/ 2147483647 w 56"/>
              <a:gd name="T43" fmla="*/ 2147483647 h 53"/>
              <a:gd name="T44" fmla="*/ 2147483647 w 56"/>
              <a:gd name="T45" fmla="*/ 2147483647 h 53"/>
              <a:gd name="T46" fmla="*/ 2147483647 w 56"/>
              <a:gd name="T47" fmla="*/ 2147483647 h 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"/>
              <a:gd name="T73" fmla="*/ 0 h 53"/>
              <a:gd name="T74" fmla="*/ 56 w 56"/>
              <a:gd name="T75" fmla="*/ 53 h 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" h="53">
                <a:moveTo>
                  <a:pt x="56" y="41"/>
                </a:moveTo>
                <a:lnTo>
                  <a:pt x="50" y="44"/>
                </a:lnTo>
                <a:lnTo>
                  <a:pt x="44" y="46"/>
                </a:lnTo>
                <a:lnTo>
                  <a:pt x="39" y="48"/>
                </a:lnTo>
                <a:lnTo>
                  <a:pt x="32" y="50"/>
                </a:lnTo>
                <a:lnTo>
                  <a:pt x="27" y="51"/>
                </a:lnTo>
                <a:lnTo>
                  <a:pt x="21" y="52"/>
                </a:lnTo>
                <a:lnTo>
                  <a:pt x="15" y="53"/>
                </a:lnTo>
                <a:lnTo>
                  <a:pt x="9" y="53"/>
                </a:lnTo>
                <a:lnTo>
                  <a:pt x="0" y="33"/>
                </a:lnTo>
                <a:lnTo>
                  <a:pt x="4" y="28"/>
                </a:lnTo>
                <a:lnTo>
                  <a:pt x="8" y="24"/>
                </a:lnTo>
                <a:lnTo>
                  <a:pt x="12" y="18"/>
                </a:lnTo>
                <a:lnTo>
                  <a:pt x="17" y="14"/>
                </a:lnTo>
                <a:lnTo>
                  <a:pt x="21" y="10"/>
                </a:lnTo>
                <a:lnTo>
                  <a:pt x="25" y="7"/>
                </a:lnTo>
                <a:lnTo>
                  <a:pt x="29" y="4"/>
                </a:lnTo>
                <a:lnTo>
                  <a:pt x="32" y="0"/>
                </a:lnTo>
                <a:lnTo>
                  <a:pt x="39" y="11"/>
                </a:lnTo>
                <a:lnTo>
                  <a:pt x="44" y="20"/>
                </a:lnTo>
                <a:lnTo>
                  <a:pt x="50" y="31"/>
                </a:lnTo>
                <a:lnTo>
                  <a:pt x="56" y="41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8">
            <a:extLst>
              <a:ext uri="{FF2B5EF4-FFF2-40B4-BE49-F238E27FC236}">
                <a16:creationId xmlns:a16="http://schemas.microsoft.com/office/drawing/2014/main" id="{66D0AB60-A18D-46B0-B210-A802DE8B6F5B}"/>
              </a:ext>
            </a:extLst>
          </p:cNvPr>
          <p:cNvSpPr>
            <a:spLocks/>
          </p:cNvSpPr>
          <p:nvPr/>
        </p:nvSpPr>
        <p:spPr bwMode="auto">
          <a:xfrm>
            <a:off x="2584450" y="5270500"/>
            <a:ext cx="11113" cy="9525"/>
          </a:xfrm>
          <a:custGeom>
            <a:avLst/>
            <a:gdLst>
              <a:gd name="T0" fmla="*/ 2147483647 w 82"/>
              <a:gd name="T1" fmla="*/ 2147483647 h 65"/>
              <a:gd name="T2" fmla="*/ 2147483647 w 82"/>
              <a:gd name="T3" fmla="*/ 2147483647 h 65"/>
              <a:gd name="T4" fmla="*/ 2147483647 w 82"/>
              <a:gd name="T5" fmla="*/ 2147483647 h 65"/>
              <a:gd name="T6" fmla="*/ 2147483647 w 82"/>
              <a:gd name="T7" fmla="*/ 2147483647 h 65"/>
              <a:gd name="T8" fmla="*/ 2147483647 w 82"/>
              <a:gd name="T9" fmla="*/ 2147483647 h 65"/>
              <a:gd name="T10" fmla="*/ 2147483647 w 82"/>
              <a:gd name="T11" fmla="*/ 2147483647 h 65"/>
              <a:gd name="T12" fmla="*/ 2147483647 w 82"/>
              <a:gd name="T13" fmla="*/ 2147483647 h 65"/>
              <a:gd name="T14" fmla="*/ 2147483647 w 82"/>
              <a:gd name="T15" fmla="*/ 2147483647 h 65"/>
              <a:gd name="T16" fmla="*/ 2147483647 w 82"/>
              <a:gd name="T17" fmla="*/ 2147483647 h 65"/>
              <a:gd name="T18" fmla="*/ 2147483647 w 82"/>
              <a:gd name="T19" fmla="*/ 2147483647 h 65"/>
              <a:gd name="T20" fmla="*/ 0 w 82"/>
              <a:gd name="T21" fmla="*/ 2147483647 h 65"/>
              <a:gd name="T22" fmla="*/ 0 w 82"/>
              <a:gd name="T23" fmla="*/ 2147483647 h 65"/>
              <a:gd name="T24" fmla="*/ 2147483647 w 82"/>
              <a:gd name="T25" fmla="*/ 2147483647 h 65"/>
              <a:gd name="T26" fmla="*/ 2147483647 w 82"/>
              <a:gd name="T27" fmla="*/ 2147483647 h 65"/>
              <a:gd name="T28" fmla="*/ 2147483647 w 82"/>
              <a:gd name="T29" fmla="*/ 2147483647 h 65"/>
              <a:gd name="T30" fmla="*/ 2147483647 w 82"/>
              <a:gd name="T31" fmla="*/ 2147483647 h 65"/>
              <a:gd name="T32" fmla="*/ 2147483647 w 82"/>
              <a:gd name="T33" fmla="*/ 2147483647 h 65"/>
              <a:gd name="T34" fmla="*/ 2147483647 w 82"/>
              <a:gd name="T35" fmla="*/ 2147483647 h 65"/>
              <a:gd name="T36" fmla="*/ 2147483647 w 82"/>
              <a:gd name="T37" fmla="*/ 0 h 65"/>
              <a:gd name="T38" fmla="*/ 2147483647 w 82"/>
              <a:gd name="T39" fmla="*/ 2147483647 h 65"/>
              <a:gd name="T40" fmla="*/ 2147483647 w 82"/>
              <a:gd name="T41" fmla="*/ 2147483647 h 65"/>
              <a:gd name="T42" fmla="*/ 2147483647 w 82"/>
              <a:gd name="T43" fmla="*/ 2147483647 h 65"/>
              <a:gd name="T44" fmla="*/ 2147483647 w 82"/>
              <a:gd name="T45" fmla="*/ 2147483647 h 65"/>
              <a:gd name="T46" fmla="*/ 2147483647 w 82"/>
              <a:gd name="T47" fmla="*/ 2147483647 h 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"/>
              <a:gd name="T73" fmla="*/ 0 h 65"/>
              <a:gd name="T74" fmla="*/ 82 w 82"/>
              <a:gd name="T75" fmla="*/ 65 h 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" h="65">
                <a:moveTo>
                  <a:pt x="82" y="38"/>
                </a:moveTo>
                <a:lnTo>
                  <a:pt x="73" y="43"/>
                </a:lnTo>
                <a:lnTo>
                  <a:pt x="65" y="48"/>
                </a:lnTo>
                <a:lnTo>
                  <a:pt x="56" y="54"/>
                </a:lnTo>
                <a:lnTo>
                  <a:pt x="48" y="58"/>
                </a:lnTo>
                <a:lnTo>
                  <a:pt x="38" y="61"/>
                </a:lnTo>
                <a:lnTo>
                  <a:pt x="30" y="63"/>
                </a:lnTo>
                <a:lnTo>
                  <a:pt x="20" y="64"/>
                </a:lnTo>
                <a:lnTo>
                  <a:pt x="12" y="65"/>
                </a:lnTo>
                <a:lnTo>
                  <a:pt x="0" y="45"/>
                </a:lnTo>
                <a:lnTo>
                  <a:pt x="12" y="32"/>
                </a:lnTo>
                <a:lnTo>
                  <a:pt x="22" y="22"/>
                </a:lnTo>
                <a:lnTo>
                  <a:pt x="33" y="13"/>
                </a:lnTo>
                <a:lnTo>
                  <a:pt x="43" y="7"/>
                </a:lnTo>
                <a:lnTo>
                  <a:pt x="53" y="3"/>
                </a:lnTo>
                <a:lnTo>
                  <a:pt x="62" y="1"/>
                </a:lnTo>
                <a:lnTo>
                  <a:pt x="71" y="0"/>
                </a:lnTo>
                <a:lnTo>
                  <a:pt x="79" y="1"/>
                </a:lnTo>
                <a:lnTo>
                  <a:pt x="79" y="10"/>
                </a:lnTo>
                <a:lnTo>
                  <a:pt x="79" y="19"/>
                </a:lnTo>
                <a:lnTo>
                  <a:pt x="80" y="28"/>
                </a:lnTo>
                <a:lnTo>
                  <a:pt x="82" y="38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9">
            <a:extLst>
              <a:ext uri="{FF2B5EF4-FFF2-40B4-BE49-F238E27FC236}">
                <a16:creationId xmlns:a16="http://schemas.microsoft.com/office/drawing/2014/main" id="{56E2044B-D612-4857-91B5-BCE1F8450466}"/>
              </a:ext>
            </a:extLst>
          </p:cNvPr>
          <p:cNvSpPr>
            <a:spLocks/>
          </p:cNvSpPr>
          <p:nvPr/>
        </p:nvSpPr>
        <p:spPr bwMode="auto">
          <a:xfrm>
            <a:off x="2517775" y="5211763"/>
            <a:ext cx="15875" cy="12700"/>
          </a:xfrm>
          <a:custGeom>
            <a:avLst/>
            <a:gdLst>
              <a:gd name="T0" fmla="*/ 2147483647 w 113"/>
              <a:gd name="T1" fmla="*/ 2147483647 h 87"/>
              <a:gd name="T2" fmla="*/ 2147483647 w 113"/>
              <a:gd name="T3" fmla="*/ 2147483647 h 87"/>
              <a:gd name="T4" fmla="*/ 2147483647 w 113"/>
              <a:gd name="T5" fmla="*/ 2147483647 h 87"/>
              <a:gd name="T6" fmla="*/ 2147483647 w 113"/>
              <a:gd name="T7" fmla="*/ 2147483647 h 87"/>
              <a:gd name="T8" fmla="*/ 2147483647 w 113"/>
              <a:gd name="T9" fmla="*/ 2147483647 h 87"/>
              <a:gd name="T10" fmla="*/ 2147483647 w 113"/>
              <a:gd name="T11" fmla="*/ 2147483647 h 87"/>
              <a:gd name="T12" fmla="*/ 2147483647 w 113"/>
              <a:gd name="T13" fmla="*/ 2147483647 h 87"/>
              <a:gd name="T14" fmla="*/ 2147483647 w 113"/>
              <a:gd name="T15" fmla="*/ 2147483647 h 87"/>
              <a:gd name="T16" fmla="*/ 0 w 113"/>
              <a:gd name="T17" fmla="*/ 2147483647 h 87"/>
              <a:gd name="T18" fmla="*/ 2147483647 w 113"/>
              <a:gd name="T19" fmla="*/ 2147483647 h 87"/>
              <a:gd name="T20" fmla="*/ 2147483647 w 113"/>
              <a:gd name="T21" fmla="*/ 2147483647 h 87"/>
              <a:gd name="T22" fmla="*/ 2147483647 w 113"/>
              <a:gd name="T23" fmla="*/ 2147483647 h 87"/>
              <a:gd name="T24" fmla="*/ 2147483647 w 113"/>
              <a:gd name="T25" fmla="*/ 2147483647 h 87"/>
              <a:gd name="T26" fmla="*/ 2147483647 w 113"/>
              <a:gd name="T27" fmla="*/ 2147483647 h 87"/>
              <a:gd name="T28" fmla="*/ 2147483647 w 113"/>
              <a:gd name="T29" fmla="*/ 2147483647 h 87"/>
              <a:gd name="T30" fmla="*/ 2147483647 w 113"/>
              <a:gd name="T31" fmla="*/ 2147483647 h 87"/>
              <a:gd name="T32" fmla="*/ 2147483647 w 113"/>
              <a:gd name="T33" fmla="*/ 0 h 87"/>
              <a:gd name="T34" fmla="*/ 2147483647 w 113"/>
              <a:gd name="T35" fmla="*/ 0 h 87"/>
              <a:gd name="T36" fmla="*/ 2147483647 w 113"/>
              <a:gd name="T37" fmla="*/ 2147483647 h 87"/>
              <a:gd name="T38" fmla="*/ 2147483647 w 113"/>
              <a:gd name="T39" fmla="*/ 2147483647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3"/>
              <a:gd name="T61" fmla="*/ 0 h 87"/>
              <a:gd name="T62" fmla="*/ 113 w 113"/>
              <a:gd name="T63" fmla="*/ 87 h 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3" h="87">
                <a:moveTo>
                  <a:pt x="113" y="3"/>
                </a:moveTo>
                <a:lnTo>
                  <a:pt x="100" y="11"/>
                </a:lnTo>
                <a:lnTo>
                  <a:pt x="85" y="21"/>
                </a:lnTo>
                <a:lnTo>
                  <a:pt x="70" y="29"/>
                </a:lnTo>
                <a:lnTo>
                  <a:pt x="56" y="39"/>
                </a:lnTo>
                <a:lnTo>
                  <a:pt x="41" y="50"/>
                </a:lnTo>
                <a:lnTo>
                  <a:pt x="28" y="61"/>
                </a:lnTo>
                <a:lnTo>
                  <a:pt x="14" y="73"/>
                </a:lnTo>
                <a:lnTo>
                  <a:pt x="0" y="87"/>
                </a:lnTo>
                <a:lnTo>
                  <a:pt x="6" y="73"/>
                </a:lnTo>
                <a:lnTo>
                  <a:pt x="14" y="60"/>
                </a:lnTo>
                <a:lnTo>
                  <a:pt x="25" y="46"/>
                </a:lnTo>
                <a:lnTo>
                  <a:pt x="37" y="35"/>
                </a:lnTo>
                <a:lnTo>
                  <a:pt x="50" y="23"/>
                </a:lnTo>
                <a:lnTo>
                  <a:pt x="65" y="14"/>
                </a:lnTo>
                <a:lnTo>
                  <a:pt x="80" y="6"/>
                </a:lnTo>
                <a:lnTo>
                  <a:pt x="94" y="0"/>
                </a:lnTo>
                <a:lnTo>
                  <a:pt x="113" y="3"/>
                </a:lnTo>
                <a:close/>
              </a:path>
            </a:pathLst>
          </a:custGeom>
          <a:solidFill>
            <a:srgbClr val="FF9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80">
            <a:extLst>
              <a:ext uri="{FF2B5EF4-FFF2-40B4-BE49-F238E27FC236}">
                <a16:creationId xmlns:a16="http://schemas.microsoft.com/office/drawing/2014/main" id="{B83FD863-F8E5-4B24-98BF-C8A36DECBAC1}"/>
              </a:ext>
            </a:extLst>
          </p:cNvPr>
          <p:cNvSpPr>
            <a:spLocks/>
          </p:cNvSpPr>
          <p:nvPr/>
        </p:nvSpPr>
        <p:spPr bwMode="auto">
          <a:xfrm>
            <a:off x="2584450" y="5211763"/>
            <a:ext cx="30163" cy="47625"/>
          </a:xfrm>
          <a:custGeom>
            <a:avLst/>
            <a:gdLst>
              <a:gd name="T0" fmla="*/ 2147483647 w 216"/>
              <a:gd name="T1" fmla="*/ 0 h 328"/>
              <a:gd name="T2" fmla="*/ 2147483647 w 216"/>
              <a:gd name="T3" fmla="*/ 2147483647 h 328"/>
              <a:gd name="T4" fmla="*/ 2147483647 w 216"/>
              <a:gd name="T5" fmla="*/ 2147483647 h 328"/>
              <a:gd name="T6" fmla="*/ 2147483647 w 216"/>
              <a:gd name="T7" fmla="*/ 2147483647 h 328"/>
              <a:gd name="T8" fmla="*/ 2147483647 w 216"/>
              <a:gd name="T9" fmla="*/ 2147483647 h 328"/>
              <a:gd name="T10" fmla="*/ 2147483647 w 216"/>
              <a:gd name="T11" fmla="*/ 2147483647 h 328"/>
              <a:gd name="T12" fmla="*/ 2147483647 w 216"/>
              <a:gd name="T13" fmla="*/ 2147483647 h 328"/>
              <a:gd name="T14" fmla="*/ 2147483647 w 216"/>
              <a:gd name="T15" fmla="*/ 2147483647 h 328"/>
              <a:gd name="T16" fmla="*/ 2147483647 w 216"/>
              <a:gd name="T17" fmla="*/ 2147483647 h 328"/>
              <a:gd name="T18" fmla="*/ 2147483647 w 216"/>
              <a:gd name="T19" fmla="*/ 2147483647 h 328"/>
              <a:gd name="T20" fmla="*/ 2147483647 w 216"/>
              <a:gd name="T21" fmla="*/ 2147483647 h 328"/>
              <a:gd name="T22" fmla="*/ 2147483647 w 216"/>
              <a:gd name="T23" fmla="*/ 2147483647 h 328"/>
              <a:gd name="T24" fmla="*/ 2147483647 w 216"/>
              <a:gd name="T25" fmla="*/ 2147483647 h 328"/>
              <a:gd name="T26" fmla="*/ 2147483647 w 216"/>
              <a:gd name="T27" fmla="*/ 2147483647 h 328"/>
              <a:gd name="T28" fmla="*/ 2147483647 w 216"/>
              <a:gd name="T29" fmla="*/ 2147483647 h 328"/>
              <a:gd name="T30" fmla="*/ 2147483647 w 216"/>
              <a:gd name="T31" fmla="*/ 2147483647 h 328"/>
              <a:gd name="T32" fmla="*/ 2147483647 w 216"/>
              <a:gd name="T33" fmla="*/ 2147483647 h 328"/>
              <a:gd name="T34" fmla="*/ 2147483647 w 216"/>
              <a:gd name="T35" fmla="*/ 2147483647 h 328"/>
              <a:gd name="T36" fmla="*/ 2147483647 w 216"/>
              <a:gd name="T37" fmla="*/ 2147483647 h 328"/>
              <a:gd name="T38" fmla="*/ 2147483647 w 216"/>
              <a:gd name="T39" fmla="*/ 2147483647 h 328"/>
              <a:gd name="T40" fmla="*/ 2147483647 w 216"/>
              <a:gd name="T41" fmla="*/ 2147483647 h 328"/>
              <a:gd name="T42" fmla="*/ 2147483647 w 216"/>
              <a:gd name="T43" fmla="*/ 2147483647 h 328"/>
              <a:gd name="T44" fmla="*/ 2147483647 w 216"/>
              <a:gd name="T45" fmla="*/ 2147483647 h 328"/>
              <a:gd name="T46" fmla="*/ 2147483647 w 216"/>
              <a:gd name="T47" fmla="*/ 2147483647 h 328"/>
              <a:gd name="T48" fmla="*/ 2147483647 w 216"/>
              <a:gd name="T49" fmla="*/ 2147483647 h 328"/>
              <a:gd name="T50" fmla="*/ 2147483647 w 216"/>
              <a:gd name="T51" fmla="*/ 2147483647 h 328"/>
              <a:gd name="T52" fmla="*/ 2147483647 w 216"/>
              <a:gd name="T53" fmla="*/ 2147483647 h 328"/>
              <a:gd name="T54" fmla="*/ 0 w 216"/>
              <a:gd name="T55" fmla="*/ 2147483647 h 328"/>
              <a:gd name="T56" fmla="*/ 0 w 216"/>
              <a:gd name="T57" fmla="*/ 2147483647 h 328"/>
              <a:gd name="T58" fmla="*/ 2147483647 w 216"/>
              <a:gd name="T59" fmla="*/ 2147483647 h 328"/>
              <a:gd name="T60" fmla="*/ 2147483647 w 216"/>
              <a:gd name="T61" fmla="*/ 2147483647 h 328"/>
              <a:gd name="T62" fmla="*/ 2147483647 w 216"/>
              <a:gd name="T63" fmla="*/ 2147483647 h 328"/>
              <a:gd name="T64" fmla="*/ 2147483647 w 216"/>
              <a:gd name="T65" fmla="*/ 2147483647 h 328"/>
              <a:gd name="T66" fmla="*/ 2147483647 w 216"/>
              <a:gd name="T67" fmla="*/ 2147483647 h 328"/>
              <a:gd name="T68" fmla="*/ 2147483647 w 216"/>
              <a:gd name="T69" fmla="*/ 2147483647 h 328"/>
              <a:gd name="T70" fmla="*/ 2147483647 w 216"/>
              <a:gd name="T71" fmla="*/ 2147483647 h 328"/>
              <a:gd name="T72" fmla="*/ 2147483647 w 216"/>
              <a:gd name="T73" fmla="*/ 2147483647 h 328"/>
              <a:gd name="T74" fmla="*/ 2147483647 w 216"/>
              <a:gd name="T75" fmla="*/ 2147483647 h 328"/>
              <a:gd name="T76" fmla="*/ 2147483647 w 216"/>
              <a:gd name="T77" fmla="*/ 2147483647 h 328"/>
              <a:gd name="T78" fmla="*/ 2147483647 w 216"/>
              <a:gd name="T79" fmla="*/ 2147483647 h 328"/>
              <a:gd name="T80" fmla="*/ 2147483647 w 216"/>
              <a:gd name="T81" fmla="*/ 0 h 328"/>
              <a:gd name="T82" fmla="*/ 2147483647 w 216"/>
              <a:gd name="T83" fmla="*/ 0 h 328"/>
              <a:gd name="T84" fmla="*/ 2147483647 w 216"/>
              <a:gd name="T85" fmla="*/ 0 h 328"/>
              <a:gd name="T86" fmla="*/ 2147483647 w 216"/>
              <a:gd name="T87" fmla="*/ 0 h 3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6"/>
              <a:gd name="T133" fmla="*/ 0 h 328"/>
              <a:gd name="T134" fmla="*/ 216 w 216"/>
              <a:gd name="T135" fmla="*/ 328 h 3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6" h="328">
                <a:moveTo>
                  <a:pt x="81" y="0"/>
                </a:moveTo>
                <a:lnTo>
                  <a:pt x="95" y="27"/>
                </a:lnTo>
                <a:lnTo>
                  <a:pt x="112" y="53"/>
                </a:lnTo>
                <a:lnTo>
                  <a:pt x="131" y="77"/>
                </a:lnTo>
                <a:lnTo>
                  <a:pt x="150" y="103"/>
                </a:lnTo>
                <a:lnTo>
                  <a:pt x="169" y="127"/>
                </a:lnTo>
                <a:lnTo>
                  <a:pt x="186" y="152"/>
                </a:lnTo>
                <a:lnTo>
                  <a:pt x="203" y="178"/>
                </a:lnTo>
                <a:lnTo>
                  <a:pt x="216" y="205"/>
                </a:lnTo>
                <a:lnTo>
                  <a:pt x="204" y="213"/>
                </a:lnTo>
                <a:lnTo>
                  <a:pt x="192" y="221"/>
                </a:lnTo>
                <a:lnTo>
                  <a:pt x="181" y="230"/>
                </a:lnTo>
                <a:lnTo>
                  <a:pt x="169" y="238"/>
                </a:lnTo>
                <a:lnTo>
                  <a:pt x="157" y="248"/>
                </a:lnTo>
                <a:lnTo>
                  <a:pt x="146" y="256"/>
                </a:lnTo>
                <a:lnTo>
                  <a:pt x="134" y="266"/>
                </a:lnTo>
                <a:lnTo>
                  <a:pt x="121" y="274"/>
                </a:lnTo>
                <a:lnTo>
                  <a:pt x="110" y="283"/>
                </a:lnTo>
                <a:lnTo>
                  <a:pt x="97" y="291"/>
                </a:lnTo>
                <a:lnTo>
                  <a:pt x="86" y="300"/>
                </a:lnTo>
                <a:lnTo>
                  <a:pt x="73" y="306"/>
                </a:lnTo>
                <a:lnTo>
                  <a:pt x="60" y="313"/>
                </a:lnTo>
                <a:lnTo>
                  <a:pt x="47" y="319"/>
                </a:lnTo>
                <a:lnTo>
                  <a:pt x="34" y="324"/>
                </a:lnTo>
                <a:lnTo>
                  <a:pt x="21" y="328"/>
                </a:lnTo>
                <a:lnTo>
                  <a:pt x="10" y="309"/>
                </a:lnTo>
                <a:lnTo>
                  <a:pt x="3" y="288"/>
                </a:lnTo>
                <a:lnTo>
                  <a:pt x="0" y="265"/>
                </a:lnTo>
                <a:lnTo>
                  <a:pt x="0" y="240"/>
                </a:lnTo>
                <a:lnTo>
                  <a:pt x="1" y="216"/>
                </a:lnTo>
                <a:lnTo>
                  <a:pt x="3" y="192"/>
                </a:lnTo>
                <a:lnTo>
                  <a:pt x="6" y="167"/>
                </a:lnTo>
                <a:lnTo>
                  <a:pt x="9" y="145"/>
                </a:lnTo>
                <a:lnTo>
                  <a:pt x="14" y="125"/>
                </a:lnTo>
                <a:lnTo>
                  <a:pt x="17" y="104"/>
                </a:lnTo>
                <a:lnTo>
                  <a:pt x="21" y="81"/>
                </a:lnTo>
                <a:lnTo>
                  <a:pt x="26" y="61"/>
                </a:lnTo>
                <a:lnTo>
                  <a:pt x="34" y="41"/>
                </a:lnTo>
                <a:lnTo>
                  <a:pt x="43" y="24"/>
                </a:lnTo>
                <a:lnTo>
                  <a:pt x="56" y="10"/>
                </a:lnTo>
                <a:lnTo>
                  <a:pt x="74" y="0"/>
                </a:lnTo>
                <a:lnTo>
                  <a:pt x="81" y="0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81">
            <a:extLst>
              <a:ext uri="{FF2B5EF4-FFF2-40B4-BE49-F238E27FC236}">
                <a16:creationId xmlns:a16="http://schemas.microsoft.com/office/drawing/2014/main" id="{8E86BA25-39AE-4BFB-86C6-9FBE7F7A7518}"/>
              </a:ext>
            </a:extLst>
          </p:cNvPr>
          <p:cNvSpPr>
            <a:spLocks/>
          </p:cNvSpPr>
          <p:nvPr/>
        </p:nvSpPr>
        <p:spPr bwMode="auto">
          <a:xfrm>
            <a:off x="2584450" y="5213350"/>
            <a:ext cx="28575" cy="42863"/>
          </a:xfrm>
          <a:custGeom>
            <a:avLst/>
            <a:gdLst>
              <a:gd name="T0" fmla="*/ 2147483647 w 198"/>
              <a:gd name="T1" fmla="*/ 0 h 302"/>
              <a:gd name="T2" fmla="*/ 2147483647 w 198"/>
              <a:gd name="T3" fmla="*/ 2147483647 h 302"/>
              <a:gd name="T4" fmla="*/ 2147483647 w 198"/>
              <a:gd name="T5" fmla="*/ 2147483647 h 302"/>
              <a:gd name="T6" fmla="*/ 2147483647 w 198"/>
              <a:gd name="T7" fmla="*/ 2147483647 h 302"/>
              <a:gd name="T8" fmla="*/ 2147483647 w 198"/>
              <a:gd name="T9" fmla="*/ 2147483647 h 302"/>
              <a:gd name="T10" fmla="*/ 2147483647 w 198"/>
              <a:gd name="T11" fmla="*/ 2147483647 h 302"/>
              <a:gd name="T12" fmla="*/ 2147483647 w 198"/>
              <a:gd name="T13" fmla="*/ 2147483647 h 302"/>
              <a:gd name="T14" fmla="*/ 2147483647 w 198"/>
              <a:gd name="T15" fmla="*/ 2147483647 h 302"/>
              <a:gd name="T16" fmla="*/ 2147483647 w 198"/>
              <a:gd name="T17" fmla="*/ 2147483647 h 302"/>
              <a:gd name="T18" fmla="*/ 2147483647 w 198"/>
              <a:gd name="T19" fmla="*/ 2147483647 h 302"/>
              <a:gd name="T20" fmla="*/ 2147483647 w 198"/>
              <a:gd name="T21" fmla="*/ 2147483647 h 302"/>
              <a:gd name="T22" fmla="*/ 2147483647 w 198"/>
              <a:gd name="T23" fmla="*/ 2147483647 h 302"/>
              <a:gd name="T24" fmla="*/ 2147483647 w 198"/>
              <a:gd name="T25" fmla="*/ 2147483647 h 302"/>
              <a:gd name="T26" fmla="*/ 2147483647 w 198"/>
              <a:gd name="T27" fmla="*/ 2147483647 h 302"/>
              <a:gd name="T28" fmla="*/ 2147483647 w 198"/>
              <a:gd name="T29" fmla="*/ 2147483647 h 302"/>
              <a:gd name="T30" fmla="*/ 2147483647 w 198"/>
              <a:gd name="T31" fmla="*/ 2147483647 h 302"/>
              <a:gd name="T32" fmla="*/ 2147483647 w 198"/>
              <a:gd name="T33" fmla="*/ 2147483647 h 302"/>
              <a:gd name="T34" fmla="*/ 2147483647 w 198"/>
              <a:gd name="T35" fmla="*/ 2147483647 h 302"/>
              <a:gd name="T36" fmla="*/ 2147483647 w 198"/>
              <a:gd name="T37" fmla="*/ 2147483647 h 302"/>
              <a:gd name="T38" fmla="*/ 2147483647 w 198"/>
              <a:gd name="T39" fmla="*/ 2147483647 h 302"/>
              <a:gd name="T40" fmla="*/ 2147483647 w 198"/>
              <a:gd name="T41" fmla="*/ 2147483647 h 302"/>
              <a:gd name="T42" fmla="*/ 2147483647 w 198"/>
              <a:gd name="T43" fmla="*/ 2147483647 h 302"/>
              <a:gd name="T44" fmla="*/ 2147483647 w 198"/>
              <a:gd name="T45" fmla="*/ 2147483647 h 302"/>
              <a:gd name="T46" fmla="*/ 2147483647 w 198"/>
              <a:gd name="T47" fmla="*/ 2147483647 h 302"/>
              <a:gd name="T48" fmla="*/ 2147483647 w 198"/>
              <a:gd name="T49" fmla="*/ 2147483647 h 302"/>
              <a:gd name="T50" fmla="*/ 2147483647 w 198"/>
              <a:gd name="T51" fmla="*/ 2147483647 h 302"/>
              <a:gd name="T52" fmla="*/ 2147483647 w 198"/>
              <a:gd name="T53" fmla="*/ 2147483647 h 302"/>
              <a:gd name="T54" fmla="*/ 2147483647 w 198"/>
              <a:gd name="T55" fmla="*/ 2147483647 h 302"/>
              <a:gd name="T56" fmla="*/ 0 w 198"/>
              <a:gd name="T57" fmla="*/ 2147483647 h 302"/>
              <a:gd name="T58" fmla="*/ 2147483647 w 198"/>
              <a:gd name="T59" fmla="*/ 2147483647 h 302"/>
              <a:gd name="T60" fmla="*/ 2147483647 w 198"/>
              <a:gd name="T61" fmla="*/ 2147483647 h 302"/>
              <a:gd name="T62" fmla="*/ 2147483647 w 198"/>
              <a:gd name="T63" fmla="*/ 2147483647 h 302"/>
              <a:gd name="T64" fmla="*/ 2147483647 w 198"/>
              <a:gd name="T65" fmla="*/ 2147483647 h 302"/>
              <a:gd name="T66" fmla="*/ 2147483647 w 198"/>
              <a:gd name="T67" fmla="*/ 2147483647 h 302"/>
              <a:gd name="T68" fmla="*/ 2147483647 w 198"/>
              <a:gd name="T69" fmla="*/ 2147483647 h 302"/>
              <a:gd name="T70" fmla="*/ 2147483647 w 198"/>
              <a:gd name="T71" fmla="*/ 2147483647 h 302"/>
              <a:gd name="T72" fmla="*/ 2147483647 w 198"/>
              <a:gd name="T73" fmla="*/ 2147483647 h 302"/>
              <a:gd name="T74" fmla="*/ 2147483647 w 198"/>
              <a:gd name="T75" fmla="*/ 2147483647 h 302"/>
              <a:gd name="T76" fmla="*/ 2147483647 w 198"/>
              <a:gd name="T77" fmla="*/ 2147483647 h 302"/>
              <a:gd name="T78" fmla="*/ 2147483647 w 198"/>
              <a:gd name="T79" fmla="*/ 2147483647 h 302"/>
              <a:gd name="T80" fmla="*/ 2147483647 w 198"/>
              <a:gd name="T81" fmla="*/ 0 h 302"/>
              <a:gd name="T82" fmla="*/ 2147483647 w 198"/>
              <a:gd name="T83" fmla="*/ 0 h 302"/>
              <a:gd name="T84" fmla="*/ 2147483647 w 198"/>
              <a:gd name="T85" fmla="*/ 0 h 302"/>
              <a:gd name="T86" fmla="*/ 2147483647 w 198"/>
              <a:gd name="T87" fmla="*/ 0 h 302"/>
              <a:gd name="T88" fmla="*/ 2147483647 w 198"/>
              <a:gd name="T89" fmla="*/ 0 h 302"/>
              <a:gd name="T90" fmla="*/ 2147483647 w 198"/>
              <a:gd name="T91" fmla="*/ 0 h 302"/>
              <a:gd name="T92" fmla="*/ 2147483647 w 198"/>
              <a:gd name="T93" fmla="*/ 0 h 3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8"/>
              <a:gd name="T142" fmla="*/ 0 h 302"/>
              <a:gd name="T143" fmla="*/ 198 w 198"/>
              <a:gd name="T144" fmla="*/ 302 h 30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8" h="302">
                <a:moveTo>
                  <a:pt x="75" y="0"/>
                </a:moveTo>
                <a:lnTo>
                  <a:pt x="88" y="25"/>
                </a:lnTo>
                <a:lnTo>
                  <a:pt x="103" y="49"/>
                </a:lnTo>
                <a:lnTo>
                  <a:pt x="120" y="72"/>
                </a:lnTo>
                <a:lnTo>
                  <a:pt x="138" y="95"/>
                </a:lnTo>
                <a:lnTo>
                  <a:pt x="155" y="117"/>
                </a:lnTo>
                <a:lnTo>
                  <a:pt x="172" y="140"/>
                </a:lnTo>
                <a:lnTo>
                  <a:pt x="186" y="164"/>
                </a:lnTo>
                <a:lnTo>
                  <a:pt x="198" y="189"/>
                </a:lnTo>
                <a:lnTo>
                  <a:pt x="187" y="195"/>
                </a:lnTo>
                <a:lnTo>
                  <a:pt x="177" y="203"/>
                </a:lnTo>
                <a:lnTo>
                  <a:pt x="166" y="211"/>
                </a:lnTo>
                <a:lnTo>
                  <a:pt x="156" y="219"/>
                </a:lnTo>
                <a:lnTo>
                  <a:pt x="145" y="227"/>
                </a:lnTo>
                <a:lnTo>
                  <a:pt x="134" y="235"/>
                </a:lnTo>
                <a:lnTo>
                  <a:pt x="123" y="244"/>
                </a:lnTo>
                <a:lnTo>
                  <a:pt x="112" y="251"/>
                </a:lnTo>
                <a:lnTo>
                  <a:pt x="101" y="260"/>
                </a:lnTo>
                <a:lnTo>
                  <a:pt x="90" y="267"/>
                </a:lnTo>
                <a:lnTo>
                  <a:pt x="79" y="275"/>
                </a:lnTo>
                <a:lnTo>
                  <a:pt x="68" y="282"/>
                </a:lnTo>
                <a:lnTo>
                  <a:pt x="56" y="288"/>
                </a:lnTo>
                <a:lnTo>
                  <a:pt x="45" y="294"/>
                </a:lnTo>
                <a:lnTo>
                  <a:pt x="33" y="298"/>
                </a:lnTo>
                <a:lnTo>
                  <a:pt x="22" y="302"/>
                </a:lnTo>
                <a:lnTo>
                  <a:pt x="11" y="284"/>
                </a:lnTo>
                <a:lnTo>
                  <a:pt x="5" y="264"/>
                </a:lnTo>
                <a:lnTo>
                  <a:pt x="1" y="243"/>
                </a:lnTo>
                <a:lnTo>
                  <a:pt x="0" y="221"/>
                </a:lnTo>
                <a:lnTo>
                  <a:pt x="1" y="198"/>
                </a:lnTo>
                <a:lnTo>
                  <a:pt x="4" y="176"/>
                </a:lnTo>
                <a:lnTo>
                  <a:pt x="6" y="155"/>
                </a:lnTo>
                <a:lnTo>
                  <a:pt x="8" y="135"/>
                </a:lnTo>
                <a:lnTo>
                  <a:pt x="12" y="116"/>
                </a:lnTo>
                <a:lnTo>
                  <a:pt x="15" y="97"/>
                </a:lnTo>
                <a:lnTo>
                  <a:pt x="19" y="77"/>
                </a:lnTo>
                <a:lnTo>
                  <a:pt x="24" y="57"/>
                </a:lnTo>
                <a:lnTo>
                  <a:pt x="31" y="39"/>
                </a:lnTo>
                <a:lnTo>
                  <a:pt x="39" y="24"/>
                </a:lnTo>
                <a:lnTo>
                  <a:pt x="52" y="1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3" y="0"/>
                </a:lnTo>
                <a:lnTo>
                  <a:pt x="75" y="0"/>
                </a:lnTo>
                <a:close/>
              </a:path>
            </a:pathLst>
          </a:custGeom>
          <a:solidFill>
            <a:srgbClr val="AFB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82">
            <a:extLst>
              <a:ext uri="{FF2B5EF4-FFF2-40B4-BE49-F238E27FC236}">
                <a16:creationId xmlns:a16="http://schemas.microsoft.com/office/drawing/2014/main" id="{85525A63-E13B-42CA-A2E7-E1A0552D5C6B}"/>
              </a:ext>
            </a:extLst>
          </p:cNvPr>
          <p:cNvSpPr>
            <a:spLocks/>
          </p:cNvSpPr>
          <p:nvPr/>
        </p:nvSpPr>
        <p:spPr bwMode="auto">
          <a:xfrm>
            <a:off x="2586038" y="5214938"/>
            <a:ext cx="26987" cy="39687"/>
          </a:xfrm>
          <a:custGeom>
            <a:avLst/>
            <a:gdLst>
              <a:gd name="T0" fmla="*/ 2147483647 w 179"/>
              <a:gd name="T1" fmla="*/ 0 h 272"/>
              <a:gd name="T2" fmla="*/ 2147483647 w 179"/>
              <a:gd name="T3" fmla="*/ 2147483647 h 272"/>
              <a:gd name="T4" fmla="*/ 2147483647 w 179"/>
              <a:gd name="T5" fmla="*/ 2147483647 h 272"/>
              <a:gd name="T6" fmla="*/ 2147483647 w 179"/>
              <a:gd name="T7" fmla="*/ 2147483647 h 272"/>
              <a:gd name="T8" fmla="*/ 2147483647 w 179"/>
              <a:gd name="T9" fmla="*/ 2147483647 h 272"/>
              <a:gd name="T10" fmla="*/ 2147483647 w 179"/>
              <a:gd name="T11" fmla="*/ 2147483647 h 272"/>
              <a:gd name="T12" fmla="*/ 2147483647 w 179"/>
              <a:gd name="T13" fmla="*/ 2147483647 h 272"/>
              <a:gd name="T14" fmla="*/ 2147483647 w 179"/>
              <a:gd name="T15" fmla="*/ 2147483647 h 272"/>
              <a:gd name="T16" fmla="*/ 2147483647 w 179"/>
              <a:gd name="T17" fmla="*/ 2147483647 h 272"/>
              <a:gd name="T18" fmla="*/ 2147483647 w 179"/>
              <a:gd name="T19" fmla="*/ 2147483647 h 272"/>
              <a:gd name="T20" fmla="*/ 2147483647 w 179"/>
              <a:gd name="T21" fmla="*/ 2147483647 h 272"/>
              <a:gd name="T22" fmla="*/ 2147483647 w 179"/>
              <a:gd name="T23" fmla="*/ 2147483647 h 272"/>
              <a:gd name="T24" fmla="*/ 2147483647 w 179"/>
              <a:gd name="T25" fmla="*/ 2147483647 h 272"/>
              <a:gd name="T26" fmla="*/ 2147483647 w 179"/>
              <a:gd name="T27" fmla="*/ 2147483647 h 272"/>
              <a:gd name="T28" fmla="*/ 2147483647 w 179"/>
              <a:gd name="T29" fmla="*/ 2147483647 h 272"/>
              <a:gd name="T30" fmla="*/ 2147483647 w 179"/>
              <a:gd name="T31" fmla="*/ 2147483647 h 272"/>
              <a:gd name="T32" fmla="*/ 2147483647 w 179"/>
              <a:gd name="T33" fmla="*/ 2147483647 h 272"/>
              <a:gd name="T34" fmla="*/ 2147483647 w 179"/>
              <a:gd name="T35" fmla="*/ 2147483647 h 272"/>
              <a:gd name="T36" fmla="*/ 0 w 179"/>
              <a:gd name="T37" fmla="*/ 2147483647 h 272"/>
              <a:gd name="T38" fmla="*/ 2147483647 w 179"/>
              <a:gd name="T39" fmla="*/ 2147483647 h 272"/>
              <a:gd name="T40" fmla="*/ 2147483647 w 179"/>
              <a:gd name="T41" fmla="*/ 2147483647 h 272"/>
              <a:gd name="T42" fmla="*/ 2147483647 w 179"/>
              <a:gd name="T43" fmla="*/ 2147483647 h 272"/>
              <a:gd name="T44" fmla="*/ 2147483647 w 179"/>
              <a:gd name="T45" fmla="*/ 2147483647 h 272"/>
              <a:gd name="T46" fmla="*/ 2147483647 w 179"/>
              <a:gd name="T47" fmla="*/ 2147483647 h 272"/>
              <a:gd name="T48" fmla="*/ 2147483647 w 179"/>
              <a:gd name="T49" fmla="*/ 2147483647 h 272"/>
              <a:gd name="T50" fmla="*/ 2147483647 w 179"/>
              <a:gd name="T51" fmla="*/ 2147483647 h 272"/>
              <a:gd name="T52" fmla="*/ 2147483647 w 179"/>
              <a:gd name="T53" fmla="*/ 2147483647 h 272"/>
              <a:gd name="T54" fmla="*/ 2147483647 w 179"/>
              <a:gd name="T55" fmla="*/ 2147483647 h 272"/>
              <a:gd name="T56" fmla="*/ 2147483647 w 179"/>
              <a:gd name="T57" fmla="*/ 0 h 272"/>
              <a:gd name="T58" fmla="*/ 2147483647 w 179"/>
              <a:gd name="T59" fmla="*/ 0 h 272"/>
              <a:gd name="T60" fmla="*/ 2147483647 w 179"/>
              <a:gd name="T61" fmla="*/ 0 h 272"/>
              <a:gd name="T62" fmla="*/ 2147483647 w 179"/>
              <a:gd name="T63" fmla="*/ 0 h 272"/>
              <a:gd name="T64" fmla="*/ 2147483647 w 179"/>
              <a:gd name="T65" fmla="*/ 0 h 272"/>
              <a:gd name="T66" fmla="*/ 2147483647 w 179"/>
              <a:gd name="T67" fmla="*/ 0 h 272"/>
              <a:gd name="T68" fmla="*/ 2147483647 w 179"/>
              <a:gd name="T69" fmla="*/ 0 h 2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9"/>
              <a:gd name="T106" fmla="*/ 0 h 272"/>
              <a:gd name="T107" fmla="*/ 179 w 179"/>
              <a:gd name="T108" fmla="*/ 272 h 2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9" h="272">
                <a:moveTo>
                  <a:pt x="68" y="0"/>
                </a:moveTo>
                <a:lnTo>
                  <a:pt x="79" y="22"/>
                </a:lnTo>
                <a:lnTo>
                  <a:pt x="93" y="43"/>
                </a:lnTo>
                <a:lnTo>
                  <a:pt x="108" y="63"/>
                </a:lnTo>
                <a:lnTo>
                  <a:pt x="124" y="84"/>
                </a:lnTo>
                <a:lnTo>
                  <a:pt x="139" y="104"/>
                </a:lnTo>
                <a:lnTo>
                  <a:pt x="154" y="125"/>
                </a:lnTo>
                <a:lnTo>
                  <a:pt x="168" y="147"/>
                </a:lnTo>
                <a:lnTo>
                  <a:pt x="179" y="169"/>
                </a:lnTo>
                <a:lnTo>
                  <a:pt x="159" y="182"/>
                </a:lnTo>
                <a:lnTo>
                  <a:pt x="139" y="197"/>
                </a:lnTo>
                <a:lnTo>
                  <a:pt x="120" y="212"/>
                </a:lnTo>
                <a:lnTo>
                  <a:pt x="100" y="227"/>
                </a:lnTo>
                <a:lnTo>
                  <a:pt x="79" y="242"/>
                </a:lnTo>
                <a:lnTo>
                  <a:pt x="59" y="254"/>
                </a:lnTo>
                <a:lnTo>
                  <a:pt x="38" y="265"/>
                </a:lnTo>
                <a:lnTo>
                  <a:pt x="17" y="272"/>
                </a:lnTo>
                <a:lnTo>
                  <a:pt x="3" y="238"/>
                </a:lnTo>
                <a:lnTo>
                  <a:pt x="0" y="199"/>
                </a:lnTo>
                <a:lnTo>
                  <a:pt x="3" y="159"/>
                </a:lnTo>
                <a:lnTo>
                  <a:pt x="7" y="121"/>
                </a:lnTo>
                <a:lnTo>
                  <a:pt x="10" y="104"/>
                </a:lnTo>
                <a:lnTo>
                  <a:pt x="14" y="86"/>
                </a:lnTo>
                <a:lnTo>
                  <a:pt x="17" y="68"/>
                </a:lnTo>
                <a:lnTo>
                  <a:pt x="21" y="50"/>
                </a:lnTo>
                <a:lnTo>
                  <a:pt x="27" y="34"/>
                </a:lnTo>
                <a:lnTo>
                  <a:pt x="36" y="20"/>
                </a:lnTo>
                <a:lnTo>
                  <a:pt x="46" y="8"/>
                </a:lnTo>
                <a:lnTo>
                  <a:pt x="61" y="0"/>
                </a:lnTo>
                <a:lnTo>
                  <a:pt x="63" y="0"/>
                </a:lnTo>
                <a:lnTo>
                  <a:pt x="64" y="0"/>
                </a:lnTo>
                <a:lnTo>
                  <a:pt x="66" y="0"/>
                </a:lnTo>
                <a:lnTo>
                  <a:pt x="68" y="0"/>
                </a:lnTo>
                <a:close/>
              </a:path>
            </a:pathLst>
          </a:custGeom>
          <a:solidFill>
            <a:srgbClr val="AAB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83">
            <a:extLst>
              <a:ext uri="{FF2B5EF4-FFF2-40B4-BE49-F238E27FC236}">
                <a16:creationId xmlns:a16="http://schemas.microsoft.com/office/drawing/2014/main" id="{924AF9C2-F89E-4486-96EC-3EBB20AC3A10}"/>
              </a:ext>
            </a:extLst>
          </p:cNvPr>
          <p:cNvSpPr>
            <a:spLocks/>
          </p:cNvSpPr>
          <p:nvPr/>
        </p:nvSpPr>
        <p:spPr bwMode="auto">
          <a:xfrm>
            <a:off x="2587625" y="5216525"/>
            <a:ext cx="23813" cy="34925"/>
          </a:xfrm>
          <a:custGeom>
            <a:avLst/>
            <a:gdLst>
              <a:gd name="T0" fmla="*/ 2147483647 w 162"/>
              <a:gd name="T1" fmla="*/ 0 h 244"/>
              <a:gd name="T2" fmla="*/ 2147483647 w 162"/>
              <a:gd name="T3" fmla="*/ 2147483647 h 244"/>
              <a:gd name="T4" fmla="*/ 2147483647 w 162"/>
              <a:gd name="T5" fmla="*/ 2147483647 h 244"/>
              <a:gd name="T6" fmla="*/ 2147483647 w 162"/>
              <a:gd name="T7" fmla="*/ 2147483647 h 244"/>
              <a:gd name="T8" fmla="*/ 2147483647 w 162"/>
              <a:gd name="T9" fmla="*/ 2147483647 h 244"/>
              <a:gd name="T10" fmla="*/ 2147483647 w 162"/>
              <a:gd name="T11" fmla="*/ 2147483647 h 244"/>
              <a:gd name="T12" fmla="*/ 2147483647 w 162"/>
              <a:gd name="T13" fmla="*/ 2147483647 h 244"/>
              <a:gd name="T14" fmla="*/ 2147483647 w 162"/>
              <a:gd name="T15" fmla="*/ 2147483647 h 244"/>
              <a:gd name="T16" fmla="*/ 2147483647 w 162"/>
              <a:gd name="T17" fmla="*/ 2147483647 h 244"/>
              <a:gd name="T18" fmla="*/ 2147483647 w 162"/>
              <a:gd name="T19" fmla="*/ 2147483647 h 244"/>
              <a:gd name="T20" fmla="*/ 2147483647 w 162"/>
              <a:gd name="T21" fmla="*/ 2147483647 h 244"/>
              <a:gd name="T22" fmla="*/ 2147483647 w 162"/>
              <a:gd name="T23" fmla="*/ 2147483647 h 244"/>
              <a:gd name="T24" fmla="*/ 2147483647 w 162"/>
              <a:gd name="T25" fmla="*/ 2147483647 h 244"/>
              <a:gd name="T26" fmla="*/ 2147483647 w 162"/>
              <a:gd name="T27" fmla="*/ 2147483647 h 244"/>
              <a:gd name="T28" fmla="*/ 2147483647 w 162"/>
              <a:gd name="T29" fmla="*/ 2147483647 h 244"/>
              <a:gd name="T30" fmla="*/ 2147483647 w 162"/>
              <a:gd name="T31" fmla="*/ 2147483647 h 244"/>
              <a:gd name="T32" fmla="*/ 2147483647 w 162"/>
              <a:gd name="T33" fmla="*/ 2147483647 h 244"/>
              <a:gd name="T34" fmla="*/ 2147483647 w 162"/>
              <a:gd name="T35" fmla="*/ 2147483647 h 244"/>
              <a:gd name="T36" fmla="*/ 0 w 162"/>
              <a:gd name="T37" fmla="*/ 2147483647 h 244"/>
              <a:gd name="T38" fmla="*/ 2147483647 w 162"/>
              <a:gd name="T39" fmla="*/ 2147483647 h 244"/>
              <a:gd name="T40" fmla="*/ 2147483647 w 162"/>
              <a:gd name="T41" fmla="*/ 2147483647 h 244"/>
              <a:gd name="T42" fmla="*/ 2147483647 w 162"/>
              <a:gd name="T43" fmla="*/ 2147483647 h 244"/>
              <a:gd name="T44" fmla="*/ 2147483647 w 162"/>
              <a:gd name="T45" fmla="*/ 2147483647 h 244"/>
              <a:gd name="T46" fmla="*/ 2147483647 w 162"/>
              <a:gd name="T47" fmla="*/ 2147483647 h 244"/>
              <a:gd name="T48" fmla="*/ 2147483647 w 162"/>
              <a:gd name="T49" fmla="*/ 2147483647 h 244"/>
              <a:gd name="T50" fmla="*/ 2147483647 w 162"/>
              <a:gd name="T51" fmla="*/ 2147483647 h 244"/>
              <a:gd name="T52" fmla="*/ 2147483647 w 162"/>
              <a:gd name="T53" fmla="*/ 2147483647 h 244"/>
              <a:gd name="T54" fmla="*/ 2147483647 w 162"/>
              <a:gd name="T55" fmla="*/ 2147483647 h 244"/>
              <a:gd name="T56" fmla="*/ 2147483647 w 162"/>
              <a:gd name="T57" fmla="*/ 0 h 244"/>
              <a:gd name="T58" fmla="*/ 2147483647 w 162"/>
              <a:gd name="T59" fmla="*/ 0 h 244"/>
              <a:gd name="T60" fmla="*/ 2147483647 w 162"/>
              <a:gd name="T61" fmla="*/ 0 h 244"/>
              <a:gd name="T62" fmla="*/ 2147483647 w 162"/>
              <a:gd name="T63" fmla="*/ 0 h 244"/>
              <a:gd name="T64" fmla="*/ 2147483647 w 162"/>
              <a:gd name="T65" fmla="*/ 0 h 244"/>
              <a:gd name="T66" fmla="*/ 2147483647 w 162"/>
              <a:gd name="T67" fmla="*/ 0 h 244"/>
              <a:gd name="T68" fmla="*/ 2147483647 w 162"/>
              <a:gd name="T69" fmla="*/ 0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244"/>
              <a:gd name="T107" fmla="*/ 162 w 162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244">
                <a:moveTo>
                  <a:pt x="63" y="0"/>
                </a:moveTo>
                <a:lnTo>
                  <a:pt x="72" y="21"/>
                </a:lnTo>
                <a:lnTo>
                  <a:pt x="85" y="40"/>
                </a:lnTo>
                <a:lnTo>
                  <a:pt x="99" y="59"/>
                </a:lnTo>
                <a:lnTo>
                  <a:pt x="112" y="77"/>
                </a:lnTo>
                <a:lnTo>
                  <a:pt x="126" y="95"/>
                </a:lnTo>
                <a:lnTo>
                  <a:pt x="140" y="114"/>
                </a:lnTo>
                <a:lnTo>
                  <a:pt x="152" y="133"/>
                </a:lnTo>
                <a:lnTo>
                  <a:pt x="162" y="153"/>
                </a:lnTo>
                <a:lnTo>
                  <a:pt x="144" y="165"/>
                </a:lnTo>
                <a:lnTo>
                  <a:pt x="127" y="177"/>
                </a:lnTo>
                <a:lnTo>
                  <a:pt x="109" y="191"/>
                </a:lnTo>
                <a:lnTo>
                  <a:pt x="91" y="204"/>
                </a:lnTo>
                <a:lnTo>
                  <a:pt x="73" y="217"/>
                </a:lnTo>
                <a:lnTo>
                  <a:pt x="55" y="228"/>
                </a:lnTo>
                <a:lnTo>
                  <a:pt x="37" y="238"/>
                </a:lnTo>
                <a:lnTo>
                  <a:pt x="18" y="244"/>
                </a:lnTo>
                <a:lnTo>
                  <a:pt x="5" y="214"/>
                </a:lnTo>
                <a:lnTo>
                  <a:pt x="0" y="180"/>
                </a:lnTo>
                <a:lnTo>
                  <a:pt x="2" y="143"/>
                </a:lnTo>
                <a:lnTo>
                  <a:pt x="7" y="110"/>
                </a:lnTo>
                <a:lnTo>
                  <a:pt x="10" y="94"/>
                </a:lnTo>
                <a:lnTo>
                  <a:pt x="13" y="78"/>
                </a:lnTo>
                <a:lnTo>
                  <a:pt x="16" y="61"/>
                </a:lnTo>
                <a:lnTo>
                  <a:pt x="20" y="45"/>
                </a:lnTo>
                <a:lnTo>
                  <a:pt x="26" y="31"/>
                </a:lnTo>
                <a:lnTo>
                  <a:pt x="33" y="18"/>
                </a:lnTo>
                <a:lnTo>
                  <a:pt x="43" y="8"/>
                </a:lnTo>
                <a:lnTo>
                  <a:pt x="56" y="0"/>
                </a:lnTo>
                <a:lnTo>
                  <a:pt x="58" y="0"/>
                </a:lnTo>
                <a:lnTo>
                  <a:pt x="59" y="0"/>
                </a:lnTo>
                <a:lnTo>
                  <a:pt x="62" y="0"/>
                </a:lnTo>
                <a:lnTo>
                  <a:pt x="63" y="0"/>
                </a:lnTo>
                <a:close/>
              </a:path>
            </a:pathLst>
          </a:custGeom>
          <a:solidFill>
            <a:srgbClr val="A5B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4">
            <a:extLst>
              <a:ext uri="{FF2B5EF4-FFF2-40B4-BE49-F238E27FC236}">
                <a16:creationId xmlns:a16="http://schemas.microsoft.com/office/drawing/2014/main" id="{2AB784E3-5397-4F0D-88AC-DC985522678E}"/>
              </a:ext>
            </a:extLst>
          </p:cNvPr>
          <p:cNvSpPr>
            <a:spLocks/>
          </p:cNvSpPr>
          <p:nvPr/>
        </p:nvSpPr>
        <p:spPr bwMode="auto">
          <a:xfrm>
            <a:off x="2589213" y="5218113"/>
            <a:ext cx="20637" cy="30162"/>
          </a:xfrm>
          <a:custGeom>
            <a:avLst/>
            <a:gdLst>
              <a:gd name="T0" fmla="*/ 2147483647 w 140"/>
              <a:gd name="T1" fmla="*/ 0 h 216"/>
              <a:gd name="T2" fmla="*/ 2147483647 w 140"/>
              <a:gd name="T3" fmla="*/ 2147483647 h 216"/>
              <a:gd name="T4" fmla="*/ 2147483647 w 140"/>
              <a:gd name="T5" fmla="*/ 2147483647 h 216"/>
              <a:gd name="T6" fmla="*/ 2147483647 w 140"/>
              <a:gd name="T7" fmla="*/ 2147483647 h 216"/>
              <a:gd name="T8" fmla="*/ 2147483647 w 140"/>
              <a:gd name="T9" fmla="*/ 2147483647 h 216"/>
              <a:gd name="T10" fmla="*/ 2147483647 w 140"/>
              <a:gd name="T11" fmla="*/ 2147483647 h 216"/>
              <a:gd name="T12" fmla="*/ 2147483647 w 140"/>
              <a:gd name="T13" fmla="*/ 2147483647 h 216"/>
              <a:gd name="T14" fmla="*/ 2147483647 w 140"/>
              <a:gd name="T15" fmla="*/ 2147483647 h 216"/>
              <a:gd name="T16" fmla="*/ 2147483647 w 140"/>
              <a:gd name="T17" fmla="*/ 2147483647 h 216"/>
              <a:gd name="T18" fmla="*/ 2147483647 w 140"/>
              <a:gd name="T19" fmla="*/ 2147483647 h 216"/>
              <a:gd name="T20" fmla="*/ 2147483647 w 140"/>
              <a:gd name="T21" fmla="*/ 2147483647 h 216"/>
              <a:gd name="T22" fmla="*/ 2147483647 w 140"/>
              <a:gd name="T23" fmla="*/ 2147483647 h 216"/>
              <a:gd name="T24" fmla="*/ 2147483647 w 140"/>
              <a:gd name="T25" fmla="*/ 2147483647 h 216"/>
              <a:gd name="T26" fmla="*/ 2147483647 w 140"/>
              <a:gd name="T27" fmla="*/ 2147483647 h 216"/>
              <a:gd name="T28" fmla="*/ 2147483647 w 140"/>
              <a:gd name="T29" fmla="*/ 2147483647 h 216"/>
              <a:gd name="T30" fmla="*/ 2147483647 w 140"/>
              <a:gd name="T31" fmla="*/ 2147483647 h 216"/>
              <a:gd name="T32" fmla="*/ 2147483647 w 140"/>
              <a:gd name="T33" fmla="*/ 2147483647 h 216"/>
              <a:gd name="T34" fmla="*/ 2147483647 w 140"/>
              <a:gd name="T35" fmla="*/ 2147483647 h 216"/>
              <a:gd name="T36" fmla="*/ 0 w 140"/>
              <a:gd name="T37" fmla="*/ 2147483647 h 216"/>
              <a:gd name="T38" fmla="*/ 2147483647 w 140"/>
              <a:gd name="T39" fmla="*/ 2147483647 h 216"/>
              <a:gd name="T40" fmla="*/ 2147483647 w 140"/>
              <a:gd name="T41" fmla="*/ 2147483647 h 216"/>
              <a:gd name="T42" fmla="*/ 2147483647 w 140"/>
              <a:gd name="T43" fmla="*/ 2147483647 h 216"/>
              <a:gd name="T44" fmla="*/ 2147483647 w 140"/>
              <a:gd name="T45" fmla="*/ 2147483647 h 216"/>
              <a:gd name="T46" fmla="*/ 2147483647 w 140"/>
              <a:gd name="T47" fmla="*/ 2147483647 h 216"/>
              <a:gd name="T48" fmla="*/ 2147483647 w 140"/>
              <a:gd name="T49" fmla="*/ 2147483647 h 216"/>
              <a:gd name="T50" fmla="*/ 2147483647 w 140"/>
              <a:gd name="T51" fmla="*/ 2147483647 h 216"/>
              <a:gd name="T52" fmla="*/ 2147483647 w 140"/>
              <a:gd name="T53" fmla="*/ 2147483647 h 216"/>
              <a:gd name="T54" fmla="*/ 2147483647 w 140"/>
              <a:gd name="T55" fmla="*/ 2147483647 h 216"/>
              <a:gd name="T56" fmla="*/ 2147483647 w 140"/>
              <a:gd name="T57" fmla="*/ 0 h 216"/>
              <a:gd name="T58" fmla="*/ 2147483647 w 140"/>
              <a:gd name="T59" fmla="*/ 0 h 216"/>
              <a:gd name="T60" fmla="*/ 2147483647 w 140"/>
              <a:gd name="T61" fmla="*/ 0 h 216"/>
              <a:gd name="T62" fmla="*/ 2147483647 w 140"/>
              <a:gd name="T63" fmla="*/ 0 h 216"/>
              <a:gd name="T64" fmla="*/ 2147483647 w 140"/>
              <a:gd name="T65" fmla="*/ 0 h 216"/>
              <a:gd name="T66" fmla="*/ 2147483647 w 140"/>
              <a:gd name="T67" fmla="*/ 0 h 216"/>
              <a:gd name="T68" fmla="*/ 2147483647 w 140"/>
              <a:gd name="T69" fmla="*/ 0 h 2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0"/>
              <a:gd name="T106" fmla="*/ 0 h 216"/>
              <a:gd name="T107" fmla="*/ 140 w 140"/>
              <a:gd name="T108" fmla="*/ 216 h 2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0" h="216">
                <a:moveTo>
                  <a:pt x="53" y="0"/>
                </a:moveTo>
                <a:lnTo>
                  <a:pt x="62" y="18"/>
                </a:lnTo>
                <a:lnTo>
                  <a:pt x="73" y="35"/>
                </a:lnTo>
                <a:lnTo>
                  <a:pt x="84" y="51"/>
                </a:lnTo>
                <a:lnTo>
                  <a:pt x="97" y="67"/>
                </a:lnTo>
                <a:lnTo>
                  <a:pt x="110" y="84"/>
                </a:lnTo>
                <a:lnTo>
                  <a:pt x="121" y="100"/>
                </a:lnTo>
                <a:lnTo>
                  <a:pt x="132" y="117"/>
                </a:lnTo>
                <a:lnTo>
                  <a:pt x="140" y="135"/>
                </a:lnTo>
                <a:lnTo>
                  <a:pt x="126" y="145"/>
                </a:lnTo>
                <a:lnTo>
                  <a:pt x="111" y="157"/>
                </a:lnTo>
                <a:lnTo>
                  <a:pt x="95" y="168"/>
                </a:lnTo>
                <a:lnTo>
                  <a:pt x="80" y="180"/>
                </a:lnTo>
                <a:lnTo>
                  <a:pt x="64" y="192"/>
                </a:lnTo>
                <a:lnTo>
                  <a:pt x="47" y="202"/>
                </a:lnTo>
                <a:lnTo>
                  <a:pt x="30" y="211"/>
                </a:lnTo>
                <a:lnTo>
                  <a:pt x="14" y="216"/>
                </a:lnTo>
                <a:lnTo>
                  <a:pt x="2" y="190"/>
                </a:lnTo>
                <a:lnTo>
                  <a:pt x="0" y="158"/>
                </a:lnTo>
                <a:lnTo>
                  <a:pt x="2" y="125"/>
                </a:lnTo>
                <a:lnTo>
                  <a:pt x="6" y="95"/>
                </a:lnTo>
                <a:lnTo>
                  <a:pt x="8" y="82"/>
                </a:lnTo>
                <a:lnTo>
                  <a:pt x="11" y="68"/>
                </a:lnTo>
                <a:lnTo>
                  <a:pt x="14" y="54"/>
                </a:lnTo>
                <a:lnTo>
                  <a:pt x="17" y="40"/>
                </a:lnTo>
                <a:lnTo>
                  <a:pt x="22" y="28"/>
                </a:lnTo>
                <a:lnTo>
                  <a:pt x="28" y="17"/>
                </a:lnTo>
                <a:lnTo>
                  <a:pt x="37" y="7"/>
                </a:lnTo>
                <a:lnTo>
                  <a:pt x="48" y="0"/>
                </a:lnTo>
                <a:lnTo>
                  <a:pt x="49" y="0"/>
                </a:lnTo>
                <a:lnTo>
                  <a:pt x="52" y="0"/>
                </a:lnTo>
                <a:lnTo>
                  <a:pt x="53" y="0"/>
                </a:lnTo>
                <a:close/>
              </a:path>
            </a:pathLst>
          </a:custGeom>
          <a:solidFill>
            <a:srgbClr val="9EA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5">
            <a:extLst>
              <a:ext uri="{FF2B5EF4-FFF2-40B4-BE49-F238E27FC236}">
                <a16:creationId xmlns:a16="http://schemas.microsoft.com/office/drawing/2014/main" id="{4BAAF284-9798-4449-820A-9F8D14F13158}"/>
              </a:ext>
            </a:extLst>
          </p:cNvPr>
          <p:cNvSpPr>
            <a:spLocks/>
          </p:cNvSpPr>
          <p:nvPr/>
        </p:nvSpPr>
        <p:spPr bwMode="auto">
          <a:xfrm>
            <a:off x="2590800" y="5219700"/>
            <a:ext cx="17463" cy="26988"/>
          </a:xfrm>
          <a:custGeom>
            <a:avLst/>
            <a:gdLst>
              <a:gd name="T0" fmla="*/ 2147483647 w 124"/>
              <a:gd name="T1" fmla="*/ 0 h 185"/>
              <a:gd name="T2" fmla="*/ 2147483647 w 124"/>
              <a:gd name="T3" fmla="*/ 2147483647 h 185"/>
              <a:gd name="T4" fmla="*/ 2147483647 w 124"/>
              <a:gd name="T5" fmla="*/ 2147483647 h 185"/>
              <a:gd name="T6" fmla="*/ 2147483647 w 124"/>
              <a:gd name="T7" fmla="*/ 2147483647 h 185"/>
              <a:gd name="T8" fmla="*/ 2147483647 w 124"/>
              <a:gd name="T9" fmla="*/ 2147483647 h 185"/>
              <a:gd name="T10" fmla="*/ 2147483647 w 124"/>
              <a:gd name="T11" fmla="*/ 2147483647 h 185"/>
              <a:gd name="T12" fmla="*/ 2147483647 w 124"/>
              <a:gd name="T13" fmla="*/ 2147483647 h 185"/>
              <a:gd name="T14" fmla="*/ 2147483647 w 124"/>
              <a:gd name="T15" fmla="*/ 2147483647 h 185"/>
              <a:gd name="T16" fmla="*/ 2147483647 w 124"/>
              <a:gd name="T17" fmla="*/ 2147483647 h 185"/>
              <a:gd name="T18" fmla="*/ 2147483647 w 124"/>
              <a:gd name="T19" fmla="*/ 2147483647 h 185"/>
              <a:gd name="T20" fmla="*/ 2147483647 w 124"/>
              <a:gd name="T21" fmla="*/ 2147483647 h 185"/>
              <a:gd name="T22" fmla="*/ 2147483647 w 124"/>
              <a:gd name="T23" fmla="*/ 2147483647 h 185"/>
              <a:gd name="T24" fmla="*/ 2147483647 w 124"/>
              <a:gd name="T25" fmla="*/ 2147483647 h 185"/>
              <a:gd name="T26" fmla="*/ 2147483647 w 124"/>
              <a:gd name="T27" fmla="*/ 2147483647 h 185"/>
              <a:gd name="T28" fmla="*/ 2147483647 w 124"/>
              <a:gd name="T29" fmla="*/ 2147483647 h 185"/>
              <a:gd name="T30" fmla="*/ 2147483647 w 124"/>
              <a:gd name="T31" fmla="*/ 2147483647 h 185"/>
              <a:gd name="T32" fmla="*/ 2147483647 w 124"/>
              <a:gd name="T33" fmla="*/ 2147483647 h 185"/>
              <a:gd name="T34" fmla="*/ 2147483647 w 124"/>
              <a:gd name="T35" fmla="*/ 2147483647 h 185"/>
              <a:gd name="T36" fmla="*/ 0 w 124"/>
              <a:gd name="T37" fmla="*/ 2147483647 h 185"/>
              <a:gd name="T38" fmla="*/ 2147483647 w 124"/>
              <a:gd name="T39" fmla="*/ 2147483647 h 185"/>
              <a:gd name="T40" fmla="*/ 2147483647 w 124"/>
              <a:gd name="T41" fmla="*/ 2147483647 h 185"/>
              <a:gd name="T42" fmla="*/ 2147483647 w 124"/>
              <a:gd name="T43" fmla="*/ 2147483647 h 185"/>
              <a:gd name="T44" fmla="*/ 2147483647 w 124"/>
              <a:gd name="T45" fmla="*/ 2147483647 h 185"/>
              <a:gd name="T46" fmla="*/ 2147483647 w 124"/>
              <a:gd name="T47" fmla="*/ 2147483647 h 185"/>
              <a:gd name="T48" fmla="*/ 2147483647 w 124"/>
              <a:gd name="T49" fmla="*/ 2147483647 h 185"/>
              <a:gd name="T50" fmla="*/ 2147483647 w 124"/>
              <a:gd name="T51" fmla="*/ 2147483647 h 185"/>
              <a:gd name="T52" fmla="*/ 2147483647 w 124"/>
              <a:gd name="T53" fmla="*/ 2147483647 h 185"/>
              <a:gd name="T54" fmla="*/ 2147483647 w 124"/>
              <a:gd name="T55" fmla="*/ 2147483647 h 185"/>
              <a:gd name="T56" fmla="*/ 2147483647 w 124"/>
              <a:gd name="T57" fmla="*/ 0 h 185"/>
              <a:gd name="T58" fmla="*/ 2147483647 w 124"/>
              <a:gd name="T59" fmla="*/ 0 h 185"/>
              <a:gd name="T60" fmla="*/ 2147483647 w 124"/>
              <a:gd name="T61" fmla="*/ 0 h 185"/>
              <a:gd name="T62" fmla="*/ 2147483647 w 124"/>
              <a:gd name="T63" fmla="*/ 0 h 185"/>
              <a:gd name="T64" fmla="*/ 2147483647 w 124"/>
              <a:gd name="T65" fmla="*/ 0 h 185"/>
              <a:gd name="T66" fmla="*/ 2147483647 w 124"/>
              <a:gd name="T67" fmla="*/ 0 h 185"/>
              <a:gd name="T68" fmla="*/ 2147483647 w 124"/>
              <a:gd name="T69" fmla="*/ 0 h 1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4"/>
              <a:gd name="T106" fmla="*/ 0 h 185"/>
              <a:gd name="T107" fmla="*/ 124 w 124"/>
              <a:gd name="T108" fmla="*/ 185 h 1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4" h="185">
                <a:moveTo>
                  <a:pt x="47" y="0"/>
                </a:moveTo>
                <a:lnTo>
                  <a:pt x="55" y="14"/>
                </a:lnTo>
                <a:lnTo>
                  <a:pt x="64" y="29"/>
                </a:lnTo>
                <a:lnTo>
                  <a:pt x="74" y="43"/>
                </a:lnTo>
                <a:lnTo>
                  <a:pt x="86" y="57"/>
                </a:lnTo>
                <a:lnTo>
                  <a:pt x="96" y="72"/>
                </a:lnTo>
                <a:lnTo>
                  <a:pt x="107" y="85"/>
                </a:lnTo>
                <a:lnTo>
                  <a:pt x="115" y="100"/>
                </a:lnTo>
                <a:lnTo>
                  <a:pt x="124" y="115"/>
                </a:lnTo>
                <a:lnTo>
                  <a:pt x="111" y="125"/>
                </a:lnTo>
                <a:lnTo>
                  <a:pt x="97" y="134"/>
                </a:lnTo>
                <a:lnTo>
                  <a:pt x="84" y="145"/>
                </a:lnTo>
                <a:lnTo>
                  <a:pt x="70" y="155"/>
                </a:lnTo>
                <a:lnTo>
                  <a:pt x="56" y="165"/>
                </a:lnTo>
                <a:lnTo>
                  <a:pt x="41" y="173"/>
                </a:lnTo>
                <a:lnTo>
                  <a:pt x="28" y="180"/>
                </a:lnTo>
                <a:lnTo>
                  <a:pt x="13" y="185"/>
                </a:lnTo>
                <a:lnTo>
                  <a:pt x="2" y="163"/>
                </a:lnTo>
                <a:lnTo>
                  <a:pt x="0" y="135"/>
                </a:lnTo>
                <a:lnTo>
                  <a:pt x="2" y="108"/>
                </a:lnTo>
                <a:lnTo>
                  <a:pt x="6" y="81"/>
                </a:lnTo>
                <a:lnTo>
                  <a:pt x="8" y="70"/>
                </a:lnTo>
                <a:lnTo>
                  <a:pt x="10" y="58"/>
                </a:lnTo>
                <a:lnTo>
                  <a:pt x="13" y="46"/>
                </a:lnTo>
                <a:lnTo>
                  <a:pt x="16" y="34"/>
                </a:lnTo>
                <a:lnTo>
                  <a:pt x="19" y="23"/>
                </a:lnTo>
                <a:lnTo>
                  <a:pt x="26" y="13"/>
                </a:lnTo>
                <a:lnTo>
                  <a:pt x="33" y="5"/>
                </a:lnTo>
                <a:lnTo>
                  <a:pt x="43" y="0"/>
                </a:lnTo>
                <a:lnTo>
                  <a:pt x="44" y="0"/>
                </a:lnTo>
                <a:lnTo>
                  <a:pt x="46" y="0"/>
                </a:lnTo>
                <a:lnTo>
                  <a:pt x="47" y="0"/>
                </a:lnTo>
                <a:close/>
              </a:path>
            </a:pathLst>
          </a:custGeom>
          <a:solidFill>
            <a:srgbClr val="96A5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6">
            <a:extLst>
              <a:ext uri="{FF2B5EF4-FFF2-40B4-BE49-F238E27FC236}">
                <a16:creationId xmlns:a16="http://schemas.microsoft.com/office/drawing/2014/main" id="{D6999B75-BAF5-46DF-8321-D56F20D1925A}"/>
              </a:ext>
            </a:extLst>
          </p:cNvPr>
          <p:cNvSpPr>
            <a:spLocks/>
          </p:cNvSpPr>
          <p:nvPr/>
        </p:nvSpPr>
        <p:spPr bwMode="auto">
          <a:xfrm>
            <a:off x="2590800" y="5221288"/>
            <a:ext cx="15875" cy="22225"/>
          </a:xfrm>
          <a:custGeom>
            <a:avLst/>
            <a:gdLst>
              <a:gd name="T0" fmla="*/ 2147483647 w 105"/>
              <a:gd name="T1" fmla="*/ 0 h 158"/>
              <a:gd name="T2" fmla="*/ 2147483647 w 105"/>
              <a:gd name="T3" fmla="*/ 2147483647 h 158"/>
              <a:gd name="T4" fmla="*/ 2147483647 w 105"/>
              <a:gd name="T5" fmla="*/ 2147483647 h 158"/>
              <a:gd name="T6" fmla="*/ 2147483647 w 105"/>
              <a:gd name="T7" fmla="*/ 2147483647 h 158"/>
              <a:gd name="T8" fmla="*/ 2147483647 w 105"/>
              <a:gd name="T9" fmla="*/ 2147483647 h 158"/>
              <a:gd name="T10" fmla="*/ 2147483647 w 105"/>
              <a:gd name="T11" fmla="*/ 2147483647 h 158"/>
              <a:gd name="T12" fmla="*/ 2147483647 w 105"/>
              <a:gd name="T13" fmla="*/ 2147483647 h 158"/>
              <a:gd name="T14" fmla="*/ 2147483647 w 105"/>
              <a:gd name="T15" fmla="*/ 2147483647 h 158"/>
              <a:gd name="T16" fmla="*/ 2147483647 w 105"/>
              <a:gd name="T17" fmla="*/ 2147483647 h 158"/>
              <a:gd name="T18" fmla="*/ 2147483647 w 105"/>
              <a:gd name="T19" fmla="*/ 2147483647 h 158"/>
              <a:gd name="T20" fmla="*/ 2147483647 w 105"/>
              <a:gd name="T21" fmla="*/ 2147483647 h 158"/>
              <a:gd name="T22" fmla="*/ 2147483647 w 105"/>
              <a:gd name="T23" fmla="*/ 2147483647 h 158"/>
              <a:gd name="T24" fmla="*/ 2147483647 w 105"/>
              <a:gd name="T25" fmla="*/ 2147483647 h 158"/>
              <a:gd name="T26" fmla="*/ 2147483647 w 105"/>
              <a:gd name="T27" fmla="*/ 2147483647 h 158"/>
              <a:gd name="T28" fmla="*/ 2147483647 w 105"/>
              <a:gd name="T29" fmla="*/ 2147483647 h 158"/>
              <a:gd name="T30" fmla="*/ 2147483647 w 105"/>
              <a:gd name="T31" fmla="*/ 2147483647 h 158"/>
              <a:gd name="T32" fmla="*/ 2147483647 w 105"/>
              <a:gd name="T33" fmla="*/ 2147483647 h 158"/>
              <a:gd name="T34" fmla="*/ 2147483647 w 105"/>
              <a:gd name="T35" fmla="*/ 2147483647 h 158"/>
              <a:gd name="T36" fmla="*/ 0 w 105"/>
              <a:gd name="T37" fmla="*/ 2147483647 h 158"/>
              <a:gd name="T38" fmla="*/ 2147483647 w 105"/>
              <a:gd name="T39" fmla="*/ 2147483647 h 158"/>
              <a:gd name="T40" fmla="*/ 2147483647 w 105"/>
              <a:gd name="T41" fmla="*/ 2147483647 h 158"/>
              <a:gd name="T42" fmla="*/ 2147483647 w 105"/>
              <a:gd name="T43" fmla="*/ 2147483647 h 158"/>
              <a:gd name="T44" fmla="*/ 2147483647 w 105"/>
              <a:gd name="T45" fmla="*/ 2147483647 h 158"/>
              <a:gd name="T46" fmla="*/ 2147483647 w 105"/>
              <a:gd name="T47" fmla="*/ 2147483647 h 158"/>
              <a:gd name="T48" fmla="*/ 2147483647 w 105"/>
              <a:gd name="T49" fmla="*/ 2147483647 h 158"/>
              <a:gd name="T50" fmla="*/ 2147483647 w 105"/>
              <a:gd name="T51" fmla="*/ 2147483647 h 158"/>
              <a:gd name="T52" fmla="*/ 2147483647 w 105"/>
              <a:gd name="T53" fmla="*/ 2147483647 h 158"/>
              <a:gd name="T54" fmla="*/ 2147483647 w 105"/>
              <a:gd name="T55" fmla="*/ 2147483647 h 158"/>
              <a:gd name="T56" fmla="*/ 2147483647 w 105"/>
              <a:gd name="T57" fmla="*/ 0 h 158"/>
              <a:gd name="T58" fmla="*/ 2147483647 w 105"/>
              <a:gd name="T59" fmla="*/ 0 h 158"/>
              <a:gd name="T60" fmla="*/ 2147483647 w 105"/>
              <a:gd name="T61" fmla="*/ 0 h 158"/>
              <a:gd name="T62" fmla="*/ 2147483647 w 105"/>
              <a:gd name="T63" fmla="*/ 0 h 158"/>
              <a:gd name="T64" fmla="*/ 2147483647 w 105"/>
              <a:gd name="T65" fmla="*/ 0 h 158"/>
              <a:gd name="T66" fmla="*/ 2147483647 w 105"/>
              <a:gd name="T67" fmla="*/ 0 h 158"/>
              <a:gd name="T68" fmla="*/ 2147483647 w 105"/>
              <a:gd name="T69" fmla="*/ 0 h 1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5"/>
              <a:gd name="T106" fmla="*/ 0 h 158"/>
              <a:gd name="T107" fmla="*/ 105 w 105"/>
              <a:gd name="T108" fmla="*/ 158 h 1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5" h="158">
                <a:moveTo>
                  <a:pt x="40" y="0"/>
                </a:moveTo>
                <a:lnTo>
                  <a:pt x="46" y="13"/>
                </a:lnTo>
                <a:lnTo>
                  <a:pt x="54" y="26"/>
                </a:lnTo>
                <a:lnTo>
                  <a:pt x="63" y="37"/>
                </a:lnTo>
                <a:lnTo>
                  <a:pt x="73" y="50"/>
                </a:lnTo>
                <a:lnTo>
                  <a:pt x="81" y="62"/>
                </a:lnTo>
                <a:lnTo>
                  <a:pt x="91" y="73"/>
                </a:lnTo>
                <a:lnTo>
                  <a:pt x="99" y="86"/>
                </a:lnTo>
                <a:lnTo>
                  <a:pt x="105" y="100"/>
                </a:lnTo>
                <a:lnTo>
                  <a:pt x="94" y="107"/>
                </a:lnTo>
                <a:lnTo>
                  <a:pt x="82" y="115"/>
                </a:lnTo>
                <a:lnTo>
                  <a:pt x="71" y="123"/>
                </a:lnTo>
                <a:lnTo>
                  <a:pt x="59" y="132"/>
                </a:lnTo>
                <a:lnTo>
                  <a:pt x="46" y="140"/>
                </a:lnTo>
                <a:lnTo>
                  <a:pt x="35" y="147"/>
                </a:lnTo>
                <a:lnTo>
                  <a:pt x="23" y="154"/>
                </a:lnTo>
                <a:lnTo>
                  <a:pt x="10" y="158"/>
                </a:lnTo>
                <a:lnTo>
                  <a:pt x="2" y="139"/>
                </a:lnTo>
                <a:lnTo>
                  <a:pt x="0" y="117"/>
                </a:lnTo>
                <a:lnTo>
                  <a:pt x="2" y="93"/>
                </a:lnTo>
                <a:lnTo>
                  <a:pt x="4" y="71"/>
                </a:lnTo>
                <a:lnTo>
                  <a:pt x="6" y="62"/>
                </a:lnTo>
                <a:lnTo>
                  <a:pt x="8" y="51"/>
                </a:lnTo>
                <a:lnTo>
                  <a:pt x="10" y="40"/>
                </a:lnTo>
                <a:lnTo>
                  <a:pt x="12" y="30"/>
                </a:lnTo>
                <a:lnTo>
                  <a:pt x="17" y="20"/>
                </a:lnTo>
                <a:lnTo>
                  <a:pt x="21" y="12"/>
                </a:lnTo>
                <a:lnTo>
                  <a:pt x="27" y="5"/>
                </a:lnTo>
                <a:lnTo>
                  <a:pt x="36" y="0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close/>
              </a:path>
            </a:pathLst>
          </a:custGeom>
          <a:solidFill>
            <a:srgbClr val="93A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7">
            <a:extLst>
              <a:ext uri="{FF2B5EF4-FFF2-40B4-BE49-F238E27FC236}">
                <a16:creationId xmlns:a16="http://schemas.microsoft.com/office/drawing/2014/main" id="{EC245E3B-8A6A-4BC3-B46F-5EC5D28E6B13}"/>
              </a:ext>
            </a:extLst>
          </p:cNvPr>
          <p:cNvSpPr>
            <a:spLocks/>
          </p:cNvSpPr>
          <p:nvPr/>
        </p:nvSpPr>
        <p:spPr bwMode="auto">
          <a:xfrm>
            <a:off x="2592388" y="5222875"/>
            <a:ext cx="12700" cy="17463"/>
          </a:xfrm>
          <a:custGeom>
            <a:avLst/>
            <a:gdLst>
              <a:gd name="T0" fmla="*/ 2147483647 w 85"/>
              <a:gd name="T1" fmla="*/ 0 h 130"/>
              <a:gd name="T2" fmla="*/ 2147483647 w 85"/>
              <a:gd name="T3" fmla="*/ 2147483647 h 130"/>
              <a:gd name="T4" fmla="*/ 2147483647 w 85"/>
              <a:gd name="T5" fmla="*/ 2147483647 h 130"/>
              <a:gd name="T6" fmla="*/ 2147483647 w 85"/>
              <a:gd name="T7" fmla="*/ 2147483647 h 130"/>
              <a:gd name="T8" fmla="*/ 2147483647 w 85"/>
              <a:gd name="T9" fmla="*/ 2147483647 h 130"/>
              <a:gd name="T10" fmla="*/ 2147483647 w 85"/>
              <a:gd name="T11" fmla="*/ 2147483647 h 130"/>
              <a:gd name="T12" fmla="*/ 2147483647 w 85"/>
              <a:gd name="T13" fmla="*/ 2147483647 h 130"/>
              <a:gd name="T14" fmla="*/ 2147483647 w 85"/>
              <a:gd name="T15" fmla="*/ 2147483647 h 130"/>
              <a:gd name="T16" fmla="*/ 2147483647 w 85"/>
              <a:gd name="T17" fmla="*/ 2147483647 h 130"/>
              <a:gd name="T18" fmla="*/ 2147483647 w 85"/>
              <a:gd name="T19" fmla="*/ 2147483647 h 130"/>
              <a:gd name="T20" fmla="*/ 2147483647 w 85"/>
              <a:gd name="T21" fmla="*/ 2147483647 h 130"/>
              <a:gd name="T22" fmla="*/ 2147483647 w 85"/>
              <a:gd name="T23" fmla="*/ 2147483647 h 130"/>
              <a:gd name="T24" fmla="*/ 2147483647 w 85"/>
              <a:gd name="T25" fmla="*/ 2147483647 h 130"/>
              <a:gd name="T26" fmla="*/ 2147483647 w 85"/>
              <a:gd name="T27" fmla="*/ 2147483647 h 130"/>
              <a:gd name="T28" fmla="*/ 2147483647 w 85"/>
              <a:gd name="T29" fmla="*/ 2147483647 h 130"/>
              <a:gd name="T30" fmla="*/ 2147483647 w 85"/>
              <a:gd name="T31" fmla="*/ 2147483647 h 130"/>
              <a:gd name="T32" fmla="*/ 2147483647 w 85"/>
              <a:gd name="T33" fmla="*/ 2147483647 h 130"/>
              <a:gd name="T34" fmla="*/ 2147483647 w 85"/>
              <a:gd name="T35" fmla="*/ 2147483647 h 130"/>
              <a:gd name="T36" fmla="*/ 0 w 85"/>
              <a:gd name="T37" fmla="*/ 2147483647 h 130"/>
              <a:gd name="T38" fmla="*/ 2147483647 w 85"/>
              <a:gd name="T39" fmla="*/ 2147483647 h 130"/>
              <a:gd name="T40" fmla="*/ 2147483647 w 85"/>
              <a:gd name="T41" fmla="*/ 2147483647 h 130"/>
              <a:gd name="T42" fmla="*/ 2147483647 w 85"/>
              <a:gd name="T43" fmla="*/ 2147483647 h 130"/>
              <a:gd name="T44" fmla="*/ 2147483647 w 85"/>
              <a:gd name="T45" fmla="*/ 2147483647 h 130"/>
              <a:gd name="T46" fmla="*/ 2147483647 w 85"/>
              <a:gd name="T47" fmla="*/ 2147483647 h 130"/>
              <a:gd name="T48" fmla="*/ 2147483647 w 85"/>
              <a:gd name="T49" fmla="*/ 0 h 130"/>
              <a:gd name="T50" fmla="*/ 2147483647 w 85"/>
              <a:gd name="T51" fmla="*/ 0 h 130"/>
              <a:gd name="T52" fmla="*/ 2147483647 w 85"/>
              <a:gd name="T53" fmla="*/ 0 h 130"/>
              <a:gd name="T54" fmla="*/ 2147483647 w 85"/>
              <a:gd name="T55" fmla="*/ 0 h 130"/>
              <a:gd name="T56" fmla="*/ 2147483647 w 85"/>
              <a:gd name="T57" fmla="*/ 0 h 130"/>
              <a:gd name="T58" fmla="*/ 2147483647 w 85"/>
              <a:gd name="T59" fmla="*/ 0 h 130"/>
              <a:gd name="T60" fmla="*/ 2147483647 w 85"/>
              <a:gd name="T61" fmla="*/ 0 h 1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"/>
              <a:gd name="T94" fmla="*/ 0 h 130"/>
              <a:gd name="T95" fmla="*/ 85 w 85"/>
              <a:gd name="T96" fmla="*/ 130 h 13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" h="130">
                <a:moveTo>
                  <a:pt x="32" y="0"/>
                </a:moveTo>
                <a:lnTo>
                  <a:pt x="37" y="10"/>
                </a:lnTo>
                <a:lnTo>
                  <a:pt x="45" y="20"/>
                </a:lnTo>
                <a:lnTo>
                  <a:pt x="52" y="31"/>
                </a:lnTo>
                <a:lnTo>
                  <a:pt x="59" y="40"/>
                </a:lnTo>
                <a:lnTo>
                  <a:pt x="67" y="50"/>
                </a:lnTo>
                <a:lnTo>
                  <a:pt x="73" y="60"/>
                </a:lnTo>
                <a:lnTo>
                  <a:pt x="79" y="71"/>
                </a:lnTo>
                <a:lnTo>
                  <a:pt x="85" y="81"/>
                </a:lnTo>
                <a:lnTo>
                  <a:pt x="76" y="87"/>
                </a:lnTo>
                <a:lnTo>
                  <a:pt x="67" y="94"/>
                </a:lnTo>
                <a:lnTo>
                  <a:pt x="57" y="100"/>
                </a:lnTo>
                <a:lnTo>
                  <a:pt x="48" y="108"/>
                </a:lnTo>
                <a:lnTo>
                  <a:pt x="38" y="115"/>
                </a:lnTo>
                <a:lnTo>
                  <a:pt x="29" y="122"/>
                </a:lnTo>
                <a:lnTo>
                  <a:pt x="18" y="127"/>
                </a:lnTo>
                <a:lnTo>
                  <a:pt x="8" y="130"/>
                </a:lnTo>
                <a:lnTo>
                  <a:pt x="1" y="114"/>
                </a:lnTo>
                <a:lnTo>
                  <a:pt x="0" y="95"/>
                </a:lnTo>
                <a:lnTo>
                  <a:pt x="1" y="76"/>
                </a:lnTo>
                <a:lnTo>
                  <a:pt x="3" y="58"/>
                </a:lnTo>
                <a:lnTo>
                  <a:pt x="7" y="41"/>
                </a:lnTo>
                <a:lnTo>
                  <a:pt x="10" y="24"/>
                </a:lnTo>
                <a:lnTo>
                  <a:pt x="16" y="9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close/>
              </a:path>
            </a:pathLst>
          </a:custGeom>
          <a:solidFill>
            <a:srgbClr val="8C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8">
            <a:extLst>
              <a:ext uri="{FF2B5EF4-FFF2-40B4-BE49-F238E27FC236}">
                <a16:creationId xmlns:a16="http://schemas.microsoft.com/office/drawing/2014/main" id="{4BD44AA5-2762-4567-AA10-B5E4B1C6AE5B}"/>
              </a:ext>
            </a:extLst>
          </p:cNvPr>
          <p:cNvSpPr>
            <a:spLocks/>
          </p:cNvSpPr>
          <p:nvPr/>
        </p:nvSpPr>
        <p:spPr bwMode="auto">
          <a:xfrm>
            <a:off x="2593975" y="5222875"/>
            <a:ext cx="9525" cy="15875"/>
          </a:xfrm>
          <a:custGeom>
            <a:avLst/>
            <a:gdLst>
              <a:gd name="T0" fmla="*/ 2147483647 w 66"/>
              <a:gd name="T1" fmla="*/ 0 h 103"/>
              <a:gd name="T2" fmla="*/ 2147483647 w 66"/>
              <a:gd name="T3" fmla="*/ 2147483647 h 103"/>
              <a:gd name="T4" fmla="*/ 2147483647 w 66"/>
              <a:gd name="T5" fmla="*/ 2147483647 h 103"/>
              <a:gd name="T6" fmla="*/ 2147483647 w 66"/>
              <a:gd name="T7" fmla="*/ 2147483647 h 103"/>
              <a:gd name="T8" fmla="*/ 2147483647 w 66"/>
              <a:gd name="T9" fmla="*/ 2147483647 h 103"/>
              <a:gd name="T10" fmla="*/ 2147483647 w 66"/>
              <a:gd name="T11" fmla="*/ 2147483647 h 103"/>
              <a:gd name="T12" fmla="*/ 2147483647 w 66"/>
              <a:gd name="T13" fmla="*/ 2147483647 h 103"/>
              <a:gd name="T14" fmla="*/ 2147483647 w 66"/>
              <a:gd name="T15" fmla="*/ 2147483647 h 103"/>
              <a:gd name="T16" fmla="*/ 2147483647 w 66"/>
              <a:gd name="T17" fmla="*/ 2147483647 h 103"/>
              <a:gd name="T18" fmla="*/ 2147483647 w 66"/>
              <a:gd name="T19" fmla="*/ 2147483647 h 103"/>
              <a:gd name="T20" fmla="*/ 2147483647 w 66"/>
              <a:gd name="T21" fmla="*/ 2147483647 h 103"/>
              <a:gd name="T22" fmla="*/ 2147483647 w 66"/>
              <a:gd name="T23" fmla="*/ 2147483647 h 103"/>
              <a:gd name="T24" fmla="*/ 2147483647 w 66"/>
              <a:gd name="T25" fmla="*/ 2147483647 h 103"/>
              <a:gd name="T26" fmla="*/ 2147483647 w 66"/>
              <a:gd name="T27" fmla="*/ 2147483647 h 103"/>
              <a:gd name="T28" fmla="*/ 2147483647 w 66"/>
              <a:gd name="T29" fmla="*/ 2147483647 h 103"/>
              <a:gd name="T30" fmla="*/ 2147483647 w 66"/>
              <a:gd name="T31" fmla="*/ 2147483647 h 103"/>
              <a:gd name="T32" fmla="*/ 2147483647 w 66"/>
              <a:gd name="T33" fmla="*/ 2147483647 h 103"/>
              <a:gd name="T34" fmla="*/ 2147483647 w 66"/>
              <a:gd name="T35" fmla="*/ 2147483647 h 103"/>
              <a:gd name="T36" fmla="*/ 0 w 66"/>
              <a:gd name="T37" fmla="*/ 2147483647 h 103"/>
              <a:gd name="T38" fmla="*/ 2147483647 w 66"/>
              <a:gd name="T39" fmla="*/ 2147483647 h 103"/>
              <a:gd name="T40" fmla="*/ 2147483647 w 66"/>
              <a:gd name="T41" fmla="*/ 2147483647 h 103"/>
              <a:gd name="T42" fmla="*/ 2147483647 w 66"/>
              <a:gd name="T43" fmla="*/ 2147483647 h 103"/>
              <a:gd name="T44" fmla="*/ 2147483647 w 66"/>
              <a:gd name="T45" fmla="*/ 2147483647 h 103"/>
              <a:gd name="T46" fmla="*/ 2147483647 w 66"/>
              <a:gd name="T47" fmla="*/ 2147483647 h 103"/>
              <a:gd name="T48" fmla="*/ 2147483647 w 66"/>
              <a:gd name="T49" fmla="*/ 0 h 103"/>
              <a:gd name="T50" fmla="*/ 2147483647 w 66"/>
              <a:gd name="T51" fmla="*/ 0 h 103"/>
              <a:gd name="T52" fmla="*/ 2147483647 w 66"/>
              <a:gd name="T53" fmla="*/ 0 h 103"/>
              <a:gd name="T54" fmla="*/ 2147483647 w 66"/>
              <a:gd name="T55" fmla="*/ 0 h 103"/>
              <a:gd name="T56" fmla="*/ 2147483647 w 66"/>
              <a:gd name="T57" fmla="*/ 0 h 103"/>
              <a:gd name="T58" fmla="*/ 2147483647 w 66"/>
              <a:gd name="T59" fmla="*/ 0 h 103"/>
              <a:gd name="T60" fmla="*/ 2147483647 w 66"/>
              <a:gd name="T61" fmla="*/ 0 h 1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6"/>
              <a:gd name="T94" fmla="*/ 0 h 103"/>
              <a:gd name="T95" fmla="*/ 66 w 66"/>
              <a:gd name="T96" fmla="*/ 103 h 10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6" h="103">
                <a:moveTo>
                  <a:pt x="25" y="0"/>
                </a:moveTo>
                <a:lnTo>
                  <a:pt x="29" y="9"/>
                </a:lnTo>
                <a:lnTo>
                  <a:pt x="35" y="17"/>
                </a:lnTo>
                <a:lnTo>
                  <a:pt x="41" y="25"/>
                </a:lnTo>
                <a:lnTo>
                  <a:pt x="46" y="32"/>
                </a:lnTo>
                <a:lnTo>
                  <a:pt x="53" y="40"/>
                </a:lnTo>
                <a:lnTo>
                  <a:pt x="58" y="47"/>
                </a:lnTo>
                <a:lnTo>
                  <a:pt x="62" y="55"/>
                </a:lnTo>
                <a:lnTo>
                  <a:pt x="66" y="64"/>
                </a:lnTo>
                <a:lnTo>
                  <a:pt x="59" y="68"/>
                </a:lnTo>
                <a:lnTo>
                  <a:pt x="51" y="73"/>
                </a:lnTo>
                <a:lnTo>
                  <a:pt x="44" y="80"/>
                </a:lnTo>
                <a:lnTo>
                  <a:pt x="37" y="85"/>
                </a:lnTo>
                <a:lnTo>
                  <a:pt x="29" y="90"/>
                </a:lnTo>
                <a:lnTo>
                  <a:pt x="22" y="96"/>
                </a:lnTo>
                <a:lnTo>
                  <a:pt x="13" y="100"/>
                </a:lnTo>
                <a:lnTo>
                  <a:pt x="6" y="103"/>
                </a:lnTo>
                <a:lnTo>
                  <a:pt x="1" y="90"/>
                </a:lnTo>
                <a:lnTo>
                  <a:pt x="0" y="76"/>
                </a:lnTo>
                <a:lnTo>
                  <a:pt x="1" y="60"/>
                </a:lnTo>
                <a:lnTo>
                  <a:pt x="2" y="45"/>
                </a:lnTo>
                <a:lnTo>
                  <a:pt x="5" y="32"/>
                </a:lnTo>
                <a:lnTo>
                  <a:pt x="7" y="19"/>
                </a:lnTo>
                <a:lnTo>
                  <a:pt x="12" y="8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close/>
              </a:path>
            </a:pathLst>
          </a:custGeom>
          <a:solidFill>
            <a:srgbClr val="849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9">
            <a:extLst>
              <a:ext uri="{FF2B5EF4-FFF2-40B4-BE49-F238E27FC236}">
                <a16:creationId xmlns:a16="http://schemas.microsoft.com/office/drawing/2014/main" id="{28E2257F-DEC8-41C4-9BE2-B2071AA4C265}"/>
              </a:ext>
            </a:extLst>
          </p:cNvPr>
          <p:cNvSpPr>
            <a:spLocks/>
          </p:cNvSpPr>
          <p:nvPr/>
        </p:nvSpPr>
        <p:spPr bwMode="auto">
          <a:xfrm>
            <a:off x="2595563" y="5224463"/>
            <a:ext cx="6350" cy="11112"/>
          </a:xfrm>
          <a:custGeom>
            <a:avLst/>
            <a:gdLst>
              <a:gd name="T0" fmla="*/ 2147483647 w 49"/>
              <a:gd name="T1" fmla="*/ 0 h 74"/>
              <a:gd name="T2" fmla="*/ 2147483647 w 49"/>
              <a:gd name="T3" fmla="*/ 2147483647 h 74"/>
              <a:gd name="T4" fmla="*/ 2147483647 w 49"/>
              <a:gd name="T5" fmla="*/ 2147483647 h 74"/>
              <a:gd name="T6" fmla="*/ 2147483647 w 49"/>
              <a:gd name="T7" fmla="*/ 2147483647 h 74"/>
              <a:gd name="T8" fmla="*/ 2147483647 w 49"/>
              <a:gd name="T9" fmla="*/ 2147483647 h 74"/>
              <a:gd name="T10" fmla="*/ 2147483647 w 49"/>
              <a:gd name="T11" fmla="*/ 2147483647 h 74"/>
              <a:gd name="T12" fmla="*/ 2147483647 w 49"/>
              <a:gd name="T13" fmla="*/ 2147483647 h 74"/>
              <a:gd name="T14" fmla="*/ 2147483647 w 49"/>
              <a:gd name="T15" fmla="*/ 2147483647 h 74"/>
              <a:gd name="T16" fmla="*/ 2147483647 w 49"/>
              <a:gd name="T17" fmla="*/ 2147483647 h 74"/>
              <a:gd name="T18" fmla="*/ 2147483647 w 49"/>
              <a:gd name="T19" fmla="*/ 2147483647 h 74"/>
              <a:gd name="T20" fmla="*/ 2147483647 w 49"/>
              <a:gd name="T21" fmla="*/ 2147483647 h 74"/>
              <a:gd name="T22" fmla="*/ 2147483647 w 49"/>
              <a:gd name="T23" fmla="*/ 2147483647 h 74"/>
              <a:gd name="T24" fmla="*/ 2147483647 w 49"/>
              <a:gd name="T25" fmla="*/ 2147483647 h 74"/>
              <a:gd name="T26" fmla="*/ 2147483647 w 49"/>
              <a:gd name="T27" fmla="*/ 2147483647 h 74"/>
              <a:gd name="T28" fmla="*/ 0 w 49"/>
              <a:gd name="T29" fmla="*/ 2147483647 h 74"/>
              <a:gd name="T30" fmla="*/ 2147483647 w 49"/>
              <a:gd name="T31" fmla="*/ 2147483647 h 74"/>
              <a:gd name="T32" fmla="*/ 2147483647 w 49"/>
              <a:gd name="T33" fmla="*/ 2147483647 h 74"/>
              <a:gd name="T34" fmla="*/ 2147483647 w 49"/>
              <a:gd name="T35" fmla="*/ 2147483647 h 74"/>
              <a:gd name="T36" fmla="*/ 2147483647 w 49"/>
              <a:gd name="T37" fmla="*/ 2147483647 h 74"/>
              <a:gd name="T38" fmla="*/ 2147483647 w 49"/>
              <a:gd name="T39" fmla="*/ 2147483647 h 74"/>
              <a:gd name="T40" fmla="*/ 2147483647 w 49"/>
              <a:gd name="T41" fmla="*/ 0 h 74"/>
              <a:gd name="T42" fmla="*/ 2147483647 w 49"/>
              <a:gd name="T43" fmla="*/ 0 h 74"/>
              <a:gd name="T44" fmla="*/ 2147483647 w 49"/>
              <a:gd name="T45" fmla="*/ 0 h 74"/>
              <a:gd name="T46" fmla="*/ 2147483647 w 49"/>
              <a:gd name="T47" fmla="*/ 0 h 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"/>
              <a:gd name="T73" fmla="*/ 0 h 74"/>
              <a:gd name="T74" fmla="*/ 49 w 49"/>
              <a:gd name="T75" fmla="*/ 74 h 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" h="74">
                <a:moveTo>
                  <a:pt x="19" y="0"/>
                </a:moveTo>
                <a:lnTo>
                  <a:pt x="25" y="13"/>
                </a:lnTo>
                <a:lnTo>
                  <a:pt x="34" y="23"/>
                </a:lnTo>
                <a:lnTo>
                  <a:pt x="42" y="35"/>
                </a:lnTo>
                <a:lnTo>
                  <a:pt x="49" y="46"/>
                </a:lnTo>
                <a:lnTo>
                  <a:pt x="43" y="50"/>
                </a:lnTo>
                <a:lnTo>
                  <a:pt x="38" y="54"/>
                </a:lnTo>
                <a:lnTo>
                  <a:pt x="33" y="58"/>
                </a:lnTo>
                <a:lnTo>
                  <a:pt x="28" y="61"/>
                </a:lnTo>
                <a:lnTo>
                  <a:pt x="22" y="66"/>
                </a:lnTo>
                <a:lnTo>
                  <a:pt x="17" y="69"/>
                </a:lnTo>
                <a:lnTo>
                  <a:pt x="12" y="72"/>
                </a:lnTo>
                <a:lnTo>
                  <a:pt x="5" y="74"/>
                </a:lnTo>
                <a:lnTo>
                  <a:pt x="1" y="64"/>
                </a:lnTo>
                <a:lnTo>
                  <a:pt x="0" y="54"/>
                </a:lnTo>
                <a:lnTo>
                  <a:pt x="1" y="43"/>
                </a:lnTo>
                <a:lnTo>
                  <a:pt x="3" y="33"/>
                </a:lnTo>
                <a:lnTo>
                  <a:pt x="4" y="23"/>
                </a:lnTo>
                <a:lnTo>
                  <a:pt x="6" y="15"/>
                </a:lnTo>
                <a:lnTo>
                  <a:pt x="11" y="6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7F9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90">
            <a:extLst>
              <a:ext uri="{FF2B5EF4-FFF2-40B4-BE49-F238E27FC236}">
                <a16:creationId xmlns:a16="http://schemas.microsoft.com/office/drawing/2014/main" id="{01013FC5-8481-470E-BD3F-BD12E2AFB34F}"/>
              </a:ext>
            </a:extLst>
          </p:cNvPr>
          <p:cNvSpPr>
            <a:spLocks/>
          </p:cNvSpPr>
          <p:nvPr/>
        </p:nvSpPr>
        <p:spPr bwMode="auto">
          <a:xfrm>
            <a:off x="2520950" y="5211763"/>
            <a:ext cx="20638" cy="12700"/>
          </a:xfrm>
          <a:custGeom>
            <a:avLst/>
            <a:gdLst>
              <a:gd name="T0" fmla="*/ 2147483647 w 141"/>
              <a:gd name="T1" fmla="*/ 2147483647 h 84"/>
              <a:gd name="T2" fmla="*/ 2147483647 w 141"/>
              <a:gd name="T3" fmla="*/ 2147483647 h 84"/>
              <a:gd name="T4" fmla="*/ 2147483647 w 141"/>
              <a:gd name="T5" fmla="*/ 2147483647 h 84"/>
              <a:gd name="T6" fmla="*/ 2147483647 w 141"/>
              <a:gd name="T7" fmla="*/ 2147483647 h 84"/>
              <a:gd name="T8" fmla="*/ 2147483647 w 141"/>
              <a:gd name="T9" fmla="*/ 2147483647 h 84"/>
              <a:gd name="T10" fmla="*/ 2147483647 w 141"/>
              <a:gd name="T11" fmla="*/ 2147483647 h 84"/>
              <a:gd name="T12" fmla="*/ 2147483647 w 141"/>
              <a:gd name="T13" fmla="*/ 2147483647 h 84"/>
              <a:gd name="T14" fmla="*/ 2147483647 w 141"/>
              <a:gd name="T15" fmla="*/ 2147483647 h 84"/>
              <a:gd name="T16" fmla="*/ 2147483647 w 141"/>
              <a:gd name="T17" fmla="*/ 2147483647 h 84"/>
              <a:gd name="T18" fmla="*/ 2147483647 w 141"/>
              <a:gd name="T19" fmla="*/ 2147483647 h 84"/>
              <a:gd name="T20" fmla="*/ 0 w 141"/>
              <a:gd name="T21" fmla="*/ 2147483647 h 84"/>
              <a:gd name="T22" fmla="*/ 0 w 141"/>
              <a:gd name="T23" fmla="*/ 2147483647 h 84"/>
              <a:gd name="T24" fmla="*/ 2147483647 w 141"/>
              <a:gd name="T25" fmla="*/ 2147483647 h 84"/>
              <a:gd name="T26" fmla="*/ 2147483647 w 141"/>
              <a:gd name="T27" fmla="*/ 2147483647 h 84"/>
              <a:gd name="T28" fmla="*/ 2147483647 w 141"/>
              <a:gd name="T29" fmla="*/ 2147483647 h 84"/>
              <a:gd name="T30" fmla="*/ 2147483647 w 141"/>
              <a:gd name="T31" fmla="*/ 2147483647 h 84"/>
              <a:gd name="T32" fmla="*/ 2147483647 w 141"/>
              <a:gd name="T33" fmla="*/ 2147483647 h 84"/>
              <a:gd name="T34" fmla="*/ 2147483647 w 141"/>
              <a:gd name="T35" fmla="*/ 2147483647 h 84"/>
              <a:gd name="T36" fmla="*/ 2147483647 w 141"/>
              <a:gd name="T37" fmla="*/ 2147483647 h 84"/>
              <a:gd name="T38" fmla="*/ 2147483647 w 141"/>
              <a:gd name="T39" fmla="*/ 0 h 84"/>
              <a:gd name="T40" fmla="*/ 2147483647 w 141"/>
              <a:gd name="T41" fmla="*/ 0 h 84"/>
              <a:gd name="T42" fmla="*/ 2147483647 w 141"/>
              <a:gd name="T43" fmla="*/ 2147483647 h 84"/>
              <a:gd name="T44" fmla="*/ 2147483647 w 141"/>
              <a:gd name="T45" fmla="*/ 2147483647 h 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1"/>
              <a:gd name="T70" fmla="*/ 0 h 84"/>
              <a:gd name="T71" fmla="*/ 141 w 141"/>
              <a:gd name="T72" fmla="*/ 84 h 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1" h="84">
                <a:moveTo>
                  <a:pt x="141" y="28"/>
                </a:moveTo>
                <a:lnTo>
                  <a:pt x="136" y="37"/>
                </a:lnTo>
                <a:lnTo>
                  <a:pt x="130" y="42"/>
                </a:lnTo>
                <a:lnTo>
                  <a:pt x="120" y="47"/>
                </a:lnTo>
                <a:lnTo>
                  <a:pt x="110" y="49"/>
                </a:lnTo>
                <a:lnTo>
                  <a:pt x="99" y="51"/>
                </a:lnTo>
                <a:lnTo>
                  <a:pt x="88" y="53"/>
                </a:lnTo>
                <a:lnTo>
                  <a:pt x="78" y="56"/>
                </a:lnTo>
                <a:lnTo>
                  <a:pt x="68" y="60"/>
                </a:lnTo>
                <a:lnTo>
                  <a:pt x="0" y="84"/>
                </a:lnTo>
                <a:lnTo>
                  <a:pt x="10" y="71"/>
                </a:lnTo>
                <a:lnTo>
                  <a:pt x="24" y="58"/>
                </a:lnTo>
                <a:lnTo>
                  <a:pt x="39" y="46"/>
                </a:lnTo>
                <a:lnTo>
                  <a:pt x="57" y="34"/>
                </a:lnTo>
                <a:lnTo>
                  <a:pt x="75" y="23"/>
                </a:lnTo>
                <a:lnTo>
                  <a:pt x="94" y="14"/>
                </a:lnTo>
                <a:lnTo>
                  <a:pt x="113" y="6"/>
                </a:lnTo>
                <a:lnTo>
                  <a:pt x="132" y="0"/>
                </a:lnTo>
                <a:lnTo>
                  <a:pt x="141" y="28"/>
                </a:lnTo>
                <a:close/>
              </a:path>
            </a:pathLst>
          </a:custGeom>
          <a:solidFill>
            <a:srgbClr val="F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91">
            <a:extLst>
              <a:ext uri="{FF2B5EF4-FFF2-40B4-BE49-F238E27FC236}">
                <a16:creationId xmlns:a16="http://schemas.microsoft.com/office/drawing/2014/main" id="{8C7C1F0F-C35D-46B5-B866-D6E8A7C971C9}"/>
              </a:ext>
            </a:extLst>
          </p:cNvPr>
          <p:cNvSpPr>
            <a:spLocks/>
          </p:cNvSpPr>
          <p:nvPr/>
        </p:nvSpPr>
        <p:spPr bwMode="auto">
          <a:xfrm>
            <a:off x="2597150" y="5248275"/>
            <a:ext cx="192088" cy="136525"/>
          </a:xfrm>
          <a:custGeom>
            <a:avLst/>
            <a:gdLst>
              <a:gd name="T0" fmla="*/ 2147483647 w 1329"/>
              <a:gd name="T1" fmla="*/ 2147483647 h 945"/>
              <a:gd name="T2" fmla="*/ 2147483647 w 1329"/>
              <a:gd name="T3" fmla="*/ 2147483647 h 945"/>
              <a:gd name="T4" fmla="*/ 2147483647 w 1329"/>
              <a:gd name="T5" fmla="*/ 2147483647 h 945"/>
              <a:gd name="T6" fmla="*/ 2147483647 w 1329"/>
              <a:gd name="T7" fmla="*/ 2147483647 h 945"/>
              <a:gd name="T8" fmla="*/ 2147483647 w 1329"/>
              <a:gd name="T9" fmla="*/ 2147483647 h 945"/>
              <a:gd name="T10" fmla="*/ 2147483647 w 1329"/>
              <a:gd name="T11" fmla="*/ 2147483647 h 945"/>
              <a:gd name="T12" fmla="*/ 2147483647 w 1329"/>
              <a:gd name="T13" fmla="*/ 2147483647 h 945"/>
              <a:gd name="T14" fmla="*/ 2147483647 w 1329"/>
              <a:gd name="T15" fmla="*/ 2147483647 h 945"/>
              <a:gd name="T16" fmla="*/ 2147483647 w 1329"/>
              <a:gd name="T17" fmla="*/ 2147483647 h 945"/>
              <a:gd name="T18" fmla="*/ 2147483647 w 1329"/>
              <a:gd name="T19" fmla="*/ 2147483647 h 945"/>
              <a:gd name="T20" fmla="*/ 2147483647 w 1329"/>
              <a:gd name="T21" fmla="*/ 2147483647 h 945"/>
              <a:gd name="T22" fmla="*/ 2147483647 w 1329"/>
              <a:gd name="T23" fmla="*/ 2147483647 h 945"/>
              <a:gd name="T24" fmla="*/ 2147483647 w 1329"/>
              <a:gd name="T25" fmla="*/ 2147483647 h 945"/>
              <a:gd name="T26" fmla="*/ 2147483647 w 1329"/>
              <a:gd name="T27" fmla="*/ 2147483647 h 945"/>
              <a:gd name="T28" fmla="*/ 2147483647 w 1329"/>
              <a:gd name="T29" fmla="*/ 2147483647 h 945"/>
              <a:gd name="T30" fmla="*/ 2147483647 w 1329"/>
              <a:gd name="T31" fmla="*/ 2147483647 h 945"/>
              <a:gd name="T32" fmla="*/ 2147483647 w 1329"/>
              <a:gd name="T33" fmla="*/ 2147483647 h 945"/>
              <a:gd name="T34" fmla="*/ 2147483647 w 1329"/>
              <a:gd name="T35" fmla="*/ 2147483647 h 945"/>
              <a:gd name="T36" fmla="*/ 2147483647 w 1329"/>
              <a:gd name="T37" fmla="*/ 2147483647 h 945"/>
              <a:gd name="T38" fmla="*/ 2147483647 w 1329"/>
              <a:gd name="T39" fmla="*/ 2147483647 h 945"/>
              <a:gd name="T40" fmla="*/ 2147483647 w 1329"/>
              <a:gd name="T41" fmla="*/ 2147483647 h 945"/>
              <a:gd name="T42" fmla="*/ 2147483647 w 1329"/>
              <a:gd name="T43" fmla="*/ 2147483647 h 945"/>
              <a:gd name="T44" fmla="*/ 2147483647 w 1329"/>
              <a:gd name="T45" fmla="*/ 2147483647 h 945"/>
              <a:gd name="T46" fmla="*/ 2147483647 w 1329"/>
              <a:gd name="T47" fmla="*/ 2147483647 h 945"/>
              <a:gd name="T48" fmla="*/ 2147483647 w 1329"/>
              <a:gd name="T49" fmla="*/ 2147483647 h 945"/>
              <a:gd name="T50" fmla="*/ 2147483647 w 1329"/>
              <a:gd name="T51" fmla="*/ 2147483647 h 945"/>
              <a:gd name="T52" fmla="*/ 2147483647 w 1329"/>
              <a:gd name="T53" fmla="*/ 2147483647 h 945"/>
              <a:gd name="T54" fmla="*/ 2147483647 w 1329"/>
              <a:gd name="T55" fmla="*/ 2147483647 h 945"/>
              <a:gd name="T56" fmla="*/ 2147483647 w 1329"/>
              <a:gd name="T57" fmla="*/ 2147483647 h 945"/>
              <a:gd name="T58" fmla="*/ 2147483647 w 1329"/>
              <a:gd name="T59" fmla="*/ 2147483647 h 945"/>
              <a:gd name="T60" fmla="*/ 2147483647 w 1329"/>
              <a:gd name="T61" fmla="*/ 2147483647 h 945"/>
              <a:gd name="T62" fmla="*/ 2147483647 w 1329"/>
              <a:gd name="T63" fmla="*/ 2147483647 h 945"/>
              <a:gd name="T64" fmla="*/ 2147483647 w 1329"/>
              <a:gd name="T65" fmla="*/ 2147483647 h 945"/>
              <a:gd name="T66" fmla="*/ 2147483647 w 1329"/>
              <a:gd name="T67" fmla="*/ 2147483647 h 945"/>
              <a:gd name="T68" fmla="*/ 2147483647 w 1329"/>
              <a:gd name="T69" fmla="*/ 2147483647 h 945"/>
              <a:gd name="T70" fmla="*/ 2147483647 w 1329"/>
              <a:gd name="T71" fmla="*/ 2147483647 h 945"/>
              <a:gd name="T72" fmla="*/ 2147483647 w 1329"/>
              <a:gd name="T73" fmla="*/ 2147483647 h 945"/>
              <a:gd name="T74" fmla="*/ 2147483647 w 1329"/>
              <a:gd name="T75" fmla="*/ 2147483647 h 945"/>
              <a:gd name="T76" fmla="*/ 2147483647 w 1329"/>
              <a:gd name="T77" fmla="*/ 2147483647 h 945"/>
              <a:gd name="T78" fmla="*/ 2147483647 w 1329"/>
              <a:gd name="T79" fmla="*/ 2147483647 h 945"/>
              <a:gd name="T80" fmla="*/ 2147483647 w 1329"/>
              <a:gd name="T81" fmla="*/ 2147483647 h 945"/>
              <a:gd name="T82" fmla="*/ 2147483647 w 1329"/>
              <a:gd name="T83" fmla="*/ 2147483647 h 945"/>
              <a:gd name="T84" fmla="*/ 2147483647 w 1329"/>
              <a:gd name="T85" fmla="*/ 2147483647 h 945"/>
              <a:gd name="T86" fmla="*/ 2147483647 w 1329"/>
              <a:gd name="T87" fmla="*/ 2147483647 h 945"/>
              <a:gd name="T88" fmla="*/ 2147483647 w 1329"/>
              <a:gd name="T89" fmla="*/ 2147483647 h 945"/>
              <a:gd name="T90" fmla="*/ 2147483647 w 1329"/>
              <a:gd name="T91" fmla="*/ 2147483647 h 945"/>
              <a:gd name="T92" fmla="*/ 2147483647 w 1329"/>
              <a:gd name="T93" fmla="*/ 2147483647 h 945"/>
              <a:gd name="T94" fmla="*/ 2147483647 w 1329"/>
              <a:gd name="T95" fmla="*/ 0 h 945"/>
              <a:gd name="T96" fmla="*/ 2147483647 w 1329"/>
              <a:gd name="T97" fmla="*/ 2147483647 h 945"/>
              <a:gd name="T98" fmla="*/ 2147483647 w 1329"/>
              <a:gd name="T99" fmla="*/ 2147483647 h 9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29"/>
              <a:gd name="T151" fmla="*/ 0 h 945"/>
              <a:gd name="T152" fmla="*/ 1329 w 1329"/>
              <a:gd name="T153" fmla="*/ 945 h 9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29" h="945">
                <a:moveTo>
                  <a:pt x="236" y="5"/>
                </a:moveTo>
                <a:lnTo>
                  <a:pt x="275" y="35"/>
                </a:lnTo>
                <a:lnTo>
                  <a:pt x="314" y="64"/>
                </a:lnTo>
                <a:lnTo>
                  <a:pt x="354" y="94"/>
                </a:lnTo>
                <a:lnTo>
                  <a:pt x="393" y="123"/>
                </a:lnTo>
                <a:lnTo>
                  <a:pt x="433" y="151"/>
                </a:lnTo>
                <a:lnTo>
                  <a:pt x="474" y="180"/>
                </a:lnTo>
                <a:lnTo>
                  <a:pt x="513" y="209"/>
                </a:lnTo>
                <a:lnTo>
                  <a:pt x="553" y="237"/>
                </a:lnTo>
                <a:lnTo>
                  <a:pt x="592" y="266"/>
                </a:lnTo>
                <a:lnTo>
                  <a:pt x="631" y="295"/>
                </a:lnTo>
                <a:lnTo>
                  <a:pt x="669" y="325"/>
                </a:lnTo>
                <a:lnTo>
                  <a:pt x="707" y="356"/>
                </a:lnTo>
                <a:lnTo>
                  <a:pt x="745" y="388"/>
                </a:lnTo>
                <a:lnTo>
                  <a:pt x="781" y="420"/>
                </a:lnTo>
                <a:lnTo>
                  <a:pt x="818" y="453"/>
                </a:lnTo>
                <a:lnTo>
                  <a:pt x="853" y="488"/>
                </a:lnTo>
                <a:lnTo>
                  <a:pt x="869" y="496"/>
                </a:lnTo>
                <a:lnTo>
                  <a:pt x="884" y="505"/>
                </a:lnTo>
                <a:lnTo>
                  <a:pt x="897" y="517"/>
                </a:lnTo>
                <a:lnTo>
                  <a:pt x="910" y="530"/>
                </a:lnTo>
                <a:lnTo>
                  <a:pt x="922" y="543"/>
                </a:lnTo>
                <a:lnTo>
                  <a:pt x="933" y="558"/>
                </a:lnTo>
                <a:lnTo>
                  <a:pt x="944" y="572"/>
                </a:lnTo>
                <a:lnTo>
                  <a:pt x="955" y="586"/>
                </a:lnTo>
                <a:lnTo>
                  <a:pt x="967" y="603"/>
                </a:lnTo>
                <a:lnTo>
                  <a:pt x="980" y="621"/>
                </a:lnTo>
                <a:lnTo>
                  <a:pt x="992" y="639"/>
                </a:lnTo>
                <a:lnTo>
                  <a:pt x="1004" y="657"/>
                </a:lnTo>
                <a:lnTo>
                  <a:pt x="1016" y="675"/>
                </a:lnTo>
                <a:lnTo>
                  <a:pt x="1027" y="694"/>
                </a:lnTo>
                <a:lnTo>
                  <a:pt x="1040" y="712"/>
                </a:lnTo>
                <a:lnTo>
                  <a:pt x="1053" y="730"/>
                </a:lnTo>
                <a:lnTo>
                  <a:pt x="1066" y="747"/>
                </a:lnTo>
                <a:lnTo>
                  <a:pt x="1079" y="764"/>
                </a:lnTo>
                <a:lnTo>
                  <a:pt x="1094" y="780"/>
                </a:lnTo>
                <a:lnTo>
                  <a:pt x="1110" y="795"/>
                </a:lnTo>
                <a:lnTo>
                  <a:pt x="1126" y="809"/>
                </a:lnTo>
                <a:lnTo>
                  <a:pt x="1144" y="821"/>
                </a:lnTo>
                <a:lnTo>
                  <a:pt x="1163" y="833"/>
                </a:lnTo>
                <a:lnTo>
                  <a:pt x="1183" y="842"/>
                </a:lnTo>
                <a:lnTo>
                  <a:pt x="1202" y="853"/>
                </a:lnTo>
                <a:lnTo>
                  <a:pt x="1221" y="866"/>
                </a:lnTo>
                <a:lnTo>
                  <a:pt x="1239" y="878"/>
                </a:lnTo>
                <a:lnTo>
                  <a:pt x="1258" y="892"/>
                </a:lnTo>
                <a:lnTo>
                  <a:pt x="1275" y="906"/>
                </a:lnTo>
                <a:lnTo>
                  <a:pt x="1293" y="918"/>
                </a:lnTo>
                <a:lnTo>
                  <a:pt x="1311" y="932"/>
                </a:lnTo>
                <a:lnTo>
                  <a:pt x="1329" y="945"/>
                </a:lnTo>
                <a:lnTo>
                  <a:pt x="1297" y="939"/>
                </a:lnTo>
                <a:lnTo>
                  <a:pt x="1265" y="930"/>
                </a:lnTo>
                <a:lnTo>
                  <a:pt x="1235" y="921"/>
                </a:lnTo>
                <a:lnTo>
                  <a:pt x="1204" y="909"/>
                </a:lnTo>
                <a:lnTo>
                  <a:pt x="1174" y="896"/>
                </a:lnTo>
                <a:lnTo>
                  <a:pt x="1145" y="884"/>
                </a:lnTo>
                <a:lnTo>
                  <a:pt x="1116" y="869"/>
                </a:lnTo>
                <a:lnTo>
                  <a:pt x="1088" y="854"/>
                </a:lnTo>
                <a:lnTo>
                  <a:pt x="1059" y="838"/>
                </a:lnTo>
                <a:lnTo>
                  <a:pt x="1031" y="822"/>
                </a:lnTo>
                <a:lnTo>
                  <a:pt x="1002" y="806"/>
                </a:lnTo>
                <a:lnTo>
                  <a:pt x="973" y="790"/>
                </a:lnTo>
                <a:lnTo>
                  <a:pt x="944" y="775"/>
                </a:lnTo>
                <a:lnTo>
                  <a:pt x="915" y="761"/>
                </a:lnTo>
                <a:lnTo>
                  <a:pt x="886" y="747"/>
                </a:lnTo>
                <a:lnTo>
                  <a:pt x="856" y="734"/>
                </a:lnTo>
                <a:lnTo>
                  <a:pt x="846" y="745"/>
                </a:lnTo>
                <a:lnTo>
                  <a:pt x="834" y="747"/>
                </a:lnTo>
                <a:lnTo>
                  <a:pt x="820" y="744"/>
                </a:lnTo>
                <a:lnTo>
                  <a:pt x="808" y="738"/>
                </a:lnTo>
                <a:lnTo>
                  <a:pt x="795" y="733"/>
                </a:lnTo>
                <a:lnTo>
                  <a:pt x="783" y="733"/>
                </a:lnTo>
                <a:lnTo>
                  <a:pt x="772" y="739"/>
                </a:lnTo>
                <a:lnTo>
                  <a:pt x="763" y="756"/>
                </a:lnTo>
                <a:lnTo>
                  <a:pt x="754" y="758"/>
                </a:lnTo>
                <a:lnTo>
                  <a:pt x="745" y="758"/>
                </a:lnTo>
                <a:lnTo>
                  <a:pt x="737" y="755"/>
                </a:lnTo>
                <a:lnTo>
                  <a:pt x="728" y="752"/>
                </a:lnTo>
                <a:lnTo>
                  <a:pt x="721" y="750"/>
                </a:lnTo>
                <a:lnTo>
                  <a:pt x="715" y="750"/>
                </a:lnTo>
                <a:lnTo>
                  <a:pt x="708" y="753"/>
                </a:lnTo>
                <a:lnTo>
                  <a:pt x="702" y="762"/>
                </a:lnTo>
                <a:lnTo>
                  <a:pt x="706" y="777"/>
                </a:lnTo>
                <a:lnTo>
                  <a:pt x="697" y="775"/>
                </a:lnTo>
                <a:lnTo>
                  <a:pt x="688" y="772"/>
                </a:lnTo>
                <a:lnTo>
                  <a:pt x="680" y="770"/>
                </a:lnTo>
                <a:lnTo>
                  <a:pt x="671" y="766"/>
                </a:lnTo>
                <a:lnTo>
                  <a:pt x="664" y="763"/>
                </a:lnTo>
                <a:lnTo>
                  <a:pt x="655" y="758"/>
                </a:lnTo>
                <a:lnTo>
                  <a:pt x="648" y="753"/>
                </a:lnTo>
                <a:lnTo>
                  <a:pt x="640" y="749"/>
                </a:lnTo>
                <a:lnTo>
                  <a:pt x="625" y="752"/>
                </a:lnTo>
                <a:lnTo>
                  <a:pt x="611" y="753"/>
                </a:lnTo>
                <a:lnTo>
                  <a:pt x="596" y="752"/>
                </a:lnTo>
                <a:lnTo>
                  <a:pt x="582" y="750"/>
                </a:lnTo>
                <a:lnTo>
                  <a:pt x="569" y="746"/>
                </a:lnTo>
                <a:lnTo>
                  <a:pt x="555" y="740"/>
                </a:lnTo>
                <a:lnTo>
                  <a:pt x="542" y="735"/>
                </a:lnTo>
                <a:lnTo>
                  <a:pt x="530" y="729"/>
                </a:lnTo>
                <a:lnTo>
                  <a:pt x="523" y="730"/>
                </a:lnTo>
                <a:lnTo>
                  <a:pt x="517" y="728"/>
                </a:lnTo>
                <a:lnTo>
                  <a:pt x="511" y="725"/>
                </a:lnTo>
                <a:lnTo>
                  <a:pt x="505" y="718"/>
                </a:lnTo>
                <a:lnTo>
                  <a:pt x="500" y="713"/>
                </a:lnTo>
                <a:lnTo>
                  <a:pt x="495" y="707"/>
                </a:lnTo>
                <a:lnTo>
                  <a:pt x="489" y="700"/>
                </a:lnTo>
                <a:lnTo>
                  <a:pt x="484" y="696"/>
                </a:lnTo>
                <a:lnTo>
                  <a:pt x="447" y="682"/>
                </a:lnTo>
                <a:lnTo>
                  <a:pt x="410" y="666"/>
                </a:lnTo>
                <a:lnTo>
                  <a:pt x="374" y="647"/>
                </a:lnTo>
                <a:lnTo>
                  <a:pt x="339" y="626"/>
                </a:lnTo>
                <a:lnTo>
                  <a:pt x="304" y="603"/>
                </a:lnTo>
                <a:lnTo>
                  <a:pt x="272" y="577"/>
                </a:lnTo>
                <a:lnTo>
                  <a:pt x="240" y="551"/>
                </a:lnTo>
                <a:lnTo>
                  <a:pt x="209" y="521"/>
                </a:lnTo>
                <a:lnTo>
                  <a:pt x="180" y="491"/>
                </a:lnTo>
                <a:lnTo>
                  <a:pt x="151" y="460"/>
                </a:lnTo>
                <a:lnTo>
                  <a:pt x="125" y="427"/>
                </a:lnTo>
                <a:lnTo>
                  <a:pt x="99" y="394"/>
                </a:lnTo>
                <a:lnTo>
                  <a:pt x="76" y="360"/>
                </a:lnTo>
                <a:lnTo>
                  <a:pt x="54" y="325"/>
                </a:lnTo>
                <a:lnTo>
                  <a:pt x="34" y="290"/>
                </a:lnTo>
                <a:lnTo>
                  <a:pt x="16" y="255"/>
                </a:lnTo>
                <a:lnTo>
                  <a:pt x="8" y="234"/>
                </a:lnTo>
                <a:lnTo>
                  <a:pt x="3" y="211"/>
                </a:lnTo>
                <a:lnTo>
                  <a:pt x="0" y="186"/>
                </a:lnTo>
                <a:lnTo>
                  <a:pt x="0" y="161"/>
                </a:lnTo>
                <a:lnTo>
                  <a:pt x="2" y="135"/>
                </a:lnTo>
                <a:lnTo>
                  <a:pt x="7" y="112"/>
                </a:lnTo>
                <a:lnTo>
                  <a:pt x="16" y="90"/>
                </a:lnTo>
                <a:lnTo>
                  <a:pt x="28" y="70"/>
                </a:lnTo>
                <a:lnTo>
                  <a:pt x="38" y="60"/>
                </a:lnTo>
                <a:lnTo>
                  <a:pt x="50" y="51"/>
                </a:lnTo>
                <a:lnTo>
                  <a:pt x="61" y="42"/>
                </a:lnTo>
                <a:lnTo>
                  <a:pt x="73" y="35"/>
                </a:lnTo>
                <a:lnTo>
                  <a:pt x="85" y="27"/>
                </a:lnTo>
                <a:lnTo>
                  <a:pt x="97" y="21"/>
                </a:lnTo>
                <a:lnTo>
                  <a:pt x="110" y="16"/>
                </a:lnTo>
                <a:lnTo>
                  <a:pt x="124" y="10"/>
                </a:lnTo>
                <a:lnTo>
                  <a:pt x="136" y="6"/>
                </a:lnTo>
                <a:lnTo>
                  <a:pt x="150" y="3"/>
                </a:lnTo>
                <a:lnTo>
                  <a:pt x="164" y="1"/>
                </a:lnTo>
                <a:lnTo>
                  <a:pt x="178" y="0"/>
                </a:lnTo>
                <a:lnTo>
                  <a:pt x="192" y="0"/>
                </a:lnTo>
                <a:lnTo>
                  <a:pt x="206" y="0"/>
                </a:lnTo>
                <a:lnTo>
                  <a:pt x="221" y="2"/>
                </a:lnTo>
                <a:lnTo>
                  <a:pt x="236" y="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92">
            <a:extLst>
              <a:ext uri="{FF2B5EF4-FFF2-40B4-BE49-F238E27FC236}">
                <a16:creationId xmlns:a16="http://schemas.microsoft.com/office/drawing/2014/main" id="{038F0796-7703-4DC8-BDE5-8AF91B935046}"/>
              </a:ext>
            </a:extLst>
          </p:cNvPr>
          <p:cNvSpPr>
            <a:spLocks/>
          </p:cNvSpPr>
          <p:nvPr/>
        </p:nvSpPr>
        <p:spPr bwMode="auto">
          <a:xfrm>
            <a:off x="2609850" y="5259388"/>
            <a:ext cx="46038" cy="68262"/>
          </a:xfrm>
          <a:custGeom>
            <a:avLst/>
            <a:gdLst>
              <a:gd name="T0" fmla="*/ 2147483647 w 312"/>
              <a:gd name="T1" fmla="*/ 2147483647 h 473"/>
              <a:gd name="T2" fmla="*/ 2147483647 w 312"/>
              <a:gd name="T3" fmla="*/ 2147483647 h 473"/>
              <a:gd name="T4" fmla="*/ 2147483647 w 312"/>
              <a:gd name="T5" fmla="*/ 2147483647 h 473"/>
              <a:gd name="T6" fmla="*/ 2147483647 w 312"/>
              <a:gd name="T7" fmla="*/ 2147483647 h 473"/>
              <a:gd name="T8" fmla="*/ 2147483647 w 312"/>
              <a:gd name="T9" fmla="*/ 2147483647 h 473"/>
              <a:gd name="T10" fmla="*/ 2147483647 w 312"/>
              <a:gd name="T11" fmla="*/ 2147483647 h 473"/>
              <a:gd name="T12" fmla="*/ 2147483647 w 312"/>
              <a:gd name="T13" fmla="*/ 2147483647 h 473"/>
              <a:gd name="T14" fmla="*/ 2147483647 w 312"/>
              <a:gd name="T15" fmla="*/ 2147483647 h 473"/>
              <a:gd name="T16" fmla="*/ 2147483647 w 312"/>
              <a:gd name="T17" fmla="*/ 2147483647 h 473"/>
              <a:gd name="T18" fmla="*/ 2147483647 w 312"/>
              <a:gd name="T19" fmla="*/ 2147483647 h 473"/>
              <a:gd name="T20" fmla="*/ 2147483647 w 312"/>
              <a:gd name="T21" fmla="*/ 2147483647 h 473"/>
              <a:gd name="T22" fmla="*/ 2147483647 w 312"/>
              <a:gd name="T23" fmla="*/ 2147483647 h 473"/>
              <a:gd name="T24" fmla="*/ 2147483647 w 312"/>
              <a:gd name="T25" fmla="*/ 2147483647 h 473"/>
              <a:gd name="T26" fmla="*/ 2147483647 w 312"/>
              <a:gd name="T27" fmla="*/ 2147483647 h 473"/>
              <a:gd name="T28" fmla="*/ 2147483647 w 312"/>
              <a:gd name="T29" fmla="*/ 2147483647 h 473"/>
              <a:gd name="T30" fmla="*/ 2147483647 w 312"/>
              <a:gd name="T31" fmla="*/ 2147483647 h 473"/>
              <a:gd name="T32" fmla="*/ 2147483647 w 312"/>
              <a:gd name="T33" fmla="*/ 2147483647 h 473"/>
              <a:gd name="T34" fmla="*/ 2147483647 w 312"/>
              <a:gd name="T35" fmla="*/ 2147483647 h 473"/>
              <a:gd name="T36" fmla="*/ 2147483647 w 312"/>
              <a:gd name="T37" fmla="*/ 2147483647 h 473"/>
              <a:gd name="T38" fmla="*/ 2147483647 w 312"/>
              <a:gd name="T39" fmla="*/ 2147483647 h 473"/>
              <a:gd name="T40" fmla="*/ 2147483647 w 312"/>
              <a:gd name="T41" fmla="*/ 2147483647 h 473"/>
              <a:gd name="T42" fmla="*/ 2147483647 w 312"/>
              <a:gd name="T43" fmla="*/ 2147483647 h 473"/>
              <a:gd name="T44" fmla="*/ 2147483647 w 312"/>
              <a:gd name="T45" fmla="*/ 2147483647 h 473"/>
              <a:gd name="T46" fmla="*/ 2147483647 w 312"/>
              <a:gd name="T47" fmla="*/ 2147483647 h 473"/>
              <a:gd name="T48" fmla="*/ 2147483647 w 312"/>
              <a:gd name="T49" fmla="*/ 2147483647 h 473"/>
              <a:gd name="T50" fmla="*/ 2147483647 w 312"/>
              <a:gd name="T51" fmla="*/ 2147483647 h 473"/>
              <a:gd name="T52" fmla="*/ 2147483647 w 312"/>
              <a:gd name="T53" fmla="*/ 2147483647 h 473"/>
              <a:gd name="T54" fmla="*/ 2147483647 w 312"/>
              <a:gd name="T55" fmla="*/ 2147483647 h 473"/>
              <a:gd name="T56" fmla="*/ 2147483647 w 312"/>
              <a:gd name="T57" fmla="*/ 2147483647 h 473"/>
              <a:gd name="T58" fmla="*/ 2147483647 w 312"/>
              <a:gd name="T59" fmla="*/ 2147483647 h 473"/>
              <a:gd name="T60" fmla="*/ 2147483647 w 312"/>
              <a:gd name="T61" fmla="*/ 2147483647 h 473"/>
              <a:gd name="T62" fmla="*/ 2147483647 w 312"/>
              <a:gd name="T63" fmla="*/ 2147483647 h 473"/>
              <a:gd name="T64" fmla="*/ 2147483647 w 312"/>
              <a:gd name="T65" fmla="*/ 2147483647 h 473"/>
              <a:gd name="T66" fmla="*/ 0 w 312"/>
              <a:gd name="T67" fmla="*/ 2147483647 h 473"/>
              <a:gd name="T68" fmla="*/ 2147483647 w 312"/>
              <a:gd name="T69" fmla="*/ 2147483647 h 473"/>
              <a:gd name="T70" fmla="*/ 2147483647 w 312"/>
              <a:gd name="T71" fmla="*/ 2147483647 h 473"/>
              <a:gd name="T72" fmla="*/ 2147483647 w 312"/>
              <a:gd name="T73" fmla="*/ 2147483647 h 473"/>
              <a:gd name="T74" fmla="*/ 2147483647 w 312"/>
              <a:gd name="T75" fmla="*/ 2147483647 h 473"/>
              <a:gd name="T76" fmla="*/ 2147483647 w 312"/>
              <a:gd name="T77" fmla="*/ 2147483647 h 473"/>
              <a:gd name="T78" fmla="*/ 2147483647 w 312"/>
              <a:gd name="T79" fmla="*/ 2147483647 h 473"/>
              <a:gd name="T80" fmla="*/ 2147483647 w 312"/>
              <a:gd name="T81" fmla="*/ 2147483647 h 473"/>
              <a:gd name="T82" fmla="*/ 2147483647 w 312"/>
              <a:gd name="T83" fmla="*/ 2147483647 h 473"/>
              <a:gd name="T84" fmla="*/ 2147483647 w 312"/>
              <a:gd name="T85" fmla="*/ 0 h 473"/>
              <a:gd name="T86" fmla="*/ 2147483647 w 312"/>
              <a:gd name="T87" fmla="*/ 2147483647 h 473"/>
              <a:gd name="T88" fmla="*/ 2147483647 w 312"/>
              <a:gd name="T89" fmla="*/ 2147483647 h 473"/>
              <a:gd name="T90" fmla="*/ 2147483647 w 312"/>
              <a:gd name="T91" fmla="*/ 2147483647 h 473"/>
              <a:gd name="T92" fmla="*/ 2147483647 w 312"/>
              <a:gd name="T93" fmla="*/ 2147483647 h 473"/>
              <a:gd name="T94" fmla="*/ 2147483647 w 312"/>
              <a:gd name="T95" fmla="*/ 2147483647 h 473"/>
              <a:gd name="T96" fmla="*/ 2147483647 w 312"/>
              <a:gd name="T97" fmla="*/ 2147483647 h 473"/>
              <a:gd name="T98" fmla="*/ 2147483647 w 312"/>
              <a:gd name="T99" fmla="*/ 2147483647 h 473"/>
              <a:gd name="T100" fmla="*/ 2147483647 w 312"/>
              <a:gd name="T101" fmla="*/ 2147483647 h 473"/>
              <a:gd name="T102" fmla="*/ 2147483647 w 312"/>
              <a:gd name="T103" fmla="*/ 2147483647 h 473"/>
              <a:gd name="T104" fmla="*/ 2147483647 w 312"/>
              <a:gd name="T105" fmla="*/ 2147483647 h 4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12"/>
              <a:gd name="T160" fmla="*/ 0 h 473"/>
              <a:gd name="T161" fmla="*/ 312 w 312"/>
              <a:gd name="T162" fmla="*/ 473 h 4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12" h="473">
                <a:moveTo>
                  <a:pt x="191" y="49"/>
                </a:moveTo>
                <a:lnTo>
                  <a:pt x="312" y="385"/>
                </a:lnTo>
                <a:lnTo>
                  <a:pt x="307" y="398"/>
                </a:lnTo>
                <a:lnTo>
                  <a:pt x="303" y="411"/>
                </a:lnTo>
                <a:lnTo>
                  <a:pt x="299" y="425"/>
                </a:lnTo>
                <a:lnTo>
                  <a:pt x="295" y="439"/>
                </a:lnTo>
                <a:lnTo>
                  <a:pt x="288" y="452"/>
                </a:lnTo>
                <a:lnTo>
                  <a:pt x="279" y="462"/>
                </a:lnTo>
                <a:lnTo>
                  <a:pt x="267" y="470"/>
                </a:lnTo>
                <a:lnTo>
                  <a:pt x="251" y="473"/>
                </a:lnTo>
                <a:lnTo>
                  <a:pt x="237" y="469"/>
                </a:lnTo>
                <a:lnTo>
                  <a:pt x="223" y="463"/>
                </a:lnTo>
                <a:lnTo>
                  <a:pt x="210" y="456"/>
                </a:lnTo>
                <a:lnTo>
                  <a:pt x="199" y="448"/>
                </a:lnTo>
                <a:lnTo>
                  <a:pt x="186" y="439"/>
                </a:lnTo>
                <a:lnTo>
                  <a:pt x="175" y="429"/>
                </a:lnTo>
                <a:lnTo>
                  <a:pt x="165" y="418"/>
                </a:lnTo>
                <a:lnTo>
                  <a:pt x="154" y="407"/>
                </a:lnTo>
                <a:lnTo>
                  <a:pt x="145" y="395"/>
                </a:lnTo>
                <a:lnTo>
                  <a:pt x="135" y="383"/>
                </a:lnTo>
                <a:lnTo>
                  <a:pt x="126" y="370"/>
                </a:lnTo>
                <a:lnTo>
                  <a:pt x="116" y="358"/>
                </a:lnTo>
                <a:lnTo>
                  <a:pt x="108" y="346"/>
                </a:lnTo>
                <a:lnTo>
                  <a:pt x="98" y="334"/>
                </a:lnTo>
                <a:lnTo>
                  <a:pt x="90" y="322"/>
                </a:lnTo>
                <a:lnTo>
                  <a:pt x="80" y="311"/>
                </a:lnTo>
                <a:lnTo>
                  <a:pt x="65" y="281"/>
                </a:lnTo>
                <a:lnTo>
                  <a:pt x="50" y="251"/>
                </a:lnTo>
                <a:lnTo>
                  <a:pt x="36" y="221"/>
                </a:lnTo>
                <a:lnTo>
                  <a:pt x="22" y="190"/>
                </a:lnTo>
                <a:lnTo>
                  <a:pt x="11" y="158"/>
                </a:lnTo>
                <a:lnTo>
                  <a:pt x="4" y="125"/>
                </a:lnTo>
                <a:lnTo>
                  <a:pt x="0" y="91"/>
                </a:lnTo>
                <a:lnTo>
                  <a:pt x="1" y="57"/>
                </a:lnTo>
                <a:lnTo>
                  <a:pt x="6" y="49"/>
                </a:lnTo>
                <a:lnTo>
                  <a:pt x="13" y="39"/>
                </a:lnTo>
                <a:lnTo>
                  <a:pt x="19" y="30"/>
                </a:lnTo>
                <a:lnTo>
                  <a:pt x="27" y="21"/>
                </a:lnTo>
                <a:lnTo>
                  <a:pt x="36" y="13"/>
                </a:lnTo>
                <a:lnTo>
                  <a:pt x="45" y="7"/>
                </a:lnTo>
                <a:lnTo>
                  <a:pt x="55" y="2"/>
                </a:lnTo>
                <a:lnTo>
                  <a:pt x="65" y="0"/>
                </a:lnTo>
                <a:lnTo>
                  <a:pt x="83" y="1"/>
                </a:lnTo>
                <a:lnTo>
                  <a:pt x="100" y="2"/>
                </a:lnTo>
                <a:lnTo>
                  <a:pt x="117" y="5"/>
                </a:lnTo>
                <a:lnTo>
                  <a:pt x="134" y="11"/>
                </a:lnTo>
                <a:lnTo>
                  <a:pt x="150" y="17"/>
                </a:lnTo>
                <a:lnTo>
                  <a:pt x="165" y="26"/>
                </a:lnTo>
                <a:lnTo>
                  <a:pt x="178" y="36"/>
                </a:lnTo>
                <a:lnTo>
                  <a:pt x="191" y="49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93">
            <a:extLst>
              <a:ext uri="{FF2B5EF4-FFF2-40B4-BE49-F238E27FC236}">
                <a16:creationId xmlns:a16="http://schemas.microsoft.com/office/drawing/2014/main" id="{F2082134-68C6-45BA-A934-0B9939EEB0DB}"/>
              </a:ext>
            </a:extLst>
          </p:cNvPr>
          <p:cNvSpPr>
            <a:spLocks/>
          </p:cNvSpPr>
          <p:nvPr/>
        </p:nvSpPr>
        <p:spPr bwMode="auto">
          <a:xfrm>
            <a:off x="2611438" y="5260975"/>
            <a:ext cx="39687" cy="60325"/>
          </a:xfrm>
          <a:custGeom>
            <a:avLst/>
            <a:gdLst>
              <a:gd name="T0" fmla="*/ 2147483647 w 278"/>
              <a:gd name="T1" fmla="*/ 2147483647 h 420"/>
              <a:gd name="T2" fmla="*/ 2147483647 w 278"/>
              <a:gd name="T3" fmla="*/ 2147483647 h 420"/>
              <a:gd name="T4" fmla="*/ 2147483647 w 278"/>
              <a:gd name="T5" fmla="*/ 2147483647 h 420"/>
              <a:gd name="T6" fmla="*/ 2147483647 w 278"/>
              <a:gd name="T7" fmla="*/ 2147483647 h 420"/>
              <a:gd name="T8" fmla="*/ 2147483647 w 278"/>
              <a:gd name="T9" fmla="*/ 2147483647 h 420"/>
              <a:gd name="T10" fmla="*/ 2147483647 w 278"/>
              <a:gd name="T11" fmla="*/ 2147483647 h 420"/>
              <a:gd name="T12" fmla="*/ 2147483647 w 278"/>
              <a:gd name="T13" fmla="*/ 2147483647 h 420"/>
              <a:gd name="T14" fmla="*/ 2147483647 w 278"/>
              <a:gd name="T15" fmla="*/ 2147483647 h 420"/>
              <a:gd name="T16" fmla="*/ 2147483647 w 278"/>
              <a:gd name="T17" fmla="*/ 2147483647 h 420"/>
              <a:gd name="T18" fmla="*/ 2147483647 w 278"/>
              <a:gd name="T19" fmla="*/ 2147483647 h 420"/>
              <a:gd name="T20" fmla="*/ 2147483647 w 278"/>
              <a:gd name="T21" fmla="*/ 2147483647 h 420"/>
              <a:gd name="T22" fmla="*/ 2147483647 w 278"/>
              <a:gd name="T23" fmla="*/ 2147483647 h 420"/>
              <a:gd name="T24" fmla="*/ 2147483647 w 278"/>
              <a:gd name="T25" fmla="*/ 2147483647 h 420"/>
              <a:gd name="T26" fmla="*/ 2147483647 w 278"/>
              <a:gd name="T27" fmla="*/ 2147483647 h 420"/>
              <a:gd name="T28" fmla="*/ 2147483647 w 278"/>
              <a:gd name="T29" fmla="*/ 2147483647 h 420"/>
              <a:gd name="T30" fmla="*/ 2147483647 w 278"/>
              <a:gd name="T31" fmla="*/ 2147483647 h 420"/>
              <a:gd name="T32" fmla="*/ 2147483647 w 278"/>
              <a:gd name="T33" fmla="*/ 2147483647 h 420"/>
              <a:gd name="T34" fmla="*/ 2147483647 w 278"/>
              <a:gd name="T35" fmla="*/ 2147483647 h 420"/>
              <a:gd name="T36" fmla="*/ 2147483647 w 278"/>
              <a:gd name="T37" fmla="*/ 2147483647 h 420"/>
              <a:gd name="T38" fmla="*/ 2147483647 w 278"/>
              <a:gd name="T39" fmla="*/ 2147483647 h 420"/>
              <a:gd name="T40" fmla="*/ 2147483647 w 278"/>
              <a:gd name="T41" fmla="*/ 2147483647 h 420"/>
              <a:gd name="T42" fmla="*/ 2147483647 w 278"/>
              <a:gd name="T43" fmla="*/ 2147483647 h 420"/>
              <a:gd name="T44" fmla="*/ 2147483647 w 278"/>
              <a:gd name="T45" fmla="*/ 2147483647 h 420"/>
              <a:gd name="T46" fmla="*/ 2147483647 w 278"/>
              <a:gd name="T47" fmla="*/ 2147483647 h 420"/>
              <a:gd name="T48" fmla="*/ 2147483647 w 278"/>
              <a:gd name="T49" fmla="*/ 2147483647 h 420"/>
              <a:gd name="T50" fmla="*/ 2147483647 w 278"/>
              <a:gd name="T51" fmla="*/ 2147483647 h 420"/>
              <a:gd name="T52" fmla="*/ 2147483647 w 278"/>
              <a:gd name="T53" fmla="*/ 2147483647 h 420"/>
              <a:gd name="T54" fmla="*/ 2147483647 w 278"/>
              <a:gd name="T55" fmla="*/ 2147483647 h 420"/>
              <a:gd name="T56" fmla="*/ 2147483647 w 278"/>
              <a:gd name="T57" fmla="*/ 2147483647 h 420"/>
              <a:gd name="T58" fmla="*/ 2147483647 w 278"/>
              <a:gd name="T59" fmla="*/ 2147483647 h 420"/>
              <a:gd name="T60" fmla="*/ 2147483647 w 278"/>
              <a:gd name="T61" fmla="*/ 2147483647 h 420"/>
              <a:gd name="T62" fmla="*/ 2147483647 w 278"/>
              <a:gd name="T63" fmla="*/ 2147483647 h 420"/>
              <a:gd name="T64" fmla="*/ 0 w 278"/>
              <a:gd name="T65" fmla="*/ 2147483647 h 420"/>
              <a:gd name="T66" fmla="*/ 0 w 278"/>
              <a:gd name="T67" fmla="*/ 2147483647 h 420"/>
              <a:gd name="T68" fmla="*/ 2147483647 w 278"/>
              <a:gd name="T69" fmla="*/ 2147483647 h 420"/>
              <a:gd name="T70" fmla="*/ 2147483647 w 278"/>
              <a:gd name="T71" fmla="*/ 2147483647 h 420"/>
              <a:gd name="T72" fmla="*/ 2147483647 w 278"/>
              <a:gd name="T73" fmla="*/ 2147483647 h 420"/>
              <a:gd name="T74" fmla="*/ 2147483647 w 278"/>
              <a:gd name="T75" fmla="*/ 2147483647 h 420"/>
              <a:gd name="T76" fmla="*/ 2147483647 w 278"/>
              <a:gd name="T77" fmla="*/ 2147483647 h 420"/>
              <a:gd name="T78" fmla="*/ 2147483647 w 278"/>
              <a:gd name="T79" fmla="*/ 2147483647 h 420"/>
              <a:gd name="T80" fmla="*/ 2147483647 w 278"/>
              <a:gd name="T81" fmla="*/ 2147483647 h 420"/>
              <a:gd name="T82" fmla="*/ 2147483647 w 278"/>
              <a:gd name="T83" fmla="*/ 0 h 420"/>
              <a:gd name="T84" fmla="*/ 2147483647 w 278"/>
              <a:gd name="T85" fmla="*/ 0 h 420"/>
              <a:gd name="T86" fmla="*/ 2147483647 w 278"/>
              <a:gd name="T87" fmla="*/ 2147483647 h 420"/>
              <a:gd name="T88" fmla="*/ 2147483647 w 278"/>
              <a:gd name="T89" fmla="*/ 2147483647 h 420"/>
              <a:gd name="T90" fmla="*/ 2147483647 w 278"/>
              <a:gd name="T91" fmla="*/ 2147483647 h 420"/>
              <a:gd name="T92" fmla="*/ 2147483647 w 278"/>
              <a:gd name="T93" fmla="*/ 2147483647 h 420"/>
              <a:gd name="T94" fmla="*/ 2147483647 w 278"/>
              <a:gd name="T95" fmla="*/ 2147483647 h 420"/>
              <a:gd name="T96" fmla="*/ 2147483647 w 278"/>
              <a:gd name="T97" fmla="*/ 2147483647 h 420"/>
              <a:gd name="T98" fmla="*/ 2147483647 w 278"/>
              <a:gd name="T99" fmla="*/ 2147483647 h 420"/>
              <a:gd name="T100" fmla="*/ 2147483647 w 278"/>
              <a:gd name="T101" fmla="*/ 2147483647 h 420"/>
              <a:gd name="T102" fmla="*/ 2147483647 w 278"/>
              <a:gd name="T103" fmla="*/ 2147483647 h 4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8"/>
              <a:gd name="T157" fmla="*/ 0 h 420"/>
              <a:gd name="T158" fmla="*/ 278 w 278"/>
              <a:gd name="T159" fmla="*/ 420 h 4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8" h="420">
                <a:moveTo>
                  <a:pt x="171" y="42"/>
                </a:moveTo>
                <a:lnTo>
                  <a:pt x="184" y="81"/>
                </a:lnTo>
                <a:lnTo>
                  <a:pt x="198" y="119"/>
                </a:lnTo>
                <a:lnTo>
                  <a:pt x="212" y="156"/>
                </a:lnTo>
                <a:lnTo>
                  <a:pt x="225" y="194"/>
                </a:lnTo>
                <a:lnTo>
                  <a:pt x="238" y="231"/>
                </a:lnTo>
                <a:lnTo>
                  <a:pt x="252" y="269"/>
                </a:lnTo>
                <a:lnTo>
                  <a:pt x="265" y="306"/>
                </a:lnTo>
                <a:lnTo>
                  <a:pt x="278" y="344"/>
                </a:lnTo>
                <a:lnTo>
                  <a:pt x="274" y="355"/>
                </a:lnTo>
                <a:lnTo>
                  <a:pt x="270" y="366"/>
                </a:lnTo>
                <a:lnTo>
                  <a:pt x="267" y="378"/>
                </a:lnTo>
                <a:lnTo>
                  <a:pt x="262" y="390"/>
                </a:lnTo>
                <a:lnTo>
                  <a:pt x="257" y="401"/>
                </a:lnTo>
                <a:lnTo>
                  <a:pt x="250" y="410"/>
                </a:lnTo>
                <a:lnTo>
                  <a:pt x="239" y="416"/>
                </a:lnTo>
                <a:lnTo>
                  <a:pt x="224" y="420"/>
                </a:lnTo>
                <a:lnTo>
                  <a:pt x="199" y="411"/>
                </a:lnTo>
                <a:lnTo>
                  <a:pt x="177" y="398"/>
                </a:lnTo>
                <a:lnTo>
                  <a:pt x="157" y="382"/>
                </a:lnTo>
                <a:lnTo>
                  <a:pt x="138" y="362"/>
                </a:lnTo>
                <a:lnTo>
                  <a:pt x="121" y="340"/>
                </a:lnTo>
                <a:lnTo>
                  <a:pt x="104" y="319"/>
                </a:lnTo>
                <a:lnTo>
                  <a:pt x="88" y="297"/>
                </a:lnTo>
                <a:lnTo>
                  <a:pt x="71" y="277"/>
                </a:lnTo>
                <a:lnTo>
                  <a:pt x="58" y="250"/>
                </a:lnTo>
                <a:lnTo>
                  <a:pt x="45" y="224"/>
                </a:lnTo>
                <a:lnTo>
                  <a:pt x="32" y="196"/>
                </a:lnTo>
                <a:lnTo>
                  <a:pt x="20" y="169"/>
                </a:lnTo>
                <a:lnTo>
                  <a:pt x="11" y="141"/>
                </a:lnTo>
                <a:lnTo>
                  <a:pt x="3" y="111"/>
                </a:lnTo>
                <a:lnTo>
                  <a:pt x="0" y="82"/>
                </a:lnTo>
                <a:lnTo>
                  <a:pt x="0" y="51"/>
                </a:lnTo>
                <a:lnTo>
                  <a:pt x="5" y="44"/>
                </a:lnTo>
                <a:lnTo>
                  <a:pt x="11" y="35"/>
                </a:lnTo>
                <a:lnTo>
                  <a:pt x="17" y="27"/>
                </a:lnTo>
                <a:lnTo>
                  <a:pt x="24" y="19"/>
                </a:lnTo>
                <a:lnTo>
                  <a:pt x="33" y="12"/>
                </a:lnTo>
                <a:lnTo>
                  <a:pt x="41" y="6"/>
                </a:lnTo>
                <a:lnTo>
                  <a:pt x="50" y="2"/>
                </a:lnTo>
                <a:lnTo>
                  <a:pt x="59" y="0"/>
                </a:lnTo>
                <a:lnTo>
                  <a:pt x="75" y="0"/>
                </a:lnTo>
                <a:lnTo>
                  <a:pt x="91" y="2"/>
                </a:lnTo>
                <a:lnTo>
                  <a:pt x="106" y="4"/>
                </a:lnTo>
                <a:lnTo>
                  <a:pt x="121" y="9"/>
                </a:lnTo>
                <a:lnTo>
                  <a:pt x="134" y="15"/>
                </a:lnTo>
                <a:lnTo>
                  <a:pt x="147" y="22"/>
                </a:lnTo>
                <a:lnTo>
                  <a:pt x="160" y="31"/>
                </a:lnTo>
                <a:lnTo>
                  <a:pt x="171" y="42"/>
                </a:lnTo>
                <a:close/>
              </a:path>
            </a:pathLst>
          </a:custGeom>
          <a:solidFill>
            <a:srgbClr val="99A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4">
            <a:extLst>
              <a:ext uri="{FF2B5EF4-FFF2-40B4-BE49-F238E27FC236}">
                <a16:creationId xmlns:a16="http://schemas.microsoft.com/office/drawing/2014/main" id="{D7672A13-C4F8-4AE3-8065-FCE32AAEEBF2}"/>
              </a:ext>
            </a:extLst>
          </p:cNvPr>
          <p:cNvSpPr>
            <a:spLocks/>
          </p:cNvSpPr>
          <p:nvPr/>
        </p:nvSpPr>
        <p:spPr bwMode="auto">
          <a:xfrm>
            <a:off x="2613025" y="5264150"/>
            <a:ext cx="34925" cy="52388"/>
          </a:xfrm>
          <a:custGeom>
            <a:avLst/>
            <a:gdLst>
              <a:gd name="T0" fmla="*/ 2147483647 w 244"/>
              <a:gd name="T1" fmla="*/ 2147483647 h 368"/>
              <a:gd name="T2" fmla="*/ 2147483647 w 244"/>
              <a:gd name="T3" fmla="*/ 2147483647 h 368"/>
              <a:gd name="T4" fmla="*/ 2147483647 w 244"/>
              <a:gd name="T5" fmla="*/ 2147483647 h 368"/>
              <a:gd name="T6" fmla="*/ 2147483647 w 244"/>
              <a:gd name="T7" fmla="*/ 2147483647 h 368"/>
              <a:gd name="T8" fmla="*/ 2147483647 w 244"/>
              <a:gd name="T9" fmla="*/ 2147483647 h 368"/>
              <a:gd name="T10" fmla="*/ 2147483647 w 244"/>
              <a:gd name="T11" fmla="*/ 2147483647 h 368"/>
              <a:gd name="T12" fmla="*/ 2147483647 w 244"/>
              <a:gd name="T13" fmla="*/ 2147483647 h 368"/>
              <a:gd name="T14" fmla="*/ 2147483647 w 244"/>
              <a:gd name="T15" fmla="*/ 2147483647 h 368"/>
              <a:gd name="T16" fmla="*/ 2147483647 w 244"/>
              <a:gd name="T17" fmla="*/ 2147483647 h 368"/>
              <a:gd name="T18" fmla="*/ 2147483647 w 244"/>
              <a:gd name="T19" fmla="*/ 2147483647 h 368"/>
              <a:gd name="T20" fmla="*/ 2147483647 w 244"/>
              <a:gd name="T21" fmla="*/ 2147483647 h 368"/>
              <a:gd name="T22" fmla="*/ 2147483647 w 244"/>
              <a:gd name="T23" fmla="*/ 2147483647 h 368"/>
              <a:gd name="T24" fmla="*/ 2147483647 w 244"/>
              <a:gd name="T25" fmla="*/ 2147483647 h 368"/>
              <a:gd name="T26" fmla="*/ 2147483647 w 244"/>
              <a:gd name="T27" fmla="*/ 2147483647 h 368"/>
              <a:gd name="T28" fmla="*/ 2147483647 w 244"/>
              <a:gd name="T29" fmla="*/ 2147483647 h 368"/>
              <a:gd name="T30" fmla="*/ 2147483647 w 244"/>
              <a:gd name="T31" fmla="*/ 2147483647 h 368"/>
              <a:gd name="T32" fmla="*/ 2147483647 w 244"/>
              <a:gd name="T33" fmla="*/ 2147483647 h 368"/>
              <a:gd name="T34" fmla="*/ 2147483647 w 244"/>
              <a:gd name="T35" fmla="*/ 2147483647 h 368"/>
              <a:gd name="T36" fmla="*/ 2147483647 w 244"/>
              <a:gd name="T37" fmla="*/ 2147483647 h 368"/>
              <a:gd name="T38" fmla="*/ 2147483647 w 244"/>
              <a:gd name="T39" fmla="*/ 2147483647 h 368"/>
              <a:gd name="T40" fmla="*/ 2147483647 w 244"/>
              <a:gd name="T41" fmla="*/ 2147483647 h 368"/>
              <a:gd name="T42" fmla="*/ 2147483647 w 244"/>
              <a:gd name="T43" fmla="*/ 2147483647 h 368"/>
              <a:gd name="T44" fmla="*/ 2147483647 w 244"/>
              <a:gd name="T45" fmla="*/ 2147483647 h 368"/>
              <a:gd name="T46" fmla="*/ 2147483647 w 244"/>
              <a:gd name="T47" fmla="*/ 2147483647 h 368"/>
              <a:gd name="T48" fmla="*/ 2147483647 w 244"/>
              <a:gd name="T49" fmla="*/ 2147483647 h 368"/>
              <a:gd name="T50" fmla="*/ 2147483647 w 244"/>
              <a:gd name="T51" fmla="*/ 2147483647 h 368"/>
              <a:gd name="T52" fmla="*/ 2147483647 w 244"/>
              <a:gd name="T53" fmla="*/ 2147483647 h 368"/>
              <a:gd name="T54" fmla="*/ 2147483647 w 244"/>
              <a:gd name="T55" fmla="*/ 2147483647 h 368"/>
              <a:gd name="T56" fmla="*/ 2147483647 w 244"/>
              <a:gd name="T57" fmla="*/ 2147483647 h 368"/>
              <a:gd name="T58" fmla="*/ 2147483647 w 244"/>
              <a:gd name="T59" fmla="*/ 2147483647 h 368"/>
              <a:gd name="T60" fmla="*/ 2147483647 w 244"/>
              <a:gd name="T61" fmla="*/ 2147483647 h 368"/>
              <a:gd name="T62" fmla="*/ 2147483647 w 244"/>
              <a:gd name="T63" fmla="*/ 2147483647 h 368"/>
              <a:gd name="T64" fmla="*/ 0 w 244"/>
              <a:gd name="T65" fmla="*/ 2147483647 h 368"/>
              <a:gd name="T66" fmla="*/ 0 w 244"/>
              <a:gd name="T67" fmla="*/ 2147483647 h 368"/>
              <a:gd name="T68" fmla="*/ 2147483647 w 244"/>
              <a:gd name="T69" fmla="*/ 2147483647 h 368"/>
              <a:gd name="T70" fmla="*/ 2147483647 w 244"/>
              <a:gd name="T71" fmla="*/ 2147483647 h 368"/>
              <a:gd name="T72" fmla="*/ 2147483647 w 244"/>
              <a:gd name="T73" fmla="*/ 2147483647 h 368"/>
              <a:gd name="T74" fmla="*/ 2147483647 w 244"/>
              <a:gd name="T75" fmla="*/ 2147483647 h 368"/>
              <a:gd name="T76" fmla="*/ 2147483647 w 244"/>
              <a:gd name="T77" fmla="*/ 2147483647 h 368"/>
              <a:gd name="T78" fmla="*/ 2147483647 w 244"/>
              <a:gd name="T79" fmla="*/ 2147483647 h 368"/>
              <a:gd name="T80" fmla="*/ 2147483647 w 244"/>
              <a:gd name="T81" fmla="*/ 2147483647 h 368"/>
              <a:gd name="T82" fmla="*/ 2147483647 w 244"/>
              <a:gd name="T83" fmla="*/ 0 h 368"/>
              <a:gd name="T84" fmla="*/ 2147483647 w 244"/>
              <a:gd name="T85" fmla="*/ 0 h 368"/>
              <a:gd name="T86" fmla="*/ 2147483647 w 244"/>
              <a:gd name="T87" fmla="*/ 2147483647 h 368"/>
              <a:gd name="T88" fmla="*/ 2147483647 w 244"/>
              <a:gd name="T89" fmla="*/ 2147483647 h 368"/>
              <a:gd name="T90" fmla="*/ 2147483647 w 244"/>
              <a:gd name="T91" fmla="*/ 2147483647 h 368"/>
              <a:gd name="T92" fmla="*/ 2147483647 w 244"/>
              <a:gd name="T93" fmla="*/ 2147483647 h 368"/>
              <a:gd name="T94" fmla="*/ 2147483647 w 244"/>
              <a:gd name="T95" fmla="*/ 2147483647 h 368"/>
              <a:gd name="T96" fmla="*/ 2147483647 w 244"/>
              <a:gd name="T97" fmla="*/ 2147483647 h 368"/>
              <a:gd name="T98" fmla="*/ 2147483647 w 244"/>
              <a:gd name="T99" fmla="*/ 2147483647 h 368"/>
              <a:gd name="T100" fmla="*/ 2147483647 w 244"/>
              <a:gd name="T101" fmla="*/ 2147483647 h 368"/>
              <a:gd name="T102" fmla="*/ 2147483647 w 244"/>
              <a:gd name="T103" fmla="*/ 2147483647 h 3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4"/>
              <a:gd name="T157" fmla="*/ 0 h 368"/>
              <a:gd name="T158" fmla="*/ 244 w 244"/>
              <a:gd name="T159" fmla="*/ 368 h 36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4" h="368">
                <a:moveTo>
                  <a:pt x="151" y="38"/>
                </a:moveTo>
                <a:lnTo>
                  <a:pt x="162" y="71"/>
                </a:lnTo>
                <a:lnTo>
                  <a:pt x="174" y="104"/>
                </a:lnTo>
                <a:lnTo>
                  <a:pt x="186" y="137"/>
                </a:lnTo>
                <a:lnTo>
                  <a:pt x="197" y="170"/>
                </a:lnTo>
                <a:lnTo>
                  <a:pt x="209" y="203"/>
                </a:lnTo>
                <a:lnTo>
                  <a:pt x="220" y="236"/>
                </a:lnTo>
                <a:lnTo>
                  <a:pt x="232" y="269"/>
                </a:lnTo>
                <a:lnTo>
                  <a:pt x="244" y="302"/>
                </a:lnTo>
                <a:lnTo>
                  <a:pt x="239" y="311"/>
                </a:lnTo>
                <a:lnTo>
                  <a:pt x="236" y="322"/>
                </a:lnTo>
                <a:lnTo>
                  <a:pt x="233" y="332"/>
                </a:lnTo>
                <a:lnTo>
                  <a:pt x="230" y="342"/>
                </a:lnTo>
                <a:lnTo>
                  <a:pt x="225" y="352"/>
                </a:lnTo>
                <a:lnTo>
                  <a:pt x="218" y="359"/>
                </a:lnTo>
                <a:lnTo>
                  <a:pt x="209" y="364"/>
                </a:lnTo>
                <a:lnTo>
                  <a:pt x="196" y="368"/>
                </a:lnTo>
                <a:lnTo>
                  <a:pt x="174" y="360"/>
                </a:lnTo>
                <a:lnTo>
                  <a:pt x="155" y="350"/>
                </a:lnTo>
                <a:lnTo>
                  <a:pt x="137" y="335"/>
                </a:lnTo>
                <a:lnTo>
                  <a:pt x="120" y="317"/>
                </a:lnTo>
                <a:lnTo>
                  <a:pt x="105" y="299"/>
                </a:lnTo>
                <a:lnTo>
                  <a:pt x="90" y="279"/>
                </a:lnTo>
                <a:lnTo>
                  <a:pt x="77" y="260"/>
                </a:lnTo>
                <a:lnTo>
                  <a:pt x="63" y="242"/>
                </a:lnTo>
                <a:lnTo>
                  <a:pt x="51" y="218"/>
                </a:lnTo>
                <a:lnTo>
                  <a:pt x="40" y="195"/>
                </a:lnTo>
                <a:lnTo>
                  <a:pt x="28" y="171"/>
                </a:lnTo>
                <a:lnTo>
                  <a:pt x="17" y="146"/>
                </a:lnTo>
                <a:lnTo>
                  <a:pt x="9" y="122"/>
                </a:lnTo>
                <a:lnTo>
                  <a:pt x="3" y="96"/>
                </a:lnTo>
                <a:lnTo>
                  <a:pt x="0" y="71"/>
                </a:lnTo>
                <a:lnTo>
                  <a:pt x="0" y="44"/>
                </a:lnTo>
                <a:lnTo>
                  <a:pt x="4" y="37"/>
                </a:lnTo>
                <a:lnTo>
                  <a:pt x="9" y="30"/>
                </a:lnTo>
                <a:lnTo>
                  <a:pt x="15" y="22"/>
                </a:lnTo>
                <a:lnTo>
                  <a:pt x="21" y="16"/>
                </a:lnTo>
                <a:lnTo>
                  <a:pt x="28" y="10"/>
                </a:lnTo>
                <a:lnTo>
                  <a:pt x="35" y="4"/>
                </a:lnTo>
                <a:lnTo>
                  <a:pt x="43" y="1"/>
                </a:lnTo>
                <a:lnTo>
                  <a:pt x="51" y="0"/>
                </a:lnTo>
                <a:lnTo>
                  <a:pt x="65" y="0"/>
                </a:lnTo>
                <a:lnTo>
                  <a:pt x="79" y="2"/>
                </a:lnTo>
                <a:lnTo>
                  <a:pt x="91" y="4"/>
                </a:lnTo>
                <a:lnTo>
                  <a:pt x="104" y="8"/>
                </a:lnTo>
                <a:lnTo>
                  <a:pt x="117" y="14"/>
                </a:lnTo>
                <a:lnTo>
                  <a:pt x="128" y="20"/>
                </a:lnTo>
                <a:lnTo>
                  <a:pt x="140" y="29"/>
                </a:lnTo>
                <a:lnTo>
                  <a:pt x="151" y="38"/>
                </a:lnTo>
                <a:close/>
              </a:path>
            </a:pathLst>
          </a:custGeom>
          <a:solidFill>
            <a:srgbClr val="A0A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5">
            <a:extLst>
              <a:ext uri="{FF2B5EF4-FFF2-40B4-BE49-F238E27FC236}">
                <a16:creationId xmlns:a16="http://schemas.microsoft.com/office/drawing/2014/main" id="{5E590E6D-1C6F-4B58-895B-57EC2A094B4B}"/>
              </a:ext>
            </a:extLst>
          </p:cNvPr>
          <p:cNvSpPr>
            <a:spLocks/>
          </p:cNvSpPr>
          <p:nvPr/>
        </p:nvSpPr>
        <p:spPr bwMode="auto">
          <a:xfrm>
            <a:off x="2613025" y="5265738"/>
            <a:ext cx="30163" cy="46037"/>
          </a:xfrm>
          <a:custGeom>
            <a:avLst/>
            <a:gdLst>
              <a:gd name="T0" fmla="*/ 2147483647 w 210"/>
              <a:gd name="T1" fmla="*/ 2147483647 h 319"/>
              <a:gd name="T2" fmla="*/ 2147483647 w 210"/>
              <a:gd name="T3" fmla="*/ 2147483647 h 319"/>
              <a:gd name="T4" fmla="*/ 2147483647 w 210"/>
              <a:gd name="T5" fmla="*/ 2147483647 h 319"/>
              <a:gd name="T6" fmla="*/ 2147483647 w 210"/>
              <a:gd name="T7" fmla="*/ 2147483647 h 319"/>
              <a:gd name="T8" fmla="*/ 2147483647 w 210"/>
              <a:gd name="T9" fmla="*/ 2147483647 h 319"/>
              <a:gd name="T10" fmla="*/ 2147483647 w 210"/>
              <a:gd name="T11" fmla="*/ 2147483647 h 319"/>
              <a:gd name="T12" fmla="*/ 2147483647 w 210"/>
              <a:gd name="T13" fmla="*/ 2147483647 h 319"/>
              <a:gd name="T14" fmla="*/ 2147483647 w 210"/>
              <a:gd name="T15" fmla="*/ 2147483647 h 319"/>
              <a:gd name="T16" fmla="*/ 2147483647 w 210"/>
              <a:gd name="T17" fmla="*/ 2147483647 h 319"/>
              <a:gd name="T18" fmla="*/ 2147483647 w 210"/>
              <a:gd name="T19" fmla="*/ 2147483647 h 319"/>
              <a:gd name="T20" fmla="*/ 2147483647 w 210"/>
              <a:gd name="T21" fmla="*/ 2147483647 h 319"/>
              <a:gd name="T22" fmla="*/ 2147483647 w 210"/>
              <a:gd name="T23" fmla="*/ 2147483647 h 319"/>
              <a:gd name="T24" fmla="*/ 2147483647 w 210"/>
              <a:gd name="T25" fmla="*/ 2147483647 h 319"/>
              <a:gd name="T26" fmla="*/ 2147483647 w 210"/>
              <a:gd name="T27" fmla="*/ 2147483647 h 319"/>
              <a:gd name="T28" fmla="*/ 2147483647 w 210"/>
              <a:gd name="T29" fmla="*/ 2147483647 h 319"/>
              <a:gd name="T30" fmla="*/ 2147483647 w 210"/>
              <a:gd name="T31" fmla="*/ 2147483647 h 319"/>
              <a:gd name="T32" fmla="*/ 2147483647 w 210"/>
              <a:gd name="T33" fmla="*/ 2147483647 h 319"/>
              <a:gd name="T34" fmla="*/ 2147483647 w 210"/>
              <a:gd name="T35" fmla="*/ 2147483647 h 319"/>
              <a:gd name="T36" fmla="*/ 2147483647 w 210"/>
              <a:gd name="T37" fmla="*/ 2147483647 h 319"/>
              <a:gd name="T38" fmla="*/ 2147483647 w 210"/>
              <a:gd name="T39" fmla="*/ 2147483647 h 319"/>
              <a:gd name="T40" fmla="*/ 2147483647 w 210"/>
              <a:gd name="T41" fmla="*/ 2147483647 h 319"/>
              <a:gd name="T42" fmla="*/ 2147483647 w 210"/>
              <a:gd name="T43" fmla="*/ 2147483647 h 319"/>
              <a:gd name="T44" fmla="*/ 2147483647 w 210"/>
              <a:gd name="T45" fmla="*/ 2147483647 h 319"/>
              <a:gd name="T46" fmla="*/ 2147483647 w 210"/>
              <a:gd name="T47" fmla="*/ 2147483647 h 319"/>
              <a:gd name="T48" fmla="*/ 2147483647 w 210"/>
              <a:gd name="T49" fmla="*/ 2147483647 h 319"/>
              <a:gd name="T50" fmla="*/ 2147483647 w 210"/>
              <a:gd name="T51" fmla="*/ 2147483647 h 319"/>
              <a:gd name="T52" fmla="*/ 2147483647 w 210"/>
              <a:gd name="T53" fmla="*/ 2147483647 h 319"/>
              <a:gd name="T54" fmla="*/ 2147483647 w 210"/>
              <a:gd name="T55" fmla="*/ 2147483647 h 319"/>
              <a:gd name="T56" fmla="*/ 2147483647 w 210"/>
              <a:gd name="T57" fmla="*/ 2147483647 h 319"/>
              <a:gd name="T58" fmla="*/ 2147483647 w 210"/>
              <a:gd name="T59" fmla="*/ 2147483647 h 319"/>
              <a:gd name="T60" fmla="*/ 2147483647 w 210"/>
              <a:gd name="T61" fmla="*/ 2147483647 h 319"/>
              <a:gd name="T62" fmla="*/ 2147483647 w 210"/>
              <a:gd name="T63" fmla="*/ 2147483647 h 319"/>
              <a:gd name="T64" fmla="*/ 0 w 210"/>
              <a:gd name="T65" fmla="*/ 2147483647 h 319"/>
              <a:gd name="T66" fmla="*/ 0 w 210"/>
              <a:gd name="T67" fmla="*/ 2147483647 h 319"/>
              <a:gd name="T68" fmla="*/ 2147483647 w 210"/>
              <a:gd name="T69" fmla="*/ 2147483647 h 319"/>
              <a:gd name="T70" fmla="*/ 2147483647 w 210"/>
              <a:gd name="T71" fmla="*/ 2147483647 h 319"/>
              <a:gd name="T72" fmla="*/ 2147483647 w 210"/>
              <a:gd name="T73" fmla="*/ 2147483647 h 319"/>
              <a:gd name="T74" fmla="*/ 2147483647 w 210"/>
              <a:gd name="T75" fmla="*/ 2147483647 h 319"/>
              <a:gd name="T76" fmla="*/ 2147483647 w 210"/>
              <a:gd name="T77" fmla="*/ 2147483647 h 319"/>
              <a:gd name="T78" fmla="*/ 2147483647 w 210"/>
              <a:gd name="T79" fmla="*/ 2147483647 h 319"/>
              <a:gd name="T80" fmla="*/ 2147483647 w 210"/>
              <a:gd name="T81" fmla="*/ 2147483647 h 319"/>
              <a:gd name="T82" fmla="*/ 2147483647 w 210"/>
              <a:gd name="T83" fmla="*/ 0 h 319"/>
              <a:gd name="T84" fmla="*/ 2147483647 w 210"/>
              <a:gd name="T85" fmla="*/ 0 h 319"/>
              <a:gd name="T86" fmla="*/ 2147483647 w 210"/>
              <a:gd name="T87" fmla="*/ 2147483647 h 319"/>
              <a:gd name="T88" fmla="*/ 2147483647 w 210"/>
              <a:gd name="T89" fmla="*/ 2147483647 h 319"/>
              <a:gd name="T90" fmla="*/ 2147483647 w 210"/>
              <a:gd name="T91" fmla="*/ 2147483647 h 319"/>
              <a:gd name="T92" fmla="*/ 2147483647 w 210"/>
              <a:gd name="T93" fmla="*/ 2147483647 h 319"/>
              <a:gd name="T94" fmla="*/ 2147483647 w 210"/>
              <a:gd name="T95" fmla="*/ 2147483647 h 319"/>
              <a:gd name="T96" fmla="*/ 2147483647 w 210"/>
              <a:gd name="T97" fmla="*/ 2147483647 h 319"/>
              <a:gd name="T98" fmla="*/ 2147483647 w 210"/>
              <a:gd name="T99" fmla="*/ 2147483647 h 319"/>
              <a:gd name="T100" fmla="*/ 2147483647 w 210"/>
              <a:gd name="T101" fmla="*/ 2147483647 h 319"/>
              <a:gd name="T102" fmla="*/ 2147483647 w 210"/>
              <a:gd name="T103" fmla="*/ 2147483647 h 3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0"/>
              <a:gd name="T157" fmla="*/ 0 h 319"/>
              <a:gd name="T158" fmla="*/ 210 w 210"/>
              <a:gd name="T159" fmla="*/ 319 h 31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0" h="319">
                <a:moveTo>
                  <a:pt x="128" y="33"/>
                </a:moveTo>
                <a:lnTo>
                  <a:pt x="138" y="61"/>
                </a:lnTo>
                <a:lnTo>
                  <a:pt x="149" y="90"/>
                </a:lnTo>
                <a:lnTo>
                  <a:pt x="158" y="118"/>
                </a:lnTo>
                <a:lnTo>
                  <a:pt x="169" y="147"/>
                </a:lnTo>
                <a:lnTo>
                  <a:pt x="180" y="176"/>
                </a:lnTo>
                <a:lnTo>
                  <a:pt x="190" y="203"/>
                </a:lnTo>
                <a:lnTo>
                  <a:pt x="200" y="232"/>
                </a:lnTo>
                <a:lnTo>
                  <a:pt x="210" y="260"/>
                </a:lnTo>
                <a:lnTo>
                  <a:pt x="206" y="269"/>
                </a:lnTo>
                <a:lnTo>
                  <a:pt x="204" y="278"/>
                </a:lnTo>
                <a:lnTo>
                  <a:pt x="201" y="288"/>
                </a:lnTo>
                <a:lnTo>
                  <a:pt x="198" y="296"/>
                </a:lnTo>
                <a:lnTo>
                  <a:pt x="193" y="305"/>
                </a:lnTo>
                <a:lnTo>
                  <a:pt x="188" y="311"/>
                </a:lnTo>
                <a:lnTo>
                  <a:pt x="180" y="317"/>
                </a:lnTo>
                <a:lnTo>
                  <a:pt x="169" y="319"/>
                </a:lnTo>
                <a:lnTo>
                  <a:pt x="150" y="312"/>
                </a:lnTo>
                <a:lnTo>
                  <a:pt x="133" y="302"/>
                </a:lnTo>
                <a:lnTo>
                  <a:pt x="117" y="289"/>
                </a:lnTo>
                <a:lnTo>
                  <a:pt x="104" y="274"/>
                </a:lnTo>
                <a:lnTo>
                  <a:pt x="90" y="258"/>
                </a:lnTo>
                <a:lnTo>
                  <a:pt x="77" y="241"/>
                </a:lnTo>
                <a:lnTo>
                  <a:pt x="65" y="225"/>
                </a:lnTo>
                <a:lnTo>
                  <a:pt x="53" y="210"/>
                </a:lnTo>
                <a:lnTo>
                  <a:pt x="43" y="189"/>
                </a:lnTo>
                <a:lnTo>
                  <a:pt x="33" y="169"/>
                </a:lnTo>
                <a:lnTo>
                  <a:pt x="23" y="149"/>
                </a:lnTo>
                <a:lnTo>
                  <a:pt x="15" y="128"/>
                </a:lnTo>
                <a:lnTo>
                  <a:pt x="7" y="107"/>
                </a:lnTo>
                <a:lnTo>
                  <a:pt x="2" y="86"/>
                </a:lnTo>
                <a:lnTo>
                  <a:pt x="0" y="63"/>
                </a:lnTo>
                <a:lnTo>
                  <a:pt x="0" y="40"/>
                </a:lnTo>
                <a:lnTo>
                  <a:pt x="4" y="34"/>
                </a:lnTo>
                <a:lnTo>
                  <a:pt x="8" y="27"/>
                </a:lnTo>
                <a:lnTo>
                  <a:pt x="13" y="21"/>
                </a:lnTo>
                <a:lnTo>
                  <a:pt x="19" y="15"/>
                </a:lnTo>
                <a:lnTo>
                  <a:pt x="24" y="9"/>
                </a:lnTo>
                <a:lnTo>
                  <a:pt x="31" y="5"/>
                </a:lnTo>
                <a:lnTo>
                  <a:pt x="37" y="2"/>
                </a:lnTo>
                <a:lnTo>
                  <a:pt x="44" y="0"/>
                </a:lnTo>
                <a:lnTo>
                  <a:pt x="56" y="0"/>
                </a:lnTo>
                <a:lnTo>
                  <a:pt x="68" y="2"/>
                </a:lnTo>
                <a:lnTo>
                  <a:pt x="79" y="4"/>
                </a:lnTo>
                <a:lnTo>
                  <a:pt x="90" y="7"/>
                </a:lnTo>
                <a:lnTo>
                  <a:pt x="100" y="12"/>
                </a:lnTo>
                <a:lnTo>
                  <a:pt x="110" y="18"/>
                </a:lnTo>
                <a:lnTo>
                  <a:pt x="119" y="24"/>
                </a:lnTo>
                <a:lnTo>
                  <a:pt x="128" y="33"/>
                </a:lnTo>
                <a:close/>
              </a:path>
            </a:pathLst>
          </a:custGeom>
          <a:solidFill>
            <a:srgbClr val="A8B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6">
            <a:extLst>
              <a:ext uri="{FF2B5EF4-FFF2-40B4-BE49-F238E27FC236}">
                <a16:creationId xmlns:a16="http://schemas.microsoft.com/office/drawing/2014/main" id="{066293C1-C65E-47B6-85CF-E47C0385B92B}"/>
              </a:ext>
            </a:extLst>
          </p:cNvPr>
          <p:cNvSpPr>
            <a:spLocks/>
          </p:cNvSpPr>
          <p:nvPr/>
        </p:nvSpPr>
        <p:spPr bwMode="auto">
          <a:xfrm>
            <a:off x="2614613" y="5268913"/>
            <a:ext cx="25400" cy="38100"/>
          </a:xfrm>
          <a:custGeom>
            <a:avLst/>
            <a:gdLst>
              <a:gd name="T0" fmla="*/ 2147483647 w 177"/>
              <a:gd name="T1" fmla="*/ 2147483647 h 267"/>
              <a:gd name="T2" fmla="*/ 2147483647 w 177"/>
              <a:gd name="T3" fmla="*/ 2147483647 h 267"/>
              <a:gd name="T4" fmla="*/ 2147483647 w 177"/>
              <a:gd name="T5" fmla="*/ 2147483647 h 267"/>
              <a:gd name="T6" fmla="*/ 2147483647 w 177"/>
              <a:gd name="T7" fmla="*/ 2147483647 h 267"/>
              <a:gd name="T8" fmla="*/ 2147483647 w 177"/>
              <a:gd name="T9" fmla="*/ 2147483647 h 267"/>
              <a:gd name="T10" fmla="*/ 2147483647 w 177"/>
              <a:gd name="T11" fmla="*/ 2147483647 h 267"/>
              <a:gd name="T12" fmla="*/ 2147483647 w 177"/>
              <a:gd name="T13" fmla="*/ 2147483647 h 267"/>
              <a:gd name="T14" fmla="*/ 2147483647 w 177"/>
              <a:gd name="T15" fmla="*/ 2147483647 h 267"/>
              <a:gd name="T16" fmla="*/ 2147483647 w 177"/>
              <a:gd name="T17" fmla="*/ 2147483647 h 267"/>
              <a:gd name="T18" fmla="*/ 2147483647 w 177"/>
              <a:gd name="T19" fmla="*/ 2147483647 h 267"/>
              <a:gd name="T20" fmla="*/ 2147483647 w 177"/>
              <a:gd name="T21" fmla="*/ 2147483647 h 267"/>
              <a:gd name="T22" fmla="*/ 2147483647 w 177"/>
              <a:gd name="T23" fmla="*/ 2147483647 h 267"/>
              <a:gd name="T24" fmla="*/ 2147483647 w 177"/>
              <a:gd name="T25" fmla="*/ 2147483647 h 267"/>
              <a:gd name="T26" fmla="*/ 2147483647 w 177"/>
              <a:gd name="T27" fmla="*/ 2147483647 h 267"/>
              <a:gd name="T28" fmla="*/ 2147483647 w 177"/>
              <a:gd name="T29" fmla="*/ 2147483647 h 267"/>
              <a:gd name="T30" fmla="*/ 2147483647 w 177"/>
              <a:gd name="T31" fmla="*/ 2147483647 h 267"/>
              <a:gd name="T32" fmla="*/ 2147483647 w 177"/>
              <a:gd name="T33" fmla="*/ 2147483647 h 267"/>
              <a:gd name="T34" fmla="*/ 2147483647 w 177"/>
              <a:gd name="T35" fmla="*/ 2147483647 h 267"/>
              <a:gd name="T36" fmla="*/ 2147483647 w 177"/>
              <a:gd name="T37" fmla="*/ 2147483647 h 267"/>
              <a:gd name="T38" fmla="*/ 2147483647 w 177"/>
              <a:gd name="T39" fmla="*/ 2147483647 h 267"/>
              <a:gd name="T40" fmla="*/ 2147483647 w 177"/>
              <a:gd name="T41" fmla="*/ 2147483647 h 267"/>
              <a:gd name="T42" fmla="*/ 2147483647 w 177"/>
              <a:gd name="T43" fmla="*/ 2147483647 h 267"/>
              <a:gd name="T44" fmla="*/ 2147483647 w 177"/>
              <a:gd name="T45" fmla="*/ 2147483647 h 267"/>
              <a:gd name="T46" fmla="*/ 2147483647 w 177"/>
              <a:gd name="T47" fmla="*/ 2147483647 h 267"/>
              <a:gd name="T48" fmla="*/ 2147483647 w 177"/>
              <a:gd name="T49" fmla="*/ 2147483647 h 267"/>
              <a:gd name="T50" fmla="*/ 2147483647 w 177"/>
              <a:gd name="T51" fmla="*/ 2147483647 h 267"/>
              <a:gd name="T52" fmla="*/ 2147483647 w 177"/>
              <a:gd name="T53" fmla="*/ 2147483647 h 267"/>
              <a:gd name="T54" fmla="*/ 2147483647 w 177"/>
              <a:gd name="T55" fmla="*/ 2147483647 h 267"/>
              <a:gd name="T56" fmla="*/ 2147483647 w 177"/>
              <a:gd name="T57" fmla="*/ 2147483647 h 267"/>
              <a:gd name="T58" fmla="*/ 2147483647 w 177"/>
              <a:gd name="T59" fmla="*/ 2147483647 h 267"/>
              <a:gd name="T60" fmla="*/ 2147483647 w 177"/>
              <a:gd name="T61" fmla="*/ 2147483647 h 267"/>
              <a:gd name="T62" fmla="*/ 2147483647 w 177"/>
              <a:gd name="T63" fmla="*/ 2147483647 h 267"/>
              <a:gd name="T64" fmla="*/ 0 w 177"/>
              <a:gd name="T65" fmla="*/ 2147483647 h 267"/>
              <a:gd name="T66" fmla="*/ 0 w 177"/>
              <a:gd name="T67" fmla="*/ 2147483647 h 267"/>
              <a:gd name="T68" fmla="*/ 2147483647 w 177"/>
              <a:gd name="T69" fmla="*/ 2147483647 h 267"/>
              <a:gd name="T70" fmla="*/ 2147483647 w 177"/>
              <a:gd name="T71" fmla="*/ 2147483647 h 267"/>
              <a:gd name="T72" fmla="*/ 2147483647 w 177"/>
              <a:gd name="T73" fmla="*/ 2147483647 h 267"/>
              <a:gd name="T74" fmla="*/ 2147483647 w 177"/>
              <a:gd name="T75" fmla="*/ 2147483647 h 267"/>
              <a:gd name="T76" fmla="*/ 2147483647 w 177"/>
              <a:gd name="T77" fmla="*/ 2147483647 h 267"/>
              <a:gd name="T78" fmla="*/ 2147483647 w 177"/>
              <a:gd name="T79" fmla="*/ 2147483647 h 267"/>
              <a:gd name="T80" fmla="*/ 2147483647 w 177"/>
              <a:gd name="T81" fmla="*/ 2147483647 h 267"/>
              <a:gd name="T82" fmla="*/ 2147483647 w 177"/>
              <a:gd name="T83" fmla="*/ 0 h 267"/>
              <a:gd name="T84" fmla="*/ 2147483647 w 177"/>
              <a:gd name="T85" fmla="*/ 0 h 267"/>
              <a:gd name="T86" fmla="*/ 2147483647 w 177"/>
              <a:gd name="T87" fmla="*/ 2147483647 h 267"/>
              <a:gd name="T88" fmla="*/ 2147483647 w 177"/>
              <a:gd name="T89" fmla="*/ 2147483647 h 267"/>
              <a:gd name="T90" fmla="*/ 2147483647 w 177"/>
              <a:gd name="T91" fmla="*/ 2147483647 h 267"/>
              <a:gd name="T92" fmla="*/ 2147483647 w 177"/>
              <a:gd name="T93" fmla="*/ 2147483647 h 267"/>
              <a:gd name="T94" fmla="*/ 2147483647 w 177"/>
              <a:gd name="T95" fmla="*/ 2147483647 h 267"/>
              <a:gd name="T96" fmla="*/ 2147483647 w 177"/>
              <a:gd name="T97" fmla="*/ 2147483647 h 267"/>
              <a:gd name="T98" fmla="*/ 2147483647 w 177"/>
              <a:gd name="T99" fmla="*/ 2147483647 h 267"/>
              <a:gd name="T100" fmla="*/ 2147483647 w 177"/>
              <a:gd name="T101" fmla="*/ 2147483647 h 267"/>
              <a:gd name="T102" fmla="*/ 2147483647 w 177"/>
              <a:gd name="T103" fmla="*/ 2147483647 h 26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7"/>
              <a:gd name="T157" fmla="*/ 0 h 267"/>
              <a:gd name="T158" fmla="*/ 177 w 177"/>
              <a:gd name="T159" fmla="*/ 267 h 26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7" h="267">
                <a:moveTo>
                  <a:pt x="109" y="27"/>
                </a:moveTo>
                <a:lnTo>
                  <a:pt x="118" y="51"/>
                </a:lnTo>
                <a:lnTo>
                  <a:pt x="125" y="74"/>
                </a:lnTo>
                <a:lnTo>
                  <a:pt x="133" y="98"/>
                </a:lnTo>
                <a:lnTo>
                  <a:pt x="142" y="122"/>
                </a:lnTo>
                <a:lnTo>
                  <a:pt x="150" y="145"/>
                </a:lnTo>
                <a:lnTo>
                  <a:pt x="160" y="169"/>
                </a:lnTo>
                <a:lnTo>
                  <a:pt x="168" y="193"/>
                </a:lnTo>
                <a:lnTo>
                  <a:pt x="177" y="216"/>
                </a:lnTo>
                <a:lnTo>
                  <a:pt x="174" y="223"/>
                </a:lnTo>
                <a:lnTo>
                  <a:pt x="172" y="231"/>
                </a:lnTo>
                <a:lnTo>
                  <a:pt x="169" y="239"/>
                </a:lnTo>
                <a:lnTo>
                  <a:pt x="166" y="248"/>
                </a:lnTo>
                <a:lnTo>
                  <a:pt x="163" y="254"/>
                </a:lnTo>
                <a:lnTo>
                  <a:pt x="158" y="260"/>
                </a:lnTo>
                <a:lnTo>
                  <a:pt x="151" y="265"/>
                </a:lnTo>
                <a:lnTo>
                  <a:pt x="142" y="267"/>
                </a:lnTo>
                <a:lnTo>
                  <a:pt x="126" y="261"/>
                </a:lnTo>
                <a:lnTo>
                  <a:pt x="112" y="253"/>
                </a:lnTo>
                <a:lnTo>
                  <a:pt x="99" y="241"/>
                </a:lnTo>
                <a:lnTo>
                  <a:pt x="87" y="229"/>
                </a:lnTo>
                <a:lnTo>
                  <a:pt x="75" y="215"/>
                </a:lnTo>
                <a:lnTo>
                  <a:pt x="65" y="201"/>
                </a:lnTo>
                <a:lnTo>
                  <a:pt x="55" y="186"/>
                </a:lnTo>
                <a:lnTo>
                  <a:pt x="45" y="173"/>
                </a:lnTo>
                <a:lnTo>
                  <a:pt x="36" y="157"/>
                </a:lnTo>
                <a:lnTo>
                  <a:pt x="28" y="141"/>
                </a:lnTo>
                <a:lnTo>
                  <a:pt x="20" y="123"/>
                </a:lnTo>
                <a:lnTo>
                  <a:pt x="13" y="106"/>
                </a:lnTo>
                <a:lnTo>
                  <a:pt x="7" y="88"/>
                </a:lnTo>
                <a:lnTo>
                  <a:pt x="2" y="69"/>
                </a:lnTo>
                <a:lnTo>
                  <a:pt x="0" y="50"/>
                </a:lnTo>
                <a:lnTo>
                  <a:pt x="0" y="30"/>
                </a:lnTo>
                <a:lnTo>
                  <a:pt x="3" y="26"/>
                </a:lnTo>
                <a:lnTo>
                  <a:pt x="7" y="21"/>
                </a:lnTo>
                <a:lnTo>
                  <a:pt x="11" y="16"/>
                </a:lnTo>
                <a:lnTo>
                  <a:pt x="16" y="10"/>
                </a:lnTo>
                <a:lnTo>
                  <a:pt x="20" y="6"/>
                </a:lnTo>
                <a:lnTo>
                  <a:pt x="26" y="3"/>
                </a:lnTo>
                <a:lnTo>
                  <a:pt x="31" y="1"/>
                </a:lnTo>
                <a:lnTo>
                  <a:pt x="37" y="0"/>
                </a:lnTo>
                <a:lnTo>
                  <a:pt x="47" y="0"/>
                </a:lnTo>
                <a:lnTo>
                  <a:pt x="57" y="1"/>
                </a:lnTo>
                <a:lnTo>
                  <a:pt x="66" y="3"/>
                </a:lnTo>
                <a:lnTo>
                  <a:pt x="75" y="5"/>
                </a:lnTo>
                <a:lnTo>
                  <a:pt x="85" y="9"/>
                </a:lnTo>
                <a:lnTo>
                  <a:pt x="93" y="13"/>
                </a:lnTo>
                <a:lnTo>
                  <a:pt x="102" y="20"/>
                </a:lnTo>
                <a:lnTo>
                  <a:pt x="109" y="27"/>
                </a:lnTo>
                <a:close/>
              </a:path>
            </a:pathLst>
          </a:custGeom>
          <a:solidFill>
            <a:srgbClr val="B2B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7">
            <a:extLst>
              <a:ext uri="{FF2B5EF4-FFF2-40B4-BE49-F238E27FC236}">
                <a16:creationId xmlns:a16="http://schemas.microsoft.com/office/drawing/2014/main" id="{540E087C-95C1-4370-949D-D65C9E876710}"/>
              </a:ext>
            </a:extLst>
          </p:cNvPr>
          <p:cNvSpPr>
            <a:spLocks/>
          </p:cNvSpPr>
          <p:nvPr/>
        </p:nvSpPr>
        <p:spPr bwMode="auto">
          <a:xfrm>
            <a:off x="2614613" y="5270500"/>
            <a:ext cx="20637" cy="30163"/>
          </a:xfrm>
          <a:custGeom>
            <a:avLst/>
            <a:gdLst>
              <a:gd name="T0" fmla="*/ 2147483647 w 141"/>
              <a:gd name="T1" fmla="*/ 2147483647 h 217"/>
              <a:gd name="T2" fmla="*/ 2147483647 w 141"/>
              <a:gd name="T3" fmla="*/ 2147483647 h 217"/>
              <a:gd name="T4" fmla="*/ 2147483647 w 141"/>
              <a:gd name="T5" fmla="*/ 2147483647 h 217"/>
              <a:gd name="T6" fmla="*/ 2147483647 w 141"/>
              <a:gd name="T7" fmla="*/ 2147483647 h 217"/>
              <a:gd name="T8" fmla="*/ 2147483647 w 141"/>
              <a:gd name="T9" fmla="*/ 2147483647 h 217"/>
              <a:gd name="T10" fmla="*/ 2147483647 w 141"/>
              <a:gd name="T11" fmla="*/ 2147483647 h 217"/>
              <a:gd name="T12" fmla="*/ 2147483647 w 141"/>
              <a:gd name="T13" fmla="*/ 2147483647 h 217"/>
              <a:gd name="T14" fmla="*/ 2147483647 w 141"/>
              <a:gd name="T15" fmla="*/ 2147483647 h 217"/>
              <a:gd name="T16" fmla="*/ 2147483647 w 141"/>
              <a:gd name="T17" fmla="*/ 2147483647 h 217"/>
              <a:gd name="T18" fmla="*/ 2147483647 w 141"/>
              <a:gd name="T19" fmla="*/ 2147483647 h 217"/>
              <a:gd name="T20" fmla="*/ 2147483647 w 141"/>
              <a:gd name="T21" fmla="*/ 2147483647 h 217"/>
              <a:gd name="T22" fmla="*/ 2147483647 w 141"/>
              <a:gd name="T23" fmla="*/ 2147483647 h 217"/>
              <a:gd name="T24" fmla="*/ 2147483647 w 141"/>
              <a:gd name="T25" fmla="*/ 2147483647 h 217"/>
              <a:gd name="T26" fmla="*/ 2147483647 w 141"/>
              <a:gd name="T27" fmla="*/ 2147483647 h 217"/>
              <a:gd name="T28" fmla="*/ 2147483647 w 141"/>
              <a:gd name="T29" fmla="*/ 2147483647 h 217"/>
              <a:gd name="T30" fmla="*/ 2147483647 w 141"/>
              <a:gd name="T31" fmla="*/ 2147483647 h 217"/>
              <a:gd name="T32" fmla="*/ 2147483647 w 141"/>
              <a:gd name="T33" fmla="*/ 2147483647 h 217"/>
              <a:gd name="T34" fmla="*/ 2147483647 w 141"/>
              <a:gd name="T35" fmla="*/ 2147483647 h 217"/>
              <a:gd name="T36" fmla="*/ 2147483647 w 141"/>
              <a:gd name="T37" fmla="*/ 2147483647 h 217"/>
              <a:gd name="T38" fmla="*/ 2147483647 w 141"/>
              <a:gd name="T39" fmla="*/ 2147483647 h 217"/>
              <a:gd name="T40" fmla="*/ 2147483647 w 141"/>
              <a:gd name="T41" fmla="*/ 2147483647 h 217"/>
              <a:gd name="T42" fmla="*/ 2147483647 w 141"/>
              <a:gd name="T43" fmla="*/ 2147483647 h 217"/>
              <a:gd name="T44" fmla="*/ 2147483647 w 141"/>
              <a:gd name="T45" fmla="*/ 2147483647 h 217"/>
              <a:gd name="T46" fmla="*/ 2147483647 w 141"/>
              <a:gd name="T47" fmla="*/ 2147483647 h 217"/>
              <a:gd name="T48" fmla="*/ 2147483647 w 141"/>
              <a:gd name="T49" fmla="*/ 2147483647 h 217"/>
              <a:gd name="T50" fmla="*/ 2147483647 w 141"/>
              <a:gd name="T51" fmla="*/ 2147483647 h 217"/>
              <a:gd name="T52" fmla="*/ 2147483647 w 141"/>
              <a:gd name="T53" fmla="*/ 2147483647 h 217"/>
              <a:gd name="T54" fmla="*/ 2147483647 w 141"/>
              <a:gd name="T55" fmla="*/ 2147483647 h 217"/>
              <a:gd name="T56" fmla="*/ 0 w 141"/>
              <a:gd name="T57" fmla="*/ 2147483647 h 217"/>
              <a:gd name="T58" fmla="*/ 0 w 141"/>
              <a:gd name="T59" fmla="*/ 2147483647 h 217"/>
              <a:gd name="T60" fmla="*/ 2147483647 w 141"/>
              <a:gd name="T61" fmla="*/ 2147483647 h 217"/>
              <a:gd name="T62" fmla="*/ 2147483647 w 141"/>
              <a:gd name="T63" fmla="*/ 2147483647 h 217"/>
              <a:gd name="T64" fmla="*/ 2147483647 w 141"/>
              <a:gd name="T65" fmla="*/ 2147483647 h 217"/>
              <a:gd name="T66" fmla="*/ 2147483647 w 141"/>
              <a:gd name="T67" fmla="*/ 0 h 217"/>
              <a:gd name="T68" fmla="*/ 2147483647 w 141"/>
              <a:gd name="T69" fmla="*/ 0 h 217"/>
              <a:gd name="T70" fmla="*/ 2147483647 w 141"/>
              <a:gd name="T71" fmla="*/ 2147483647 h 217"/>
              <a:gd name="T72" fmla="*/ 2147483647 w 141"/>
              <a:gd name="T73" fmla="*/ 2147483647 h 217"/>
              <a:gd name="T74" fmla="*/ 2147483647 w 141"/>
              <a:gd name="T75" fmla="*/ 2147483647 h 217"/>
              <a:gd name="T76" fmla="*/ 2147483647 w 141"/>
              <a:gd name="T77" fmla="*/ 2147483647 h 217"/>
              <a:gd name="T78" fmla="*/ 2147483647 w 141"/>
              <a:gd name="T79" fmla="*/ 2147483647 h 217"/>
              <a:gd name="T80" fmla="*/ 2147483647 w 141"/>
              <a:gd name="T81" fmla="*/ 2147483647 h 217"/>
              <a:gd name="T82" fmla="*/ 2147483647 w 141"/>
              <a:gd name="T83" fmla="*/ 2147483647 h 217"/>
              <a:gd name="T84" fmla="*/ 2147483647 w 141"/>
              <a:gd name="T85" fmla="*/ 2147483647 h 217"/>
              <a:gd name="T86" fmla="*/ 2147483647 w 141"/>
              <a:gd name="T87" fmla="*/ 2147483647 h 2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1"/>
              <a:gd name="T133" fmla="*/ 0 h 217"/>
              <a:gd name="T134" fmla="*/ 141 w 141"/>
              <a:gd name="T135" fmla="*/ 217 h 2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1" h="217">
                <a:moveTo>
                  <a:pt x="85" y="24"/>
                </a:moveTo>
                <a:lnTo>
                  <a:pt x="92" y="43"/>
                </a:lnTo>
                <a:lnTo>
                  <a:pt x="99" y="62"/>
                </a:lnTo>
                <a:lnTo>
                  <a:pt x="105" y="81"/>
                </a:lnTo>
                <a:lnTo>
                  <a:pt x="113" y="100"/>
                </a:lnTo>
                <a:lnTo>
                  <a:pt x="120" y="120"/>
                </a:lnTo>
                <a:lnTo>
                  <a:pt x="128" y="139"/>
                </a:lnTo>
                <a:lnTo>
                  <a:pt x="134" y="158"/>
                </a:lnTo>
                <a:lnTo>
                  <a:pt x="141" y="177"/>
                </a:lnTo>
                <a:lnTo>
                  <a:pt x="137" y="189"/>
                </a:lnTo>
                <a:lnTo>
                  <a:pt x="133" y="202"/>
                </a:lnTo>
                <a:lnTo>
                  <a:pt x="127" y="211"/>
                </a:lnTo>
                <a:lnTo>
                  <a:pt x="114" y="217"/>
                </a:lnTo>
                <a:lnTo>
                  <a:pt x="101" y="212"/>
                </a:lnTo>
                <a:lnTo>
                  <a:pt x="90" y="205"/>
                </a:lnTo>
                <a:lnTo>
                  <a:pt x="79" y="196"/>
                </a:lnTo>
                <a:lnTo>
                  <a:pt x="69" y="186"/>
                </a:lnTo>
                <a:lnTo>
                  <a:pt x="60" y="175"/>
                </a:lnTo>
                <a:lnTo>
                  <a:pt x="51" y="164"/>
                </a:lnTo>
                <a:lnTo>
                  <a:pt x="43" y="153"/>
                </a:lnTo>
                <a:lnTo>
                  <a:pt x="35" y="142"/>
                </a:lnTo>
                <a:lnTo>
                  <a:pt x="28" y="129"/>
                </a:lnTo>
                <a:lnTo>
                  <a:pt x="22" y="115"/>
                </a:lnTo>
                <a:lnTo>
                  <a:pt x="14" y="101"/>
                </a:lnTo>
                <a:lnTo>
                  <a:pt x="9" y="87"/>
                </a:lnTo>
                <a:lnTo>
                  <a:pt x="4" y="74"/>
                </a:lnTo>
                <a:lnTo>
                  <a:pt x="1" y="59"/>
                </a:lnTo>
                <a:lnTo>
                  <a:pt x="0" y="44"/>
                </a:lnTo>
                <a:lnTo>
                  <a:pt x="0" y="28"/>
                </a:lnTo>
                <a:lnTo>
                  <a:pt x="4" y="20"/>
                </a:lnTo>
                <a:lnTo>
                  <a:pt x="11" y="11"/>
                </a:lnTo>
                <a:lnTo>
                  <a:pt x="20" y="4"/>
                </a:lnTo>
                <a:lnTo>
                  <a:pt x="29" y="0"/>
                </a:lnTo>
                <a:lnTo>
                  <a:pt x="37" y="0"/>
                </a:lnTo>
                <a:lnTo>
                  <a:pt x="45" y="2"/>
                </a:lnTo>
                <a:lnTo>
                  <a:pt x="53" y="3"/>
                </a:lnTo>
                <a:lnTo>
                  <a:pt x="60" y="6"/>
                </a:lnTo>
                <a:lnTo>
                  <a:pt x="67" y="9"/>
                </a:lnTo>
                <a:lnTo>
                  <a:pt x="74" y="12"/>
                </a:lnTo>
                <a:lnTo>
                  <a:pt x="80" y="17"/>
                </a:lnTo>
                <a:lnTo>
                  <a:pt x="85" y="24"/>
                </a:lnTo>
                <a:close/>
              </a:path>
            </a:pathLst>
          </a:custGeom>
          <a:solidFill>
            <a:srgbClr val="BAC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8">
            <a:extLst>
              <a:ext uri="{FF2B5EF4-FFF2-40B4-BE49-F238E27FC236}">
                <a16:creationId xmlns:a16="http://schemas.microsoft.com/office/drawing/2014/main" id="{C8B39DB9-F41F-4F1D-B896-F62DE9E9A9E7}"/>
              </a:ext>
            </a:extLst>
          </p:cNvPr>
          <p:cNvSpPr>
            <a:spLocks/>
          </p:cNvSpPr>
          <p:nvPr/>
        </p:nvSpPr>
        <p:spPr bwMode="auto">
          <a:xfrm>
            <a:off x="2616200" y="5272088"/>
            <a:ext cx="15875" cy="23812"/>
          </a:xfrm>
          <a:custGeom>
            <a:avLst/>
            <a:gdLst>
              <a:gd name="T0" fmla="*/ 2147483647 w 108"/>
              <a:gd name="T1" fmla="*/ 2147483647 h 164"/>
              <a:gd name="T2" fmla="*/ 2147483647 w 108"/>
              <a:gd name="T3" fmla="*/ 2147483647 h 164"/>
              <a:gd name="T4" fmla="*/ 2147483647 w 108"/>
              <a:gd name="T5" fmla="*/ 2147483647 h 164"/>
              <a:gd name="T6" fmla="*/ 2147483647 w 108"/>
              <a:gd name="T7" fmla="*/ 2147483647 h 164"/>
              <a:gd name="T8" fmla="*/ 2147483647 w 108"/>
              <a:gd name="T9" fmla="*/ 2147483647 h 164"/>
              <a:gd name="T10" fmla="*/ 2147483647 w 108"/>
              <a:gd name="T11" fmla="*/ 2147483647 h 164"/>
              <a:gd name="T12" fmla="*/ 2147483647 w 108"/>
              <a:gd name="T13" fmla="*/ 2147483647 h 164"/>
              <a:gd name="T14" fmla="*/ 2147483647 w 108"/>
              <a:gd name="T15" fmla="*/ 2147483647 h 164"/>
              <a:gd name="T16" fmla="*/ 2147483647 w 108"/>
              <a:gd name="T17" fmla="*/ 2147483647 h 164"/>
              <a:gd name="T18" fmla="*/ 2147483647 w 108"/>
              <a:gd name="T19" fmla="*/ 2147483647 h 164"/>
              <a:gd name="T20" fmla="*/ 2147483647 w 108"/>
              <a:gd name="T21" fmla="*/ 2147483647 h 164"/>
              <a:gd name="T22" fmla="*/ 2147483647 w 108"/>
              <a:gd name="T23" fmla="*/ 2147483647 h 164"/>
              <a:gd name="T24" fmla="*/ 2147483647 w 108"/>
              <a:gd name="T25" fmla="*/ 2147483647 h 164"/>
              <a:gd name="T26" fmla="*/ 2147483647 w 108"/>
              <a:gd name="T27" fmla="*/ 2147483647 h 164"/>
              <a:gd name="T28" fmla="*/ 2147483647 w 108"/>
              <a:gd name="T29" fmla="*/ 2147483647 h 164"/>
              <a:gd name="T30" fmla="*/ 2147483647 w 108"/>
              <a:gd name="T31" fmla="*/ 2147483647 h 164"/>
              <a:gd name="T32" fmla="*/ 2147483647 w 108"/>
              <a:gd name="T33" fmla="*/ 2147483647 h 164"/>
              <a:gd name="T34" fmla="*/ 2147483647 w 108"/>
              <a:gd name="T35" fmla="*/ 2147483647 h 164"/>
              <a:gd name="T36" fmla="*/ 2147483647 w 108"/>
              <a:gd name="T37" fmla="*/ 2147483647 h 164"/>
              <a:gd name="T38" fmla="*/ 2147483647 w 108"/>
              <a:gd name="T39" fmla="*/ 2147483647 h 164"/>
              <a:gd name="T40" fmla="*/ 2147483647 w 108"/>
              <a:gd name="T41" fmla="*/ 2147483647 h 164"/>
              <a:gd name="T42" fmla="*/ 2147483647 w 108"/>
              <a:gd name="T43" fmla="*/ 2147483647 h 164"/>
              <a:gd name="T44" fmla="*/ 2147483647 w 108"/>
              <a:gd name="T45" fmla="*/ 2147483647 h 164"/>
              <a:gd name="T46" fmla="*/ 2147483647 w 108"/>
              <a:gd name="T47" fmla="*/ 2147483647 h 164"/>
              <a:gd name="T48" fmla="*/ 2147483647 w 108"/>
              <a:gd name="T49" fmla="*/ 2147483647 h 164"/>
              <a:gd name="T50" fmla="*/ 0 w 108"/>
              <a:gd name="T51" fmla="*/ 2147483647 h 164"/>
              <a:gd name="T52" fmla="*/ 2147483647 w 108"/>
              <a:gd name="T53" fmla="*/ 2147483647 h 164"/>
              <a:gd name="T54" fmla="*/ 2147483647 w 108"/>
              <a:gd name="T55" fmla="*/ 2147483647 h 164"/>
              <a:gd name="T56" fmla="*/ 2147483647 w 108"/>
              <a:gd name="T57" fmla="*/ 2147483647 h 164"/>
              <a:gd name="T58" fmla="*/ 2147483647 w 108"/>
              <a:gd name="T59" fmla="*/ 0 h 164"/>
              <a:gd name="T60" fmla="*/ 2147483647 w 108"/>
              <a:gd name="T61" fmla="*/ 0 h 164"/>
              <a:gd name="T62" fmla="*/ 2147483647 w 108"/>
              <a:gd name="T63" fmla="*/ 2147483647 h 164"/>
              <a:gd name="T64" fmla="*/ 2147483647 w 108"/>
              <a:gd name="T65" fmla="*/ 2147483647 h 164"/>
              <a:gd name="T66" fmla="*/ 2147483647 w 108"/>
              <a:gd name="T67" fmla="*/ 2147483647 h 164"/>
              <a:gd name="T68" fmla="*/ 2147483647 w 108"/>
              <a:gd name="T69" fmla="*/ 2147483647 h 164"/>
              <a:gd name="T70" fmla="*/ 2147483647 w 108"/>
              <a:gd name="T71" fmla="*/ 2147483647 h 164"/>
              <a:gd name="T72" fmla="*/ 2147483647 w 108"/>
              <a:gd name="T73" fmla="*/ 2147483647 h 164"/>
              <a:gd name="T74" fmla="*/ 2147483647 w 108"/>
              <a:gd name="T75" fmla="*/ 2147483647 h 164"/>
              <a:gd name="T76" fmla="*/ 2147483647 w 108"/>
              <a:gd name="T77" fmla="*/ 2147483647 h 164"/>
              <a:gd name="T78" fmla="*/ 2147483647 w 108"/>
              <a:gd name="T79" fmla="*/ 2147483647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"/>
              <a:gd name="T121" fmla="*/ 0 h 164"/>
              <a:gd name="T122" fmla="*/ 108 w 108"/>
              <a:gd name="T123" fmla="*/ 164 h 1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" h="164">
                <a:moveTo>
                  <a:pt x="66" y="17"/>
                </a:moveTo>
                <a:lnTo>
                  <a:pt x="71" y="32"/>
                </a:lnTo>
                <a:lnTo>
                  <a:pt x="76" y="47"/>
                </a:lnTo>
                <a:lnTo>
                  <a:pt x="81" y="62"/>
                </a:lnTo>
                <a:lnTo>
                  <a:pt x="87" y="76"/>
                </a:lnTo>
                <a:lnTo>
                  <a:pt x="92" y="90"/>
                </a:lnTo>
                <a:lnTo>
                  <a:pt x="97" y="105"/>
                </a:lnTo>
                <a:lnTo>
                  <a:pt x="103" y="119"/>
                </a:lnTo>
                <a:lnTo>
                  <a:pt x="108" y="134"/>
                </a:lnTo>
                <a:lnTo>
                  <a:pt x="105" y="143"/>
                </a:lnTo>
                <a:lnTo>
                  <a:pt x="101" y="153"/>
                </a:lnTo>
                <a:lnTo>
                  <a:pt x="96" y="160"/>
                </a:lnTo>
                <a:lnTo>
                  <a:pt x="87" y="164"/>
                </a:lnTo>
                <a:lnTo>
                  <a:pt x="76" y="160"/>
                </a:lnTo>
                <a:lnTo>
                  <a:pt x="68" y="155"/>
                </a:lnTo>
                <a:lnTo>
                  <a:pt x="60" y="149"/>
                </a:lnTo>
                <a:lnTo>
                  <a:pt x="53" y="141"/>
                </a:lnTo>
                <a:lnTo>
                  <a:pt x="45" y="133"/>
                </a:lnTo>
                <a:lnTo>
                  <a:pt x="39" y="124"/>
                </a:lnTo>
                <a:lnTo>
                  <a:pt x="33" y="116"/>
                </a:lnTo>
                <a:lnTo>
                  <a:pt x="26" y="107"/>
                </a:lnTo>
                <a:lnTo>
                  <a:pt x="16" y="86"/>
                </a:lnTo>
                <a:lnTo>
                  <a:pt x="7" y="65"/>
                </a:lnTo>
                <a:lnTo>
                  <a:pt x="1" y="43"/>
                </a:lnTo>
                <a:lnTo>
                  <a:pt x="0" y="19"/>
                </a:lnTo>
                <a:lnTo>
                  <a:pt x="3" y="13"/>
                </a:lnTo>
                <a:lnTo>
                  <a:pt x="8" y="8"/>
                </a:lnTo>
                <a:lnTo>
                  <a:pt x="15" y="2"/>
                </a:lnTo>
                <a:lnTo>
                  <a:pt x="21" y="0"/>
                </a:lnTo>
                <a:lnTo>
                  <a:pt x="27" y="0"/>
                </a:lnTo>
                <a:lnTo>
                  <a:pt x="34" y="1"/>
                </a:lnTo>
                <a:lnTo>
                  <a:pt x="39" y="2"/>
                </a:lnTo>
                <a:lnTo>
                  <a:pt x="45" y="5"/>
                </a:lnTo>
                <a:lnTo>
                  <a:pt x="51" y="7"/>
                </a:lnTo>
                <a:lnTo>
                  <a:pt x="56" y="10"/>
                </a:lnTo>
                <a:lnTo>
                  <a:pt x="61" y="13"/>
                </a:lnTo>
                <a:lnTo>
                  <a:pt x="66" y="17"/>
                </a:lnTo>
                <a:close/>
              </a:path>
            </a:pathLst>
          </a:custGeom>
          <a:solidFill>
            <a:srgbClr val="C4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9">
            <a:extLst>
              <a:ext uri="{FF2B5EF4-FFF2-40B4-BE49-F238E27FC236}">
                <a16:creationId xmlns:a16="http://schemas.microsoft.com/office/drawing/2014/main" id="{32DD5D8C-3144-4033-89F5-73E16AF97AEF}"/>
              </a:ext>
            </a:extLst>
          </p:cNvPr>
          <p:cNvSpPr>
            <a:spLocks/>
          </p:cNvSpPr>
          <p:nvPr/>
        </p:nvSpPr>
        <p:spPr bwMode="auto">
          <a:xfrm>
            <a:off x="2616200" y="5275263"/>
            <a:ext cx="11113" cy="15875"/>
          </a:xfrm>
          <a:custGeom>
            <a:avLst/>
            <a:gdLst>
              <a:gd name="T0" fmla="*/ 2147483647 w 74"/>
              <a:gd name="T1" fmla="*/ 2147483647 h 114"/>
              <a:gd name="T2" fmla="*/ 2147483647 w 74"/>
              <a:gd name="T3" fmla="*/ 2147483647 h 114"/>
              <a:gd name="T4" fmla="*/ 2147483647 w 74"/>
              <a:gd name="T5" fmla="*/ 2147483647 h 114"/>
              <a:gd name="T6" fmla="*/ 2147483647 w 74"/>
              <a:gd name="T7" fmla="*/ 2147483647 h 114"/>
              <a:gd name="T8" fmla="*/ 2147483647 w 74"/>
              <a:gd name="T9" fmla="*/ 2147483647 h 114"/>
              <a:gd name="T10" fmla="*/ 2147483647 w 74"/>
              <a:gd name="T11" fmla="*/ 2147483647 h 114"/>
              <a:gd name="T12" fmla="*/ 2147483647 w 74"/>
              <a:gd name="T13" fmla="*/ 2147483647 h 114"/>
              <a:gd name="T14" fmla="*/ 2147483647 w 74"/>
              <a:gd name="T15" fmla="*/ 2147483647 h 114"/>
              <a:gd name="T16" fmla="*/ 2147483647 w 74"/>
              <a:gd name="T17" fmla="*/ 2147483647 h 114"/>
              <a:gd name="T18" fmla="*/ 2147483647 w 74"/>
              <a:gd name="T19" fmla="*/ 2147483647 h 114"/>
              <a:gd name="T20" fmla="*/ 2147483647 w 74"/>
              <a:gd name="T21" fmla="*/ 2147483647 h 114"/>
              <a:gd name="T22" fmla="*/ 2147483647 w 74"/>
              <a:gd name="T23" fmla="*/ 2147483647 h 114"/>
              <a:gd name="T24" fmla="*/ 2147483647 w 74"/>
              <a:gd name="T25" fmla="*/ 2147483647 h 114"/>
              <a:gd name="T26" fmla="*/ 2147483647 w 74"/>
              <a:gd name="T27" fmla="*/ 2147483647 h 114"/>
              <a:gd name="T28" fmla="*/ 2147483647 w 74"/>
              <a:gd name="T29" fmla="*/ 2147483647 h 114"/>
              <a:gd name="T30" fmla="*/ 2147483647 w 74"/>
              <a:gd name="T31" fmla="*/ 2147483647 h 114"/>
              <a:gd name="T32" fmla="*/ 2147483647 w 74"/>
              <a:gd name="T33" fmla="*/ 2147483647 h 114"/>
              <a:gd name="T34" fmla="*/ 2147483647 w 74"/>
              <a:gd name="T35" fmla="*/ 2147483647 h 114"/>
              <a:gd name="T36" fmla="*/ 2147483647 w 74"/>
              <a:gd name="T37" fmla="*/ 2147483647 h 114"/>
              <a:gd name="T38" fmla="*/ 2147483647 w 74"/>
              <a:gd name="T39" fmla="*/ 2147483647 h 114"/>
              <a:gd name="T40" fmla="*/ 2147483647 w 74"/>
              <a:gd name="T41" fmla="*/ 2147483647 h 114"/>
              <a:gd name="T42" fmla="*/ 0 w 74"/>
              <a:gd name="T43" fmla="*/ 2147483647 h 114"/>
              <a:gd name="T44" fmla="*/ 2147483647 w 74"/>
              <a:gd name="T45" fmla="*/ 2147483647 h 114"/>
              <a:gd name="T46" fmla="*/ 2147483647 w 74"/>
              <a:gd name="T47" fmla="*/ 2147483647 h 114"/>
              <a:gd name="T48" fmla="*/ 2147483647 w 74"/>
              <a:gd name="T49" fmla="*/ 2147483647 h 114"/>
              <a:gd name="T50" fmla="*/ 2147483647 w 74"/>
              <a:gd name="T51" fmla="*/ 0 h 114"/>
              <a:gd name="T52" fmla="*/ 2147483647 w 74"/>
              <a:gd name="T53" fmla="*/ 2147483647 h 114"/>
              <a:gd name="T54" fmla="*/ 2147483647 w 74"/>
              <a:gd name="T55" fmla="*/ 2147483647 h 114"/>
              <a:gd name="T56" fmla="*/ 2147483647 w 74"/>
              <a:gd name="T57" fmla="*/ 2147483647 h 114"/>
              <a:gd name="T58" fmla="*/ 2147483647 w 74"/>
              <a:gd name="T59" fmla="*/ 2147483647 h 114"/>
              <a:gd name="T60" fmla="*/ 2147483647 w 74"/>
              <a:gd name="T61" fmla="*/ 2147483647 h 114"/>
              <a:gd name="T62" fmla="*/ 2147483647 w 74"/>
              <a:gd name="T63" fmla="*/ 2147483647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4"/>
              <a:gd name="T97" fmla="*/ 0 h 114"/>
              <a:gd name="T98" fmla="*/ 74 w 74"/>
              <a:gd name="T99" fmla="*/ 114 h 1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4" h="114">
                <a:moveTo>
                  <a:pt x="47" y="13"/>
                </a:moveTo>
                <a:lnTo>
                  <a:pt x="54" y="33"/>
                </a:lnTo>
                <a:lnTo>
                  <a:pt x="61" y="52"/>
                </a:lnTo>
                <a:lnTo>
                  <a:pt x="68" y="72"/>
                </a:lnTo>
                <a:lnTo>
                  <a:pt x="74" y="92"/>
                </a:lnTo>
                <a:lnTo>
                  <a:pt x="72" y="99"/>
                </a:lnTo>
                <a:lnTo>
                  <a:pt x="70" y="105"/>
                </a:lnTo>
                <a:lnTo>
                  <a:pt x="67" y="110"/>
                </a:lnTo>
                <a:lnTo>
                  <a:pt x="61" y="114"/>
                </a:lnTo>
                <a:lnTo>
                  <a:pt x="54" y="111"/>
                </a:lnTo>
                <a:lnTo>
                  <a:pt x="48" y="107"/>
                </a:lnTo>
                <a:lnTo>
                  <a:pt x="43" y="103"/>
                </a:lnTo>
                <a:lnTo>
                  <a:pt x="37" y="97"/>
                </a:lnTo>
                <a:lnTo>
                  <a:pt x="33" y="91"/>
                </a:lnTo>
                <a:lnTo>
                  <a:pt x="29" y="86"/>
                </a:lnTo>
                <a:lnTo>
                  <a:pt x="25" y="80"/>
                </a:lnTo>
                <a:lnTo>
                  <a:pt x="20" y="74"/>
                </a:lnTo>
                <a:lnTo>
                  <a:pt x="13" y="60"/>
                </a:lnTo>
                <a:lnTo>
                  <a:pt x="6" y="46"/>
                </a:lnTo>
                <a:lnTo>
                  <a:pt x="1" y="30"/>
                </a:lnTo>
                <a:lnTo>
                  <a:pt x="0" y="14"/>
                </a:lnTo>
                <a:lnTo>
                  <a:pt x="3" y="10"/>
                </a:lnTo>
                <a:lnTo>
                  <a:pt x="8" y="6"/>
                </a:lnTo>
                <a:lnTo>
                  <a:pt x="12" y="2"/>
                </a:lnTo>
                <a:lnTo>
                  <a:pt x="16" y="0"/>
                </a:lnTo>
                <a:lnTo>
                  <a:pt x="25" y="1"/>
                </a:lnTo>
                <a:lnTo>
                  <a:pt x="32" y="3"/>
                </a:lnTo>
                <a:lnTo>
                  <a:pt x="39" y="8"/>
                </a:lnTo>
                <a:lnTo>
                  <a:pt x="47" y="13"/>
                </a:lnTo>
                <a:close/>
              </a:path>
            </a:pathLst>
          </a:custGeom>
          <a:solidFill>
            <a:srgbClr val="CCD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100">
            <a:extLst>
              <a:ext uri="{FF2B5EF4-FFF2-40B4-BE49-F238E27FC236}">
                <a16:creationId xmlns:a16="http://schemas.microsoft.com/office/drawing/2014/main" id="{F1F8DCBA-567B-46B2-A960-17E2765DE738}"/>
              </a:ext>
            </a:extLst>
          </p:cNvPr>
          <p:cNvSpPr>
            <a:spLocks/>
          </p:cNvSpPr>
          <p:nvPr/>
        </p:nvSpPr>
        <p:spPr bwMode="auto">
          <a:xfrm>
            <a:off x="2617788" y="5276850"/>
            <a:ext cx="6350" cy="7938"/>
          </a:xfrm>
          <a:custGeom>
            <a:avLst/>
            <a:gdLst>
              <a:gd name="T0" fmla="*/ 2147483647 w 40"/>
              <a:gd name="T1" fmla="*/ 2147483647 h 60"/>
              <a:gd name="T2" fmla="*/ 2147483647 w 40"/>
              <a:gd name="T3" fmla="*/ 2147483647 h 60"/>
              <a:gd name="T4" fmla="*/ 2147483647 w 40"/>
              <a:gd name="T5" fmla="*/ 2147483647 h 60"/>
              <a:gd name="T6" fmla="*/ 2147483647 w 40"/>
              <a:gd name="T7" fmla="*/ 2147483647 h 60"/>
              <a:gd name="T8" fmla="*/ 2147483647 w 40"/>
              <a:gd name="T9" fmla="*/ 2147483647 h 60"/>
              <a:gd name="T10" fmla="*/ 2147483647 w 40"/>
              <a:gd name="T11" fmla="*/ 2147483647 h 60"/>
              <a:gd name="T12" fmla="*/ 2147483647 w 40"/>
              <a:gd name="T13" fmla="*/ 2147483647 h 60"/>
              <a:gd name="T14" fmla="*/ 2147483647 w 40"/>
              <a:gd name="T15" fmla="*/ 2147483647 h 60"/>
              <a:gd name="T16" fmla="*/ 2147483647 w 40"/>
              <a:gd name="T17" fmla="*/ 2147483647 h 60"/>
              <a:gd name="T18" fmla="*/ 2147483647 w 40"/>
              <a:gd name="T19" fmla="*/ 2147483647 h 60"/>
              <a:gd name="T20" fmla="*/ 2147483647 w 40"/>
              <a:gd name="T21" fmla="*/ 2147483647 h 60"/>
              <a:gd name="T22" fmla="*/ 2147483647 w 40"/>
              <a:gd name="T23" fmla="*/ 2147483647 h 60"/>
              <a:gd name="T24" fmla="*/ 2147483647 w 40"/>
              <a:gd name="T25" fmla="*/ 2147483647 h 60"/>
              <a:gd name="T26" fmla="*/ 2147483647 w 40"/>
              <a:gd name="T27" fmla="*/ 2147483647 h 60"/>
              <a:gd name="T28" fmla="*/ 0 w 40"/>
              <a:gd name="T29" fmla="*/ 2147483647 h 60"/>
              <a:gd name="T30" fmla="*/ 2147483647 w 40"/>
              <a:gd name="T31" fmla="*/ 2147483647 h 60"/>
              <a:gd name="T32" fmla="*/ 2147483647 w 40"/>
              <a:gd name="T33" fmla="*/ 2147483647 h 60"/>
              <a:gd name="T34" fmla="*/ 2147483647 w 40"/>
              <a:gd name="T35" fmla="*/ 2147483647 h 60"/>
              <a:gd name="T36" fmla="*/ 2147483647 w 40"/>
              <a:gd name="T37" fmla="*/ 0 h 60"/>
              <a:gd name="T38" fmla="*/ 2147483647 w 40"/>
              <a:gd name="T39" fmla="*/ 0 h 60"/>
              <a:gd name="T40" fmla="*/ 2147483647 w 40"/>
              <a:gd name="T41" fmla="*/ 2147483647 h 60"/>
              <a:gd name="T42" fmla="*/ 2147483647 w 40"/>
              <a:gd name="T43" fmla="*/ 2147483647 h 60"/>
              <a:gd name="T44" fmla="*/ 2147483647 w 40"/>
              <a:gd name="T45" fmla="*/ 2147483647 h 60"/>
              <a:gd name="T46" fmla="*/ 2147483647 w 40"/>
              <a:gd name="T47" fmla="*/ 2147483647 h 60"/>
              <a:gd name="T48" fmla="*/ 2147483647 w 40"/>
              <a:gd name="T49" fmla="*/ 2147483647 h 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60"/>
              <a:gd name="T77" fmla="*/ 40 w 40"/>
              <a:gd name="T78" fmla="*/ 60 h 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60">
                <a:moveTo>
                  <a:pt x="25" y="8"/>
                </a:moveTo>
                <a:lnTo>
                  <a:pt x="40" y="49"/>
                </a:lnTo>
                <a:lnTo>
                  <a:pt x="39" y="53"/>
                </a:lnTo>
                <a:lnTo>
                  <a:pt x="38" y="56"/>
                </a:lnTo>
                <a:lnTo>
                  <a:pt x="36" y="59"/>
                </a:lnTo>
                <a:lnTo>
                  <a:pt x="32" y="60"/>
                </a:lnTo>
                <a:lnTo>
                  <a:pt x="26" y="57"/>
                </a:lnTo>
                <a:lnTo>
                  <a:pt x="21" y="52"/>
                </a:lnTo>
                <a:lnTo>
                  <a:pt x="15" y="46"/>
                </a:lnTo>
                <a:lnTo>
                  <a:pt x="11" y="39"/>
                </a:lnTo>
                <a:lnTo>
                  <a:pt x="7" y="32"/>
                </a:lnTo>
                <a:lnTo>
                  <a:pt x="3" y="24"/>
                </a:lnTo>
                <a:lnTo>
                  <a:pt x="1" y="17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6" y="1"/>
                </a:lnTo>
                <a:lnTo>
                  <a:pt x="9" y="0"/>
                </a:lnTo>
                <a:lnTo>
                  <a:pt x="13" y="0"/>
                </a:lnTo>
                <a:lnTo>
                  <a:pt x="18" y="2"/>
                </a:lnTo>
                <a:lnTo>
                  <a:pt x="22" y="4"/>
                </a:lnTo>
                <a:lnTo>
                  <a:pt x="25" y="8"/>
                </a:lnTo>
                <a:close/>
              </a:path>
            </a:pathLst>
          </a:custGeom>
          <a:solidFill>
            <a:srgbClr val="D6D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101">
            <a:extLst>
              <a:ext uri="{FF2B5EF4-FFF2-40B4-BE49-F238E27FC236}">
                <a16:creationId xmlns:a16="http://schemas.microsoft.com/office/drawing/2014/main" id="{57A44949-38AA-49B0-A66E-E7ADE2C32524}"/>
              </a:ext>
            </a:extLst>
          </p:cNvPr>
          <p:cNvSpPr>
            <a:spLocks/>
          </p:cNvSpPr>
          <p:nvPr/>
        </p:nvSpPr>
        <p:spPr bwMode="auto">
          <a:xfrm>
            <a:off x="2689225" y="5321300"/>
            <a:ext cx="19050" cy="14288"/>
          </a:xfrm>
          <a:custGeom>
            <a:avLst/>
            <a:gdLst>
              <a:gd name="T0" fmla="*/ 2147483647 w 141"/>
              <a:gd name="T1" fmla="*/ 2147483647 h 101"/>
              <a:gd name="T2" fmla="*/ 2147483647 w 141"/>
              <a:gd name="T3" fmla="*/ 2147483647 h 101"/>
              <a:gd name="T4" fmla="*/ 2147483647 w 141"/>
              <a:gd name="T5" fmla="*/ 2147483647 h 101"/>
              <a:gd name="T6" fmla="*/ 2147483647 w 141"/>
              <a:gd name="T7" fmla="*/ 2147483647 h 101"/>
              <a:gd name="T8" fmla="*/ 2147483647 w 141"/>
              <a:gd name="T9" fmla="*/ 2147483647 h 101"/>
              <a:gd name="T10" fmla="*/ 2147483647 w 141"/>
              <a:gd name="T11" fmla="*/ 2147483647 h 101"/>
              <a:gd name="T12" fmla="*/ 2147483647 w 141"/>
              <a:gd name="T13" fmla="*/ 2147483647 h 101"/>
              <a:gd name="T14" fmla="*/ 2147483647 w 141"/>
              <a:gd name="T15" fmla="*/ 2147483647 h 101"/>
              <a:gd name="T16" fmla="*/ 2147483647 w 141"/>
              <a:gd name="T17" fmla="*/ 2147483647 h 101"/>
              <a:gd name="T18" fmla="*/ 2147483647 w 141"/>
              <a:gd name="T19" fmla="*/ 2147483647 h 101"/>
              <a:gd name="T20" fmla="*/ 2147483647 w 141"/>
              <a:gd name="T21" fmla="*/ 2147483647 h 101"/>
              <a:gd name="T22" fmla="*/ 2147483647 w 141"/>
              <a:gd name="T23" fmla="*/ 2147483647 h 101"/>
              <a:gd name="T24" fmla="*/ 2147483647 w 141"/>
              <a:gd name="T25" fmla="*/ 2147483647 h 101"/>
              <a:gd name="T26" fmla="*/ 2147483647 w 141"/>
              <a:gd name="T27" fmla="*/ 2147483647 h 101"/>
              <a:gd name="T28" fmla="*/ 2147483647 w 141"/>
              <a:gd name="T29" fmla="*/ 2147483647 h 101"/>
              <a:gd name="T30" fmla="*/ 2147483647 w 141"/>
              <a:gd name="T31" fmla="*/ 2147483647 h 101"/>
              <a:gd name="T32" fmla="*/ 0 w 141"/>
              <a:gd name="T33" fmla="*/ 2147483647 h 101"/>
              <a:gd name="T34" fmla="*/ 0 w 141"/>
              <a:gd name="T35" fmla="*/ 2147483647 h 101"/>
              <a:gd name="T36" fmla="*/ 0 w 141"/>
              <a:gd name="T37" fmla="*/ 2147483647 h 101"/>
              <a:gd name="T38" fmla="*/ 0 w 141"/>
              <a:gd name="T39" fmla="*/ 2147483647 h 101"/>
              <a:gd name="T40" fmla="*/ 2147483647 w 141"/>
              <a:gd name="T41" fmla="*/ 2147483647 h 101"/>
              <a:gd name="T42" fmla="*/ 2147483647 w 141"/>
              <a:gd name="T43" fmla="*/ 2147483647 h 101"/>
              <a:gd name="T44" fmla="*/ 2147483647 w 141"/>
              <a:gd name="T45" fmla="*/ 2147483647 h 101"/>
              <a:gd name="T46" fmla="*/ 2147483647 w 141"/>
              <a:gd name="T47" fmla="*/ 2147483647 h 101"/>
              <a:gd name="T48" fmla="*/ 2147483647 w 141"/>
              <a:gd name="T49" fmla="*/ 2147483647 h 101"/>
              <a:gd name="T50" fmla="*/ 2147483647 w 141"/>
              <a:gd name="T51" fmla="*/ 2147483647 h 101"/>
              <a:gd name="T52" fmla="*/ 2147483647 w 141"/>
              <a:gd name="T53" fmla="*/ 2147483647 h 101"/>
              <a:gd name="T54" fmla="*/ 2147483647 w 141"/>
              <a:gd name="T55" fmla="*/ 0 h 101"/>
              <a:gd name="T56" fmla="*/ 2147483647 w 141"/>
              <a:gd name="T57" fmla="*/ 0 h 101"/>
              <a:gd name="T58" fmla="*/ 2147483647 w 141"/>
              <a:gd name="T59" fmla="*/ 2147483647 h 101"/>
              <a:gd name="T60" fmla="*/ 2147483647 w 141"/>
              <a:gd name="T61" fmla="*/ 2147483647 h 101"/>
              <a:gd name="T62" fmla="*/ 2147483647 w 141"/>
              <a:gd name="T63" fmla="*/ 2147483647 h 101"/>
              <a:gd name="T64" fmla="*/ 2147483647 w 141"/>
              <a:gd name="T65" fmla="*/ 2147483647 h 101"/>
              <a:gd name="T66" fmla="*/ 2147483647 w 141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1"/>
              <a:gd name="T104" fmla="*/ 141 w 141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1">
                <a:moveTo>
                  <a:pt x="141" y="12"/>
                </a:moveTo>
                <a:lnTo>
                  <a:pt x="135" y="23"/>
                </a:lnTo>
                <a:lnTo>
                  <a:pt x="131" y="36"/>
                </a:lnTo>
                <a:lnTo>
                  <a:pt x="126" y="49"/>
                </a:lnTo>
                <a:lnTo>
                  <a:pt x="121" y="62"/>
                </a:lnTo>
                <a:lnTo>
                  <a:pt x="114" y="73"/>
                </a:lnTo>
                <a:lnTo>
                  <a:pt x="106" y="83"/>
                </a:lnTo>
                <a:lnTo>
                  <a:pt x="95" y="90"/>
                </a:lnTo>
                <a:lnTo>
                  <a:pt x="81" y="95"/>
                </a:lnTo>
                <a:lnTo>
                  <a:pt x="72" y="98"/>
                </a:lnTo>
                <a:lnTo>
                  <a:pt x="61" y="100"/>
                </a:lnTo>
                <a:lnTo>
                  <a:pt x="50" y="101"/>
                </a:lnTo>
                <a:lnTo>
                  <a:pt x="39" y="101"/>
                </a:lnTo>
                <a:lnTo>
                  <a:pt x="28" y="101"/>
                </a:lnTo>
                <a:lnTo>
                  <a:pt x="18" y="99"/>
                </a:lnTo>
                <a:lnTo>
                  <a:pt x="9" y="95"/>
                </a:lnTo>
                <a:lnTo>
                  <a:pt x="0" y="91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6" y="35"/>
                </a:lnTo>
                <a:lnTo>
                  <a:pt x="118" y="19"/>
                </a:lnTo>
                <a:lnTo>
                  <a:pt x="128" y="0"/>
                </a:lnTo>
                <a:lnTo>
                  <a:pt x="132" y="0"/>
                </a:lnTo>
                <a:lnTo>
                  <a:pt x="135" y="3"/>
                </a:lnTo>
                <a:lnTo>
                  <a:pt x="138" y="9"/>
                </a:lnTo>
                <a:lnTo>
                  <a:pt x="141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02">
            <a:extLst>
              <a:ext uri="{FF2B5EF4-FFF2-40B4-BE49-F238E27FC236}">
                <a16:creationId xmlns:a16="http://schemas.microsoft.com/office/drawing/2014/main" id="{DF874A5B-C17D-4C34-836C-91F27E6A5703}"/>
              </a:ext>
            </a:extLst>
          </p:cNvPr>
          <p:cNvSpPr>
            <a:spLocks/>
          </p:cNvSpPr>
          <p:nvPr/>
        </p:nvSpPr>
        <p:spPr bwMode="auto">
          <a:xfrm>
            <a:off x="2693988" y="5329238"/>
            <a:ext cx="20637" cy="14287"/>
          </a:xfrm>
          <a:custGeom>
            <a:avLst/>
            <a:gdLst>
              <a:gd name="T0" fmla="*/ 2147483647 w 141"/>
              <a:gd name="T1" fmla="*/ 2147483647 h 103"/>
              <a:gd name="T2" fmla="*/ 2147483647 w 141"/>
              <a:gd name="T3" fmla="*/ 2147483647 h 103"/>
              <a:gd name="T4" fmla="*/ 2147483647 w 141"/>
              <a:gd name="T5" fmla="*/ 2147483647 h 103"/>
              <a:gd name="T6" fmla="*/ 2147483647 w 141"/>
              <a:gd name="T7" fmla="*/ 2147483647 h 103"/>
              <a:gd name="T8" fmla="*/ 2147483647 w 141"/>
              <a:gd name="T9" fmla="*/ 2147483647 h 103"/>
              <a:gd name="T10" fmla="*/ 2147483647 w 141"/>
              <a:gd name="T11" fmla="*/ 2147483647 h 103"/>
              <a:gd name="T12" fmla="*/ 2147483647 w 141"/>
              <a:gd name="T13" fmla="*/ 2147483647 h 103"/>
              <a:gd name="T14" fmla="*/ 2147483647 w 141"/>
              <a:gd name="T15" fmla="*/ 2147483647 h 103"/>
              <a:gd name="T16" fmla="*/ 2147483647 w 141"/>
              <a:gd name="T17" fmla="*/ 2147483647 h 103"/>
              <a:gd name="T18" fmla="*/ 2147483647 w 141"/>
              <a:gd name="T19" fmla="*/ 2147483647 h 103"/>
              <a:gd name="T20" fmla="*/ 2147483647 w 141"/>
              <a:gd name="T21" fmla="*/ 2147483647 h 103"/>
              <a:gd name="T22" fmla="*/ 2147483647 w 141"/>
              <a:gd name="T23" fmla="*/ 2147483647 h 103"/>
              <a:gd name="T24" fmla="*/ 2147483647 w 141"/>
              <a:gd name="T25" fmla="*/ 2147483647 h 103"/>
              <a:gd name="T26" fmla="*/ 2147483647 w 141"/>
              <a:gd name="T27" fmla="*/ 2147483647 h 103"/>
              <a:gd name="T28" fmla="*/ 2147483647 w 141"/>
              <a:gd name="T29" fmla="*/ 2147483647 h 103"/>
              <a:gd name="T30" fmla="*/ 2147483647 w 141"/>
              <a:gd name="T31" fmla="*/ 2147483647 h 103"/>
              <a:gd name="T32" fmla="*/ 0 w 141"/>
              <a:gd name="T33" fmla="*/ 2147483647 h 103"/>
              <a:gd name="T34" fmla="*/ 0 w 141"/>
              <a:gd name="T35" fmla="*/ 2147483647 h 103"/>
              <a:gd name="T36" fmla="*/ 0 w 141"/>
              <a:gd name="T37" fmla="*/ 2147483647 h 103"/>
              <a:gd name="T38" fmla="*/ 0 w 141"/>
              <a:gd name="T39" fmla="*/ 2147483647 h 103"/>
              <a:gd name="T40" fmla="*/ 2147483647 w 141"/>
              <a:gd name="T41" fmla="*/ 2147483647 h 103"/>
              <a:gd name="T42" fmla="*/ 2147483647 w 141"/>
              <a:gd name="T43" fmla="*/ 2147483647 h 103"/>
              <a:gd name="T44" fmla="*/ 2147483647 w 141"/>
              <a:gd name="T45" fmla="*/ 2147483647 h 103"/>
              <a:gd name="T46" fmla="*/ 2147483647 w 141"/>
              <a:gd name="T47" fmla="*/ 2147483647 h 103"/>
              <a:gd name="T48" fmla="*/ 2147483647 w 141"/>
              <a:gd name="T49" fmla="*/ 2147483647 h 103"/>
              <a:gd name="T50" fmla="*/ 2147483647 w 141"/>
              <a:gd name="T51" fmla="*/ 2147483647 h 103"/>
              <a:gd name="T52" fmla="*/ 2147483647 w 141"/>
              <a:gd name="T53" fmla="*/ 2147483647 h 103"/>
              <a:gd name="T54" fmla="*/ 2147483647 w 141"/>
              <a:gd name="T55" fmla="*/ 0 h 103"/>
              <a:gd name="T56" fmla="*/ 2147483647 w 141"/>
              <a:gd name="T57" fmla="*/ 0 h 103"/>
              <a:gd name="T58" fmla="*/ 2147483647 w 141"/>
              <a:gd name="T59" fmla="*/ 2147483647 h 103"/>
              <a:gd name="T60" fmla="*/ 2147483647 w 141"/>
              <a:gd name="T61" fmla="*/ 2147483647 h 103"/>
              <a:gd name="T62" fmla="*/ 2147483647 w 141"/>
              <a:gd name="T63" fmla="*/ 2147483647 h 103"/>
              <a:gd name="T64" fmla="*/ 2147483647 w 141"/>
              <a:gd name="T65" fmla="*/ 2147483647 h 103"/>
              <a:gd name="T66" fmla="*/ 2147483647 w 141"/>
              <a:gd name="T67" fmla="*/ 2147483647 h 1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3"/>
              <a:gd name="T104" fmla="*/ 141 w 141"/>
              <a:gd name="T105" fmla="*/ 103 h 1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3">
                <a:moveTo>
                  <a:pt x="141" y="12"/>
                </a:moveTo>
                <a:lnTo>
                  <a:pt x="136" y="24"/>
                </a:lnTo>
                <a:lnTo>
                  <a:pt x="131" y="37"/>
                </a:lnTo>
                <a:lnTo>
                  <a:pt x="126" y="50"/>
                </a:lnTo>
                <a:lnTo>
                  <a:pt x="121" y="63"/>
                </a:lnTo>
                <a:lnTo>
                  <a:pt x="113" y="74"/>
                </a:lnTo>
                <a:lnTo>
                  <a:pt x="105" y="84"/>
                </a:lnTo>
                <a:lnTo>
                  <a:pt x="94" y="91"/>
                </a:lnTo>
                <a:lnTo>
                  <a:pt x="82" y="97"/>
                </a:lnTo>
                <a:lnTo>
                  <a:pt x="72" y="99"/>
                </a:lnTo>
                <a:lnTo>
                  <a:pt x="63" y="101"/>
                </a:lnTo>
                <a:lnTo>
                  <a:pt x="52" y="102"/>
                </a:lnTo>
                <a:lnTo>
                  <a:pt x="40" y="103"/>
                </a:lnTo>
                <a:lnTo>
                  <a:pt x="30" y="102"/>
                </a:lnTo>
                <a:lnTo>
                  <a:pt x="19" y="101"/>
                </a:lnTo>
                <a:lnTo>
                  <a:pt x="9" y="98"/>
                </a:lnTo>
                <a:lnTo>
                  <a:pt x="0" y="94"/>
                </a:lnTo>
                <a:lnTo>
                  <a:pt x="0" y="86"/>
                </a:lnTo>
                <a:lnTo>
                  <a:pt x="18" y="80"/>
                </a:lnTo>
                <a:lnTo>
                  <a:pt x="37" y="74"/>
                </a:lnTo>
                <a:lnTo>
                  <a:pt x="56" y="67"/>
                </a:lnTo>
                <a:lnTo>
                  <a:pt x="74" y="59"/>
                </a:lnTo>
                <a:lnTo>
                  <a:pt x="91" y="48"/>
                </a:lnTo>
                <a:lnTo>
                  <a:pt x="107" y="35"/>
                </a:lnTo>
                <a:lnTo>
                  <a:pt x="119" y="19"/>
                </a:lnTo>
                <a:lnTo>
                  <a:pt x="128" y="0"/>
                </a:lnTo>
                <a:lnTo>
                  <a:pt x="133" y="0"/>
                </a:lnTo>
                <a:lnTo>
                  <a:pt x="137" y="5"/>
                </a:lnTo>
                <a:lnTo>
                  <a:pt x="138" y="9"/>
                </a:lnTo>
                <a:lnTo>
                  <a:pt x="141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03">
            <a:extLst>
              <a:ext uri="{FF2B5EF4-FFF2-40B4-BE49-F238E27FC236}">
                <a16:creationId xmlns:a16="http://schemas.microsoft.com/office/drawing/2014/main" id="{A06D50A2-BD82-4646-A24E-0DB1D6EEDE88}"/>
              </a:ext>
            </a:extLst>
          </p:cNvPr>
          <p:cNvSpPr>
            <a:spLocks/>
          </p:cNvSpPr>
          <p:nvPr/>
        </p:nvSpPr>
        <p:spPr bwMode="auto">
          <a:xfrm>
            <a:off x="2660650" y="5307013"/>
            <a:ext cx="20638" cy="14287"/>
          </a:xfrm>
          <a:custGeom>
            <a:avLst/>
            <a:gdLst>
              <a:gd name="T0" fmla="*/ 2147483647 w 138"/>
              <a:gd name="T1" fmla="*/ 2147483647 h 101"/>
              <a:gd name="T2" fmla="*/ 2147483647 w 138"/>
              <a:gd name="T3" fmla="*/ 2147483647 h 101"/>
              <a:gd name="T4" fmla="*/ 2147483647 w 138"/>
              <a:gd name="T5" fmla="*/ 2147483647 h 101"/>
              <a:gd name="T6" fmla="*/ 2147483647 w 138"/>
              <a:gd name="T7" fmla="*/ 2147483647 h 101"/>
              <a:gd name="T8" fmla="*/ 2147483647 w 138"/>
              <a:gd name="T9" fmla="*/ 2147483647 h 101"/>
              <a:gd name="T10" fmla="*/ 2147483647 w 138"/>
              <a:gd name="T11" fmla="*/ 2147483647 h 101"/>
              <a:gd name="T12" fmla="*/ 2147483647 w 138"/>
              <a:gd name="T13" fmla="*/ 2147483647 h 101"/>
              <a:gd name="T14" fmla="*/ 2147483647 w 138"/>
              <a:gd name="T15" fmla="*/ 2147483647 h 101"/>
              <a:gd name="T16" fmla="*/ 2147483647 w 138"/>
              <a:gd name="T17" fmla="*/ 2147483647 h 101"/>
              <a:gd name="T18" fmla="*/ 2147483647 w 138"/>
              <a:gd name="T19" fmla="*/ 2147483647 h 101"/>
              <a:gd name="T20" fmla="*/ 2147483647 w 138"/>
              <a:gd name="T21" fmla="*/ 2147483647 h 101"/>
              <a:gd name="T22" fmla="*/ 2147483647 w 138"/>
              <a:gd name="T23" fmla="*/ 2147483647 h 101"/>
              <a:gd name="T24" fmla="*/ 2147483647 w 138"/>
              <a:gd name="T25" fmla="*/ 2147483647 h 101"/>
              <a:gd name="T26" fmla="*/ 2147483647 w 138"/>
              <a:gd name="T27" fmla="*/ 2147483647 h 101"/>
              <a:gd name="T28" fmla="*/ 2147483647 w 138"/>
              <a:gd name="T29" fmla="*/ 2147483647 h 101"/>
              <a:gd name="T30" fmla="*/ 2147483647 w 138"/>
              <a:gd name="T31" fmla="*/ 2147483647 h 101"/>
              <a:gd name="T32" fmla="*/ 0 w 138"/>
              <a:gd name="T33" fmla="*/ 2147483647 h 101"/>
              <a:gd name="T34" fmla="*/ 0 w 138"/>
              <a:gd name="T35" fmla="*/ 2147483647 h 101"/>
              <a:gd name="T36" fmla="*/ 0 w 138"/>
              <a:gd name="T37" fmla="*/ 2147483647 h 101"/>
              <a:gd name="T38" fmla="*/ 0 w 138"/>
              <a:gd name="T39" fmla="*/ 2147483647 h 101"/>
              <a:gd name="T40" fmla="*/ 2147483647 w 138"/>
              <a:gd name="T41" fmla="*/ 2147483647 h 101"/>
              <a:gd name="T42" fmla="*/ 2147483647 w 138"/>
              <a:gd name="T43" fmla="*/ 2147483647 h 101"/>
              <a:gd name="T44" fmla="*/ 2147483647 w 138"/>
              <a:gd name="T45" fmla="*/ 2147483647 h 101"/>
              <a:gd name="T46" fmla="*/ 2147483647 w 138"/>
              <a:gd name="T47" fmla="*/ 2147483647 h 101"/>
              <a:gd name="T48" fmla="*/ 2147483647 w 138"/>
              <a:gd name="T49" fmla="*/ 2147483647 h 101"/>
              <a:gd name="T50" fmla="*/ 2147483647 w 138"/>
              <a:gd name="T51" fmla="*/ 2147483647 h 101"/>
              <a:gd name="T52" fmla="*/ 2147483647 w 138"/>
              <a:gd name="T53" fmla="*/ 2147483647 h 101"/>
              <a:gd name="T54" fmla="*/ 2147483647 w 138"/>
              <a:gd name="T55" fmla="*/ 0 h 101"/>
              <a:gd name="T56" fmla="*/ 2147483647 w 138"/>
              <a:gd name="T57" fmla="*/ 0 h 101"/>
              <a:gd name="T58" fmla="*/ 2147483647 w 138"/>
              <a:gd name="T59" fmla="*/ 2147483647 h 101"/>
              <a:gd name="T60" fmla="*/ 2147483647 w 138"/>
              <a:gd name="T61" fmla="*/ 2147483647 h 101"/>
              <a:gd name="T62" fmla="*/ 2147483647 w 138"/>
              <a:gd name="T63" fmla="*/ 2147483647 h 101"/>
              <a:gd name="T64" fmla="*/ 2147483647 w 138"/>
              <a:gd name="T65" fmla="*/ 2147483647 h 101"/>
              <a:gd name="T66" fmla="*/ 2147483647 w 138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01"/>
              <a:gd name="T104" fmla="*/ 138 w 138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01">
                <a:moveTo>
                  <a:pt x="138" y="12"/>
                </a:moveTo>
                <a:lnTo>
                  <a:pt x="134" y="23"/>
                </a:lnTo>
                <a:lnTo>
                  <a:pt x="130" y="35"/>
                </a:lnTo>
                <a:lnTo>
                  <a:pt x="125" y="48"/>
                </a:lnTo>
                <a:lnTo>
                  <a:pt x="119" y="60"/>
                </a:lnTo>
                <a:lnTo>
                  <a:pt x="113" y="72"/>
                </a:lnTo>
                <a:lnTo>
                  <a:pt x="104" y="82"/>
                </a:lnTo>
                <a:lnTo>
                  <a:pt x="94" y="90"/>
                </a:lnTo>
                <a:lnTo>
                  <a:pt x="81" y="95"/>
                </a:lnTo>
                <a:lnTo>
                  <a:pt x="72" y="97"/>
                </a:lnTo>
                <a:lnTo>
                  <a:pt x="62" y="99"/>
                </a:lnTo>
                <a:lnTo>
                  <a:pt x="51" y="100"/>
                </a:lnTo>
                <a:lnTo>
                  <a:pt x="40" y="101"/>
                </a:lnTo>
                <a:lnTo>
                  <a:pt x="28" y="100"/>
                </a:lnTo>
                <a:lnTo>
                  <a:pt x="18" y="99"/>
                </a:lnTo>
                <a:lnTo>
                  <a:pt x="8" y="95"/>
                </a:lnTo>
                <a:lnTo>
                  <a:pt x="0" y="91"/>
                </a:lnTo>
                <a:lnTo>
                  <a:pt x="0" y="85"/>
                </a:lnTo>
                <a:lnTo>
                  <a:pt x="19" y="78"/>
                </a:lnTo>
                <a:lnTo>
                  <a:pt x="37" y="72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4" y="35"/>
                </a:lnTo>
                <a:lnTo>
                  <a:pt x="117" y="19"/>
                </a:lnTo>
                <a:lnTo>
                  <a:pt x="126" y="0"/>
                </a:lnTo>
                <a:lnTo>
                  <a:pt x="132" y="0"/>
                </a:lnTo>
                <a:lnTo>
                  <a:pt x="134" y="4"/>
                </a:lnTo>
                <a:lnTo>
                  <a:pt x="136" y="8"/>
                </a:lnTo>
                <a:lnTo>
                  <a:pt x="138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4">
            <a:extLst>
              <a:ext uri="{FF2B5EF4-FFF2-40B4-BE49-F238E27FC236}">
                <a16:creationId xmlns:a16="http://schemas.microsoft.com/office/drawing/2014/main" id="{23E8F67B-35DB-4483-87F5-1476264072B8}"/>
              </a:ext>
            </a:extLst>
          </p:cNvPr>
          <p:cNvSpPr>
            <a:spLocks/>
          </p:cNvSpPr>
          <p:nvPr/>
        </p:nvSpPr>
        <p:spPr bwMode="auto">
          <a:xfrm>
            <a:off x="2640013" y="5314950"/>
            <a:ext cx="19050" cy="14288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0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4"/>
                </a:lnTo>
                <a:lnTo>
                  <a:pt x="131" y="37"/>
                </a:lnTo>
                <a:lnTo>
                  <a:pt x="126" y="49"/>
                </a:lnTo>
                <a:lnTo>
                  <a:pt x="120" y="62"/>
                </a:lnTo>
                <a:lnTo>
                  <a:pt x="113" y="74"/>
                </a:lnTo>
                <a:lnTo>
                  <a:pt x="105" y="83"/>
                </a:lnTo>
                <a:lnTo>
                  <a:pt x="94" y="91"/>
                </a:lnTo>
                <a:lnTo>
                  <a:pt x="81" y="96"/>
                </a:lnTo>
                <a:lnTo>
                  <a:pt x="72" y="98"/>
                </a:lnTo>
                <a:lnTo>
                  <a:pt x="61" y="100"/>
                </a:lnTo>
                <a:lnTo>
                  <a:pt x="49" y="101"/>
                </a:lnTo>
                <a:lnTo>
                  <a:pt x="39" y="102"/>
                </a:lnTo>
                <a:lnTo>
                  <a:pt x="28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5" y="66"/>
                </a:lnTo>
                <a:lnTo>
                  <a:pt x="73" y="58"/>
                </a:lnTo>
                <a:lnTo>
                  <a:pt x="90" y="47"/>
                </a:lnTo>
                <a:lnTo>
                  <a:pt x="104" y="35"/>
                </a:lnTo>
                <a:lnTo>
                  <a:pt x="117" y="19"/>
                </a:lnTo>
                <a:lnTo>
                  <a:pt x="127" y="0"/>
                </a:lnTo>
                <a:lnTo>
                  <a:pt x="132" y="0"/>
                </a:lnTo>
                <a:lnTo>
                  <a:pt x="135" y="3"/>
                </a:lnTo>
                <a:lnTo>
                  <a:pt x="136" y="8"/>
                </a:lnTo>
                <a:lnTo>
                  <a:pt x="139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5">
            <a:extLst>
              <a:ext uri="{FF2B5EF4-FFF2-40B4-BE49-F238E27FC236}">
                <a16:creationId xmlns:a16="http://schemas.microsoft.com/office/drawing/2014/main" id="{B79BE0BB-515A-4E1E-B351-A35C50585E06}"/>
              </a:ext>
            </a:extLst>
          </p:cNvPr>
          <p:cNvSpPr>
            <a:spLocks/>
          </p:cNvSpPr>
          <p:nvPr/>
        </p:nvSpPr>
        <p:spPr bwMode="auto">
          <a:xfrm>
            <a:off x="2679700" y="5330825"/>
            <a:ext cx="19050" cy="14288"/>
          </a:xfrm>
          <a:custGeom>
            <a:avLst/>
            <a:gdLst>
              <a:gd name="T0" fmla="*/ 2147483647 w 140"/>
              <a:gd name="T1" fmla="*/ 2147483647 h 102"/>
              <a:gd name="T2" fmla="*/ 2147483647 w 140"/>
              <a:gd name="T3" fmla="*/ 2147483647 h 102"/>
              <a:gd name="T4" fmla="*/ 2147483647 w 140"/>
              <a:gd name="T5" fmla="*/ 2147483647 h 102"/>
              <a:gd name="T6" fmla="*/ 2147483647 w 140"/>
              <a:gd name="T7" fmla="*/ 2147483647 h 102"/>
              <a:gd name="T8" fmla="*/ 2147483647 w 140"/>
              <a:gd name="T9" fmla="*/ 2147483647 h 102"/>
              <a:gd name="T10" fmla="*/ 2147483647 w 140"/>
              <a:gd name="T11" fmla="*/ 2147483647 h 102"/>
              <a:gd name="T12" fmla="*/ 2147483647 w 140"/>
              <a:gd name="T13" fmla="*/ 2147483647 h 102"/>
              <a:gd name="T14" fmla="*/ 2147483647 w 140"/>
              <a:gd name="T15" fmla="*/ 2147483647 h 102"/>
              <a:gd name="T16" fmla="*/ 2147483647 w 140"/>
              <a:gd name="T17" fmla="*/ 2147483647 h 102"/>
              <a:gd name="T18" fmla="*/ 2147483647 w 140"/>
              <a:gd name="T19" fmla="*/ 2147483647 h 102"/>
              <a:gd name="T20" fmla="*/ 2147483647 w 140"/>
              <a:gd name="T21" fmla="*/ 2147483647 h 102"/>
              <a:gd name="T22" fmla="*/ 2147483647 w 140"/>
              <a:gd name="T23" fmla="*/ 2147483647 h 102"/>
              <a:gd name="T24" fmla="*/ 2147483647 w 140"/>
              <a:gd name="T25" fmla="*/ 2147483647 h 102"/>
              <a:gd name="T26" fmla="*/ 2147483647 w 140"/>
              <a:gd name="T27" fmla="*/ 2147483647 h 102"/>
              <a:gd name="T28" fmla="*/ 2147483647 w 140"/>
              <a:gd name="T29" fmla="*/ 2147483647 h 102"/>
              <a:gd name="T30" fmla="*/ 2147483647 w 140"/>
              <a:gd name="T31" fmla="*/ 2147483647 h 102"/>
              <a:gd name="T32" fmla="*/ 0 w 140"/>
              <a:gd name="T33" fmla="*/ 2147483647 h 102"/>
              <a:gd name="T34" fmla="*/ 0 w 140"/>
              <a:gd name="T35" fmla="*/ 2147483647 h 102"/>
              <a:gd name="T36" fmla="*/ 0 w 140"/>
              <a:gd name="T37" fmla="*/ 2147483647 h 102"/>
              <a:gd name="T38" fmla="*/ 0 w 140"/>
              <a:gd name="T39" fmla="*/ 2147483647 h 102"/>
              <a:gd name="T40" fmla="*/ 2147483647 w 140"/>
              <a:gd name="T41" fmla="*/ 2147483647 h 102"/>
              <a:gd name="T42" fmla="*/ 2147483647 w 140"/>
              <a:gd name="T43" fmla="*/ 2147483647 h 102"/>
              <a:gd name="T44" fmla="*/ 2147483647 w 140"/>
              <a:gd name="T45" fmla="*/ 2147483647 h 102"/>
              <a:gd name="T46" fmla="*/ 2147483647 w 140"/>
              <a:gd name="T47" fmla="*/ 2147483647 h 102"/>
              <a:gd name="T48" fmla="*/ 2147483647 w 140"/>
              <a:gd name="T49" fmla="*/ 2147483647 h 102"/>
              <a:gd name="T50" fmla="*/ 2147483647 w 140"/>
              <a:gd name="T51" fmla="*/ 2147483647 h 102"/>
              <a:gd name="T52" fmla="*/ 2147483647 w 140"/>
              <a:gd name="T53" fmla="*/ 2147483647 h 102"/>
              <a:gd name="T54" fmla="*/ 2147483647 w 140"/>
              <a:gd name="T55" fmla="*/ 2147483647 h 102"/>
              <a:gd name="T56" fmla="*/ 2147483647 w 140"/>
              <a:gd name="T57" fmla="*/ 0 h 102"/>
              <a:gd name="T58" fmla="*/ 2147483647 w 140"/>
              <a:gd name="T59" fmla="*/ 2147483647 h 102"/>
              <a:gd name="T60" fmla="*/ 2147483647 w 140"/>
              <a:gd name="T61" fmla="*/ 2147483647 h 102"/>
              <a:gd name="T62" fmla="*/ 2147483647 w 140"/>
              <a:gd name="T63" fmla="*/ 2147483647 h 102"/>
              <a:gd name="T64" fmla="*/ 2147483647 w 140"/>
              <a:gd name="T65" fmla="*/ 2147483647 h 102"/>
              <a:gd name="T66" fmla="*/ 2147483647 w 140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2"/>
              <a:gd name="T104" fmla="*/ 140 w 140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2">
                <a:moveTo>
                  <a:pt x="140" y="12"/>
                </a:moveTo>
                <a:lnTo>
                  <a:pt x="135" y="23"/>
                </a:lnTo>
                <a:lnTo>
                  <a:pt x="131" y="36"/>
                </a:lnTo>
                <a:lnTo>
                  <a:pt x="125" y="50"/>
                </a:lnTo>
                <a:lnTo>
                  <a:pt x="120" y="62"/>
                </a:lnTo>
                <a:lnTo>
                  <a:pt x="113" y="73"/>
                </a:lnTo>
                <a:lnTo>
                  <a:pt x="104" y="83"/>
                </a:lnTo>
                <a:lnTo>
                  <a:pt x="94" y="90"/>
                </a:lnTo>
                <a:lnTo>
                  <a:pt x="80" y="95"/>
                </a:lnTo>
                <a:lnTo>
                  <a:pt x="70" y="98"/>
                </a:lnTo>
                <a:lnTo>
                  <a:pt x="60" y="100"/>
                </a:lnTo>
                <a:lnTo>
                  <a:pt x="49" y="102"/>
                </a:lnTo>
                <a:lnTo>
                  <a:pt x="39" y="102"/>
                </a:lnTo>
                <a:lnTo>
                  <a:pt x="27" y="101"/>
                </a:lnTo>
                <a:lnTo>
                  <a:pt x="18" y="100"/>
                </a:lnTo>
                <a:lnTo>
                  <a:pt x="8" y="95"/>
                </a:lnTo>
                <a:lnTo>
                  <a:pt x="0" y="91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6"/>
                </a:lnTo>
                <a:lnTo>
                  <a:pt x="74" y="58"/>
                </a:lnTo>
                <a:lnTo>
                  <a:pt x="90" y="49"/>
                </a:lnTo>
                <a:lnTo>
                  <a:pt x="105" y="36"/>
                </a:lnTo>
                <a:lnTo>
                  <a:pt x="118" y="20"/>
                </a:lnTo>
                <a:lnTo>
                  <a:pt x="127" y="1"/>
                </a:lnTo>
                <a:lnTo>
                  <a:pt x="133" y="0"/>
                </a:lnTo>
                <a:lnTo>
                  <a:pt x="135" y="3"/>
                </a:lnTo>
                <a:lnTo>
                  <a:pt x="137" y="9"/>
                </a:lnTo>
                <a:lnTo>
                  <a:pt x="140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6">
            <a:extLst>
              <a:ext uri="{FF2B5EF4-FFF2-40B4-BE49-F238E27FC236}">
                <a16:creationId xmlns:a16="http://schemas.microsoft.com/office/drawing/2014/main" id="{3245126F-BC93-4BBC-A17C-B508FFC17A59}"/>
              </a:ext>
            </a:extLst>
          </p:cNvPr>
          <p:cNvSpPr>
            <a:spLocks/>
          </p:cNvSpPr>
          <p:nvPr/>
        </p:nvSpPr>
        <p:spPr bwMode="auto">
          <a:xfrm>
            <a:off x="2674938" y="5318125"/>
            <a:ext cx="20637" cy="15875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0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4"/>
                </a:lnTo>
                <a:lnTo>
                  <a:pt x="131" y="37"/>
                </a:lnTo>
                <a:lnTo>
                  <a:pt x="126" y="50"/>
                </a:lnTo>
                <a:lnTo>
                  <a:pt x="120" y="63"/>
                </a:lnTo>
                <a:lnTo>
                  <a:pt x="113" y="75"/>
                </a:lnTo>
                <a:lnTo>
                  <a:pt x="105" y="84"/>
                </a:lnTo>
                <a:lnTo>
                  <a:pt x="94" y="91"/>
                </a:lnTo>
                <a:lnTo>
                  <a:pt x="80" y="97"/>
                </a:lnTo>
                <a:lnTo>
                  <a:pt x="71" y="99"/>
                </a:lnTo>
                <a:lnTo>
                  <a:pt x="61" y="101"/>
                </a:lnTo>
                <a:lnTo>
                  <a:pt x="50" y="102"/>
                </a:lnTo>
                <a:lnTo>
                  <a:pt x="39" y="102"/>
                </a:lnTo>
                <a:lnTo>
                  <a:pt x="28" y="102"/>
                </a:lnTo>
                <a:lnTo>
                  <a:pt x="18" y="101"/>
                </a:lnTo>
                <a:lnTo>
                  <a:pt x="8" y="98"/>
                </a:lnTo>
                <a:lnTo>
                  <a:pt x="0" y="93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7"/>
                </a:lnTo>
                <a:lnTo>
                  <a:pt x="74" y="59"/>
                </a:lnTo>
                <a:lnTo>
                  <a:pt x="91" y="48"/>
                </a:lnTo>
                <a:lnTo>
                  <a:pt x="106" y="35"/>
                </a:lnTo>
                <a:lnTo>
                  <a:pt x="118" y="19"/>
                </a:lnTo>
                <a:lnTo>
                  <a:pt x="128" y="0"/>
                </a:lnTo>
                <a:lnTo>
                  <a:pt x="133" y="0"/>
                </a:lnTo>
                <a:lnTo>
                  <a:pt x="135" y="4"/>
                </a:lnTo>
                <a:lnTo>
                  <a:pt x="137" y="9"/>
                </a:lnTo>
                <a:lnTo>
                  <a:pt x="139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7">
            <a:extLst>
              <a:ext uri="{FF2B5EF4-FFF2-40B4-BE49-F238E27FC236}">
                <a16:creationId xmlns:a16="http://schemas.microsoft.com/office/drawing/2014/main" id="{045EF460-D5FE-4AD5-A38A-9C1EBA6A5DF3}"/>
              </a:ext>
            </a:extLst>
          </p:cNvPr>
          <p:cNvSpPr>
            <a:spLocks/>
          </p:cNvSpPr>
          <p:nvPr/>
        </p:nvSpPr>
        <p:spPr bwMode="auto">
          <a:xfrm>
            <a:off x="2701925" y="5330825"/>
            <a:ext cx="20638" cy="14288"/>
          </a:xfrm>
          <a:custGeom>
            <a:avLst/>
            <a:gdLst>
              <a:gd name="T0" fmla="*/ 2147483647 w 142"/>
              <a:gd name="T1" fmla="*/ 2147483647 h 102"/>
              <a:gd name="T2" fmla="*/ 2147483647 w 142"/>
              <a:gd name="T3" fmla="*/ 2147483647 h 102"/>
              <a:gd name="T4" fmla="*/ 2147483647 w 142"/>
              <a:gd name="T5" fmla="*/ 2147483647 h 102"/>
              <a:gd name="T6" fmla="*/ 2147483647 w 142"/>
              <a:gd name="T7" fmla="*/ 2147483647 h 102"/>
              <a:gd name="T8" fmla="*/ 2147483647 w 142"/>
              <a:gd name="T9" fmla="*/ 2147483647 h 102"/>
              <a:gd name="T10" fmla="*/ 2147483647 w 142"/>
              <a:gd name="T11" fmla="*/ 2147483647 h 102"/>
              <a:gd name="T12" fmla="*/ 2147483647 w 142"/>
              <a:gd name="T13" fmla="*/ 2147483647 h 102"/>
              <a:gd name="T14" fmla="*/ 2147483647 w 142"/>
              <a:gd name="T15" fmla="*/ 2147483647 h 102"/>
              <a:gd name="T16" fmla="*/ 2147483647 w 142"/>
              <a:gd name="T17" fmla="*/ 2147483647 h 102"/>
              <a:gd name="T18" fmla="*/ 2147483647 w 142"/>
              <a:gd name="T19" fmla="*/ 2147483647 h 102"/>
              <a:gd name="T20" fmla="*/ 2147483647 w 142"/>
              <a:gd name="T21" fmla="*/ 2147483647 h 102"/>
              <a:gd name="T22" fmla="*/ 2147483647 w 142"/>
              <a:gd name="T23" fmla="*/ 2147483647 h 102"/>
              <a:gd name="T24" fmla="*/ 2147483647 w 142"/>
              <a:gd name="T25" fmla="*/ 2147483647 h 102"/>
              <a:gd name="T26" fmla="*/ 2147483647 w 142"/>
              <a:gd name="T27" fmla="*/ 2147483647 h 102"/>
              <a:gd name="T28" fmla="*/ 2147483647 w 142"/>
              <a:gd name="T29" fmla="*/ 2147483647 h 102"/>
              <a:gd name="T30" fmla="*/ 2147483647 w 142"/>
              <a:gd name="T31" fmla="*/ 2147483647 h 102"/>
              <a:gd name="T32" fmla="*/ 0 w 142"/>
              <a:gd name="T33" fmla="*/ 2147483647 h 102"/>
              <a:gd name="T34" fmla="*/ 0 w 142"/>
              <a:gd name="T35" fmla="*/ 2147483647 h 102"/>
              <a:gd name="T36" fmla="*/ 0 w 142"/>
              <a:gd name="T37" fmla="*/ 2147483647 h 102"/>
              <a:gd name="T38" fmla="*/ 0 w 142"/>
              <a:gd name="T39" fmla="*/ 2147483647 h 102"/>
              <a:gd name="T40" fmla="*/ 2147483647 w 142"/>
              <a:gd name="T41" fmla="*/ 2147483647 h 102"/>
              <a:gd name="T42" fmla="*/ 2147483647 w 142"/>
              <a:gd name="T43" fmla="*/ 2147483647 h 102"/>
              <a:gd name="T44" fmla="*/ 2147483647 w 142"/>
              <a:gd name="T45" fmla="*/ 2147483647 h 102"/>
              <a:gd name="T46" fmla="*/ 2147483647 w 142"/>
              <a:gd name="T47" fmla="*/ 2147483647 h 102"/>
              <a:gd name="T48" fmla="*/ 2147483647 w 142"/>
              <a:gd name="T49" fmla="*/ 2147483647 h 102"/>
              <a:gd name="T50" fmla="*/ 2147483647 w 142"/>
              <a:gd name="T51" fmla="*/ 2147483647 h 102"/>
              <a:gd name="T52" fmla="*/ 2147483647 w 142"/>
              <a:gd name="T53" fmla="*/ 2147483647 h 102"/>
              <a:gd name="T54" fmla="*/ 2147483647 w 142"/>
              <a:gd name="T55" fmla="*/ 2147483647 h 102"/>
              <a:gd name="T56" fmla="*/ 2147483647 w 142"/>
              <a:gd name="T57" fmla="*/ 0 h 102"/>
              <a:gd name="T58" fmla="*/ 2147483647 w 142"/>
              <a:gd name="T59" fmla="*/ 2147483647 h 102"/>
              <a:gd name="T60" fmla="*/ 2147483647 w 142"/>
              <a:gd name="T61" fmla="*/ 2147483647 h 102"/>
              <a:gd name="T62" fmla="*/ 2147483647 w 142"/>
              <a:gd name="T63" fmla="*/ 2147483647 h 102"/>
              <a:gd name="T64" fmla="*/ 2147483647 w 142"/>
              <a:gd name="T65" fmla="*/ 2147483647 h 102"/>
              <a:gd name="T66" fmla="*/ 2147483647 w 14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102"/>
              <a:gd name="T104" fmla="*/ 142 w 14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102">
                <a:moveTo>
                  <a:pt x="142" y="12"/>
                </a:moveTo>
                <a:lnTo>
                  <a:pt x="136" y="23"/>
                </a:lnTo>
                <a:lnTo>
                  <a:pt x="132" y="36"/>
                </a:lnTo>
                <a:lnTo>
                  <a:pt x="127" y="50"/>
                </a:lnTo>
                <a:lnTo>
                  <a:pt x="122" y="62"/>
                </a:lnTo>
                <a:lnTo>
                  <a:pt x="114" y="73"/>
                </a:lnTo>
                <a:lnTo>
                  <a:pt x="106" y="83"/>
                </a:lnTo>
                <a:lnTo>
                  <a:pt x="95" y="90"/>
                </a:lnTo>
                <a:lnTo>
                  <a:pt x="81" y="95"/>
                </a:lnTo>
                <a:lnTo>
                  <a:pt x="72" y="98"/>
                </a:lnTo>
                <a:lnTo>
                  <a:pt x="61" y="100"/>
                </a:lnTo>
                <a:lnTo>
                  <a:pt x="51" y="102"/>
                </a:lnTo>
                <a:lnTo>
                  <a:pt x="40" y="102"/>
                </a:lnTo>
                <a:lnTo>
                  <a:pt x="30" y="101"/>
                </a:lnTo>
                <a:lnTo>
                  <a:pt x="19" y="100"/>
                </a:lnTo>
                <a:lnTo>
                  <a:pt x="8" y="95"/>
                </a:lnTo>
                <a:lnTo>
                  <a:pt x="0" y="91"/>
                </a:lnTo>
                <a:lnTo>
                  <a:pt x="0" y="86"/>
                </a:lnTo>
                <a:lnTo>
                  <a:pt x="19" y="80"/>
                </a:lnTo>
                <a:lnTo>
                  <a:pt x="38" y="73"/>
                </a:lnTo>
                <a:lnTo>
                  <a:pt x="56" y="66"/>
                </a:lnTo>
                <a:lnTo>
                  <a:pt x="75" y="58"/>
                </a:lnTo>
                <a:lnTo>
                  <a:pt x="91" y="49"/>
                </a:lnTo>
                <a:lnTo>
                  <a:pt x="107" y="36"/>
                </a:lnTo>
                <a:lnTo>
                  <a:pt x="118" y="20"/>
                </a:lnTo>
                <a:lnTo>
                  <a:pt x="128" y="1"/>
                </a:lnTo>
                <a:lnTo>
                  <a:pt x="133" y="0"/>
                </a:lnTo>
                <a:lnTo>
                  <a:pt x="136" y="3"/>
                </a:lnTo>
                <a:lnTo>
                  <a:pt x="138" y="9"/>
                </a:lnTo>
                <a:lnTo>
                  <a:pt x="142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8">
            <a:extLst>
              <a:ext uri="{FF2B5EF4-FFF2-40B4-BE49-F238E27FC236}">
                <a16:creationId xmlns:a16="http://schemas.microsoft.com/office/drawing/2014/main" id="{F2382AC9-EAA3-49B9-9511-CDE1FDAA1587}"/>
              </a:ext>
            </a:extLst>
          </p:cNvPr>
          <p:cNvSpPr>
            <a:spLocks/>
          </p:cNvSpPr>
          <p:nvPr/>
        </p:nvSpPr>
        <p:spPr bwMode="auto">
          <a:xfrm>
            <a:off x="2717800" y="5338763"/>
            <a:ext cx="19050" cy="14287"/>
          </a:xfrm>
          <a:custGeom>
            <a:avLst/>
            <a:gdLst>
              <a:gd name="T0" fmla="*/ 2147483647 w 138"/>
              <a:gd name="T1" fmla="*/ 2147483647 h 102"/>
              <a:gd name="T2" fmla="*/ 2147483647 w 138"/>
              <a:gd name="T3" fmla="*/ 2147483647 h 102"/>
              <a:gd name="T4" fmla="*/ 2147483647 w 138"/>
              <a:gd name="T5" fmla="*/ 2147483647 h 102"/>
              <a:gd name="T6" fmla="*/ 2147483647 w 138"/>
              <a:gd name="T7" fmla="*/ 2147483647 h 102"/>
              <a:gd name="T8" fmla="*/ 2147483647 w 138"/>
              <a:gd name="T9" fmla="*/ 2147483647 h 102"/>
              <a:gd name="T10" fmla="*/ 2147483647 w 138"/>
              <a:gd name="T11" fmla="*/ 2147483647 h 102"/>
              <a:gd name="T12" fmla="*/ 2147483647 w 138"/>
              <a:gd name="T13" fmla="*/ 2147483647 h 102"/>
              <a:gd name="T14" fmla="*/ 2147483647 w 138"/>
              <a:gd name="T15" fmla="*/ 2147483647 h 102"/>
              <a:gd name="T16" fmla="*/ 2147483647 w 138"/>
              <a:gd name="T17" fmla="*/ 2147483647 h 102"/>
              <a:gd name="T18" fmla="*/ 2147483647 w 138"/>
              <a:gd name="T19" fmla="*/ 2147483647 h 102"/>
              <a:gd name="T20" fmla="*/ 2147483647 w 138"/>
              <a:gd name="T21" fmla="*/ 2147483647 h 102"/>
              <a:gd name="T22" fmla="*/ 2147483647 w 138"/>
              <a:gd name="T23" fmla="*/ 2147483647 h 102"/>
              <a:gd name="T24" fmla="*/ 2147483647 w 138"/>
              <a:gd name="T25" fmla="*/ 2147483647 h 102"/>
              <a:gd name="T26" fmla="*/ 2147483647 w 138"/>
              <a:gd name="T27" fmla="*/ 2147483647 h 102"/>
              <a:gd name="T28" fmla="*/ 2147483647 w 138"/>
              <a:gd name="T29" fmla="*/ 2147483647 h 102"/>
              <a:gd name="T30" fmla="*/ 2147483647 w 138"/>
              <a:gd name="T31" fmla="*/ 2147483647 h 102"/>
              <a:gd name="T32" fmla="*/ 0 w 138"/>
              <a:gd name="T33" fmla="*/ 2147483647 h 102"/>
              <a:gd name="T34" fmla="*/ 0 w 138"/>
              <a:gd name="T35" fmla="*/ 2147483647 h 102"/>
              <a:gd name="T36" fmla="*/ 0 w 138"/>
              <a:gd name="T37" fmla="*/ 2147483647 h 102"/>
              <a:gd name="T38" fmla="*/ 0 w 138"/>
              <a:gd name="T39" fmla="*/ 2147483647 h 102"/>
              <a:gd name="T40" fmla="*/ 2147483647 w 138"/>
              <a:gd name="T41" fmla="*/ 2147483647 h 102"/>
              <a:gd name="T42" fmla="*/ 2147483647 w 138"/>
              <a:gd name="T43" fmla="*/ 2147483647 h 102"/>
              <a:gd name="T44" fmla="*/ 2147483647 w 138"/>
              <a:gd name="T45" fmla="*/ 2147483647 h 102"/>
              <a:gd name="T46" fmla="*/ 2147483647 w 138"/>
              <a:gd name="T47" fmla="*/ 2147483647 h 102"/>
              <a:gd name="T48" fmla="*/ 2147483647 w 138"/>
              <a:gd name="T49" fmla="*/ 2147483647 h 102"/>
              <a:gd name="T50" fmla="*/ 2147483647 w 138"/>
              <a:gd name="T51" fmla="*/ 2147483647 h 102"/>
              <a:gd name="T52" fmla="*/ 2147483647 w 138"/>
              <a:gd name="T53" fmla="*/ 2147483647 h 102"/>
              <a:gd name="T54" fmla="*/ 2147483647 w 138"/>
              <a:gd name="T55" fmla="*/ 2147483647 h 102"/>
              <a:gd name="T56" fmla="*/ 2147483647 w 138"/>
              <a:gd name="T57" fmla="*/ 0 h 102"/>
              <a:gd name="T58" fmla="*/ 2147483647 w 138"/>
              <a:gd name="T59" fmla="*/ 2147483647 h 102"/>
              <a:gd name="T60" fmla="*/ 2147483647 w 138"/>
              <a:gd name="T61" fmla="*/ 2147483647 h 102"/>
              <a:gd name="T62" fmla="*/ 2147483647 w 138"/>
              <a:gd name="T63" fmla="*/ 2147483647 h 102"/>
              <a:gd name="T64" fmla="*/ 2147483647 w 138"/>
              <a:gd name="T65" fmla="*/ 2147483647 h 102"/>
              <a:gd name="T66" fmla="*/ 2147483647 w 13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02"/>
              <a:gd name="T104" fmla="*/ 138 w 138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02">
                <a:moveTo>
                  <a:pt x="138" y="11"/>
                </a:moveTo>
                <a:lnTo>
                  <a:pt x="134" y="23"/>
                </a:lnTo>
                <a:lnTo>
                  <a:pt x="130" y="36"/>
                </a:lnTo>
                <a:lnTo>
                  <a:pt x="125" y="49"/>
                </a:lnTo>
                <a:lnTo>
                  <a:pt x="119" y="62"/>
                </a:lnTo>
                <a:lnTo>
                  <a:pt x="113" y="73"/>
                </a:lnTo>
                <a:lnTo>
                  <a:pt x="104" y="83"/>
                </a:lnTo>
                <a:lnTo>
                  <a:pt x="93" y="90"/>
                </a:lnTo>
                <a:lnTo>
                  <a:pt x="79" y="96"/>
                </a:lnTo>
                <a:lnTo>
                  <a:pt x="70" y="98"/>
                </a:lnTo>
                <a:lnTo>
                  <a:pt x="60" y="100"/>
                </a:lnTo>
                <a:lnTo>
                  <a:pt x="49" y="101"/>
                </a:lnTo>
                <a:lnTo>
                  <a:pt x="38" y="102"/>
                </a:lnTo>
                <a:lnTo>
                  <a:pt x="27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5" y="66"/>
                </a:lnTo>
                <a:lnTo>
                  <a:pt x="73" y="59"/>
                </a:lnTo>
                <a:lnTo>
                  <a:pt x="90" y="48"/>
                </a:lnTo>
                <a:lnTo>
                  <a:pt x="104" y="36"/>
                </a:lnTo>
                <a:lnTo>
                  <a:pt x="117" y="20"/>
                </a:lnTo>
                <a:lnTo>
                  <a:pt x="126" y="1"/>
                </a:lnTo>
                <a:lnTo>
                  <a:pt x="132" y="0"/>
                </a:lnTo>
                <a:lnTo>
                  <a:pt x="134" y="3"/>
                </a:lnTo>
                <a:lnTo>
                  <a:pt x="136" y="8"/>
                </a:lnTo>
                <a:lnTo>
                  <a:pt x="138" y="11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DF54C3F9-AC76-443A-AFB8-5B1526A36BD5}"/>
              </a:ext>
            </a:extLst>
          </p:cNvPr>
          <p:cNvSpPr>
            <a:spLocks/>
          </p:cNvSpPr>
          <p:nvPr/>
        </p:nvSpPr>
        <p:spPr bwMode="auto">
          <a:xfrm>
            <a:off x="2659063" y="5314950"/>
            <a:ext cx="20637" cy="14288"/>
          </a:xfrm>
          <a:custGeom>
            <a:avLst/>
            <a:gdLst>
              <a:gd name="T0" fmla="*/ 2147483647 w 139"/>
              <a:gd name="T1" fmla="*/ 2147483647 h 101"/>
              <a:gd name="T2" fmla="*/ 2147483647 w 139"/>
              <a:gd name="T3" fmla="*/ 2147483647 h 101"/>
              <a:gd name="T4" fmla="*/ 2147483647 w 139"/>
              <a:gd name="T5" fmla="*/ 2147483647 h 101"/>
              <a:gd name="T6" fmla="*/ 2147483647 w 139"/>
              <a:gd name="T7" fmla="*/ 2147483647 h 101"/>
              <a:gd name="T8" fmla="*/ 2147483647 w 139"/>
              <a:gd name="T9" fmla="*/ 2147483647 h 101"/>
              <a:gd name="T10" fmla="*/ 2147483647 w 139"/>
              <a:gd name="T11" fmla="*/ 2147483647 h 101"/>
              <a:gd name="T12" fmla="*/ 2147483647 w 139"/>
              <a:gd name="T13" fmla="*/ 2147483647 h 101"/>
              <a:gd name="T14" fmla="*/ 2147483647 w 139"/>
              <a:gd name="T15" fmla="*/ 2147483647 h 101"/>
              <a:gd name="T16" fmla="*/ 2147483647 w 139"/>
              <a:gd name="T17" fmla="*/ 2147483647 h 101"/>
              <a:gd name="T18" fmla="*/ 2147483647 w 139"/>
              <a:gd name="T19" fmla="*/ 2147483647 h 101"/>
              <a:gd name="T20" fmla="*/ 2147483647 w 139"/>
              <a:gd name="T21" fmla="*/ 2147483647 h 101"/>
              <a:gd name="T22" fmla="*/ 2147483647 w 139"/>
              <a:gd name="T23" fmla="*/ 2147483647 h 101"/>
              <a:gd name="T24" fmla="*/ 2147483647 w 139"/>
              <a:gd name="T25" fmla="*/ 2147483647 h 101"/>
              <a:gd name="T26" fmla="*/ 2147483647 w 139"/>
              <a:gd name="T27" fmla="*/ 2147483647 h 101"/>
              <a:gd name="T28" fmla="*/ 2147483647 w 139"/>
              <a:gd name="T29" fmla="*/ 2147483647 h 101"/>
              <a:gd name="T30" fmla="*/ 2147483647 w 139"/>
              <a:gd name="T31" fmla="*/ 2147483647 h 101"/>
              <a:gd name="T32" fmla="*/ 0 w 139"/>
              <a:gd name="T33" fmla="*/ 2147483647 h 101"/>
              <a:gd name="T34" fmla="*/ 0 w 139"/>
              <a:gd name="T35" fmla="*/ 2147483647 h 101"/>
              <a:gd name="T36" fmla="*/ 0 w 139"/>
              <a:gd name="T37" fmla="*/ 2147483647 h 101"/>
              <a:gd name="T38" fmla="*/ 0 w 139"/>
              <a:gd name="T39" fmla="*/ 2147483647 h 101"/>
              <a:gd name="T40" fmla="*/ 2147483647 w 139"/>
              <a:gd name="T41" fmla="*/ 2147483647 h 101"/>
              <a:gd name="T42" fmla="*/ 2147483647 w 139"/>
              <a:gd name="T43" fmla="*/ 2147483647 h 101"/>
              <a:gd name="T44" fmla="*/ 2147483647 w 139"/>
              <a:gd name="T45" fmla="*/ 2147483647 h 101"/>
              <a:gd name="T46" fmla="*/ 2147483647 w 139"/>
              <a:gd name="T47" fmla="*/ 2147483647 h 101"/>
              <a:gd name="T48" fmla="*/ 2147483647 w 139"/>
              <a:gd name="T49" fmla="*/ 2147483647 h 101"/>
              <a:gd name="T50" fmla="*/ 2147483647 w 139"/>
              <a:gd name="T51" fmla="*/ 2147483647 h 101"/>
              <a:gd name="T52" fmla="*/ 2147483647 w 139"/>
              <a:gd name="T53" fmla="*/ 2147483647 h 101"/>
              <a:gd name="T54" fmla="*/ 2147483647 w 139"/>
              <a:gd name="T55" fmla="*/ 0 h 101"/>
              <a:gd name="T56" fmla="*/ 2147483647 w 139"/>
              <a:gd name="T57" fmla="*/ 0 h 101"/>
              <a:gd name="T58" fmla="*/ 2147483647 w 139"/>
              <a:gd name="T59" fmla="*/ 2147483647 h 101"/>
              <a:gd name="T60" fmla="*/ 2147483647 w 139"/>
              <a:gd name="T61" fmla="*/ 2147483647 h 101"/>
              <a:gd name="T62" fmla="*/ 2147483647 w 139"/>
              <a:gd name="T63" fmla="*/ 2147483647 h 101"/>
              <a:gd name="T64" fmla="*/ 2147483647 w 139"/>
              <a:gd name="T65" fmla="*/ 2147483647 h 101"/>
              <a:gd name="T66" fmla="*/ 2147483647 w 139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1"/>
              <a:gd name="T104" fmla="*/ 139 w 139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1">
                <a:moveTo>
                  <a:pt x="139" y="12"/>
                </a:moveTo>
                <a:lnTo>
                  <a:pt x="134" y="23"/>
                </a:lnTo>
                <a:lnTo>
                  <a:pt x="129" y="36"/>
                </a:lnTo>
                <a:lnTo>
                  <a:pt x="124" y="49"/>
                </a:lnTo>
                <a:lnTo>
                  <a:pt x="119" y="61"/>
                </a:lnTo>
                <a:lnTo>
                  <a:pt x="112" y="73"/>
                </a:lnTo>
                <a:lnTo>
                  <a:pt x="104" y="83"/>
                </a:lnTo>
                <a:lnTo>
                  <a:pt x="93" y="90"/>
                </a:lnTo>
                <a:lnTo>
                  <a:pt x="81" y="94"/>
                </a:lnTo>
                <a:lnTo>
                  <a:pt x="72" y="96"/>
                </a:lnTo>
                <a:lnTo>
                  <a:pt x="62" y="98"/>
                </a:lnTo>
                <a:lnTo>
                  <a:pt x="51" y="101"/>
                </a:lnTo>
                <a:lnTo>
                  <a:pt x="40" y="101"/>
                </a:lnTo>
                <a:lnTo>
                  <a:pt x="30" y="101"/>
                </a:lnTo>
                <a:lnTo>
                  <a:pt x="19" y="98"/>
                </a:lnTo>
                <a:lnTo>
                  <a:pt x="9" y="95"/>
                </a:lnTo>
                <a:lnTo>
                  <a:pt x="0" y="91"/>
                </a:lnTo>
                <a:lnTo>
                  <a:pt x="0" y="86"/>
                </a:lnTo>
                <a:lnTo>
                  <a:pt x="19" y="79"/>
                </a:lnTo>
                <a:lnTo>
                  <a:pt x="37" y="73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6" y="35"/>
                </a:lnTo>
                <a:lnTo>
                  <a:pt x="118" y="19"/>
                </a:lnTo>
                <a:lnTo>
                  <a:pt x="127" y="0"/>
                </a:lnTo>
                <a:lnTo>
                  <a:pt x="132" y="0"/>
                </a:lnTo>
                <a:lnTo>
                  <a:pt x="135" y="3"/>
                </a:lnTo>
                <a:lnTo>
                  <a:pt x="137" y="8"/>
                </a:lnTo>
                <a:lnTo>
                  <a:pt x="139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10">
            <a:extLst>
              <a:ext uri="{FF2B5EF4-FFF2-40B4-BE49-F238E27FC236}">
                <a16:creationId xmlns:a16="http://schemas.microsoft.com/office/drawing/2014/main" id="{394B856B-8FF5-4CAA-92E7-7D705B99084A}"/>
              </a:ext>
            </a:extLst>
          </p:cNvPr>
          <p:cNvSpPr>
            <a:spLocks/>
          </p:cNvSpPr>
          <p:nvPr/>
        </p:nvSpPr>
        <p:spPr bwMode="auto">
          <a:xfrm>
            <a:off x="2641600" y="5305425"/>
            <a:ext cx="19050" cy="14288"/>
          </a:xfrm>
          <a:custGeom>
            <a:avLst/>
            <a:gdLst>
              <a:gd name="T0" fmla="*/ 2147483647 w 139"/>
              <a:gd name="T1" fmla="*/ 2147483647 h 100"/>
              <a:gd name="T2" fmla="*/ 2147483647 w 139"/>
              <a:gd name="T3" fmla="*/ 2147483647 h 100"/>
              <a:gd name="T4" fmla="*/ 2147483647 w 139"/>
              <a:gd name="T5" fmla="*/ 2147483647 h 100"/>
              <a:gd name="T6" fmla="*/ 2147483647 w 139"/>
              <a:gd name="T7" fmla="*/ 2147483647 h 100"/>
              <a:gd name="T8" fmla="*/ 2147483647 w 139"/>
              <a:gd name="T9" fmla="*/ 2147483647 h 100"/>
              <a:gd name="T10" fmla="*/ 2147483647 w 139"/>
              <a:gd name="T11" fmla="*/ 2147483647 h 100"/>
              <a:gd name="T12" fmla="*/ 2147483647 w 139"/>
              <a:gd name="T13" fmla="*/ 2147483647 h 100"/>
              <a:gd name="T14" fmla="*/ 2147483647 w 139"/>
              <a:gd name="T15" fmla="*/ 2147483647 h 100"/>
              <a:gd name="T16" fmla="*/ 2147483647 w 139"/>
              <a:gd name="T17" fmla="*/ 2147483647 h 100"/>
              <a:gd name="T18" fmla="*/ 2147483647 w 139"/>
              <a:gd name="T19" fmla="*/ 2147483647 h 100"/>
              <a:gd name="T20" fmla="*/ 2147483647 w 139"/>
              <a:gd name="T21" fmla="*/ 2147483647 h 100"/>
              <a:gd name="T22" fmla="*/ 2147483647 w 139"/>
              <a:gd name="T23" fmla="*/ 2147483647 h 100"/>
              <a:gd name="T24" fmla="*/ 2147483647 w 139"/>
              <a:gd name="T25" fmla="*/ 2147483647 h 100"/>
              <a:gd name="T26" fmla="*/ 2147483647 w 139"/>
              <a:gd name="T27" fmla="*/ 2147483647 h 100"/>
              <a:gd name="T28" fmla="*/ 2147483647 w 139"/>
              <a:gd name="T29" fmla="*/ 2147483647 h 100"/>
              <a:gd name="T30" fmla="*/ 2147483647 w 139"/>
              <a:gd name="T31" fmla="*/ 2147483647 h 100"/>
              <a:gd name="T32" fmla="*/ 0 w 139"/>
              <a:gd name="T33" fmla="*/ 2147483647 h 100"/>
              <a:gd name="T34" fmla="*/ 0 w 139"/>
              <a:gd name="T35" fmla="*/ 2147483647 h 100"/>
              <a:gd name="T36" fmla="*/ 0 w 139"/>
              <a:gd name="T37" fmla="*/ 2147483647 h 100"/>
              <a:gd name="T38" fmla="*/ 0 w 139"/>
              <a:gd name="T39" fmla="*/ 2147483647 h 100"/>
              <a:gd name="T40" fmla="*/ 2147483647 w 139"/>
              <a:gd name="T41" fmla="*/ 2147483647 h 100"/>
              <a:gd name="T42" fmla="*/ 2147483647 w 139"/>
              <a:gd name="T43" fmla="*/ 2147483647 h 100"/>
              <a:gd name="T44" fmla="*/ 2147483647 w 139"/>
              <a:gd name="T45" fmla="*/ 2147483647 h 100"/>
              <a:gd name="T46" fmla="*/ 2147483647 w 139"/>
              <a:gd name="T47" fmla="*/ 2147483647 h 100"/>
              <a:gd name="T48" fmla="*/ 2147483647 w 139"/>
              <a:gd name="T49" fmla="*/ 2147483647 h 100"/>
              <a:gd name="T50" fmla="*/ 2147483647 w 139"/>
              <a:gd name="T51" fmla="*/ 2147483647 h 100"/>
              <a:gd name="T52" fmla="*/ 2147483647 w 139"/>
              <a:gd name="T53" fmla="*/ 2147483647 h 100"/>
              <a:gd name="T54" fmla="*/ 2147483647 w 139"/>
              <a:gd name="T55" fmla="*/ 0 h 100"/>
              <a:gd name="T56" fmla="*/ 2147483647 w 139"/>
              <a:gd name="T57" fmla="*/ 2147483647 h 100"/>
              <a:gd name="T58" fmla="*/ 2147483647 w 139"/>
              <a:gd name="T59" fmla="*/ 2147483647 h 100"/>
              <a:gd name="T60" fmla="*/ 2147483647 w 139"/>
              <a:gd name="T61" fmla="*/ 2147483647 h 100"/>
              <a:gd name="T62" fmla="*/ 2147483647 w 139"/>
              <a:gd name="T63" fmla="*/ 2147483647 h 100"/>
              <a:gd name="T64" fmla="*/ 2147483647 w 139"/>
              <a:gd name="T65" fmla="*/ 2147483647 h 100"/>
              <a:gd name="T66" fmla="*/ 2147483647 w 139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0"/>
              <a:gd name="T104" fmla="*/ 139 w 139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0">
                <a:moveTo>
                  <a:pt x="139" y="13"/>
                </a:moveTo>
                <a:lnTo>
                  <a:pt x="133" y="25"/>
                </a:lnTo>
                <a:lnTo>
                  <a:pt x="129" y="37"/>
                </a:lnTo>
                <a:lnTo>
                  <a:pt x="125" y="49"/>
                </a:lnTo>
                <a:lnTo>
                  <a:pt x="120" y="61"/>
                </a:lnTo>
                <a:lnTo>
                  <a:pt x="112" y="72"/>
                </a:lnTo>
                <a:lnTo>
                  <a:pt x="104" y="82"/>
                </a:lnTo>
                <a:lnTo>
                  <a:pt x="93" y="89"/>
                </a:lnTo>
                <a:lnTo>
                  <a:pt x="80" y="94"/>
                </a:lnTo>
                <a:lnTo>
                  <a:pt x="70" y="96"/>
                </a:lnTo>
                <a:lnTo>
                  <a:pt x="61" y="98"/>
                </a:lnTo>
                <a:lnTo>
                  <a:pt x="50" y="100"/>
                </a:lnTo>
                <a:lnTo>
                  <a:pt x="39" y="100"/>
                </a:lnTo>
                <a:lnTo>
                  <a:pt x="29" y="100"/>
                </a:lnTo>
                <a:lnTo>
                  <a:pt x="18" y="98"/>
                </a:lnTo>
                <a:lnTo>
                  <a:pt x="9" y="95"/>
                </a:lnTo>
                <a:lnTo>
                  <a:pt x="0" y="90"/>
                </a:lnTo>
                <a:lnTo>
                  <a:pt x="0" y="85"/>
                </a:lnTo>
                <a:lnTo>
                  <a:pt x="18" y="79"/>
                </a:lnTo>
                <a:lnTo>
                  <a:pt x="37" y="71"/>
                </a:lnTo>
                <a:lnTo>
                  <a:pt x="55" y="64"/>
                </a:lnTo>
                <a:lnTo>
                  <a:pt x="73" y="56"/>
                </a:lnTo>
                <a:lnTo>
                  <a:pt x="90" y="46"/>
                </a:lnTo>
                <a:lnTo>
                  <a:pt x="105" y="34"/>
                </a:lnTo>
                <a:lnTo>
                  <a:pt x="118" y="19"/>
                </a:lnTo>
                <a:lnTo>
                  <a:pt x="127" y="0"/>
                </a:lnTo>
                <a:lnTo>
                  <a:pt x="132" y="1"/>
                </a:lnTo>
                <a:lnTo>
                  <a:pt x="135" y="5"/>
                </a:lnTo>
                <a:lnTo>
                  <a:pt x="137" y="10"/>
                </a:lnTo>
                <a:lnTo>
                  <a:pt x="139" y="13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1">
            <a:extLst>
              <a:ext uri="{FF2B5EF4-FFF2-40B4-BE49-F238E27FC236}">
                <a16:creationId xmlns:a16="http://schemas.microsoft.com/office/drawing/2014/main" id="{0E2E1220-0C5A-4558-8A95-FAD296821CF5}"/>
              </a:ext>
            </a:extLst>
          </p:cNvPr>
          <p:cNvSpPr>
            <a:spLocks/>
          </p:cNvSpPr>
          <p:nvPr/>
        </p:nvSpPr>
        <p:spPr bwMode="auto">
          <a:xfrm>
            <a:off x="2628900" y="5310188"/>
            <a:ext cx="23813" cy="7937"/>
          </a:xfrm>
          <a:custGeom>
            <a:avLst/>
            <a:gdLst>
              <a:gd name="T0" fmla="*/ 2147483647 w 161"/>
              <a:gd name="T1" fmla="*/ 2147483647 h 54"/>
              <a:gd name="T2" fmla="*/ 2147483647 w 161"/>
              <a:gd name="T3" fmla="*/ 2147483647 h 54"/>
              <a:gd name="T4" fmla="*/ 2147483647 w 161"/>
              <a:gd name="T5" fmla="*/ 2147483647 h 54"/>
              <a:gd name="T6" fmla="*/ 2147483647 w 161"/>
              <a:gd name="T7" fmla="*/ 2147483647 h 54"/>
              <a:gd name="T8" fmla="*/ 2147483647 w 161"/>
              <a:gd name="T9" fmla="*/ 2147483647 h 54"/>
              <a:gd name="T10" fmla="*/ 2147483647 w 161"/>
              <a:gd name="T11" fmla="*/ 2147483647 h 54"/>
              <a:gd name="T12" fmla="*/ 2147483647 w 161"/>
              <a:gd name="T13" fmla="*/ 2147483647 h 54"/>
              <a:gd name="T14" fmla="*/ 2147483647 w 161"/>
              <a:gd name="T15" fmla="*/ 2147483647 h 54"/>
              <a:gd name="T16" fmla="*/ 2147483647 w 161"/>
              <a:gd name="T17" fmla="*/ 2147483647 h 54"/>
              <a:gd name="T18" fmla="*/ 2147483647 w 161"/>
              <a:gd name="T19" fmla="*/ 2147483647 h 54"/>
              <a:gd name="T20" fmla="*/ 2147483647 w 161"/>
              <a:gd name="T21" fmla="*/ 2147483647 h 54"/>
              <a:gd name="T22" fmla="*/ 2147483647 w 161"/>
              <a:gd name="T23" fmla="*/ 2147483647 h 54"/>
              <a:gd name="T24" fmla="*/ 2147483647 w 161"/>
              <a:gd name="T25" fmla="*/ 2147483647 h 54"/>
              <a:gd name="T26" fmla="*/ 2147483647 w 161"/>
              <a:gd name="T27" fmla="*/ 2147483647 h 54"/>
              <a:gd name="T28" fmla="*/ 2147483647 w 161"/>
              <a:gd name="T29" fmla="*/ 2147483647 h 54"/>
              <a:gd name="T30" fmla="*/ 2147483647 w 161"/>
              <a:gd name="T31" fmla="*/ 2147483647 h 54"/>
              <a:gd name="T32" fmla="*/ 0 w 161"/>
              <a:gd name="T33" fmla="*/ 2147483647 h 54"/>
              <a:gd name="T34" fmla="*/ 0 w 161"/>
              <a:gd name="T35" fmla="*/ 2147483647 h 54"/>
              <a:gd name="T36" fmla="*/ 2147483647 w 161"/>
              <a:gd name="T37" fmla="*/ 0 h 54"/>
              <a:gd name="T38" fmla="*/ 2147483647 w 161"/>
              <a:gd name="T39" fmla="*/ 0 h 54"/>
              <a:gd name="T40" fmla="*/ 2147483647 w 161"/>
              <a:gd name="T41" fmla="*/ 2147483647 h 54"/>
              <a:gd name="T42" fmla="*/ 2147483647 w 161"/>
              <a:gd name="T43" fmla="*/ 2147483647 h 54"/>
              <a:gd name="T44" fmla="*/ 2147483647 w 161"/>
              <a:gd name="T45" fmla="*/ 2147483647 h 54"/>
              <a:gd name="T46" fmla="*/ 2147483647 w 161"/>
              <a:gd name="T47" fmla="*/ 2147483647 h 54"/>
              <a:gd name="T48" fmla="*/ 2147483647 w 161"/>
              <a:gd name="T49" fmla="*/ 2147483647 h 54"/>
              <a:gd name="T50" fmla="*/ 2147483647 w 161"/>
              <a:gd name="T51" fmla="*/ 2147483647 h 54"/>
              <a:gd name="T52" fmla="*/ 2147483647 w 161"/>
              <a:gd name="T53" fmla="*/ 2147483647 h 54"/>
              <a:gd name="T54" fmla="*/ 2147483647 w 161"/>
              <a:gd name="T55" fmla="*/ 0 h 54"/>
              <a:gd name="T56" fmla="*/ 2147483647 w 161"/>
              <a:gd name="T57" fmla="*/ 2147483647 h 54"/>
              <a:gd name="T58" fmla="*/ 2147483647 w 161"/>
              <a:gd name="T59" fmla="*/ 2147483647 h 54"/>
              <a:gd name="T60" fmla="*/ 2147483647 w 161"/>
              <a:gd name="T61" fmla="*/ 2147483647 h 54"/>
              <a:gd name="T62" fmla="*/ 2147483647 w 161"/>
              <a:gd name="T63" fmla="*/ 2147483647 h 54"/>
              <a:gd name="T64" fmla="*/ 2147483647 w 161"/>
              <a:gd name="T65" fmla="*/ 2147483647 h 54"/>
              <a:gd name="T66" fmla="*/ 2147483647 w 161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1"/>
              <a:gd name="T103" fmla="*/ 0 h 54"/>
              <a:gd name="T104" fmla="*/ 161 w 161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1" h="54">
                <a:moveTo>
                  <a:pt x="160" y="16"/>
                </a:moveTo>
                <a:lnTo>
                  <a:pt x="149" y="22"/>
                </a:lnTo>
                <a:lnTo>
                  <a:pt x="138" y="30"/>
                </a:lnTo>
                <a:lnTo>
                  <a:pt x="128" y="37"/>
                </a:lnTo>
                <a:lnTo>
                  <a:pt x="116" y="44"/>
                </a:lnTo>
                <a:lnTo>
                  <a:pt x="103" y="50"/>
                </a:lnTo>
                <a:lnTo>
                  <a:pt x="92" y="53"/>
                </a:lnTo>
                <a:lnTo>
                  <a:pt x="78" y="54"/>
                </a:lnTo>
                <a:lnTo>
                  <a:pt x="64" y="50"/>
                </a:lnTo>
                <a:lnTo>
                  <a:pt x="55" y="47"/>
                </a:lnTo>
                <a:lnTo>
                  <a:pt x="45" y="43"/>
                </a:lnTo>
                <a:lnTo>
                  <a:pt x="36" y="38"/>
                </a:lnTo>
                <a:lnTo>
                  <a:pt x="27" y="33"/>
                </a:lnTo>
                <a:lnTo>
                  <a:pt x="18" y="26"/>
                </a:lnTo>
                <a:lnTo>
                  <a:pt x="10" y="20"/>
                </a:lnTo>
                <a:lnTo>
                  <a:pt x="4" y="13"/>
                </a:lnTo>
                <a:lnTo>
                  <a:pt x="0" y="4"/>
                </a:lnTo>
                <a:lnTo>
                  <a:pt x="2" y="0"/>
                </a:lnTo>
                <a:lnTo>
                  <a:pt x="21" y="4"/>
                </a:lnTo>
                <a:lnTo>
                  <a:pt x="40" y="9"/>
                </a:lnTo>
                <a:lnTo>
                  <a:pt x="59" y="14"/>
                </a:lnTo>
                <a:lnTo>
                  <a:pt x="79" y="17"/>
                </a:lnTo>
                <a:lnTo>
                  <a:pt x="99" y="18"/>
                </a:lnTo>
                <a:lnTo>
                  <a:pt x="118" y="16"/>
                </a:lnTo>
                <a:lnTo>
                  <a:pt x="137" y="9"/>
                </a:lnTo>
                <a:lnTo>
                  <a:pt x="155" y="0"/>
                </a:lnTo>
                <a:lnTo>
                  <a:pt x="161" y="3"/>
                </a:lnTo>
                <a:lnTo>
                  <a:pt x="161" y="7"/>
                </a:lnTo>
                <a:lnTo>
                  <a:pt x="160" y="12"/>
                </a:lnTo>
                <a:lnTo>
                  <a:pt x="160" y="16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2">
            <a:extLst>
              <a:ext uri="{FF2B5EF4-FFF2-40B4-BE49-F238E27FC236}">
                <a16:creationId xmlns:a16="http://schemas.microsoft.com/office/drawing/2014/main" id="{A1F92008-5710-4B0D-B968-D256C9763AF2}"/>
              </a:ext>
            </a:extLst>
          </p:cNvPr>
          <p:cNvSpPr>
            <a:spLocks/>
          </p:cNvSpPr>
          <p:nvPr/>
        </p:nvSpPr>
        <p:spPr bwMode="auto">
          <a:xfrm>
            <a:off x="2614613" y="5300663"/>
            <a:ext cx="23812" cy="9525"/>
          </a:xfrm>
          <a:custGeom>
            <a:avLst/>
            <a:gdLst>
              <a:gd name="T0" fmla="*/ 2147483647 w 162"/>
              <a:gd name="T1" fmla="*/ 2147483647 h 57"/>
              <a:gd name="T2" fmla="*/ 2147483647 w 162"/>
              <a:gd name="T3" fmla="*/ 2147483647 h 57"/>
              <a:gd name="T4" fmla="*/ 2147483647 w 162"/>
              <a:gd name="T5" fmla="*/ 2147483647 h 57"/>
              <a:gd name="T6" fmla="*/ 2147483647 w 162"/>
              <a:gd name="T7" fmla="*/ 2147483647 h 57"/>
              <a:gd name="T8" fmla="*/ 2147483647 w 162"/>
              <a:gd name="T9" fmla="*/ 2147483647 h 57"/>
              <a:gd name="T10" fmla="*/ 2147483647 w 162"/>
              <a:gd name="T11" fmla="*/ 2147483647 h 57"/>
              <a:gd name="T12" fmla="*/ 2147483647 w 162"/>
              <a:gd name="T13" fmla="*/ 2147483647 h 57"/>
              <a:gd name="T14" fmla="*/ 2147483647 w 162"/>
              <a:gd name="T15" fmla="*/ 2147483647 h 57"/>
              <a:gd name="T16" fmla="*/ 2147483647 w 162"/>
              <a:gd name="T17" fmla="*/ 2147483647 h 57"/>
              <a:gd name="T18" fmla="*/ 2147483647 w 162"/>
              <a:gd name="T19" fmla="*/ 2147483647 h 57"/>
              <a:gd name="T20" fmla="*/ 2147483647 w 162"/>
              <a:gd name="T21" fmla="*/ 2147483647 h 57"/>
              <a:gd name="T22" fmla="*/ 2147483647 w 162"/>
              <a:gd name="T23" fmla="*/ 2147483647 h 57"/>
              <a:gd name="T24" fmla="*/ 2147483647 w 162"/>
              <a:gd name="T25" fmla="*/ 2147483647 h 57"/>
              <a:gd name="T26" fmla="*/ 2147483647 w 162"/>
              <a:gd name="T27" fmla="*/ 2147483647 h 57"/>
              <a:gd name="T28" fmla="*/ 2147483647 w 162"/>
              <a:gd name="T29" fmla="*/ 2147483647 h 57"/>
              <a:gd name="T30" fmla="*/ 2147483647 w 162"/>
              <a:gd name="T31" fmla="*/ 2147483647 h 57"/>
              <a:gd name="T32" fmla="*/ 0 w 162"/>
              <a:gd name="T33" fmla="*/ 2147483647 h 57"/>
              <a:gd name="T34" fmla="*/ 0 w 162"/>
              <a:gd name="T35" fmla="*/ 2147483647 h 57"/>
              <a:gd name="T36" fmla="*/ 2147483647 w 162"/>
              <a:gd name="T37" fmla="*/ 0 h 57"/>
              <a:gd name="T38" fmla="*/ 2147483647 w 162"/>
              <a:gd name="T39" fmla="*/ 0 h 57"/>
              <a:gd name="T40" fmla="*/ 2147483647 w 162"/>
              <a:gd name="T41" fmla="*/ 2147483647 h 57"/>
              <a:gd name="T42" fmla="*/ 2147483647 w 162"/>
              <a:gd name="T43" fmla="*/ 2147483647 h 57"/>
              <a:gd name="T44" fmla="*/ 2147483647 w 162"/>
              <a:gd name="T45" fmla="*/ 2147483647 h 57"/>
              <a:gd name="T46" fmla="*/ 2147483647 w 162"/>
              <a:gd name="T47" fmla="*/ 2147483647 h 57"/>
              <a:gd name="T48" fmla="*/ 2147483647 w 162"/>
              <a:gd name="T49" fmla="*/ 2147483647 h 57"/>
              <a:gd name="T50" fmla="*/ 2147483647 w 162"/>
              <a:gd name="T51" fmla="*/ 2147483647 h 57"/>
              <a:gd name="T52" fmla="*/ 2147483647 w 162"/>
              <a:gd name="T53" fmla="*/ 2147483647 h 57"/>
              <a:gd name="T54" fmla="*/ 2147483647 w 162"/>
              <a:gd name="T55" fmla="*/ 0 h 57"/>
              <a:gd name="T56" fmla="*/ 2147483647 w 162"/>
              <a:gd name="T57" fmla="*/ 2147483647 h 57"/>
              <a:gd name="T58" fmla="*/ 2147483647 w 162"/>
              <a:gd name="T59" fmla="*/ 2147483647 h 57"/>
              <a:gd name="T60" fmla="*/ 2147483647 w 162"/>
              <a:gd name="T61" fmla="*/ 2147483647 h 57"/>
              <a:gd name="T62" fmla="*/ 2147483647 w 162"/>
              <a:gd name="T63" fmla="*/ 2147483647 h 57"/>
              <a:gd name="T64" fmla="*/ 2147483647 w 162"/>
              <a:gd name="T65" fmla="*/ 2147483647 h 57"/>
              <a:gd name="T66" fmla="*/ 2147483647 w 162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7"/>
              <a:gd name="T104" fmla="*/ 162 w 162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7">
                <a:moveTo>
                  <a:pt x="162" y="17"/>
                </a:moveTo>
                <a:lnTo>
                  <a:pt x="152" y="24"/>
                </a:lnTo>
                <a:lnTo>
                  <a:pt x="140" y="32"/>
                </a:lnTo>
                <a:lnTo>
                  <a:pt x="128" y="40"/>
                </a:lnTo>
                <a:lnTo>
                  <a:pt x="117" y="47"/>
                </a:lnTo>
                <a:lnTo>
                  <a:pt x="105" y="54"/>
                </a:lnTo>
                <a:lnTo>
                  <a:pt x="92" y="57"/>
                </a:lnTo>
                <a:lnTo>
                  <a:pt x="79" y="57"/>
                </a:lnTo>
                <a:lnTo>
                  <a:pt x="65" y="54"/>
                </a:lnTo>
                <a:lnTo>
                  <a:pt x="55" y="50"/>
                </a:lnTo>
                <a:lnTo>
                  <a:pt x="47" y="46"/>
                </a:lnTo>
                <a:lnTo>
                  <a:pt x="37" y="41"/>
                </a:lnTo>
                <a:lnTo>
                  <a:pt x="28" y="36"/>
                </a:lnTo>
                <a:lnTo>
                  <a:pt x="19" y="29"/>
                </a:lnTo>
                <a:lnTo>
                  <a:pt x="12" y="22"/>
                </a:lnTo>
                <a:lnTo>
                  <a:pt x="6" y="14"/>
                </a:lnTo>
                <a:lnTo>
                  <a:pt x="0" y="6"/>
                </a:lnTo>
                <a:lnTo>
                  <a:pt x="5" y="0"/>
                </a:lnTo>
                <a:lnTo>
                  <a:pt x="24" y="5"/>
                </a:lnTo>
                <a:lnTo>
                  <a:pt x="43" y="10"/>
                </a:lnTo>
                <a:lnTo>
                  <a:pt x="62" y="14"/>
                </a:lnTo>
                <a:lnTo>
                  <a:pt x="82" y="18"/>
                </a:lnTo>
                <a:lnTo>
                  <a:pt x="101" y="19"/>
                </a:lnTo>
                <a:lnTo>
                  <a:pt x="120" y="17"/>
                </a:lnTo>
                <a:lnTo>
                  <a:pt x="139" y="10"/>
                </a:lnTo>
                <a:lnTo>
                  <a:pt x="158" y="0"/>
                </a:lnTo>
                <a:lnTo>
                  <a:pt x="162" y="3"/>
                </a:lnTo>
                <a:lnTo>
                  <a:pt x="162" y="7"/>
                </a:lnTo>
                <a:lnTo>
                  <a:pt x="161" y="12"/>
                </a:lnTo>
                <a:lnTo>
                  <a:pt x="162" y="17"/>
                </a:lnTo>
                <a:close/>
              </a:path>
            </a:pathLst>
          </a:custGeom>
          <a:solidFill>
            <a:srgbClr val="51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13">
            <a:extLst>
              <a:ext uri="{FF2B5EF4-FFF2-40B4-BE49-F238E27FC236}">
                <a16:creationId xmlns:a16="http://schemas.microsoft.com/office/drawing/2014/main" id="{6339F897-FE37-4245-811B-BCA4D4A57E77}"/>
              </a:ext>
            </a:extLst>
          </p:cNvPr>
          <p:cNvSpPr>
            <a:spLocks/>
          </p:cNvSpPr>
          <p:nvPr/>
        </p:nvSpPr>
        <p:spPr bwMode="auto">
          <a:xfrm>
            <a:off x="2652713" y="5337175"/>
            <a:ext cx="22225" cy="7938"/>
          </a:xfrm>
          <a:custGeom>
            <a:avLst/>
            <a:gdLst>
              <a:gd name="T0" fmla="*/ 2147483647 w 160"/>
              <a:gd name="T1" fmla="*/ 2147483647 h 57"/>
              <a:gd name="T2" fmla="*/ 2147483647 w 160"/>
              <a:gd name="T3" fmla="*/ 2147483647 h 57"/>
              <a:gd name="T4" fmla="*/ 2147483647 w 160"/>
              <a:gd name="T5" fmla="*/ 2147483647 h 57"/>
              <a:gd name="T6" fmla="*/ 2147483647 w 160"/>
              <a:gd name="T7" fmla="*/ 2147483647 h 57"/>
              <a:gd name="T8" fmla="*/ 2147483647 w 160"/>
              <a:gd name="T9" fmla="*/ 2147483647 h 57"/>
              <a:gd name="T10" fmla="*/ 2147483647 w 160"/>
              <a:gd name="T11" fmla="*/ 2147483647 h 57"/>
              <a:gd name="T12" fmla="*/ 2147483647 w 160"/>
              <a:gd name="T13" fmla="*/ 2147483647 h 57"/>
              <a:gd name="T14" fmla="*/ 2147483647 w 160"/>
              <a:gd name="T15" fmla="*/ 2147483647 h 57"/>
              <a:gd name="T16" fmla="*/ 2147483647 w 160"/>
              <a:gd name="T17" fmla="*/ 2147483647 h 57"/>
              <a:gd name="T18" fmla="*/ 2147483647 w 160"/>
              <a:gd name="T19" fmla="*/ 2147483647 h 57"/>
              <a:gd name="T20" fmla="*/ 2147483647 w 160"/>
              <a:gd name="T21" fmla="*/ 2147483647 h 57"/>
              <a:gd name="T22" fmla="*/ 2147483647 w 160"/>
              <a:gd name="T23" fmla="*/ 2147483647 h 57"/>
              <a:gd name="T24" fmla="*/ 2147483647 w 160"/>
              <a:gd name="T25" fmla="*/ 2147483647 h 57"/>
              <a:gd name="T26" fmla="*/ 2147483647 w 160"/>
              <a:gd name="T27" fmla="*/ 2147483647 h 57"/>
              <a:gd name="T28" fmla="*/ 2147483647 w 160"/>
              <a:gd name="T29" fmla="*/ 2147483647 h 57"/>
              <a:gd name="T30" fmla="*/ 2147483647 w 160"/>
              <a:gd name="T31" fmla="*/ 2147483647 h 57"/>
              <a:gd name="T32" fmla="*/ 0 w 160"/>
              <a:gd name="T33" fmla="*/ 2147483647 h 57"/>
              <a:gd name="T34" fmla="*/ 0 w 160"/>
              <a:gd name="T35" fmla="*/ 2147483647 h 57"/>
              <a:gd name="T36" fmla="*/ 2147483647 w 160"/>
              <a:gd name="T37" fmla="*/ 0 h 57"/>
              <a:gd name="T38" fmla="*/ 2147483647 w 160"/>
              <a:gd name="T39" fmla="*/ 0 h 57"/>
              <a:gd name="T40" fmla="*/ 2147483647 w 160"/>
              <a:gd name="T41" fmla="*/ 2147483647 h 57"/>
              <a:gd name="T42" fmla="*/ 2147483647 w 160"/>
              <a:gd name="T43" fmla="*/ 2147483647 h 57"/>
              <a:gd name="T44" fmla="*/ 2147483647 w 160"/>
              <a:gd name="T45" fmla="*/ 2147483647 h 57"/>
              <a:gd name="T46" fmla="*/ 2147483647 w 160"/>
              <a:gd name="T47" fmla="*/ 2147483647 h 57"/>
              <a:gd name="T48" fmla="*/ 2147483647 w 160"/>
              <a:gd name="T49" fmla="*/ 2147483647 h 57"/>
              <a:gd name="T50" fmla="*/ 2147483647 w 160"/>
              <a:gd name="T51" fmla="*/ 2147483647 h 57"/>
              <a:gd name="T52" fmla="*/ 2147483647 w 160"/>
              <a:gd name="T53" fmla="*/ 2147483647 h 57"/>
              <a:gd name="T54" fmla="*/ 2147483647 w 160"/>
              <a:gd name="T55" fmla="*/ 0 h 57"/>
              <a:gd name="T56" fmla="*/ 2147483647 w 160"/>
              <a:gd name="T57" fmla="*/ 2147483647 h 57"/>
              <a:gd name="T58" fmla="*/ 2147483647 w 160"/>
              <a:gd name="T59" fmla="*/ 2147483647 h 57"/>
              <a:gd name="T60" fmla="*/ 2147483647 w 160"/>
              <a:gd name="T61" fmla="*/ 2147483647 h 57"/>
              <a:gd name="T62" fmla="*/ 2147483647 w 160"/>
              <a:gd name="T63" fmla="*/ 2147483647 h 57"/>
              <a:gd name="T64" fmla="*/ 2147483647 w 160"/>
              <a:gd name="T65" fmla="*/ 2147483647 h 57"/>
              <a:gd name="T66" fmla="*/ 2147483647 w 160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0"/>
              <a:gd name="T103" fmla="*/ 0 h 57"/>
              <a:gd name="T104" fmla="*/ 160 w 160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0" h="57">
                <a:moveTo>
                  <a:pt x="158" y="15"/>
                </a:moveTo>
                <a:lnTo>
                  <a:pt x="149" y="23"/>
                </a:lnTo>
                <a:lnTo>
                  <a:pt x="139" y="31"/>
                </a:lnTo>
                <a:lnTo>
                  <a:pt x="129" y="40"/>
                </a:lnTo>
                <a:lnTo>
                  <a:pt x="117" y="47"/>
                </a:lnTo>
                <a:lnTo>
                  <a:pt x="105" y="54"/>
                </a:lnTo>
                <a:lnTo>
                  <a:pt x="93" y="57"/>
                </a:lnTo>
                <a:lnTo>
                  <a:pt x="80" y="57"/>
                </a:lnTo>
                <a:lnTo>
                  <a:pt x="66" y="54"/>
                </a:lnTo>
                <a:lnTo>
                  <a:pt x="57" y="50"/>
                </a:lnTo>
                <a:lnTo>
                  <a:pt x="47" y="46"/>
                </a:lnTo>
                <a:lnTo>
                  <a:pt x="38" y="41"/>
                </a:lnTo>
                <a:lnTo>
                  <a:pt x="28" y="36"/>
                </a:lnTo>
                <a:lnTo>
                  <a:pt x="20" y="29"/>
                </a:lnTo>
                <a:lnTo>
                  <a:pt x="11" y="23"/>
                </a:lnTo>
                <a:lnTo>
                  <a:pt x="5" y="14"/>
                </a:lnTo>
                <a:lnTo>
                  <a:pt x="0" y="6"/>
                </a:lnTo>
                <a:lnTo>
                  <a:pt x="4" y="0"/>
                </a:lnTo>
                <a:lnTo>
                  <a:pt x="23" y="5"/>
                </a:lnTo>
                <a:lnTo>
                  <a:pt x="42" y="10"/>
                </a:lnTo>
                <a:lnTo>
                  <a:pt x="61" y="14"/>
                </a:lnTo>
                <a:lnTo>
                  <a:pt x="80" y="18"/>
                </a:lnTo>
                <a:lnTo>
                  <a:pt x="100" y="19"/>
                </a:lnTo>
                <a:lnTo>
                  <a:pt x="119" y="17"/>
                </a:lnTo>
                <a:lnTo>
                  <a:pt x="137" y="10"/>
                </a:lnTo>
                <a:lnTo>
                  <a:pt x="155" y="0"/>
                </a:lnTo>
                <a:lnTo>
                  <a:pt x="160" y="3"/>
                </a:lnTo>
                <a:lnTo>
                  <a:pt x="160" y="7"/>
                </a:lnTo>
                <a:lnTo>
                  <a:pt x="159" y="11"/>
                </a:lnTo>
                <a:lnTo>
                  <a:pt x="158" y="15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4">
            <a:extLst>
              <a:ext uri="{FF2B5EF4-FFF2-40B4-BE49-F238E27FC236}">
                <a16:creationId xmlns:a16="http://schemas.microsoft.com/office/drawing/2014/main" id="{369333AE-E03D-4A1B-8A83-03903ED7838B}"/>
              </a:ext>
            </a:extLst>
          </p:cNvPr>
          <p:cNvSpPr>
            <a:spLocks/>
          </p:cNvSpPr>
          <p:nvPr/>
        </p:nvSpPr>
        <p:spPr bwMode="auto">
          <a:xfrm>
            <a:off x="2678113" y="5343525"/>
            <a:ext cx="23812" cy="7938"/>
          </a:xfrm>
          <a:custGeom>
            <a:avLst/>
            <a:gdLst>
              <a:gd name="T0" fmla="*/ 2147483647 w 162"/>
              <a:gd name="T1" fmla="*/ 2147483647 h 55"/>
              <a:gd name="T2" fmla="*/ 2147483647 w 162"/>
              <a:gd name="T3" fmla="*/ 2147483647 h 55"/>
              <a:gd name="T4" fmla="*/ 2147483647 w 162"/>
              <a:gd name="T5" fmla="*/ 2147483647 h 55"/>
              <a:gd name="T6" fmla="*/ 2147483647 w 162"/>
              <a:gd name="T7" fmla="*/ 2147483647 h 55"/>
              <a:gd name="T8" fmla="*/ 2147483647 w 162"/>
              <a:gd name="T9" fmla="*/ 2147483647 h 55"/>
              <a:gd name="T10" fmla="*/ 2147483647 w 162"/>
              <a:gd name="T11" fmla="*/ 2147483647 h 55"/>
              <a:gd name="T12" fmla="*/ 2147483647 w 162"/>
              <a:gd name="T13" fmla="*/ 2147483647 h 55"/>
              <a:gd name="T14" fmla="*/ 2147483647 w 162"/>
              <a:gd name="T15" fmla="*/ 2147483647 h 55"/>
              <a:gd name="T16" fmla="*/ 2147483647 w 162"/>
              <a:gd name="T17" fmla="*/ 2147483647 h 55"/>
              <a:gd name="T18" fmla="*/ 2147483647 w 162"/>
              <a:gd name="T19" fmla="*/ 2147483647 h 55"/>
              <a:gd name="T20" fmla="*/ 2147483647 w 162"/>
              <a:gd name="T21" fmla="*/ 2147483647 h 55"/>
              <a:gd name="T22" fmla="*/ 2147483647 w 162"/>
              <a:gd name="T23" fmla="*/ 2147483647 h 55"/>
              <a:gd name="T24" fmla="*/ 2147483647 w 162"/>
              <a:gd name="T25" fmla="*/ 2147483647 h 55"/>
              <a:gd name="T26" fmla="*/ 2147483647 w 162"/>
              <a:gd name="T27" fmla="*/ 2147483647 h 55"/>
              <a:gd name="T28" fmla="*/ 2147483647 w 162"/>
              <a:gd name="T29" fmla="*/ 2147483647 h 55"/>
              <a:gd name="T30" fmla="*/ 2147483647 w 162"/>
              <a:gd name="T31" fmla="*/ 2147483647 h 55"/>
              <a:gd name="T32" fmla="*/ 0 w 162"/>
              <a:gd name="T33" fmla="*/ 2147483647 h 55"/>
              <a:gd name="T34" fmla="*/ 0 w 162"/>
              <a:gd name="T35" fmla="*/ 2147483647 h 55"/>
              <a:gd name="T36" fmla="*/ 2147483647 w 162"/>
              <a:gd name="T37" fmla="*/ 0 h 55"/>
              <a:gd name="T38" fmla="*/ 2147483647 w 162"/>
              <a:gd name="T39" fmla="*/ 0 h 55"/>
              <a:gd name="T40" fmla="*/ 2147483647 w 162"/>
              <a:gd name="T41" fmla="*/ 2147483647 h 55"/>
              <a:gd name="T42" fmla="*/ 2147483647 w 162"/>
              <a:gd name="T43" fmla="*/ 2147483647 h 55"/>
              <a:gd name="T44" fmla="*/ 2147483647 w 162"/>
              <a:gd name="T45" fmla="*/ 2147483647 h 55"/>
              <a:gd name="T46" fmla="*/ 2147483647 w 162"/>
              <a:gd name="T47" fmla="*/ 2147483647 h 55"/>
              <a:gd name="T48" fmla="*/ 2147483647 w 162"/>
              <a:gd name="T49" fmla="*/ 2147483647 h 55"/>
              <a:gd name="T50" fmla="*/ 2147483647 w 162"/>
              <a:gd name="T51" fmla="*/ 2147483647 h 55"/>
              <a:gd name="T52" fmla="*/ 2147483647 w 162"/>
              <a:gd name="T53" fmla="*/ 2147483647 h 55"/>
              <a:gd name="T54" fmla="*/ 2147483647 w 162"/>
              <a:gd name="T55" fmla="*/ 0 h 55"/>
              <a:gd name="T56" fmla="*/ 2147483647 w 162"/>
              <a:gd name="T57" fmla="*/ 2147483647 h 55"/>
              <a:gd name="T58" fmla="*/ 2147483647 w 162"/>
              <a:gd name="T59" fmla="*/ 2147483647 h 55"/>
              <a:gd name="T60" fmla="*/ 2147483647 w 162"/>
              <a:gd name="T61" fmla="*/ 2147483647 h 55"/>
              <a:gd name="T62" fmla="*/ 2147483647 w 162"/>
              <a:gd name="T63" fmla="*/ 2147483647 h 55"/>
              <a:gd name="T64" fmla="*/ 2147483647 w 162"/>
              <a:gd name="T65" fmla="*/ 2147483647 h 55"/>
              <a:gd name="T66" fmla="*/ 2147483647 w 162"/>
              <a:gd name="T67" fmla="*/ 2147483647 h 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5"/>
              <a:gd name="T104" fmla="*/ 162 w 162"/>
              <a:gd name="T105" fmla="*/ 55 h 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5">
                <a:moveTo>
                  <a:pt x="162" y="16"/>
                </a:moveTo>
                <a:lnTo>
                  <a:pt x="152" y="23"/>
                </a:lnTo>
                <a:lnTo>
                  <a:pt x="140" y="31"/>
                </a:lnTo>
                <a:lnTo>
                  <a:pt x="129" y="38"/>
                </a:lnTo>
                <a:lnTo>
                  <a:pt x="118" y="46"/>
                </a:lnTo>
                <a:lnTo>
                  <a:pt x="106" y="52"/>
                </a:lnTo>
                <a:lnTo>
                  <a:pt x="93" y="55"/>
                </a:lnTo>
                <a:lnTo>
                  <a:pt x="80" y="55"/>
                </a:lnTo>
                <a:lnTo>
                  <a:pt x="66" y="52"/>
                </a:lnTo>
                <a:lnTo>
                  <a:pt x="56" y="49"/>
                </a:lnTo>
                <a:lnTo>
                  <a:pt x="47" y="45"/>
                </a:lnTo>
                <a:lnTo>
                  <a:pt x="37" y="39"/>
                </a:lnTo>
                <a:lnTo>
                  <a:pt x="29" y="34"/>
                </a:lnTo>
                <a:lnTo>
                  <a:pt x="19" y="28"/>
                </a:lnTo>
                <a:lnTo>
                  <a:pt x="12" y="20"/>
                </a:lnTo>
                <a:lnTo>
                  <a:pt x="6" y="13"/>
                </a:lnTo>
                <a:lnTo>
                  <a:pt x="0" y="4"/>
                </a:lnTo>
                <a:lnTo>
                  <a:pt x="4" y="0"/>
                </a:lnTo>
                <a:lnTo>
                  <a:pt x="23" y="5"/>
                </a:lnTo>
                <a:lnTo>
                  <a:pt x="42" y="10"/>
                </a:lnTo>
                <a:lnTo>
                  <a:pt x="62" y="15"/>
                </a:lnTo>
                <a:lnTo>
                  <a:pt x="81" y="18"/>
                </a:lnTo>
                <a:lnTo>
                  <a:pt x="101" y="19"/>
                </a:lnTo>
                <a:lnTo>
                  <a:pt x="120" y="17"/>
                </a:lnTo>
                <a:lnTo>
                  <a:pt x="139" y="11"/>
                </a:lnTo>
                <a:lnTo>
                  <a:pt x="157" y="0"/>
                </a:lnTo>
                <a:lnTo>
                  <a:pt x="162" y="2"/>
                </a:lnTo>
                <a:lnTo>
                  <a:pt x="162" y="6"/>
                </a:lnTo>
                <a:lnTo>
                  <a:pt x="161" y="11"/>
                </a:lnTo>
                <a:lnTo>
                  <a:pt x="162" y="16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5">
            <a:extLst>
              <a:ext uri="{FF2B5EF4-FFF2-40B4-BE49-F238E27FC236}">
                <a16:creationId xmlns:a16="http://schemas.microsoft.com/office/drawing/2014/main" id="{875F9ABE-FAFB-4C66-8019-591FE1081445}"/>
              </a:ext>
            </a:extLst>
          </p:cNvPr>
          <p:cNvSpPr>
            <a:spLocks/>
          </p:cNvSpPr>
          <p:nvPr/>
        </p:nvSpPr>
        <p:spPr bwMode="auto">
          <a:xfrm>
            <a:off x="2673350" y="5324475"/>
            <a:ext cx="20638" cy="14288"/>
          </a:xfrm>
          <a:custGeom>
            <a:avLst/>
            <a:gdLst>
              <a:gd name="T0" fmla="*/ 2147483647 w 140"/>
              <a:gd name="T1" fmla="*/ 2147483647 h 102"/>
              <a:gd name="T2" fmla="*/ 2147483647 w 140"/>
              <a:gd name="T3" fmla="*/ 2147483647 h 102"/>
              <a:gd name="T4" fmla="*/ 2147483647 w 140"/>
              <a:gd name="T5" fmla="*/ 2147483647 h 102"/>
              <a:gd name="T6" fmla="*/ 2147483647 w 140"/>
              <a:gd name="T7" fmla="*/ 2147483647 h 102"/>
              <a:gd name="T8" fmla="*/ 2147483647 w 140"/>
              <a:gd name="T9" fmla="*/ 2147483647 h 102"/>
              <a:gd name="T10" fmla="*/ 2147483647 w 140"/>
              <a:gd name="T11" fmla="*/ 2147483647 h 102"/>
              <a:gd name="T12" fmla="*/ 2147483647 w 140"/>
              <a:gd name="T13" fmla="*/ 2147483647 h 102"/>
              <a:gd name="T14" fmla="*/ 2147483647 w 140"/>
              <a:gd name="T15" fmla="*/ 2147483647 h 102"/>
              <a:gd name="T16" fmla="*/ 2147483647 w 140"/>
              <a:gd name="T17" fmla="*/ 2147483647 h 102"/>
              <a:gd name="T18" fmla="*/ 2147483647 w 140"/>
              <a:gd name="T19" fmla="*/ 2147483647 h 102"/>
              <a:gd name="T20" fmla="*/ 2147483647 w 140"/>
              <a:gd name="T21" fmla="*/ 2147483647 h 102"/>
              <a:gd name="T22" fmla="*/ 2147483647 w 140"/>
              <a:gd name="T23" fmla="*/ 2147483647 h 102"/>
              <a:gd name="T24" fmla="*/ 2147483647 w 140"/>
              <a:gd name="T25" fmla="*/ 2147483647 h 102"/>
              <a:gd name="T26" fmla="*/ 2147483647 w 140"/>
              <a:gd name="T27" fmla="*/ 2147483647 h 102"/>
              <a:gd name="T28" fmla="*/ 2147483647 w 140"/>
              <a:gd name="T29" fmla="*/ 2147483647 h 102"/>
              <a:gd name="T30" fmla="*/ 2147483647 w 140"/>
              <a:gd name="T31" fmla="*/ 2147483647 h 102"/>
              <a:gd name="T32" fmla="*/ 0 w 140"/>
              <a:gd name="T33" fmla="*/ 2147483647 h 102"/>
              <a:gd name="T34" fmla="*/ 0 w 140"/>
              <a:gd name="T35" fmla="*/ 2147483647 h 102"/>
              <a:gd name="T36" fmla="*/ 0 w 140"/>
              <a:gd name="T37" fmla="*/ 2147483647 h 102"/>
              <a:gd name="T38" fmla="*/ 0 w 140"/>
              <a:gd name="T39" fmla="*/ 2147483647 h 102"/>
              <a:gd name="T40" fmla="*/ 2147483647 w 140"/>
              <a:gd name="T41" fmla="*/ 2147483647 h 102"/>
              <a:gd name="T42" fmla="*/ 2147483647 w 140"/>
              <a:gd name="T43" fmla="*/ 2147483647 h 102"/>
              <a:gd name="T44" fmla="*/ 2147483647 w 140"/>
              <a:gd name="T45" fmla="*/ 2147483647 h 102"/>
              <a:gd name="T46" fmla="*/ 2147483647 w 140"/>
              <a:gd name="T47" fmla="*/ 2147483647 h 102"/>
              <a:gd name="T48" fmla="*/ 2147483647 w 140"/>
              <a:gd name="T49" fmla="*/ 2147483647 h 102"/>
              <a:gd name="T50" fmla="*/ 2147483647 w 140"/>
              <a:gd name="T51" fmla="*/ 2147483647 h 102"/>
              <a:gd name="T52" fmla="*/ 2147483647 w 140"/>
              <a:gd name="T53" fmla="*/ 2147483647 h 102"/>
              <a:gd name="T54" fmla="*/ 2147483647 w 140"/>
              <a:gd name="T55" fmla="*/ 0 h 102"/>
              <a:gd name="T56" fmla="*/ 2147483647 w 140"/>
              <a:gd name="T57" fmla="*/ 2147483647 h 102"/>
              <a:gd name="T58" fmla="*/ 2147483647 w 140"/>
              <a:gd name="T59" fmla="*/ 2147483647 h 102"/>
              <a:gd name="T60" fmla="*/ 2147483647 w 140"/>
              <a:gd name="T61" fmla="*/ 2147483647 h 102"/>
              <a:gd name="T62" fmla="*/ 2147483647 w 140"/>
              <a:gd name="T63" fmla="*/ 2147483647 h 102"/>
              <a:gd name="T64" fmla="*/ 2147483647 w 140"/>
              <a:gd name="T65" fmla="*/ 2147483647 h 102"/>
              <a:gd name="T66" fmla="*/ 2147483647 w 140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2"/>
              <a:gd name="T104" fmla="*/ 140 w 140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2">
                <a:moveTo>
                  <a:pt x="140" y="11"/>
                </a:moveTo>
                <a:lnTo>
                  <a:pt x="136" y="23"/>
                </a:lnTo>
                <a:lnTo>
                  <a:pt x="132" y="37"/>
                </a:lnTo>
                <a:lnTo>
                  <a:pt x="126" y="49"/>
                </a:lnTo>
                <a:lnTo>
                  <a:pt x="121" y="62"/>
                </a:lnTo>
                <a:lnTo>
                  <a:pt x="114" y="74"/>
                </a:lnTo>
                <a:lnTo>
                  <a:pt x="105" y="83"/>
                </a:lnTo>
                <a:lnTo>
                  <a:pt x="95" y="91"/>
                </a:lnTo>
                <a:lnTo>
                  <a:pt x="81" y="96"/>
                </a:lnTo>
                <a:lnTo>
                  <a:pt x="72" y="98"/>
                </a:lnTo>
                <a:lnTo>
                  <a:pt x="61" y="100"/>
                </a:lnTo>
                <a:lnTo>
                  <a:pt x="50" y="101"/>
                </a:lnTo>
                <a:lnTo>
                  <a:pt x="39" y="102"/>
                </a:lnTo>
                <a:lnTo>
                  <a:pt x="28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6"/>
                </a:lnTo>
                <a:lnTo>
                  <a:pt x="18" y="80"/>
                </a:lnTo>
                <a:lnTo>
                  <a:pt x="37" y="74"/>
                </a:lnTo>
                <a:lnTo>
                  <a:pt x="56" y="66"/>
                </a:lnTo>
                <a:lnTo>
                  <a:pt x="75" y="58"/>
                </a:lnTo>
                <a:lnTo>
                  <a:pt x="92" y="47"/>
                </a:lnTo>
                <a:lnTo>
                  <a:pt x="106" y="35"/>
                </a:lnTo>
                <a:lnTo>
                  <a:pt x="119" y="19"/>
                </a:lnTo>
                <a:lnTo>
                  <a:pt x="129" y="0"/>
                </a:lnTo>
                <a:lnTo>
                  <a:pt x="134" y="1"/>
                </a:lnTo>
                <a:lnTo>
                  <a:pt x="136" y="4"/>
                </a:lnTo>
                <a:lnTo>
                  <a:pt x="138" y="8"/>
                </a:lnTo>
                <a:lnTo>
                  <a:pt x="140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6">
            <a:extLst>
              <a:ext uri="{FF2B5EF4-FFF2-40B4-BE49-F238E27FC236}">
                <a16:creationId xmlns:a16="http://schemas.microsoft.com/office/drawing/2014/main" id="{DCB50F73-36C7-4428-B308-49569B2836CC}"/>
              </a:ext>
            </a:extLst>
          </p:cNvPr>
          <p:cNvSpPr>
            <a:spLocks/>
          </p:cNvSpPr>
          <p:nvPr/>
        </p:nvSpPr>
        <p:spPr bwMode="auto">
          <a:xfrm>
            <a:off x="2687638" y="5335588"/>
            <a:ext cx="19050" cy="15875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2147483647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5"/>
                </a:lnTo>
                <a:lnTo>
                  <a:pt x="131" y="37"/>
                </a:lnTo>
                <a:lnTo>
                  <a:pt x="126" y="50"/>
                </a:lnTo>
                <a:lnTo>
                  <a:pt x="121" y="63"/>
                </a:lnTo>
                <a:lnTo>
                  <a:pt x="114" y="73"/>
                </a:lnTo>
                <a:lnTo>
                  <a:pt x="105" y="83"/>
                </a:lnTo>
                <a:lnTo>
                  <a:pt x="94" y="91"/>
                </a:lnTo>
                <a:lnTo>
                  <a:pt x="80" y="96"/>
                </a:lnTo>
                <a:lnTo>
                  <a:pt x="70" y="98"/>
                </a:lnTo>
                <a:lnTo>
                  <a:pt x="61" y="100"/>
                </a:lnTo>
                <a:lnTo>
                  <a:pt x="50" y="101"/>
                </a:lnTo>
                <a:lnTo>
                  <a:pt x="40" y="102"/>
                </a:lnTo>
                <a:lnTo>
                  <a:pt x="28" y="102"/>
                </a:lnTo>
                <a:lnTo>
                  <a:pt x="19" y="101"/>
                </a:lnTo>
                <a:lnTo>
                  <a:pt x="8" y="98"/>
                </a:lnTo>
                <a:lnTo>
                  <a:pt x="0" y="94"/>
                </a:lnTo>
                <a:lnTo>
                  <a:pt x="0" y="87"/>
                </a:lnTo>
                <a:lnTo>
                  <a:pt x="19" y="81"/>
                </a:lnTo>
                <a:lnTo>
                  <a:pt x="38" y="73"/>
                </a:lnTo>
                <a:lnTo>
                  <a:pt x="56" y="67"/>
                </a:lnTo>
                <a:lnTo>
                  <a:pt x="75" y="59"/>
                </a:lnTo>
                <a:lnTo>
                  <a:pt x="90" y="49"/>
                </a:lnTo>
                <a:lnTo>
                  <a:pt x="106" y="36"/>
                </a:lnTo>
                <a:lnTo>
                  <a:pt x="118" y="20"/>
                </a:lnTo>
                <a:lnTo>
                  <a:pt x="127" y="1"/>
                </a:lnTo>
                <a:lnTo>
                  <a:pt x="133" y="0"/>
                </a:lnTo>
                <a:lnTo>
                  <a:pt x="136" y="3"/>
                </a:lnTo>
                <a:lnTo>
                  <a:pt x="137" y="9"/>
                </a:lnTo>
                <a:lnTo>
                  <a:pt x="139" y="12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7">
            <a:extLst>
              <a:ext uri="{FF2B5EF4-FFF2-40B4-BE49-F238E27FC236}">
                <a16:creationId xmlns:a16="http://schemas.microsoft.com/office/drawing/2014/main" id="{B902E6F3-AAC4-4814-9A5E-C0F954A6F975}"/>
              </a:ext>
            </a:extLst>
          </p:cNvPr>
          <p:cNvSpPr>
            <a:spLocks/>
          </p:cNvSpPr>
          <p:nvPr/>
        </p:nvSpPr>
        <p:spPr bwMode="auto">
          <a:xfrm>
            <a:off x="2706688" y="5337175"/>
            <a:ext cx="19050" cy="14288"/>
          </a:xfrm>
          <a:custGeom>
            <a:avLst/>
            <a:gdLst>
              <a:gd name="T0" fmla="*/ 2147483647 w 140"/>
              <a:gd name="T1" fmla="*/ 2147483647 h 101"/>
              <a:gd name="T2" fmla="*/ 2147483647 w 140"/>
              <a:gd name="T3" fmla="*/ 2147483647 h 101"/>
              <a:gd name="T4" fmla="*/ 2147483647 w 140"/>
              <a:gd name="T5" fmla="*/ 2147483647 h 101"/>
              <a:gd name="T6" fmla="*/ 2147483647 w 140"/>
              <a:gd name="T7" fmla="*/ 2147483647 h 101"/>
              <a:gd name="T8" fmla="*/ 2147483647 w 140"/>
              <a:gd name="T9" fmla="*/ 2147483647 h 101"/>
              <a:gd name="T10" fmla="*/ 2147483647 w 140"/>
              <a:gd name="T11" fmla="*/ 2147483647 h 101"/>
              <a:gd name="T12" fmla="*/ 2147483647 w 140"/>
              <a:gd name="T13" fmla="*/ 2147483647 h 101"/>
              <a:gd name="T14" fmla="*/ 2147483647 w 140"/>
              <a:gd name="T15" fmla="*/ 2147483647 h 101"/>
              <a:gd name="T16" fmla="*/ 2147483647 w 140"/>
              <a:gd name="T17" fmla="*/ 2147483647 h 101"/>
              <a:gd name="T18" fmla="*/ 2147483647 w 140"/>
              <a:gd name="T19" fmla="*/ 2147483647 h 101"/>
              <a:gd name="T20" fmla="*/ 2147483647 w 140"/>
              <a:gd name="T21" fmla="*/ 2147483647 h 101"/>
              <a:gd name="T22" fmla="*/ 2147483647 w 140"/>
              <a:gd name="T23" fmla="*/ 2147483647 h 101"/>
              <a:gd name="T24" fmla="*/ 2147483647 w 140"/>
              <a:gd name="T25" fmla="*/ 2147483647 h 101"/>
              <a:gd name="T26" fmla="*/ 2147483647 w 140"/>
              <a:gd name="T27" fmla="*/ 2147483647 h 101"/>
              <a:gd name="T28" fmla="*/ 2147483647 w 140"/>
              <a:gd name="T29" fmla="*/ 2147483647 h 101"/>
              <a:gd name="T30" fmla="*/ 2147483647 w 140"/>
              <a:gd name="T31" fmla="*/ 2147483647 h 101"/>
              <a:gd name="T32" fmla="*/ 0 w 140"/>
              <a:gd name="T33" fmla="*/ 2147483647 h 101"/>
              <a:gd name="T34" fmla="*/ 0 w 140"/>
              <a:gd name="T35" fmla="*/ 2147483647 h 101"/>
              <a:gd name="T36" fmla="*/ 0 w 140"/>
              <a:gd name="T37" fmla="*/ 2147483647 h 101"/>
              <a:gd name="T38" fmla="*/ 0 w 140"/>
              <a:gd name="T39" fmla="*/ 2147483647 h 101"/>
              <a:gd name="T40" fmla="*/ 2147483647 w 140"/>
              <a:gd name="T41" fmla="*/ 2147483647 h 101"/>
              <a:gd name="T42" fmla="*/ 2147483647 w 140"/>
              <a:gd name="T43" fmla="*/ 2147483647 h 101"/>
              <a:gd name="T44" fmla="*/ 2147483647 w 140"/>
              <a:gd name="T45" fmla="*/ 2147483647 h 101"/>
              <a:gd name="T46" fmla="*/ 2147483647 w 140"/>
              <a:gd name="T47" fmla="*/ 2147483647 h 101"/>
              <a:gd name="T48" fmla="*/ 2147483647 w 140"/>
              <a:gd name="T49" fmla="*/ 2147483647 h 101"/>
              <a:gd name="T50" fmla="*/ 2147483647 w 140"/>
              <a:gd name="T51" fmla="*/ 2147483647 h 101"/>
              <a:gd name="T52" fmla="*/ 2147483647 w 140"/>
              <a:gd name="T53" fmla="*/ 2147483647 h 101"/>
              <a:gd name="T54" fmla="*/ 2147483647 w 140"/>
              <a:gd name="T55" fmla="*/ 0 h 101"/>
              <a:gd name="T56" fmla="*/ 2147483647 w 140"/>
              <a:gd name="T57" fmla="*/ 0 h 101"/>
              <a:gd name="T58" fmla="*/ 2147483647 w 140"/>
              <a:gd name="T59" fmla="*/ 2147483647 h 101"/>
              <a:gd name="T60" fmla="*/ 2147483647 w 140"/>
              <a:gd name="T61" fmla="*/ 2147483647 h 101"/>
              <a:gd name="T62" fmla="*/ 2147483647 w 140"/>
              <a:gd name="T63" fmla="*/ 2147483647 h 101"/>
              <a:gd name="T64" fmla="*/ 2147483647 w 140"/>
              <a:gd name="T65" fmla="*/ 2147483647 h 101"/>
              <a:gd name="T66" fmla="*/ 2147483647 w 140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1"/>
              <a:gd name="T104" fmla="*/ 140 w 140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1">
                <a:moveTo>
                  <a:pt x="140" y="12"/>
                </a:moveTo>
                <a:lnTo>
                  <a:pt x="136" y="24"/>
                </a:lnTo>
                <a:lnTo>
                  <a:pt x="132" y="37"/>
                </a:lnTo>
                <a:lnTo>
                  <a:pt x="127" y="49"/>
                </a:lnTo>
                <a:lnTo>
                  <a:pt x="121" y="62"/>
                </a:lnTo>
                <a:lnTo>
                  <a:pt x="115" y="74"/>
                </a:lnTo>
                <a:lnTo>
                  <a:pt x="106" y="83"/>
                </a:lnTo>
                <a:lnTo>
                  <a:pt x="95" y="91"/>
                </a:lnTo>
                <a:lnTo>
                  <a:pt x="81" y="96"/>
                </a:lnTo>
                <a:lnTo>
                  <a:pt x="72" y="98"/>
                </a:lnTo>
                <a:lnTo>
                  <a:pt x="62" y="99"/>
                </a:lnTo>
                <a:lnTo>
                  <a:pt x="51" y="101"/>
                </a:lnTo>
                <a:lnTo>
                  <a:pt x="40" y="101"/>
                </a:lnTo>
                <a:lnTo>
                  <a:pt x="29" y="101"/>
                </a:lnTo>
                <a:lnTo>
                  <a:pt x="19" y="100"/>
                </a:lnTo>
                <a:lnTo>
                  <a:pt x="8" y="97"/>
                </a:lnTo>
                <a:lnTo>
                  <a:pt x="0" y="93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6" y="65"/>
                </a:lnTo>
                <a:lnTo>
                  <a:pt x="75" y="58"/>
                </a:lnTo>
                <a:lnTo>
                  <a:pt x="92" y="47"/>
                </a:lnTo>
                <a:lnTo>
                  <a:pt x="106" y="34"/>
                </a:lnTo>
                <a:lnTo>
                  <a:pt x="118" y="20"/>
                </a:lnTo>
                <a:lnTo>
                  <a:pt x="128" y="0"/>
                </a:lnTo>
                <a:lnTo>
                  <a:pt x="133" y="0"/>
                </a:lnTo>
                <a:lnTo>
                  <a:pt x="136" y="3"/>
                </a:lnTo>
                <a:lnTo>
                  <a:pt x="137" y="8"/>
                </a:lnTo>
                <a:lnTo>
                  <a:pt x="140" y="12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8">
            <a:extLst>
              <a:ext uri="{FF2B5EF4-FFF2-40B4-BE49-F238E27FC236}">
                <a16:creationId xmlns:a16="http://schemas.microsoft.com/office/drawing/2014/main" id="{63B5C6BF-B4EC-4B2C-8B08-E52CA4CA88E5}"/>
              </a:ext>
            </a:extLst>
          </p:cNvPr>
          <p:cNvSpPr>
            <a:spLocks/>
          </p:cNvSpPr>
          <p:nvPr/>
        </p:nvSpPr>
        <p:spPr bwMode="auto">
          <a:xfrm>
            <a:off x="2662238" y="5321300"/>
            <a:ext cx="19050" cy="15875"/>
          </a:xfrm>
          <a:custGeom>
            <a:avLst/>
            <a:gdLst>
              <a:gd name="T0" fmla="*/ 2147483647 w 137"/>
              <a:gd name="T1" fmla="*/ 2147483647 h 101"/>
              <a:gd name="T2" fmla="*/ 2147483647 w 137"/>
              <a:gd name="T3" fmla="*/ 2147483647 h 101"/>
              <a:gd name="T4" fmla="*/ 2147483647 w 137"/>
              <a:gd name="T5" fmla="*/ 2147483647 h 101"/>
              <a:gd name="T6" fmla="*/ 2147483647 w 137"/>
              <a:gd name="T7" fmla="*/ 2147483647 h 101"/>
              <a:gd name="T8" fmla="*/ 2147483647 w 137"/>
              <a:gd name="T9" fmla="*/ 2147483647 h 101"/>
              <a:gd name="T10" fmla="*/ 2147483647 w 137"/>
              <a:gd name="T11" fmla="*/ 2147483647 h 101"/>
              <a:gd name="T12" fmla="*/ 2147483647 w 137"/>
              <a:gd name="T13" fmla="*/ 2147483647 h 101"/>
              <a:gd name="T14" fmla="*/ 2147483647 w 137"/>
              <a:gd name="T15" fmla="*/ 2147483647 h 101"/>
              <a:gd name="T16" fmla="*/ 2147483647 w 137"/>
              <a:gd name="T17" fmla="*/ 2147483647 h 101"/>
              <a:gd name="T18" fmla="*/ 2147483647 w 137"/>
              <a:gd name="T19" fmla="*/ 2147483647 h 101"/>
              <a:gd name="T20" fmla="*/ 2147483647 w 137"/>
              <a:gd name="T21" fmla="*/ 2147483647 h 101"/>
              <a:gd name="T22" fmla="*/ 2147483647 w 137"/>
              <a:gd name="T23" fmla="*/ 2147483647 h 101"/>
              <a:gd name="T24" fmla="*/ 2147483647 w 137"/>
              <a:gd name="T25" fmla="*/ 2147483647 h 101"/>
              <a:gd name="T26" fmla="*/ 2147483647 w 137"/>
              <a:gd name="T27" fmla="*/ 2147483647 h 101"/>
              <a:gd name="T28" fmla="*/ 2147483647 w 137"/>
              <a:gd name="T29" fmla="*/ 2147483647 h 101"/>
              <a:gd name="T30" fmla="*/ 2147483647 w 137"/>
              <a:gd name="T31" fmla="*/ 2147483647 h 101"/>
              <a:gd name="T32" fmla="*/ 0 w 137"/>
              <a:gd name="T33" fmla="*/ 2147483647 h 101"/>
              <a:gd name="T34" fmla="*/ 0 w 137"/>
              <a:gd name="T35" fmla="*/ 2147483647 h 101"/>
              <a:gd name="T36" fmla="*/ 0 w 137"/>
              <a:gd name="T37" fmla="*/ 2147483647 h 101"/>
              <a:gd name="T38" fmla="*/ 0 w 137"/>
              <a:gd name="T39" fmla="*/ 2147483647 h 101"/>
              <a:gd name="T40" fmla="*/ 2147483647 w 137"/>
              <a:gd name="T41" fmla="*/ 2147483647 h 101"/>
              <a:gd name="T42" fmla="*/ 2147483647 w 137"/>
              <a:gd name="T43" fmla="*/ 2147483647 h 101"/>
              <a:gd name="T44" fmla="*/ 2147483647 w 137"/>
              <a:gd name="T45" fmla="*/ 2147483647 h 101"/>
              <a:gd name="T46" fmla="*/ 2147483647 w 137"/>
              <a:gd name="T47" fmla="*/ 2147483647 h 101"/>
              <a:gd name="T48" fmla="*/ 2147483647 w 137"/>
              <a:gd name="T49" fmla="*/ 2147483647 h 101"/>
              <a:gd name="T50" fmla="*/ 2147483647 w 137"/>
              <a:gd name="T51" fmla="*/ 2147483647 h 101"/>
              <a:gd name="T52" fmla="*/ 2147483647 w 137"/>
              <a:gd name="T53" fmla="*/ 2147483647 h 101"/>
              <a:gd name="T54" fmla="*/ 2147483647 w 137"/>
              <a:gd name="T55" fmla="*/ 0 h 101"/>
              <a:gd name="T56" fmla="*/ 2147483647 w 137"/>
              <a:gd name="T57" fmla="*/ 0 h 101"/>
              <a:gd name="T58" fmla="*/ 2147483647 w 137"/>
              <a:gd name="T59" fmla="*/ 2147483647 h 101"/>
              <a:gd name="T60" fmla="*/ 2147483647 w 137"/>
              <a:gd name="T61" fmla="*/ 2147483647 h 101"/>
              <a:gd name="T62" fmla="*/ 2147483647 w 137"/>
              <a:gd name="T63" fmla="*/ 2147483647 h 101"/>
              <a:gd name="T64" fmla="*/ 2147483647 w 137"/>
              <a:gd name="T65" fmla="*/ 2147483647 h 101"/>
              <a:gd name="T66" fmla="*/ 2147483647 w 137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7"/>
              <a:gd name="T103" fmla="*/ 0 h 101"/>
              <a:gd name="T104" fmla="*/ 137 w 137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7" h="101">
                <a:moveTo>
                  <a:pt x="137" y="11"/>
                </a:moveTo>
                <a:lnTo>
                  <a:pt x="133" y="23"/>
                </a:lnTo>
                <a:lnTo>
                  <a:pt x="129" y="36"/>
                </a:lnTo>
                <a:lnTo>
                  <a:pt x="124" y="49"/>
                </a:lnTo>
                <a:lnTo>
                  <a:pt x="118" y="61"/>
                </a:lnTo>
                <a:lnTo>
                  <a:pt x="112" y="73"/>
                </a:lnTo>
                <a:lnTo>
                  <a:pt x="104" y="83"/>
                </a:lnTo>
                <a:lnTo>
                  <a:pt x="93" y="91"/>
                </a:lnTo>
                <a:lnTo>
                  <a:pt x="80" y="96"/>
                </a:lnTo>
                <a:lnTo>
                  <a:pt x="71" y="98"/>
                </a:lnTo>
                <a:lnTo>
                  <a:pt x="60" y="99"/>
                </a:lnTo>
                <a:lnTo>
                  <a:pt x="50" y="100"/>
                </a:lnTo>
                <a:lnTo>
                  <a:pt x="39" y="101"/>
                </a:lnTo>
                <a:lnTo>
                  <a:pt x="28" y="100"/>
                </a:lnTo>
                <a:lnTo>
                  <a:pt x="18" y="99"/>
                </a:lnTo>
                <a:lnTo>
                  <a:pt x="9" y="96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6" y="73"/>
                </a:lnTo>
                <a:lnTo>
                  <a:pt x="55" y="66"/>
                </a:lnTo>
                <a:lnTo>
                  <a:pt x="72" y="58"/>
                </a:lnTo>
                <a:lnTo>
                  <a:pt x="89" y="48"/>
                </a:lnTo>
                <a:lnTo>
                  <a:pt x="104" y="36"/>
                </a:lnTo>
                <a:lnTo>
                  <a:pt x="115" y="20"/>
                </a:lnTo>
                <a:lnTo>
                  <a:pt x="125" y="0"/>
                </a:lnTo>
                <a:lnTo>
                  <a:pt x="130" y="0"/>
                </a:lnTo>
                <a:lnTo>
                  <a:pt x="133" y="3"/>
                </a:lnTo>
                <a:lnTo>
                  <a:pt x="134" y="7"/>
                </a:lnTo>
                <a:lnTo>
                  <a:pt x="137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9">
            <a:extLst>
              <a:ext uri="{FF2B5EF4-FFF2-40B4-BE49-F238E27FC236}">
                <a16:creationId xmlns:a16="http://schemas.microsoft.com/office/drawing/2014/main" id="{E4525225-C950-4DBE-868A-4E5109E095B0}"/>
              </a:ext>
            </a:extLst>
          </p:cNvPr>
          <p:cNvSpPr>
            <a:spLocks/>
          </p:cNvSpPr>
          <p:nvPr/>
        </p:nvSpPr>
        <p:spPr bwMode="auto">
          <a:xfrm>
            <a:off x="2649538" y="5311775"/>
            <a:ext cx="20637" cy="15875"/>
          </a:xfrm>
          <a:custGeom>
            <a:avLst/>
            <a:gdLst>
              <a:gd name="T0" fmla="*/ 2147483647 w 141"/>
              <a:gd name="T1" fmla="*/ 2147483647 h 101"/>
              <a:gd name="T2" fmla="*/ 2147483647 w 141"/>
              <a:gd name="T3" fmla="*/ 2147483647 h 101"/>
              <a:gd name="T4" fmla="*/ 2147483647 w 141"/>
              <a:gd name="T5" fmla="*/ 2147483647 h 101"/>
              <a:gd name="T6" fmla="*/ 2147483647 w 141"/>
              <a:gd name="T7" fmla="*/ 2147483647 h 101"/>
              <a:gd name="T8" fmla="*/ 2147483647 w 141"/>
              <a:gd name="T9" fmla="*/ 2147483647 h 101"/>
              <a:gd name="T10" fmla="*/ 2147483647 w 141"/>
              <a:gd name="T11" fmla="*/ 2147483647 h 101"/>
              <a:gd name="T12" fmla="*/ 2147483647 w 141"/>
              <a:gd name="T13" fmla="*/ 2147483647 h 101"/>
              <a:gd name="T14" fmla="*/ 2147483647 w 141"/>
              <a:gd name="T15" fmla="*/ 2147483647 h 101"/>
              <a:gd name="T16" fmla="*/ 2147483647 w 141"/>
              <a:gd name="T17" fmla="*/ 2147483647 h 101"/>
              <a:gd name="T18" fmla="*/ 2147483647 w 141"/>
              <a:gd name="T19" fmla="*/ 2147483647 h 101"/>
              <a:gd name="T20" fmla="*/ 2147483647 w 141"/>
              <a:gd name="T21" fmla="*/ 2147483647 h 101"/>
              <a:gd name="T22" fmla="*/ 2147483647 w 141"/>
              <a:gd name="T23" fmla="*/ 2147483647 h 101"/>
              <a:gd name="T24" fmla="*/ 2147483647 w 141"/>
              <a:gd name="T25" fmla="*/ 2147483647 h 101"/>
              <a:gd name="T26" fmla="*/ 2147483647 w 141"/>
              <a:gd name="T27" fmla="*/ 2147483647 h 101"/>
              <a:gd name="T28" fmla="*/ 2147483647 w 141"/>
              <a:gd name="T29" fmla="*/ 2147483647 h 101"/>
              <a:gd name="T30" fmla="*/ 2147483647 w 141"/>
              <a:gd name="T31" fmla="*/ 2147483647 h 101"/>
              <a:gd name="T32" fmla="*/ 0 w 141"/>
              <a:gd name="T33" fmla="*/ 2147483647 h 101"/>
              <a:gd name="T34" fmla="*/ 0 w 141"/>
              <a:gd name="T35" fmla="*/ 2147483647 h 101"/>
              <a:gd name="T36" fmla="*/ 0 w 141"/>
              <a:gd name="T37" fmla="*/ 2147483647 h 101"/>
              <a:gd name="T38" fmla="*/ 0 w 141"/>
              <a:gd name="T39" fmla="*/ 2147483647 h 101"/>
              <a:gd name="T40" fmla="*/ 2147483647 w 141"/>
              <a:gd name="T41" fmla="*/ 2147483647 h 101"/>
              <a:gd name="T42" fmla="*/ 2147483647 w 141"/>
              <a:gd name="T43" fmla="*/ 2147483647 h 101"/>
              <a:gd name="T44" fmla="*/ 2147483647 w 141"/>
              <a:gd name="T45" fmla="*/ 2147483647 h 101"/>
              <a:gd name="T46" fmla="*/ 2147483647 w 141"/>
              <a:gd name="T47" fmla="*/ 2147483647 h 101"/>
              <a:gd name="T48" fmla="*/ 2147483647 w 141"/>
              <a:gd name="T49" fmla="*/ 2147483647 h 101"/>
              <a:gd name="T50" fmla="*/ 2147483647 w 141"/>
              <a:gd name="T51" fmla="*/ 2147483647 h 101"/>
              <a:gd name="T52" fmla="*/ 2147483647 w 141"/>
              <a:gd name="T53" fmla="*/ 2147483647 h 101"/>
              <a:gd name="T54" fmla="*/ 2147483647 w 141"/>
              <a:gd name="T55" fmla="*/ 2147483647 h 101"/>
              <a:gd name="T56" fmla="*/ 2147483647 w 141"/>
              <a:gd name="T57" fmla="*/ 0 h 101"/>
              <a:gd name="T58" fmla="*/ 2147483647 w 141"/>
              <a:gd name="T59" fmla="*/ 2147483647 h 101"/>
              <a:gd name="T60" fmla="*/ 2147483647 w 141"/>
              <a:gd name="T61" fmla="*/ 2147483647 h 101"/>
              <a:gd name="T62" fmla="*/ 2147483647 w 141"/>
              <a:gd name="T63" fmla="*/ 2147483647 h 101"/>
              <a:gd name="T64" fmla="*/ 2147483647 w 141"/>
              <a:gd name="T65" fmla="*/ 2147483647 h 101"/>
              <a:gd name="T66" fmla="*/ 2147483647 w 141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1"/>
              <a:gd name="T104" fmla="*/ 141 w 141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1">
                <a:moveTo>
                  <a:pt x="141" y="11"/>
                </a:moveTo>
                <a:lnTo>
                  <a:pt x="136" y="22"/>
                </a:lnTo>
                <a:lnTo>
                  <a:pt x="131" y="36"/>
                </a:lnTo>
                <a:lnTo>
                  <a:pt x="126" y="49"/>
                </a:lnTo>
                <a:lnTo>
                  <a:pt x="121" y="61"/>
                </a:lnTo>
                <a:lnTo>
                  <a:pt x="113" y="73"/>
                </a:lnTo>
                <a:lnTo>
                  <a:pt x="105" y="83"/>
                </a:lnTo>
                <a:lnTo>
                  <a:pt x="94" y="90"/>
                </a:lnTo>
                <a:lnTo>
                  <a:pt x="81" y="95"/>
                </a:lnTo>
                <a:lnTo>
                  <a:pt x="71" y="97"/>
                </a:lnTo>
                <a:lnTo>
                  <a:pt x="62" y="99"/>
                </a:lnTo>
                <a:lnTo>
                  <a:pt x="51" y="100"/>
                </a:lnTo>
                <a:lnTo>
                  <a:pt x="40" y="101"/>
                </a:lnTo>
                <a:lnTo>
                  <a:pt x="29" y="100"/>
                </a:lnTo>
                <a:lnTo>
                  <a:pt x="19" y="99"/>
                </a:lnTo>
                <a:lnTo>
                  <a:pt x="9" y="95"/>
                </a:lnTo>
                <a:lnTo>
                  <a:pt x="0" y="91"/>
                </a:lnTo>
                <a:lnTo>
                  <a:pt x="0" y="84"/>
                </a:lnTo>
                <a:lnTo>
                  <a:pt x="18" y="77"/>
                </a:lnTo>
                <a:lnTo>
                  <a:pt x="37" y="72"/>
                </a:lnTo>
                <a:lnTo>
                  <a:pt x="56" y="65"/>
                </a:lnTo>
                <a:lnTo>
                  <a:pt x="74" y="57"/>
                </a:lnTo>
                <a:lnTo>
                  <a:pt x="91" y="48"/>
                </a:lnTo>
                <a:lnTo>
                  <a:pt x="106" y="35"/>
                </a:lnTo>
                <a:lnTo>
                  <a:pt x="119" y="20"/>
                </a:lnTo>
                <a:lnTo>
                  <a:pt x="127" y="1"/>
                </a:lnTo>
                <a:lnTo>
                  <a:pt x="134" y="0"/>
                </a:lnTo>
                <a:lnTo>
                  <a:pt x="136" y="3"/>
                </a:lnTo>
                <a:lnTo>
                  <a:pt x="138" y="7"/>
                </a:lnTo>
                <a:lnTo>
                  <a:pt x="141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20">
            <a:extLst>
              <a:ext uri="{FF2B5EF4-FFF2-40B4-BE49-F238E27FC236}">
                <a16:creationId xmlns:a16="http://schemas.microsoft.com/office/drawing/2014/main" id="{3892E2EA-5824-488A-95B1-D6B326903FD3}"/>
              </a:ext>
            </a:extLst>
          </p:cNvPr>
          <p:cNvSpPr>
            <a:spLocks/>
          </p:cNvSpPr>
          <p:nvPr/>
        </p:nvSpPr>
        <p:spPr bwMode="auto">
          <a:xfrm>
            <a:off x="2676525" y="5356225"/>
            <a:ext cx="65088" cy="14288"/>
          </a:xfrm>
          <a:custGeom>
            <a:avLst/>
            <a:gdLst>
              <a:gd name="T0" fmla="*/ 2147483647 w 447"/>
              <a:gd name="T1" fmla="*/ 2147483647 h 99"/>
              <a:gd name="T2" fmla="*/ 2147483647 w 447"/>
              <a:gd name="T3" fmla="*/ 2147483647 h 99"/>
              <a:gd name="T4" fmla="*/ 2147483647 w 447"/>
              <a:gd name="T5" fmla="*/ 2147483647 h 99"/>
              <a:gd name="T6" fmla="*/ 2147483647 w 447"/>
              <a:gd name="T7" fmla="*/ 2147483647 h 99"/>
              <a:gd name="T8" fmla="*/ 2147483647 w 447"/>
              <a:gd name="T9" fmla="*/ 2147483647 h 99"/>
              <a:gd name="T10" fmla="*/ 2147483647 w 447"/>
              <a:gd name="T11" fmla="*/ 2147483647 h 99"/>
              <a:gd name="T12" fmla="*/ 2147483647 w 447"/>
              <a:gd name="T13" fmla="*/ 2147483647 h 99"/>
              <a:gd name="T14" fmla="*/ 2147483647 w 447"/>
              <a:gd name="T15" fmla="*/ 2147483647 h 99"/>
              <a:gd name="T16" fmla="*/ 2147483647 w 447"/>
              <a:gd name="T17" fmla="*/ 2147483647 h 99"/>
              <a:gd name="T18" fmla="*/ 2147483647 w 447"/>
              <a:gd name="T19" fmla="*/ 2147483647 h 99"/>
              <a:gd name="T20" fmla="*/ 2147483647 w 447"/>
              <a:gd name="T21" fmla="*/ 2147483647 h 99"/>
              <a:gd name="T22" fmla="*/ 2147483647 w 447"/>
              <a:gd name="T23" fmla="*/ 2147483647 h 99"/>
              <a:gd name="T24" fmla="*/ 2147483647 w 447"/>
              <a:gd name="T25" fmla="*/ 2147483647 h 99"/>
              <a:gd name="T26" fmla="*/ 2147483647 w 447"/>
              <a:gd name="T27" fmla="*/ 2147483647 h 99"/>
              <a:gd name="T28" fmla="*/ 2147483647 w 447"/>
              <a:gd name="T29" fmla="*/ 2147483647 h 99"/>
              <a:gd name="T30" fmla="*/ 2147483647 w 447"/>
              <a:gd name="T31" fmla="*/ 2147483647 h 99"/>
              <a:gd name="T32" fmla="*/ 2147483647 w 447"/>
              <a:gd name="T33" fmla="*/ 2147483647 h 99"/>
              <a:gd name="T34" fmla="*/ 2147483647 w 447"/>
              <a:gd name="T35" fmla="*/ 2147483647 h 99"/>
              <a:gd name="T36" fmla="*/ 2147483647 w 447"/>
              <a:gd name="T37" fmla="*/ 2147483647 h 99"/>
              <a:gd name="T38" fmla="*/ 2147483647 w 447"/>
              <a:gd name="T39" fmla="*/ 2147483647 h 99"/>
              <a:gd name="T40" fmla="*/ 2147483647 w 447"/>
              <a:gd name="T41" fmla="*/ 2147483647 h 99"/>
              <a:gd name="T42" fmla="*/ 2147483647 w 447"/>
              <a:gd name="T43" fmla="*/ 2147483647 h 99"/>
              <a:gd name="T44" fmla="*/ 2147483647 w 447"/>
              <a:gd name="T45" fmla="*/ 2147483647 h 99"/>
              <a:gd name="T46" fmla="*/ 2147483647 w 447"/>
              <a:gd name="T47" fmla="*/ 2147483647 h 99"/>
              <a:gd name="T48" fmla="*/ 2147483647 w 447"/>
              <a:gd name="T49" fmla="*/ 2147483647 h 99"/>
              <a:gd name="T50" fmla="*/ 2147483647 w 447"/>
              <a:gd name="T51" fmla="*/ 2147483647 h 99"/>
              <a:gd name="T52" fmla="*/ 2147483647 w 447"/>
              <a:gd name="T53" fmla="*/ 2147483647 h 99"/>
              <a:gd name="T54" fmla="*/ 2147483647 w 447"/>
              <a:gd name="T55" fmla="*/ 2147483647 h 99"/>
              <a:gd name="T56" fmla="*/ 2147483647 w 447"/>
              <a:gd name="T57" fmla="*/ 2147483647 h 99"/>
              <a:gd name="T58" fmla="*/ 2147483647 w 447"/>
              <a:gd name="T59" fmla="*/ 2147483647 h 99"/>
              <a:gd name="T60" fmla="*/ 2147483647 w 447"/>
              <a:gd name="T61" fmla="*/ 2147483647 h 99"/>
              <a:gd name="T62" fmla="*/ 2147483647 w 447"/>
              <a:gd name="T63" fmla="*/ 2147483647 h 99"/>
              <a:gd name="T64" fmla="*/ 2147483647 w 447"/>
              <a:gd name="T65" fmla="*/ 2147483647 h 99"/>
              <a:gd name="T66" fmla="*/ 2147483647 w 447"/>
              <a:gd name="T67" fmla="*/ 0 h 99"/>
              <a:gd name="T68" fmla="*/ 2147483647 w 447"/>
              <a:gd name="T69" fmla="*/ 2147483647 h 99"/>
              <a:gd name="T70" fmla="*/ 2147483647 w 447"/>
              <a:gd name="T71" fmla="*/ 2147483647 h 99"/>
              <a:gd name="T72" fmla="*/ 2147483647 w 447"/>
              <a:gd name="T73" fmla="*/ 2147483647 h 99"/>
              <a:gd name="T74" fmla="*/ 2147483647 w 447"/>
              <a:gd name="T75" fmla="*/ 2147483647 h 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7"/>
              <a:gd name="T115" fmla="*/ 0 h 99"/>
              <a:gd name="T116" fmla="*/ 447 w 447"/>
              <a:gd name="T117" fmla="*/ 99 h 9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7" h="99">
                <a:moveTo>
                  <a:pt x="346" y="17"/>
                </a:moveTo>
                <a:lnTo>
                  <a:pt x="447" y="73"/>
                </a:lnTo>
                <a:lnTo>
                  <a:pt x="433" y="78"/>
                </a:lnTo>
                <a:lnTo>
                  <a:pt x="419" y="81"/>
                </a:lnTo>
                <a:lnTo>
                  <a:pt x="407" y="83"/>
                </a:lnTo>
                <a:lnTo>
                  <a:pt x="393" y="81"/>
                </a:lnTo>
                <a:lnTo>
                  <a:pt x="380" y="79"/>
                </a:lnTo>
                <a:lnTo>
                  <a:pt x="368" y="77"/>
                </a:lnTo>
                <a:lnTo>
                  <a:pt x="355" y="73"/>
                </a:lnTo>
                <a:lnTo>
                  <a:pt x="343" y="70"/>
                </a:lnTo>
                <a:lnTo>
                  <a:pt x="331" y="67"/>
                </a:lnTo>
                <a:lnTo>
                  <a:pt x="318" y="63"/>
                </a:lnTo>
                <a:lnTo>
                  <a:pt x="306" y="61"/>
                </a:lnTo>
                <a:lnTo>
                  <a:pt x="295" y="60"/>
                </a:lnTo>
                <a:lnTo>
                  <a:pt x="282" y="61"/>
                </a:lnTo>
                <a:lnTo>
                  <a:pt x="270" y="63"/>
                </a:lnTo>
                <a:lnTo>
                  <a:pt x="258" y="69"/>
                </a:lnTo>
                <a:lnTo>
                  <a:pt x="246" y="76"/>
                </a:lnTo>
                <a:lnTo>
                  <a:pt x="235" y="78"/>
                </a:lnTo>
                <a:lnTo>
                  <a:pt x="224" y="77"/>
                </a:lnTo>
                <a:lnTo>
                  <a:pt x="212" y="75"/>
                </a:lnTo>
                <a:lnTo>
                  <a:pt x="202" y="72"/>
                </a:lnTo>
                <a:lnTo>
                  <a:pt x="192" y="70"/>
                </a:lnTo>
                <a:lnTo>
                  <a:pt x="184" y="71"/>
                </a:lnTo>
                <a:lnTo>
                  <a:pt x="176" y="76"/>
                </a:lnTo>
                <a:lnTo>
                  <a:pt x="171" y="88"/>
                </a:lnTo>
                <a:lnTo>
                  <a:pt x="158" y="94"/>
                </a:lnTo>
                <a:lnTo>
                  <a:pt x="146" y="98"/>
                </a:lnTo>
                <a:lnTo>
                  <a:pt x="134" y="99"/>
                </a:lnTo>
                <a:lnTo>
                  <a:pt x="122" y="99"/>
                </a:lnTo>
                <a:lnTo>
                  <a:pt x="111" y="97"/>
                </a:lnTo>
                <a:lnTo>
                  <a:pt x="100" y="93"/>
                </a:lnTo>
                <a:lnTo>
                  <a:pt x="90" y="88"/>
                </a:lnTo>
                <a:lnTo>
                  <a:pt x="79" y="80"/>
                </a:lnTo>
                <a:lnTo>
                  <a:pt x="69" y="73"/>
                </a:lnTo>
                <a:lnTo>
                  <a:pt x="59" y="66"/>
                </a:lnTo>
                <a:lnTo>
                  <a:pt x="49" y="56"/>
                </a:lnTo>
                <a:lnTo>
                  <a:pt x="40" y="48"/>
                </a:lnTo>
                <a:lnTo>
                  <a:pt x="29" y="38"/>
                </a:lnTo>
                <a:lnTo>
                  <a:pt x="20" y="30"/>
                </a:lnTo>
                <a:lnTo>
                  <a:pt x="9" y="21"/>
                </a:lnTo>
                <a:lnTo>
                  <a:pt x="0" y="14"/>
                </a:lnTo>
                <a:lnTo>
                  <a:pt x="8" y="14"/>
                </a:lnTo>
                <a:lnTo>
                  <a:pt x="18" y="16"/>
                </a:lnTo>
                <a:lnTo>
                  <a:pt x="28" y="17"/>
                </a:lnTo>
                <a:lnTo>
                  <a:pt x="40" y="18"/>
                </a:lnTo>
                <a:lnTo>
                  <a:pt x="50" y="20"/>
                </a:lnTo>
                <a:lnTo>
                  <a:pt x="62" y="20"/>
                </a:lnTo>
                <a:lnTo>
                  <a:pt x="72" y="19"/>
                </a:lnTo>
                <a:lnTo>
                  <a:pt x="81" y="17"/>
                </a:lnTo>
                <a:lnTo>
                  <a:pt x="93" y="22"/>
                </a:lnTo>
                <a:lnTo>
                  <a:pt x="104" y="27"/>
                </a:lnTo>
                <a:lnTo>
                  <a:pt x="116" y="34"/>
                </a:lnTo>
                <a:lnTo>
                  <a:pt x="128" y="39"/>
                </a:lnTo>
                <a:lnTo>
                  <a:pt x="140" y="43"/>
                </a:lnTo>
                <a:lnTo>
                  <a:pt x="152" y="44"/>
                </a:lnTo>
                <a:lnTo>
                  <a:pt x="165" y="44"/>
                </a:lnTo>
                <a:lnTo>
                  <a:pt x="177" y="40"/>
                </a:lnTo>
                <a:lnTo>
                  <a:pt x="171" y="20"/>
                </a:lnTo>
                <a:lnTo>
                  <a:pt x="187" y="29"/>
                </a:lnTo>
                <a:lnTo>
                  <a:pt x="202" y="29"/>
                </a:lnTo>
                <a:lnTo>
                  <a:pt x="214" y="22"/>
                </a:lnTo>
                <a:lnTo>
                  <a:pt x="226" y="14"/>
                </a:lnTo>
                <a:lnTo>
                  <a:pt x="238" y="4"/>
                </a:lnTo>
                <a:lnTo>
                  <a:pt x="250" y="0"/>
                </a:lnTo>
                <a:lnTo>
                  <a:pt x="264" y="2"/>
                </a:lnTo>
                <a:lnTo>
                  <a:pt x="280" y="14"/>
                </a:lnTo>
                <a:lnTo>
                  <a:pt x="286" y="15"/>
                </a:lnTo>
                <a:lnTo>
                  <a:pt x="291" y="13"/>
                </a:lnTo>
                <a:lnTo>
                  <a:pt x="297" y="9"/>
                </a:lnTo>
                <a:lnTo>
                  <a:pt x="301" y="5"/>
                </a:lnTo>
                <a:lnTo>
                  <a:pt x="346" y="17"/>
                </a:lnTo>
                <a:close/>
              </a:path>
            </a:pathLst>
          </a:custGeom>
          <a:solidFill>
            <a:srgbClr val="D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21">
            <a:extLst>
              <a:ext uri="{FF2B5EF4-FFF2-40B4-BE49-F238E27FC236}">
                <a16:creationId xmlns:a16="http://schemas.microsoft.com/office/drawing/2014/main" id="{8999D95A-EE47-4B5A-9767-75064DF0E3F0}"/>
              </a:ext>
            </a:extLst>
          </p:cNvPr>
          <p:cNvSpPr>
            <a:spLocks/>
          </p:cNvSpPr>
          <p:nvPr/>
        </p:nvSpPr>
        <p:spPr bwMode="auto">
          <a:xfrm>
            <a:off x="2706688" y="5367338"/>
            <a:ext cx="101600" cy="33337"/>
          </a:xfrm>
          <a:custGeom>
            <a:avLst/>
            <a:gdLst>
              <a:gd name="T0" fmla="*/ 2147483647 w 696"/>
              <a:gd name="T1" fmla="*/ 2147483647 h 235"/>
              <a:gd name="T2" fmla="*/ 2147483647 w 696"/>
              <a:gd name="T3" fmla="*/ 2147483647 h 235"/>
              <a:gd name="T4" fmla="*/ 2147483647 w 696"/>
              <a:gd name="T5" fmla="*/ 2147483647 h 235"/>
              <a:gd name="T6" fmla="*/ 2147483647 w 696"/>
              <a:gd name="T7" fmla="*/ 2147483647 h 235"/>
              <a:gd name="T8" fmla="*/ 2147483647 w 696"/>
              <a:gd name="T9" fmla="*/ 2147483647 h 235"/>
              <a:gd name="T10" fmla="*/ 2147483647 w 696"/>
              <a:gd name="T11" fmla="*/ 2147483647 h 235"/>
              <a:gd name="T12" fmla="*/ 2147483647 w 696"/>
              <a:gd name="T13" fmla="*/ 2147483647 h 235"/>
              <a:gd name="T14" fmla="*/ 2147483647 w 696"/>
              <a:gd name="T15" fmla="*/ 2147483647 h 235"/>
              <a:gd name="T16" fmla="*/ 2147483647 w 696"/>
              <a:gd name="T17" fmla="*/ 2147483647 h 235"/>
              <a:gd name="T18" fmla="*/ 2147483647 w 696"/>
              <a:gd name="T19" fmla="*/ 2147483647 h 235"/>
              <a:gd name="T20" fmla="*/ 2147483647 w 696"/>
              <a:gd name="T21" fmla="*/ 2147483647 h 235"/>
              <a:gd name="T22" fmla="*/ 2147483647 w 696"/>
              <a:gd name="T23" fmla="*/ 2147483647 h 235"/>
              <a:gd name="T24" fmla="*/ 2147483647 w 696"/>
              <a:gd name="T25" fmla="*/ 2147483647 h 235"/>
              <a:gd name="T26" fmla="*/ 2147483647 w 696"/>
              <a:gd name="T27" fmla="*/ 2147483647 h 235"/>
              <a:gd name="T28" fmla="*/ 2147483647 w 696"/>
              <a:gd name="T29" fmla="*/ 2147483647 h 235"/>
              <a:gd name="T30" fmla="*/ 2147483647 w 696"/>
              <a:gd name="T31" fmla="*/ 2147483647 h 235"/>
              <a:gd name="T32" fmla="*/ 2147483647 w 696"/>
              <a:gd name="T33" fmla="*/ 2147483647 h 235"/>
              <a:gd name="T34" fmla="*/ 2147483647 w 696"/>
              <a:gd name="T35" fmla="*/ 2147483647 h 235"/>
              <a:gd name="T36" fmla="*/ 2147483647 w 696"/>
              <a:gd name="T37" fmla="*/ 2147483647 h 235"/>
              <a:gd name="T38" fmla="*/ 2147483647 w 696"/>
              <a:gd name="T39" fmla="*/ 2147483647 h 235"/>
              <a:gd name="T40" fmla="*/ 2147483647 w 696"/>
              <a:gd name="T41" fmla="*/ 2147483647 h 235"/>
              <a:gd name="T42" fmla="*/ 2147483647 w 696"/>
              <a:gd name="T43" fmla="*/ 2147483647 h 235"/>
              <a:gd name="T44" fmla="*/ 2147483647 w 696"/>
              <a:gd name="T45" fmla="*/ 2147483647 h 235"/>
              <a:gd name="T46" fmla="*/ 2147483647 w 696"/>
              <a:gd name="T47" fmla="*/ 2147483647 h 235"/>
              <a:gd name="T48" fmla="*/ 2147483647 w 696"/>
              <a:gd name="T49" fmla="*/ 2147483647 h 235"/>
              <a:gd name="T50" fmla="*/ 2147483647 w 696"/>
              <a:gd name="T51" fmla="*/ 2147483647 h 235"/>
              <a:gd name="T52" fmla="*/ 2147483647 w 696"/>
              <a:gd name="T53" fmla="*/ 2147483647 h 235"/>
              <a:gd name="T54" fmla="*/ 2147483647 w 696"/>
              <a:gd name="T55" fmla="*/ 2147483647 h 235"/>
              <a:gd name="T56" fmla="*/ 2147483647 w 696"/>
              <a:gd name="T57" fmla="*/ 2147483647 h 235"/>
              <a:gd name="T58" fmla="*/ 2147483647 w 696"/>
              <a:gd name="T59" fmla="*/ 2147483647 h 235"/>
              <a:gd name="T60" fmla="*/ 2147483647 w 696"/>
              <a:gd name="T61" fmla="*/ 2147483647 h 235"/>
              <a:gd name="T62" fmla="*/ 2147483647 w 696"/>
              <a:gd name="T63" fmla="*/ 2147483647 h 235"/>
              <a:gd name="T64" fmla="*/ 2147483647 w 696"/>
              <a:gd name="T65" fmla="*/ 2147483647 h 235"/>
              <a:gd name="T66" fmla="*/ 2147483647 w 696"/>
              <a:gd name="T67" fmla="*/ 2147483647 h 235"/>
              <a:gd name="T68" fmla="*/ 2147483647 w 696"/>
              <a:gd name="T69" fmla="*/ 2147483647 h 235"/>
              <a:gd name="T70" fmla="*/ 2147483647 w 696"/>
              <a:gd name="T71" fmla="*/ 2147483647 h 235"/>
              <a:gd name="T72" fmla="*/ 2147483647 w 696"/>
              <a:gd name="T73" fmla="*/ 2147483647 h 235"/>
              <a:gd name="T74" fmla="*/ 2147483647 w 696"/>
              <a:gd name="T75" fmla="*/ 2147483647 h 235"/>
              <a:gd name="T76" fmla="*/ 2147483647 w 696"/>
              <a:gd name="T77" fmla="*/ 2147483647 h 235"/>
              <a:gd name="T78" fmla="*/ 2147483647 w 696"/>
              <a:gd name="T79" fmla="*/ 2147483647 h 235"/>
              <a:gd name="T80" fmla="*/ 2147483647 w 696"/>
              <a:gd name="T81" fmla="*/ 2147483647 h 235"/>
              <a:gd name="T82" fmla="*/ 2147483647 w 696"/>
              <a:gd name="T83" fmla="*/ 2147483647 h 235"/>
              <a:gd name="T84" fmla="*/ 2147483647 w 696"/>
              <a:gd name="T85" fmla="*/ 2147483647 h 235"/>
              <a:gd name="T86" fmla="*/ 2147483647 w 696"/>
              <a:gd name="T87" fmla="*/ 2147483647 h 235"/>
              <a:gd name="T88" fmla="*/ 2147483647 w 696"/>
              <a:gd name="T89" fmla="*/ 2147483647 h 235"/>
              <a:gd name="T90" fmla="*/ 2147483647 w 696"/>
              <a:gd name="T91" fmla="*/ 2147483647 h 235"/>
              <a:gd name="T92" fmla="*/ 2147483647 w 696"/>
              <a:gd name="T93" fmla="*/ 2147483647 h 235"/>
              <a:gd name="T94" fmla="*/ 2147483647 w 696"/>
              <a:gd name="T95" fmla="*/ 2147483647 h 235"/>
              <a:gd name="T96" fmla="*/ 0 w 696"/>
              <a:gd name="T97" fmla="*/ 2147483647 h 235"/>
              <a:gd name="T98" fmla="*/ 2147483647 w 696"/>
              <a:gd name="T99" fmla="*/ 2147483647 h 235"/>
              <a:gd name="T100" fmla="*/ 2147483647 w 696"/>
              <a:gd name="T101" fmla="*/ 2147483647 h 235"/>
              <a:gd name="T102" fmla="*/ 2147483647 w 696"/>
              <a:gd name="T103" fmla="*/ 2147483647 h 235"/>
              <a:gd name="T104" fmla="*/ 2147483647 w 696"/>
              <a:gd name="T105" fmla="*/ 2147483647 h 235"/>
              <a:gd name="T106" fmla="*/ 2147483647 w 696"/>
              <a:gd name="T107" fmla="*/ 2147483647 h 235"/>
              <a:gd name="T108" fmla="*/ 2147483647 w 696"/>
              <a:gd name="T109" fmla="*/ 2147483647 h 235"/>
              <a:gd name="T110" fmla="*/ 2147483647 w 696"/>
              <a:gd name="T111" fmla="*/ 2147483647 h 235"/>
              <a:gd name="T112" fmla="*/ 2147483647 w 696"/>
              <a:gd name="T113" fmla="*/ 0 h 235"/>
              <a:gd name="T114" fmla="*/ 2147483647 w 696"/>
              <a:gd name="T115" fmla="*/ 0 h 235"/>
              <a:gd name="T116" fmla="*/ 2147483647 w 696"/>
              <a:gd name="T117" fmla="*/ 2147483647 h 235"/>
              <a:gd name="T118" fmla="*/ 2147483647 w 696"/>
              <a:gd name="T119" fmla="*/ 2147483647 h 2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96"/>
              <a:gd name="T181" fmla="*/ 0 h 235"/>
              <a:gd name="T182" fmla="*/ 696 w 696"/>
              <a:gd name="T183" fmla="*/ 235 h 2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96" h="235">
                <a:moveTo>
                  <a:pt x="127" y="44"/>
                </a:moveTo>
                <a:lnTo>
                  <a:pt x="153" y="57"/>
                </a:lnTo>
                <a:lnTo>
                  <a:pt x="180" y="68"/>
                </a:lnTo>
                <a:lnTo>
                  <a:pt x="206" y="80"/>
                </a:lnTo>
                <a:lnTo>
                  <a:pt x="233" y="91"/>
                </a:lnTo>
                <a:lnTo>
                  <a:pt x="260" y="103"/>
                </a:lnTo>
                <a:lnTo>
                  <a:pt x="286" y="114"/>
                </a:lnTo>
                <a:lnTo>
                  <a:pt x="314" y="125"/>
                </a:lnTo>
                <a:lnTo>
                  <a:pt x="341" y="135"/>
                </a:lnTo>
                <a:lnTo>
                  <a:pt x="368" y="146"/>
                </a:lnTo>
                <a:lnTo>
                  <a:pt x="396" y="155"/>
                </a:lnTo>
                <a:lnTo>
                  <a:pt x="424" y="164"/>
                </a:lnTo>
                <a:lnTo>
                  <a:pt x="451" y="172"/>
                </a:lnTo>
                <a:lnTo>
                  <a:pt x="480" y="180"/>
                </a:lnTo>
                <a:lnTo>
                  <a:pt x="507" y="189"/>
                </a:lnTo>
                <a:lnTo>
                  <a:pt x="536" y="196"/>
                </a:lnTo>
                <a:lnTo>
                  <a:pt x="564" y="203"/>
                </a:lnTo>
                <a:lnTo>
                  <a:pt x="581" y="205"/>
                </a:lnTo>
                <a:lnTo>
                  <a:pt x="600" y="204"/>
                </a:lnTo>
                <a:lnTo>
                  <a:pt x="619" y="203"/>
                </a:lnTo>
                <a:lnTo>
                  <a:pt x="638" y="202"/>
                </a:lnTo>
                <a:lnTo>
                  <a:pt x="655" y="203"/>
                </a:lnTo>
                <a:lnTo>
                  <a:pt x="672" y="207"/>
                </a:lnTo>
                <a:lnTo>
                  <a:pt x="685" y="217"/>
                </a:lnTo>
                <a:lnTo>
                  <a:pt x="696" y="233"/>
                </a:lnTo>
                <a:lnTo>
                  <a:pt x="655" y="235"/>
                </a:lnTo>
                <a:lnTo>
                  <a:pt x="616" y="233"/>
                </a:lnTo>
                <a:lnTo>
                  <a:pt x="577" y="230"/>
                </a:lnTo>
                <a:lnTo>
                  <a:pt x="540" y="225"/>
                </a:lnTo>
                <a:lnTo>
                  <a:pt x="502" y="219"/>
                </a:lnTo>
                <a:lnTo>
                  <a:pt x="466" y="210"/>
                </a:lnTo>
                <a:lnTo>
                  <a:pt x="429" y="200"/>
                </a:lnTo>
                <a:lnTo>
                  <a:pt x="394" y="189"/>
                </a:lnTo>
                <a:lnTo>
                  <a:pt x="358" y="177"/>
                </a:lnTo>
                <a:lnTo>
                  <a:pt x="323" y="165"/>
                </a:lnTo>
                <a:lnTo>
                  <a:pt x="289" y="152"/>
                </a:lnTo>
                <a:lnTo>
                  <a:pt x="255" y="138"/>
                </a:lnTo>
                <a:lnTo>
                  <a:pt x="220" y="124"/>
                </a:lnTo>
                <a:lnTo>
                  <a:pt x="185" y="112"/>
                </a:lnTo>
                <a:lnTo>
                  <a:pt x="151" y="98"/>
                </a:lnTo>
                <a:lnTo>
                  <a:pt x="116" y="85"/>
                </a:lnTo>
                <a:lnTo>
                  <a:pt x="101" y="76"/>
                </a:lnTo>
                <a:lnTo>
                  <a:pt x="87" y="67"/>
                </a:lnTo>
                <a:lnTo>
                  <a:pt x="72" y="60"/>
                </a:lnTo>
                <a:lnTo>
                  <a:pt x="57" y="51"/>
                </a:lnTo>
                <a:lnTo>
                  <a:pt x="42" y="43"/>
                </a:lnTo>
                <a:lnTo>
                  <a:pt x="27" y="34"/>
                </a:lnTo>
                <a:lnTo>
                  <a:pt x="14" y="26"/>
                </a:lnTo>
                <a:lnTo>
                  <a:pt x="0" y="15"/>
                </a:lnTo>
                <a:lnTo>
                  <a:pt x="10" y="14"/>
                </a:lnTo>
                <a:lnTo>
                  <a:pt x="19" y="13"/>
                </a:lnTo>
                <a:lnTo>
                  <a:pt x="30" y="12"/>
                </a:lnTo>
                <a:lnTo>
                  <a:pt x="40" y="11"/>
                </a:lnTo>
                <a:lnTo>
                  <a:pt x="51" y="9"/>
                </a:lnTo>
                <a:lnTo>
                  <a:pt x="60" y="7"/>
                </a:lnTo>
                <a:lnTo>
                  <a:pt x="70" y="5"/>
                </a:lnTo>
                <a:lnTo>
                  <a:pt x="79" y="0"/>
                </a:lnTo>
                <a:lnTo>
                  <a:pt x="127" y="44"/>
                </a:lnTo>
                <a:close/>
              </a:path>
            </a:pathLst>
          </a:custGeom>
          <a:solidFill>
            <a:srgbClr val="001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22">
            <a:extLst>
              <a:ext uri="{FF2B5EF4-FFF2-40B4-BE49-F238E27FC236}">
                <a16:creationId xmlns:a16="http://schemas.microsoft.com/office/drawing/2014/main" id="{1D37569E-15DC-41A0-856E-FB558CFA4A92}"/>
              </a:ext>
            </a:extLst>
          </p:cNvPr>
          <p:cNvSpPr>
            <a:spLocks/>
          </p:cNvSpPr>
          <p:nvPr/>
        </p:nvSpPr>
        <p:spPr bwMode="auto">
          <a:xfrm>
            <a:off x="2720975" y="5367338"/>
            <a:ext cx="79375" cy="26987"/>
          </a:xfrm>
          <a:custGeom>
            <a:avLst/>
            <a:gdLst>
              <a:gd name="T0" fmla="*/ 2147483647 w 545"/>
              <a:gd name="T1" fmla="*/ 2147483647 h 184"/>
              <a:gd name="T2" fmla="*/ 2147483647 w 545"/>
              <a:gd name="T3" fmla="*/ 2147483647 h 184"/>
              <a:gd name="T4" fmla="*/ 2147483647 w 545"/>
              <a:gd name="T5" fmla="*/ 2147483647 h 184"/>
              <a:gd name="T6" fmla="*/ 2147483647 w 545"/>
              <a:gd name="T7" fmla="*/ 2147483647 h 184"/>
              <a:gd name="T8" fmla="*/ 2147483647 w 545"/>
              <a:gd name="T9" fmla="*/ 2147483647 h 184"/>
              <a:gd name="T10" fmla="*/ 2147483647 w 545"/>
              <a:gd name="T11" fmla="*/ 2147483647 h 184"/>
              <a:gd name="T12" fmla="*/ 2147483647 w 545"/>
              <a:gd name="T13" fmla="*/ 2147483647 h 184"/>
              <a:gd name="T14" fmla="*/ 2147483647 w 545"/>
              <a:gd name="T15" fmla="*/ 2147483647 h 184"/>
              <a:gd name="T16" fmla="*/ 2147483647 w 545"/>
              <a:gd name="T17" fmla="*/ 2147483647 h 184"/>
              <a:gd name="T18" fmla="*/ 2147483647 w 545"/>
              <a:gd name="T19" fmla="*/ 2147483647 h 184"/>
              <a:gd name="T20" fmla="*/ 2147483647 w 545"/>
              <a:gd name="T21" fmla="*/ 2147483647 h 184"/>
              <a:gd name="T22" fmla="*/ 2147483647 w 545"/>
              <a:gd name="T23" fmla="*/ 2147483647 h 184"/>
              <a:gd name="T24" fmla="*/ 2147483647 w 545"/>
              <a:gd name="T25" fmla="*/ 2147483647 h 184"/>
              <a:gd name="T26" fmla="*/ 2147483647 w 545"/>
              <a:gd name="T27" fmla="*/ 2147483647 h 184"/>
              <a:gd name="T28" fmla="*/ 2147483647 w 545"/>
              <a:gd name="T29" fmla="*/ 2147483647 h 184"/>
              <a:gd name="T30" fmla="*/ 2147483647 w 545"/>
              <a:gd name="T31" fmla="*/ 2147483647 h 184"/>
              <a:gd name="T32" fmla="*/ 2147483647 w 545"/>
              <a:gd name="T33" fmla="*/ 2147483647 h 184"/>
              <a:gd name="T34" fmla="*/ 2147483647 w 545"/>
              <a:gd name="T35" fmla="*/ 2147483647 h 184"/>
              <a:gd name="T36" fmla="*/ 2147483647 w 545"/>
              <a:gd name="T37" fmla="*/ 2147483647 h 184"/>
              <a:gd name="T38" fmla="*/ 2147483647 w 545"/>
              <a:gd name="T39" fmla="*/ 2147483647 h 184"/>
              <a:gd name="T40" fmla="*/ 2147483647 w 545"/>
              <a:gd name="T41" fmla="*/ 2147483647 h 184"/>
              <a:gd name="T42" fmla="*/ 2147483647 w 545"/>
              <a:gd name="T43" fmla="*/ 2147483647 h 184"/>
              <a:gd name="T44" fmla="*/ 2147483647 w 545"/>
              <a:gd name="T45" fmla="*/ 2147483647 h 184"/>
              <a:gd name="T46" fmla="*/ 2147483647 w 545"/>
              <a:gd name="T47" fmla="*/ 2147483647 h 184"/>
              <a:gd name="T48" fmla="*/ 2147483647 w 545"/>
              <a:gd name="T49" fmla="*/ 2147483647 h 184"/>
              <a:gd name="T50" fmla="*/ 2147483647 w 545"/>
              <a:gd name="T51" fmla="*/ 2147483647 h 184"/>
              <a:gd name="T52" fmla="*/ 2147483647 w 545"/>
              <a:gd name="T53" fmla="*/ 2147483647 h 184"/>
              <a:gd name="T54" fmla="*/ 2147483647 w 545"/>
              <a:gd name="T55" fmla="*/ 2147483647 h 184"/>
              <a:gd name="T56" fmla="*/ 2147483647 w 545"/>
              <a:gd name="T57" fmla="*/ 2147483647 h 184"/>
              <a:gd name="T58" fmla="*/ 2147483647 w 545"/>
              <a:gd name="T59" fmla="*/ 2147483647 h 184"/>
              <a:gd name="T60" fmla="*/ 2147483647 w 545"/>
              <a:gd name="T61" fmla="*/ 2147483647 h 184"/>
              <a:gd name="T62" fmla="*/ 2147483647 w 545"/>
              <a:gd name="T63" fmla="*/ 2147483647 h 184"/>
              <a:gd name="T64" fmla="*/ 2147483647 w 545"/>
              <a:gd name="T65" fmla="*/ 2147483647 h 184"/>
              <a:gd name="T66" fmla="*/ 2147483647 w 545"/>
              <a:gd name="T67" fmla="*/ 2147483647 h 184"/>
              <a:gd name="T68" fmla="*/ 2147483647 w 545"/>
              <a:gd name="T69" fmla="*/ 2147483647 h 184"/>
              <a:gd name="T70" fmla="*/ 2147483647 w 545"/>
              <a:gd name="T71" fmla="*/ 2147483647 h 184"/>
              <a:gd name="T72" fmla="*/ 2147483647 w 545"/>
              <a:gd name="T73" fmla="*/ 2147483647 h 184"/>
              <a:gd name="T74" fmla="*/ 2147483647 w 545"/>
              <a:gd name="T75" fmla="*/ 2147483647 h 184"/>
              <a:gd name="T76" fmla="*/ 2147483647 w 545"/>
              <a:gd name="T77" fmla="*/ 2147483647 h 184"/>
              <a:gd name="T78" fmla="*/ 2147483647 w 545"/>
              <a:gd name="T79" fmla="*/ 2147483647 h 184"/>
              <a:gd name="T80" fmla="*/ 2147483647 w 545"/>
              <a:gd name="T81" fmla="*/ 2147483647 h 184"/>
              <a:gd name="T82" fmla="*/ 2147483647 w 545"/>
              <a:gd name="T83" fmla="*/ 2147483647 h 184"/>
              <a:gd name="T84" fmla="*/ 2147483647 w 545"/>
              <a:gd name="T85" fmla="*/ 2147483647 h 184"/>
              <a:gd name="T86" fmla="*/ 2147483647 w 545"/>
              <a:gd name="T87" fmla="*/ 2147483647 h 184"/>
              <a:gd name="T88" fmla="*/ 2147483647 w 545"/>
              <a:gd name="T89" fmla="*/ 2147483647 h 184"/>
              <a:gd name="T90" fmla="*/ 2147483647 w 545"/>
              <a:gd name="T91" fmla="*/ 2147483647 h 184"/>
              <a:gd name="T92" fmla="*/ 2147483647 w 545"/>
              <a:gd name="T93" fmla="*/ 2147483647 h 184"/>
              <a:gd name="T94" fmla="*/ 2147483647 w 545"/>
              <a:gd name="T95" fmla="*/ 2147483647 h 184"/>
              <a:gd name="T96" fmla="*/ 0 w 545"/>
              <a:gd name="T97" fmla="*/ 0 h 184"/>
              <a:gd name="T98" fmla="*/ 2147483647 w 545"/>
              <a:gd name="T99" fmla="*/ 2147483647 h 184"/>
              <a:gd name="T100" fmla="*/ 2147483647 w 545"/>
              <a:gd name="T101" fmla="*/ 2147483647 h 184"/>
              <a:gd name="T102" fmla="*/ 2147483647 w 545"/>
              <a:gd name="T103" fmla="*/ 2147483647 h 184"/>
              <a:gd name="T104" fmla="*/ 2147483647 w 545"/>
              <a:gd name="T105" fmla="*/ 2147483647 h 184"/>
              <a:gd name="T106" fmla="*/ 2147483647 w 545"/>
              <a:gd name="T107" fmla="*/ 2147483647 h 184"/>
              <a:gd name="T108" fmla="*/ 2147483647 w 545"/>
              <a:gd name="T109" fmla="*/ 2147483647 h 184"/>
              <a:gd name="T110" fmla="*/ 2147483647 w 545"/>
              <a:gd name="T111" fmla="*/ 2147483647 h 184"/>
              <a:gd name="T112" fmla="*/ 2147483647 w 545"/>
              <a:gd name="T113" fmla="*/ 2147483647 h 184"/>
              <a:gd name="T114" fmla="*/ 2147483647 w 545"/>
              <a:gd name="T115" fmla="*/ 2147483647 h 184"/>
              <a:gd name="T116" fmla="*/ 2147483647 w 545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5"/>
              <a:gd name="T178" fmla="*/ 0 h 184"/>
              <a:gd name="T179" fmla="*/ 545 w 545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5" h="184">
                <a:moveTo>
                  <a:pt x="152" y="15"/>
                </a:moveTo>
                <a:lnTo>
                  <a:pt x="173" y="25"/>
                </a:lnTo>
                <a:lnTo>
                  <a:pt x="194" y="34"/>
                </a:lnTo>
                <a:lnTo>
                  <a:pt x="215" y="44"/>
                </a:lnTo>
                <a:lnTo>
                  <a:pt x="236" y="53"/>
                </a:lnTo>
                <a:lnTo>
                  <a:pt x="257" y="63"/>
                </a:lnTo>
                <a:lnTo>
                  <a:pt x="278" y="72"/>
                </a:lnTo>
                <a:lnTo>
                  <a:pt x="300" y="82"/>
                </a:lnTo>
                <a:lnTo>
                  <a:pt x="321" y="91"/>
                </a:lnTo>
                <a:lnTo>
                  <a:pt x="342" y="100"/>
                </a:lnTo>
                <a:lnTo>
                  <a:pt x="364" y="108"/>
                </a:lnTo>
                <a:lnTo>
                  <a:pt x="385" y="116"/>
                </a:lnTo>
                <a:lnTo>
                  <a:pt x="409" y="122"/>
                </a:lnTo>
                <a:lnTo>
                  <a:pt x="431" y="129"/>
                </a:lnTo>
                <a:lnTo>
                  <a:pt x="454" y="134"/>
                </a:lnTo>
                <a:lnTo>
                  <a:pt x="477" y="137"/>
                </a:lnTo>
                <a:lnTo>
                  <a:pt x="502" y="140"/>
                </a:lnTo>
                <a:lnTo>
                  <a:pt x="508" y="144"/>
                </a:lnTo>
                <a:lnTo>
                  <a:pt x="513" y="150"/>
                </a:lnTo>
                <a:lnTo>
                  <a:pt x="519" y="155"/>
                </a:lnTo>
                <a:lnTo>
                  <a:pt x="525" y="160"/>
                </a:lnTo>
                <a:lnTo>
                  <a:pt x="530" y="167"/>
                </a:lnTo>
                <a:lnTo>
                  <a:pt x="535" y="172"/>
                </a:lnTo>
                <a:lnTo>
                  <a:pt x="541" y="177"/>
                </a:lnTo>
                <a:lnTo>
                  <a:pt x="545" y="183"/>
                </a:lnTo>
                <a:lnTo>
                  <a:pt x="515" y="184"/>
                </a:lnTo>
                <a:lnTo>
                  <a:pt x="486" y="182"/>
                </a:lnTo>
                <a:lnTo>
                  <a:pt x="457" y="179"/>
                </a:lnTo>
                <a:lnTo>
                  <a:pt x="429" y="175"/>
                </a:lnTo>
                <a:lnTo>
                  <a:pt x="400" y="169"/>
                </a:lnTo>
                <a:lnTo>
                  <a:pt x="372" y="162"/>
                </a:lnTo>
                <a:lnTo>
                  <a:pt x="344" y="154"/>
                </a:lnTo>
                <a:lnTo>
                  <a:pt x="317" y="146"/>
                </a:lnTo>
                <a:lnTo>
                  <a:pt x="289" y="136"/>
                </a:lnTo>
                <a:lnTo>
                  <a:pt x="262" y="126"/>
                </a:lnTo>
                <a:lnTo>
                  <a:pt x="234" y="116"/>
                </a:lnTo>
                <a:lnTo>
                  <a:pt x="208" y="105"/>
                </a:lnTo>
                <a:lnTo>
                  <a:pt x="180" y="96"/>
                </a:lnTo>
                <a:lnTo>
                  <a:pt x="153" y="85"/>
                </a:lnTo>
                <a:lnTo>
                  <a:pt x="125" y="76"/>
                </a:lnTo>
                <a:lnTo>
                  <a:pt x="98" y="66"/>
                </a:lnTo>
                <a:lnTo>
                  <a:pt x="85" y="60"/>
                </a:lnTo>
                <a:lnTo>
                  <a:pt x="71" y="52"/>
                </a:lnTo>
                <a:lnTo>
                  <a:pt x="59" y="46"/>
                </a:lnTo>
                <a:lnTo>
                  <a:pt x="46" y="37"/>
                </a:lnTo>
                <a:lnTo>
                  <a:pt x="33" y="30"/>
                </a:lnTo>
                <a:lnTo>
                  <a:pt x="22" y="22"/>
                </a:lnTo>
                <a:lnTo>
                  <a:pt x="10" y="11"/>
                </a:lnTo>
                <a:lnTo>
                  <a:pt x="0" y="0"/>
                </a:lnTo>
                <a:lnTo>
                  <a:pt x="20" y="6"/>
                </a:lnTo>
                <a:lnTo>
                  <a:pt x="37" y="10"/>
                </a:lnTo>
                <a:lnTo>
                  <a:pt x="57" y="13"/>
                </a:lnTo>
                <a:lnTo>
                  <a:pt x="74" y="15"/>
                </a:lnTo>
                <a:lnTo>
                  <a:pt x="94" y="16"/>
                </a:lnTo>
                <a:lnTo>
                  <a:pt x="111" y="17"/>
                </a:lnTo>
                <a:lnTo>
                  <a:pt x="132" y="16"/>
                </a:lnTo>
                <a:lnTo>
                  <a:pt x="152" y="15"/>
                </a:lnTo>
                <a:close/>
              </a:path>
            </a:pathLst>
          </a:custGeom>
          <a:solidFill>
            <a:srgbClr val="5E5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3">
            <a:extLst>
              <a:ext uri="{FF2B5EF4-FFF2-40B4-BE49-F238E27FC236}">
                <a16:creationId xmlns:a16="http://schemas.microsoft.com/office/drawing/2014/main" id="{547309D3-1EE7-4488-9981-048A988AEF31}"/>
              </a:ext>
            </a:extLst>
          </p:cNvPr>
          <p:cNvSpPr>
            <a:spLocks/>
          </p:cNvSpPr>
          <p:nvPr/>
        </p:nvSpPr>
        <p:spPr bwMode="auto">
          <a:xfrm>
            <a:off x="2695575" y="5370513"/>
            <a:ext cx="120650" cy="39687"/>
          </a:xfrm>
          <a:custGeom>
            <a:avLst/>
            <a:gdLst>
              <a:gd name="T0" fmla="*/ 2147483647 w 828"/>
              <a:gd name="T1" fmla="*/ 2147483647 h 280"/>
              <a:gd name="T2" fmla="*/ 2147483647 w 828"/>
              <a:gd name="T3" fmla="*/ 2147483647 h 280"/>
              <a:gd name="T4" fmla="*/ 2147483647 w 828"/>
              <a:gd name="T5" fmla="*/ 2147483647 h 280"/>
              <a:gd name="T6" fmla="*/ 2147483647 w 828"/>
              <a:gd name="T7" fmla="*/ 2147483647 h 280"/>
              <a:gd name="T8" fmla="*/ 2147483647 w 828"/>
              <a:gd name="T9" fmla="*/ 2147483647 h 280"/>
              <a:gd name="T10" fmla="*/ 2147483647 w 828"/>
              <a:gd name="T11" fmla="*/ 2147483647 h 280"/>
              <a:gd name="T12" fmla="*/ 2147483647 w 828"/>
              <a:gd name="T13" fmla="*/ 2147483647 h 280"/>
              <a:gd name="T14" fmla="*/ 2147483647 w 828"/>
              <a:gd name="T15" fmla="*/ 2147483647 h 280"/>
              <a:gd name="T16" fmla="*/ 2147483647 w 828"/>
              <a:gd name="T17" fmla="*/ 2147483647 h 280"/>
              <a:gd name="T18" fmla="*/ 2147483647 w 828"/>
              <a:gd name="T19" fmla="*/ 2147483647 h 280"/>
              <a:gd name="T20" fmla="*/ 2147483647 w 828"/>
              <a:gd name="T21" fmla="*/ 2147483647 h 280"/>
              <a:gd name="T22" fmla="*/ 2147483647 w 828"/>
              <a:gd name="T23" fmla="*/ 2147483647 h 280"/>
              <a:gd name="T24" fmla="*/ 2147483647 w 828"/>
              <a:gd name="T25" fmla="*/ 2147483647 h 280"/>
              <a:gd name="T26" fmla="*/ 2147483647 w 828"/>
              <a:gd name="T27" fmla="*/ 2147483647 h 280"/>
              <a:gd name="T28" fmla="*/ 2147483647 w 828"/>
              <a:gd name="T29" fmla="*/ 2147483647 h 280"/>
              <a:gd name="T30" fmla="*/ 2147483647 w 828"/>
              <a:gd name="T31" fmla="*/ 2147483647 h 280"/>
              <a:gd name="T32" fmla="*/ 2147483647 w 828"/>
              <a:gd name="T33" fmla="*/ 2147483647 h 280"/>
              <a:gd name="T34" fmla="*/ 2147483647 w 828"/>
              <a:gd name="T35" fmla="*/ 2147483647 h 280"/>
              <a:gd name="T36" fmla="*/ 2147483647 w 828"/>
              <a:gd name="T37" fmla="*/ 2147483647 h 280"/>
              <a:gd name="T38" fmla="*/ 2147483647 w 828"/>
              <a:gd name="T39" fmla="*/ 2147483647 h 280"/>
              <a:gd name="T40" fmla="*/ 2147483647 w 828"/>
              <a:gd name="T41" fmla="*/ 2147483647 h 280"/>
              <a:gd name="T42" fmla="*/ 2147483647 w 828"/>
              <a:gd name="T43" fmla="*/ 2147483647 h 280"/>
              <a:gd name="T44" fmla="*/ 2147483647 w 828"/>
              <a:gd name="T45" fmla="*/ 2147483647 h 280"/>
              <a:gd name="T46" fmla="*/ 2147483647 w 828"/>
              <a:gd name="T47" fmla="*/ 2147483647 h 280"/>
              <a:gd name="T48" fmla="*/ 2147483647 w 828"/>
              <a:gd name="T49" fmla="*/ 2147483647 h 280"/>
              <a:gd name="T50" fmla="*/ 2147483647 w 828"/>
              <a:gd name="T51" fmla="*/ 2147483647 h 280"/>
              <a:gd name="T52" fmla="*/ 2147483647 w 828"/>
              <a:gd name="T53" fmla="*/ 2147483647 h 280"/>
              <a:gd name="T54" fmla="*/ 2147483647 w 828"/>
              <a:gd name="T55" fmla="*/ 2147483647 h 280"/>
              <a:gd name="T56" fmla="*/ 2147483647 w 828"/>
              <a:gd name="T57" fmla="*/ 2147483647 h 280"/>
              <a:gd name="T58" fmla="*/ 2147483647 w 828"/>
              <a:gd name="T59" fmla="*/ 2147483647 h 280"/>
              <a:gd name="T60" fmla="*/ 2147483647 w 828"/>
              <a:gd name="T61" fmla="*/ 2147483647 h 280"/>
              <a:gd name="T62" fmla="*/ 2147483647 w 828"/>
              <a:gd name="T63" fmla="*/ 2147483647 h 280"/>
              <a:gd name="T64" fmla="*/ 2147483647 w 828"/>
              <a:gd name="T65" fmla="*/ 2147483647 h 280"/>
              <a:gd name="T66" fmla="*/ 2147483647 w 828"/>
              <a:gd name="T67" fmla="*/ 2147483647 h 280"/>
              <a:gd name="T68" fmla="*/ 2147483647 w 828"/>
              <a:gd name="T69" fmla="*/ 2147483647 h 280"/>
              <a:gd name="T70" fmla="*/ 2147483647 w 828"/>
              <a:gd name="T71" fmla="*/ 2147483647 h 280"/>
              <a:gd name="T72" fmla="*/ 2147483647 w 828"/>
              <a:gd name="T73" fmla="*/ 2147483647 h 280"/>
              <a:gd name="T74" fmla="*/ 2147483647 w 828"/>
              <a:gd name="T75" fmla="*/ 2147483647 h 280"/>
              <a:gd name="T76" fmla="*/ 2147483647 w 828"/>
              <a:gd name="T77" fmla="*/ 2147483647 h 280"/>
              <a:gd name="T78" fmla="*/ 2147483647 w 828"/>
              <a:gd name="T79" fmla="*/ 2147483647 h 280"/>
              <a:gd name="T80" fmla="*/ 2147483647 w 828"/>
              <a:gd name="T81" fmla="*/ 2147483647 h 2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28"/>
              <a:gd name="T124" fmla="*/ 0 h 280"/>
              <a:gd name="T125" fmla="*/ 828 w 828"/>
              <a:gd name="T126" fmla="*/ 280 h 2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28" h="280">
                <a:moveTo>
                  <a:pt x="614" y="224"/>
                </a:moveTo>
                <a:lnTo>
                  <a:pt x="634" y="226"/>
                </a:lnTo>
                <a:lnTo>
                  <a:pt x="655" y="228"/>
                </a:lnTo>
                <a:lnTo>
                  <a:pt x="676" y="229"/>
                </a:lnTo>
                <a:lnTo>
                  <a:pt x="697" y="231"/>
                </a:lnTo>
                <a:lnTo>
                  <a:pt x="719" y="231"/>
                </a:lnTo>
                <a:lnTo>
                  <a:pt x="740" y="231"/>
                </a:lnTo>
                <a:lnTo>
                  <a:pt x="761" y="231"/>
                </a:lnTo>
                <a:lnTo>
                  <a:pt x="781" y="229"/>
                </a:lnTo>
                <a:lnTo>
                  <a:pt x="788" y="230"/>
                </a:lnTo>
                <a:lnTo>
                  <a:pt x="795" y="233"/>
                </a:lnTo>
                <a:lnTo>
                  <a:pt x="801" y="238"/>
                </a:lnTo>
                <a:lnTo>
                  <a:pt x="807" y="243"/>
                </a:lnTo>
                <a:lnTo>
                  <a:pt x="813" y="249"/>
                </a:lnTo>
                <a:lnTo>
                  <a:pt x="818" y="256"/>
                </a:lnTo>
                <a:lnTo>
                  <a:pt x="823" y="262"/>
                </a:lnTo>
                <a:lnTo>
                  <a:pt x="828" y="267"/>
                </a:lnTo>
                <a:lnTo>
                  <a:pt x="816" y="275"/>
                </a:lnTo>
                <a:lnTo>
                  <a:pt x="802" y="279"/>
                </a:lnTo>
                <a:lnTo>
                  <a:pt x="788" y="280"/>
                </a:lnTo>
                <a:lnTo>
                  <a:pt x="775" y="280"/>
                </a:lnTo>
                <a:lnTo>
                  <a:pt x="760" y="278"/>
                </a:lnTo>
                <a:lnTo>
                  <a:pt x="745" y="277"/>
                </a:lnTo>
                <a:lnTo>
                  <a:pt x="730" y="277"/>
                </a:lnTo>
                <a:lnTo>
                  <a:pt x="715" y="278"/>
                </a:lnTo>
                <a:lnTo>
                  <a:pt x="686" y="273"/>
                </a:lnTo>
                <a:lnTo>
                  <a:pt x="655" y="267"/>
                </a:lnTo>
                <a:lnTo>
                  <a:pt x="626" y="261"/>
                </a:lnTo>
                <a:lnTo>
                  <a:pt x="596" y="255"/>
                </a:lnTo>
                <a:lnTo>
                  <a:pt x="566" y="247"/>
                </a:lnTo>
                <a:lnTo>
                  <a:pt x="537" y="240"/>
                </a:lnTo>
                <a:lnTo>
                  <a:pt x="507" y="232"/>
                </a:lnTo>
                <a:lnTo>
                  <a:pt x="479" y="224"/>
                </a:lnTo>
                <a:lnTo>
                  <a:pt x="449" y="215"/>
                </a:lnTo>
                <a:lnTo>
                  <a:pt x="421" y="206"/>
                </a:lnTo>
                <a:lnTo>
                  <a:pt x="393" y="195"/>
                </a:lnTo>
                <a:lnTo>
                  <a:pt x="365" y="185"/>
                </a:lnTo>
                <a:lnTo>
                  <a:pt x="337" y="174"/>
                </a:lnTo>
                <a:lnTo>
                  <a:pt x="310" y="162"/>
                </a:lnTo>
                <a:lnTo>
                  <a:pt x="282" y="150"/>
                </a:lnTo>
                <a:lnTo>
                  <a:pt x="256" y="137"/>
                </a:lnTo>
                <a:lnTo>
                  <a:pt x="241" y="141"/>
                </a:lnTo>
                <a:lnTo>
                  <a:pt x="226" y="141"/>
                </a:lnTo>
                <a:lnTo>
                  <a:pt x="212" y="138"/>
                </a:lnTo>
                <a:lnTo>
                  <a:pt x="199" y="133"/>
                </a:lnTo>
                <a:lnTo>
                  <a:pt x="186" y="128"/>
                </a:lnTo>
                <a:lnTo>
                  <a:pt x="172" y="121"/>
                </a:lnTo>
                <a:lnTo>
                  <a:pt x="158" y="115"/>
                </a:lnTo>
                <a:lnTo>
                  <a:pt x="144" y="111"/>
                </a:lnTo>
                <a:lnTo>
                  <a:pt x="126" y="100"/>
                </a:lnTo>
                <a:lnTo>
                  <a:pt x="108" y="89"/>
                </a:lnTo>
                <a:lnTo>
                  <a:pt x="90" y="79"/>
                </a:lnTo>
                <a:lnTo>
                  <a:pt x="72" y="68"/>
                </a:lnTo>
                <a:lnTo>
                  <a:pt x="54" y="58"/>
                </a:lnTo>
                <a:lnTo>
                  <a:pt x="36" y="46"/>
                </a:lnTo>
                <a:lnTo>
                  <a:pt x="18" y="34"/>
                </a:lnTo>
                <a:lnTo>
                  <a:pt x="0" y="22"/>
                </a:lnTo>
                <a:lnTo>
                  <a:pt x="6" y="21"/>
                </a:lnTo>
                <a:lnTo>
                  <a:pt x="13" y="18"/>
                </a:lnTo>
                <a:lnTo>
                  <a:pt x="19" y="17"/>
                </a:lnTo>
                <a:lnTo>
                  <a:pt x="26" y="15"/>
                </a:lnTo>
                <a:lnTo>
                  <a:pt x="33" y="13"/>
                </a:lnTo>
                <a:lnTo>
                  <a:pt x="39" y="10"/>
                </a:lnTo>
                <a:lnTo>
                  <a:pt x="45" y="6"/>
                </a:lnTo>
                <a:lnTo>
                  <a:pt x="51" y="0"/>
                </a:lnTo>
                <a:lnTo>
                  <a:pt x="83" y="22"/>
                </a:lnTo>
                <a:lnTo>
                  <a:pt x="116" y="41"/>
                </a:lnTo>
                <a:lnTo>
                  <a:pt x="149" y="59"/>
                </a:lnTo>
                <a:lnTo>
                  <a:pt x="183" y="77"/>
                </a:lnTo>
                <a:lnTo>
                  <a:pt x="218" y="93"/>
                </a:lnTo>
                <a:lnTo>
                  <a:pt x="252" y="108"/>
                </a:lnTo>
                <a:lnTo>
                  <a:pt x="287" y="122"/>
                </a:lnTo>
                <a:lnTo>
                  <a:pt x="322" y="136"/>
                </a:lnTo>
                <a:lnTo>
                  <a:pt x="358" y="149"/>
                </a:lnTo>
                <a:lnTo>
                  <a:pt x="394" y="161"/>
                </a:lnTo>
                <a:lnTo>
                  <a:pt x="430" y="173"/>
                </a:lnTo>
                <a:lnTo>
                  <a:pt x="467" y="184"/>
                </a:lnTo>
                <a:lnTo>
                  <a:pt x="503" y="194"/>
                </a:lnTo>
                <a:lnTo>
                  <a:pt x="540" y="205"/>
                </a:lnTo>
                <a:lnTo>
                  <a:pt x="577" y="214"/>
                </a:lnTo>
                <a:lnTo>
                  <a:pt x="614" y="224"/>
                </a:lnTo>
                <a:close/>
              </a:path>
            </a:pathLst>
          </a:custGeom>
          <a:solidFill>
            <a:srgbClr val="707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4">
            <a:extLst>
              <a:ext uri="{FF2B5EF4-FFF2-40B4-BE49-F238E27FC236}">
                <a16:creationId xmlns:a16="http://schemas.microsoft.com/office/drawing/2014/main" id="{C2D765C3-559A-44FB-9DA2-F69F550FAF43}"/>
              </a:ext>
            </a:extLst>
          </p:cNvPr>
          <p:cNvSpPr>
            <a:spLocks/>
          </p:cNvSpPr>
          <p:nvPr/>
        </p:nvSpPr>
        <p:spPr bwMode="auto">
          <a:xfrm>
            <a:off x="2616200" y="5372100"/>
            <a:ext cx="25400" cy="25400"/>
          </a:xfrm>
          <a:custGeom>
            <a:avLst/>
            <a:gdLst>
              <a:gd name="T0" fmla="*/ 2147483647 w 181"/>
              <a:gd name="T1" fmla="*/ 2147483647 h 186"/>
              <a:gd name="T2" fmla="*/ 2147483647 w 181"/>
              <a:gd name="T3" fmla="*/ 2147483647 h 186"/>
              <a:gd name="T4" fmla="*/ 2147483647 w 181"/>
              <a:gd name="T5" fmla="*/ 2147483647 h 186"/>
              <a:gd name="T6" fmla="*/ 2147483647 w 181"/>
              <a:gd name="T7" fmla="*/ 2147483647 h 186"/>
              <a:gd name="T8" fmla="*/ 2147483647 w 181"/>
              <a:gd name="T9" fmla="*/ 2147483647 h 186"/>
              <a:gd name="T10" fmla="*/ 2147483647 w 181"/>
              <a:gd name="T11" fmla="*/ 2147483647 h 186"/>
              <a:gd name="T12" fmla="*/ 2147483647 w 181"/>
              <a:gd name="T13" fmla="*/ 2147483647 h 186"/>
              <a:gd name="T14" fmla="*/ 2147483647 w 181"/>
              <a:gd name="T15" fmla="*/ 2147483647 h 186"/>
              <a:gd name="T16" fmla="*/ 2147483647 w 181"/>
              <a:gd name="T17" fmla="*/ 2147483647 h 186"/>
              <a:gd name="T18" fmla="*/ 2147483647 w 181"/>
              <a:gd name="T19" fmla="*/ 2147483647 h 186"/>
              <a:gd name="T20" fmla="*/ 2147483647 w 181"/>
              <a:gd name="T21" fmla="*/ 2147483647 h 186"/>
              <a:gd name="T22" fmla="*/ 2147483647 w 181"/>
              <a:gd name="T23" fmla="*/ 2147483647 h 186"/>
              <a:gd name="T24" fmla="*/ 2147483647 w 181"/>
              <a:gd name="T25" fmla="*/ 2147483647 h 186"/>
              <a:gd name="T26" fmla="*/ 2147483647 w 181"/>
              <a:gd name="T27" fmla="*/ 2147483647 h 186"/>
              <a:gd name="T28" fmla="*/ 2147483647 w 181"/>
              <a:gd name="T29" fmla="*/ 2147483647 h 186"/>
              <a:gd name="T30" fmla="*/ 2147483647 w 181"/>
              <a:gd name="T31" fmla="*/ 2147483647 h 186"/>
              <a:gd name="T32" fmla="*/ 2147483647 w 181"/>
              <a:gd name="T33" fmla="*/ 2147483647 h 186"/>
              <a:gd name="T34" fmla="*/ 2147483647 w 181"/>
              <a:gd name="T35" fmla="*/ 2147483647 h 186"/>
              <a:gd name="T36" fmla="*/ 2147483647 w 181"/>
              <a:gd name="T37" fmla="*/ 2147483647 h 186"/>
              <a:gd name="T38" fmla="*/ 2147483647 w 181"/>
              <a:gd name="T39" fmla="*/ 2147483647 h 186"/>
              <a:gd name="T40" fmla="*/ 0 w 181"/>
              <a:gd name="T41" fmla="*/ 2147483647 h 186"/>
              <a:gd name="T42" fmla="*/ 2147483647 w 181"/>
              <a:gd name="T43" fmla="*/ 2147483647 h 186"/>
              <a:gd name="T44" fmla="*/ 2147483647 w 181"/>
              <a:gd name="T45" fmla="*/ 2147483647 h 186"/>
              <a:gd name="T46" fmla="*/ 2147483647 w 181"/>
              <a:gd name="T47" fmla="*/ 2147483647 h 186"/>
              <a:gd name="T48" fmla="*/ 2147483647 w 181"/>
              <a:gd name="T49" fmla="*/ 2147483647 h 186"/>
              <a:gd name="T50" fmla="*/ 2147483647 w 181"/>
              <a:gd name="T51" fmla="*/ 2147483647 h 186"/>
              <a:gd name="T52" fmla="*/ 2147483647 w 181"/>
              <a:gd name="T53" fmla="*/ 0 h 186"/>
              <a:gd name="T54" fmla="*/ 2147483647 w 181"/>
              <a:gd name="T55" fmla="*/ 0 h 186"/>
              <a:gd name="T56" fmla="*/ 2147483647 w 181"/>
              <a:gd name="T57" fmla="*/ 2147483647 h 186"/>
              <a:gd name="T58" fmla="*/ 2147483647 w 181"/>
              <a:gd name="T59" fmla="*/ 2147483647 h 186"/>
              <a:gd name="T60" fmla="*/ 2147483647 w 181"/>
              <a:gd name="T61" fmla="*/ 2147483647 h 186"/>
              <a:gd name="T62" fmla="*/ 2147483647 w 181"/>
              <a:gd name="T63" fmla="*/ 2147483647 h 186"/>
              <a:gd name="T64" fmla="*/ 2147483647 w 181"/>
              <a:gd name="T65" fmla="*/ 2147483647 h 186"/>
              <a:gd name="T66" fmla="*/ 2147483647 w 181"/>
              <a:gd name="T67" fmla="*/ 2147483647 h 186"/>
              <a:gd name="T68" fmla="*/ 2147483647 w 181"/>
              <a:gd name="T69" fmla="*/ 2147483647 h 186"/>
              <a:gd name="T70" fmla="*/ 2147483647 w 181"/>
              <a:gd name="T71" fmla="*/ 2147483647 h 186"/>
              <a:gd name="T72" fmla="*/ 2147483647 w 181"/>
              <a:gd name="T73" fmla="*/ 2147483647 h 186"/>
              <a:gd name="T74" fmla="*/ 2147483647 w 181"/>
              <a:gd name="T75" fmla="*/ 2147483647 h 1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"/>
              <a:gd name="T115" fmla="*/ 0 h 186"/>
              <a:gd name="T116" fmla="*/ 181 w 181"/>
              <a:gd name="T117" fmla="*/ 186 h 1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" h="186">
                <a:moveTo>
                  <a:pt x="181" y="57"/>
                </a:moveTo>
                <a:lnTo>
                  <a:pt x="172" y="62"/>
                </a:lnTo>
                <a:lnTo>
                  <a:pt x="163" y="68"/>
                </a:lnTo>
                <a:lnTo>
                  <a:pt x="152" y="72"/>
                </a:lnTo>
                <a:lnTo>
                  <a:pt x="142" y="76"/>
                </a:lnTo>
                <a:lnTo>
                  <a:pt x="131" y="79"/>
                </a:lnTo>
                <a:lnTo>
                  <a:pt x="119" y="83"/>
                </a:lnTo>
                <a:lnTo>
                  <a:pt x="109" y="87"/>
                </a:lnTo>
                <a:lnTo>
                  <a:pt x="98" y="90"/>
                </a:lnTo>
                <a:lnTo>
                  <a:pt x="89" y="102"/>
                </a:lnTo>
                <a:lnTo>
                  <a:pt x="79" y="113"/>
                </a:lnTo>
                <a:lnTo>
                  <a:pt x="70" y="125"/>
                </a:lnTo>
                <a:lnTo>
                  <a:pt x="61" y="137"/>
                </a:lnTo>
                <a:lnTo>
                  <a:pt x="53" y="148"/>
                </a:lnTo>
                <a:lnTo>
                  <a:pt x="44" y="161"/>
                </a:lnTo>
                <a:lnTo>
                  <a:pt x="37" y="174"/>
                </a:lnTo>
                <a:lnTo>
                  <a:pt x="31" y="186"/>
                </a:lnTo>
                <a:lnTo>
                  <a:pt x="18" y="156"/>
                </a:lnTo>
                <a:lnTo>
                  <a:pt x="15" y="121"/>
                </a:lnTo>
                <a:lnTo>
                  <a:pt x="12" y="84"/>
                </a:lnTo>
                <a:lnTo>
                  <a:pt x="0" y="52"/>
                </a:lnTo>
                <a:lnTo>
                  <a:pt x="7" y="51"/>
                </a:lnTo>
                <a:lnTo>
                  <a:pt x="15" y="49"/>
                </a:lnTo>
                <a:lnTo>
                  <a:pt x="22" y="45"/>
                </a:lnTo>
                <a:lnTo>
                  <a:pt x="28" y="38"/>
                </a:lnTo>
                <a:lnTo>
                  <a:pt x="25" y="0"/>
                </a:lnTo>
                <a:lnTo>
                  <a:pt x="44" y="7"/>
                </a:lnTo>
                <a:lnTo>
                  <a:pt x="63" y="15"/>
                </a:lnTo>
                <a:lnTo>
                  <a:pt x="82" y="23"/>
                </a:lnTo>
                <a:lnTo>
                  <a:pt x="101" y="32"/>
                </a:lnTo>
                <a:lnTo>
                  <a:pt x="120" y="39"/>
                </a:lnTo>
                <a:lnTo>
                  <a:pt x="139" y="47"/>
                </a:lnTo>
                <a:lnTo>
                  <a:pt x="160" y="53"/>
                </a:lnTo>
                <a:lnTo>
                  <a:pt x="181" y="57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5">
            <a:extLst>
              <a:ext uri="{FF2B5EF4-FFF2-40B4-BE49-F238E27FC236}">
                <a16:creationId xmlns:a16="http://schemas.microsoft.com/office/drawing/2014/main" id="{CF6AFFA4-AFC4-487A-8C3C-42739CF8346A}"/>
              </a:ext>
            </a:extLst>
          </p:cNvPr>
          <p:cNvSpPr>
            <a:spLocks/>
          </p:cNvSpPr>
          <p:nvPr/>
        </p:nvSpPr>
        <p:spPr bwMode="auto">
          <a:xfrm>
            <a:off x="2620963" y="5381625"/>
            <a:ext cx="30162" cy="23813"/>
          </a:xfrm>
          <a:custGeom>
            <a:avLst/>
            <a:gdLst>
              <a:gd name="T0" fmla="*/ 2147483647 w 210"/>
              <a:gd name="T1" fmla="*/ 2147483647 h 171"/>
              <a:gd name="T2" fmla="*/ 2147483647 w 210"/>
              <a:gd name="T3" fmla="*/ 2147483647 h 171"/>
              <a:gd name="T4" fmla="*/ 2147483647 w 210"/>
              <a:gd name="T5" fmla="*/ 2147483647 h 171"/>
              <a:gd name="T6" fmla="*/ 2147483647 w 210"/>
              <a:gd name="T7" fmla="*/ 2147483647 h 171"/>
              <a:gd name="T8" fmla="*/ 2147483647 w 210"/>
              <a:gd name="T9" fmla="*/ 2147483647 h 171"/>
              <a:gd name="T10" fmla="*/ 2147483647 w 210"/>
              <a:gd name="T11" fmla="*/ 2147483647 h 171"/>
              <a:gd name="T12" fmla="*/ 2147483647 w 210"/>
              <a:gd name="T13" fmla="*/ 2147483647 h 171"/>
              <a:gd name="T14" fmla="*/ 2147483647 w 210"/>
              <a:gd name="T15" fmla="*/ 2147483647 h 171"/>
              <a:gd name="T16" fmla="*/ 2147483647 w 210"/>
              <a:gd name="T17" fmla="*/ 2147483647 h 171"/>
              <a:gd name="T18" fmla="*/ 2147483647 w 210"/>
              <a:gd name="T19" fmla="*/ 2147483647 h 171"/>
              <a:gd name="T20" fmla="*/ 2147483647 w 210"/>
              <a:gd name="T21" fmla="*/ 2147483647 h 171"/>
              <a:gd name="T22" fmla="*/ 2147483647 w 210"/>
              <a:gd name="T23" fmla="*/ 2147483647 h 171"/>
              <a:gd name="T24" fmla="*/ 2147483647 w 210"/>
              <a:gd name="T25" fmla="*/ 2147483647 h 171"/>
              <a:gd name="T26" fmla="*/ 2147483647 w 210"/>
              <a:gd name="T27" fmla="*/ 2147483647 h 171"/>
              <a:gd name="T28" fmla="*/ 2147483647 w 210"/>
              <a:gd name="T29" fmla="*/ 2147483647 h 171"/>
              <a:gd name="T30" fmla="*/ 2147483647 w 210"/>
              <a:gd name="T31" fmla="*/ 2147483647 h 171"/>
              <a:gd name="T32" fmla="*/ 2147483647 w 210"/>
              <a:gd name="T33" fmla="*/ 2147483647 h 171"/>
              <a:gd name="T34" fmla="*/ 2147483647 w 210"/>
              <a:gd name="T35" fmla="*/ 2147483647 h 171"/>
              <a:gd name="T36" fmla="*/ 2147483647 w 210"/>
              <a:gd name="T37" fmla="*/ 2147483647 h 171"/>
              <a:gd name="T38" fmla="*/ 2147483647 w 210"/>
              <a:gd name="T39" fmla="*/ 2147483647 h 171"/>
              <a:gd name="T40" fmla="*/ 2147483647 w 210"/>
              <a:gd name="T41" fmla="*/ 2147483647 h 171"/>
              <a:gd name="T42" fmla="*/ 2147483647 w 210"/>
              <a:gd name="T43" fmla="*/ 2147483647 h 171"/>
              <a:gd name="T44" fmla="*/ 2147483647 w 210"/>
              <a:gd name="T45" fmla="*/ 2147483647 h 171"/>
              <a:gd name="T46" fmla="*/ 2147483647 w 210"/>
              <a:gd name="T47" fmla="*/ 2147483647 h 171"/>
              <a:gd name="T48" fmla="*/ 2147483647 w 210"/>
              <a:gd name="T49" fmla="*/ 2147483647 h 171"/>
              <a:gd name="T50" fmla="*/ 2147483647 w 210"/>
              <a:gd name="T51" fmla="*/ 2147483647 h 171"/>
              <a:gd name="T52" fmla="*/ 2147483647 w 210"/>
              <a:gd name="T53" fmla="*/ 2147483647 h 171"/>
              <a:gd name="T54" fmla="*/ 2147483647 w 210"/>
              <a:gd name="T55" fmla="*/ 2147483647 h 171"/>
              <a:gd name="T56" fmla="*/ 2147483647 w 210"/>
              <a:gd name="T57" fmla="*/ 2147483647 h 171"/>
              <a:gd name="T58" fmla="*/ 2147483647 w 210"/>
              <a:gd name="T59" fmla="*/ 2147483647 h 171"/>
              <a:gd name="T60" fmla="*/ 2147483647 w 210"/>
              <a:gd name="T61" fmla="*/ 2147483647 h 171"/>
              <a:gd name="T62" fmla="*/ 2147483647 w 210"/>
              <a:gd name="T63" fmla="*/ 2147483647 h 171"/>
              <a:gd name="T64" fmla="*/ 2147483647 w 210"/>
              <a:gd name="T65" fmla="*/ 2147483647 h 171"/>
              <a:gd name="T66" fmla="*/ 2147483647 w 210"/>
              <a:gd name="T67" fmla="*/ 2147483647 h 171"/>
              <a:gd name="T68" fmla="*/ 2147483647 w 210"/>
              <a:gd name="T69" fmla="*/ 2147483647 h 171"/>
              <a:gd name="T70" fmla="*/ 2147483647 w 210"/>
              <a:gd name="T71" fmla="*/ 2147483647 h 171"/>
              <a:gd name="T72" fmla="*/ 0 w 210"/>
              <a:gd name="T73" fmla="*/ 2147483647 h 171"/>
              <a:gd name="T74" fmla="*/ 2147483647 w 210"/>
              <a:gd name="T75" fmla="*/ 2147483647 h 171"/>
              <a:gd name="T76" fmla="*/ 2147483647 w 210"/>
              <a:gd name="T77" fmla="*/ 2147483647 h 171"/>
              <a:gd name="T78" fmla="*/ 2147483647 w 210"/>
              <a:gd name="T79" fmla="*/ 2147483647 h 171"/>
              <a:gd name="T80" fmla="*/ 2147483647 w 210"/>
              <a:gd name="T81" fmla="*/ 2147483647 h 171"/>
              <a:gd name="T82" fmla="*/ 2147483647 w 210"/>
              <a:gd name="T83" fmla="*/ 2147483647 h 171"/>
              <a:gd name="T84" fmla="*/ 2147483647 w 210"/>
              <a:gd name="T85" fmla="*/ 2147483647 h 171"/>
              <a:gd name="T86" fmla="*/ 2147483647 w 210"/>
              <a:gd name="T87" fmla="*/ 2147483647 h 171"/>
              <a:gd name="T88" fmla="*/ 2147483647 w 210"/>
              <a:gd name="T89" fmla="*/ 2147483647 h 171"/>
              <a:gd name="T90" fmla="*/ 2147483647 w 210"/>
              <a:gd name="T91" fmla="*/ 2147483647 h 171"/>
              <a:gd name="T92" fmla="*/ 2147483647 w 210"/>
              <a:gd name="T93" fmla="*/ 2147483647 h 171"/>
              <a:gd name="T94" fmla="*/ 2147483647 w 210"/>
              <a:gd name="T95" fmla="*/ 2147483647 h 171"/>
              <a:gd name="T96" fmla="*/ 2147483647 w 210"/>
              <a:gd name="T97" fmla="*/ 2147483647 h 171"/>
              <a:gd name="T98" fmla="*/ 2147483647 w 210"/>
              <a:gd name="T99" fmla="*/ 2147483647 h 171"/>
              <a:gd name="T100" fmla="*/ 2147483647 w 210"/>
              <a:gd name="T101" fmla="*/ 0 h 171"/>
              <a:gd name="T102" fmla="*/ 2147483647 w 210"/>
              <a:gd name="T103" fmla="*/ 0 h 171"/>
              <a:gd name="T104" fmla="*/ 2147483647 w 210"/>
              <a:gd name="T105" fmla="*/ 2147483647 h 171"/>
              <a:gd name="T106" fmla="*/ 2147483647 w 210"/>
              <a:gd name="T107" fmla="*/ 2147483647 h 171"/>
              <a:gd name="T108" fmla="*/ 2147483647 w 210"/>
              <a:gd name="T109" fmla="*/ 2147483647 h 1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0"/>
              <a:gd name="T166" fmla="*/ 0 h 171"/>
              <a:gd name="T167" fmla="*/ 210 w 210"/>
              <a:gd name="T168" fmla="*/ 171 h 1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0" h="171">
                <a:moveTo>
                  <a:pt x="210" y="5"/>
                </a:moveTo>
                <a:lnTo>
                  <a:pt x="197" y="9"/>
                </a:lnTo>
                <a:lnTo>
                  <a:pt x="182" y="14"/>
                </a:lnTo>
                <a:lnTo>
                  <a:pt x="168" y="21"/>
                </a:lnTo>
                <a:lnTo>
                  <a:pt x="154" y="27"/>
                </a:lnTo>
                <a:lnTo>
                  <a:pt x="139" y="35"/>
                </a:lnTo>
                <a:lnTo>
                  <a:pt x="126" y="43"/>
                </a:lnTo>
                <a:lnTo>
                  <a:pt x="113" y="52"/>
                </a:lnTo>
                <a:lnTo>
                  <a:pt x="99" y="61"/>
                </a:lnTo>
                <a:lnTo>
                  <a:pt x="88" y="72"/>
                </a:lnTo>
                <a:lnTo>
                  <a:pt x="75" y="82"/>
                </a:lnTo>
                <a:lnTo>
                  <a:pt x="64" y="94"/>
                </a:lnTo>
                <a:lnTo>
                  <a:pt x="55" y="106"/>
                </a:lnTo>
                <a:lnTo>
                  <a:pt x="45" y="118"/>
                </a:lnTo>
                <a:lnTo>
                  <a:pt x="38" y="131"/>
                </a:lnTo>
                <a:lnTo>
                  <a:pt x="31" y="145"/>
                </a:lnTo>
                <a:lnTo>
                  <a:pt x="25" y="160"/>
                </a:lnTo>
                <a:lnTo>
                  <a:pt x="28" y="144"/>
                </a:lnTo>
                <a:lnTo>
                  <a:pt x="33" y="128"/>
                </a:lnTo>
                <a:lnTo>
                  <a:pt x="40" y="111"/>
                </a:lnTo>
                <a:lnTo>
                  <a:pt x="50" y="96"/>
                </a:lnTo>
                <a:lnTo>
                  <a:pt x="61" y="81"/>
                </a:lnTo>
                <a:lnTo>
                  <a:pt x="74" y="68"/>
                </a:lnTo>
                <a:lnTo>
                  <a:pt x="88" y="58"/>
                </a:lnTo>
                <a:lnTo>
                  <a:pt x="104" y="50"/>
                </a:lnTo>
                <a:lnTo>
                  <a:pt x="104" y="46"/>
                </a:lnTo>
                <a:lnTo>
                  <a:pt x="101" y="43"/>
                </a:lnTo>
                <a:lnTo>
                  <a:pt x="99" y="41"/>
                </a:lnTo>
                <a:lnTo>
                  <a:pt x="96" y="38"/>
                </a:lnTo>
                <a:lnTo>
                  <a:pt x="77" y="48"/>
                </a:lnTo>
                <a:lnTo>
                  <a:pt x="60" y="62"/>
                </a:lnTo>
                <a:lnTo>
                  <a:pt x="45" y="77"/>
                </a:lnTo>
                <a:lnTo>
                  <a:pt x="34" y="95"/>
                </a:lnTo>
                <a:lnTo>
                  <a:pt x="23" y="113"/>
                </a:lnTo>
                <a:lnTo>
                  <a:pt x="14" y="132"/>
                </a:lnTo>
                <a:lnTo>
                  <a:pt x="6" y="152"/>
                </a:lnTo>
                <a:lnTo>
                  <a:pt x="0" y="171"/>
                </a:lnTo>
                <a:lnTo>
                  <a:pt x="1" y="150"/>
                </a:lnTo>
                <a:lnTo>
                  <a:pt x="6" y="129"/>
                </a:lnTo>
                <a:lnTo>
                  <a:pt x="15" y="110"/>
                </a:lnTo>
                <a:lnTo>
                  <a:pt x="25" y="92"/>
                </a:lnTo>
                <a:lnTo>
                  <a:pt x="39" y="75"/>
                </a:lnTo>
                <a:lnTo>
                  <a:pt x="54" y="59"/>
                </a:lnTo>
                <a:lnTo>
                  <a:pt x="70" y="45"/>
                </a:lnTo>
                <a:lnTo>
                  <a:pt x="86" y="31"/>
                </a:lnTo>
                <a:lnTo>
                  <a:pt x="101" y="28"/>
                </a:lnTo>
                <a:lnTo>
                  <a:pt x="116" y="22"/>
                </a:lnTo>
                <a:lnTo>
                  <a:pt x="131" y="15"/>
                </a:lnTo>
                <a:lnTo>
                  <a:pt x="146" y="8"/>
                </a:lnTo>
                <a:lnTo>
                  <a:pt x="161" y="3"/>
                </a:lnTo>
                <a:lnTo>
                  <a:pt x="176" y="0"/>
                </a:lnTo>
                <a:lnTo>
                  <a:pt x="192" y="0"/>
                </a:lnTo>
                <a:lnTo>
                  <a:pt x="210" y="5"/>
                </a:lnTo>
                <a:close/>
              </a:path>
            </a:pathLst>
          </a:custGeom>
          <a:solidFill>
            <a:srgbClr val="E2A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6">
            <a:extLst>
              <a:ext uri="{FF2B5EF4-FFF2-40B4-BE49-F238E27FC236}">
                <a16:creationId xmlns:a16="http://schemas.microsoft.com/office/drawing/2014/main" id="{23439D9C-39C6-4E7D-B874-3ABC0BD19052}"/>
              </a:ext>
            </a:extLst>
          </p:cNvPr>
          <p:cNvSpPr>
            <a:spLocks/>
          </p:cNvSpPr>
          <p:nvPr/>
        </p:nvSpPr>
        <p:spPr bwMode="auto">
          <a:xfrm>
            <a:off x="2627313" y="5383213"/>
            <a:ext cx="31750" cy="19050"/>
          </a:xfrm>
          <a:custGeom>
            <a:avLst/>
            <a:gdLst>
              <a:gd name="T0" fmla="*/ 2147483647 w 221"/>
              <a:gd name="T1" fmla="*/ 2147483647 h 139"/>
              <a:gd name="T2" fmla="*/ 2147483647 w 221"/>
              <a:gd name="T3" fmla="*/ 2147483647 h 139"/>
              <a:gd name="T4" fmla="*/ 2147483647 w 221"/>
              <a:gd name="T5" fmla="*/ 2147483647 h 139"/>
              <a:gd name="T6" fmla="*/ 2147483647 w 221"/>
              <a:gd name="T7" fmla="*/ 2147483647 h 139"/>
              <a:gd name="T8" fmla="*/ 2147483647 w 221"/>
              <a:gd name="T9" fmla="*/ 2147483647 h 139"/>
              <a:gd name="T10" fmla="*/ 2147483647 w 221"/>
              <a:gd name="T11" fmla="*/ 2147483647 h 139"/>
              <a:gd name="T12" fmla="*/ 2147483647 w 221"/>
              <a:gd name="T13" fmla="*/ 2147483647 h 139"/>
              <a:gd name="T14" fmla="*/ 2147483647 w 221"/>
              <a:gd name="T15" fmla="*/ 2147483647 h 139"/>
              <a:gd name="T16" fmla="*/ 2147483647 w 221"/>
              <a:gd name="T17" fmla="*/ 2147483647 h 139"/>
              <a:gd name="T18" fmla="*/ 2147483647 w 221"/>
              <a:gd name="T19" fmla="*/ 2147483647 h 139"/>
              <a:gd name="T20" fmla="*/ 2147483647 w 221"/>
              <a:gd name="T21" fmla="*/ 2147483647 h 139"/>
              <a:gd name="T22" fmla="*/ 2147483647 w 221"/>
              <a:gd name="T23" fmla="*/ 2147483647 h 139"/>
              <a:gd name="T24" fmla="*/ 2147483647 w 221"/>
              <a:gd name="T25" fmla="*/ 2147483647 h 139"/>
              <a:gd name="T26" fmla="*/ 2147483647 w 221"/>
              <a:gd name="T27" fmla="*/ 2147483647 h 139"/>
              <a:gd name="T28" fmla="*/ 2147483647 w 221"/>
              <a:gd name="T29" fmla="*/ 2147483647 h 139"/>
              <a:gd name="T30" fmla="*/ 2147483647 w 221"/>
              <a:gd name="T31" fmla="*/ 2147483647 h 139"/>
              <a:gd name="T32" fmla="*/ 0 w 221"/>
              <a:gd name="T33" fmla="*/ 2147483647 h 139"/>
              <a:gd name="T34" fmla="*/ 2147483647 w 221"/>
              <a:gd name="T35" fmla="*/ 2147483647 h 139"/>
              <a:gd name="T36" fmla="*/ 2147483647 w 221"/>
              <a:gd name="T37" fmla="*/ 2147483647 h 139"/>
              <a:gd name="T38" fmla="*/ 2147483647 w 221"/>
              <a:gd name="T39" fmla="*/ 2147483647 h 139"/>
              <a:gd name="T40" fmla="*/ 2147483647 w 221"/>
              <a:gd name="T41" fmla="*/ 2147483647 h 139"/>
              <a:gd name="T42" fmla="*/ 2147483647 w 221"/>
              <a:gd name="T43" fmla="*/ 2147483647 h 139"/>
              <a:gd name="T44" fmla="*/ 2147483647 w 221"/>
              <a:gd name="T45" fmla="*/ 2147483647 h 139"/>
              <a:gd name="T46" fmla="*/ 2147483647 w 221"/>
              <a:gd name="T47" fmla="*/ 2147483647 h 139"/>
              <a:gd name="T48" fmla="*/ 2147483647 w 221"/>
              <a:gd name="T49" fmla="*/ 2147483647 h 139"/>
              <a:gd name="T50" fmla="*/ 2147483647 w 221"/>
              <a:gd name="T51" fmla="*/ 2147483647 h 139"/>
              <a:gd name="T52" fmla="*/ 2147483647 w 221"/>
              <a:gd name="T53" fmla="*/ 2147483647 h 139"/>
              <a:gd name="T54" fmla="*/ 2147483647 w 221"/>
              <a:gd name="T55" fmla="*/ 2147483647 h 139"/>
              <a:gd name="T56" fmla="*/ 2147483647 w 221"/>
              <a:gd name="T57" fmla="*/ 2147483647 h 139"/>
              <a:gd name="T58" fmla="*/ 2147483647 w 221"/>
              <a:gd name="T59" fmla="*/ 2147483647 h 139"/>
              <a:gd name="T60" fmla="*/ 2147483647 w 221"/>
              <a:gd name="T61" fmla="*/ 2147483647 h 139"/>
              <a:gd name="T62" fmla="*/ 2147483647 w 221"/>
              <a:gd name="T63" fmla="*/ 2147483647 h 139"/>
              <a:gd name="T64" fmla="*/ 2147483647 w 221"/>
              <a:gd name="T65" fmla="*/ 0 h 139"/>
              <a:gd name="T66" fmla="*/ 2147483647 w 221"/>
              <a:gd name="T67" fmla="*/ 0 h 139"/>
              <a:gd name="T68" fmla="*/ 2147483647 w 221"/>
              <a:gd name="T69" fmla="*/ 2147483647 h 139"/>
              <a:gd name="T70" fmla="*/ 2147483647 w 221"/>
              <a:gd name="T71" fmla="*/ 2147483647 h 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1"/>
              <a:gd name="T109" fmla="*/ 0 h 139"/>
              <a:gd name="T110" fmla="*/ 221 w 221"/>
              <a:gd name="T111" fmla="*/ 139 h 13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1" h="139">
                <a:moveTo>
                  <a:pt x="221" y="6"/>
                </a:moveTo>
                <a:lnTo>
                  <a:pt x="207" y="10"/>
                </a:lnTo>
                <a:lnTo>
                  <a:pt x="191" y="15"/>
                </a:lnTo>
                <a:lnTo>
                  <a:pt x="176" y="21"/>
                </a:lnTo>
                <a:lnTo>
                  <a:pt x="160" y="27"/>
                </a:lnTo>
                <a:lnTo>
                  <a:pt x="145" y="33"/>
                </a:lnTo>
                <a:lnTo>
                  <a:pt x="130" y="41"/>
                </a:lnTo>
                <a:lnTo>
                  <a:pt x="116" y="48"/>
                </a:lnTo>
                <a:lnTo>
                  <a:pt x="102" y="56"/>
                </a:lnTo>
                <a:lnTo>
                  <a:pt x="87" y="64"/>
                </a:lnTo>
                <a:lnTo>
                  <a:pt x="73" y="74"/>
                </a:lnTo>
                <a:lnTo>
                  <a:pt x="60" y="83"/>
                </a:lnTo>
                <a:lnTo>
                  <a:pt x="47" y="93"/>
                </a:lnTo>
                <a:lnTo>
                  <a:pt x="34" y="103"/>
                </a:lnTo>
                <a:lnTo>
                  <a:pt x="23" y="115"/>
                </a:lnTo>
                <a:lnTo>
                  <a:pt x="11" y="127"/>
                </a:lnTo>
                <a:lnTo>
                  <a:pt x="0" y="139"/>
                </a:lnTo>
                <a:lnTo>
                  <a:pt x="7" y="125"/>
                </a:lnTo>
                <a:lnTo>
                  <a:pt x="15" y="112"/>
                </a:lnTo>
                <a:lnTo>
                  <a:pt x="24" y="98"/>
                </a:lnTo>
                <a:lnTo>
                  <a:pt x="34" y="85"/>
                </a:lnTo>
                <a:lnTo>
                  <a:pt x="46" y="74"/>
                </a:lnTo>
                <a:lnTo>
                  <a:pt x="59" y="62"/>
                </a:lnTo>
                <a:lnTo>
                  <a:pt x="72" y="51"/>
                </a:lnTo>
                <a:lnTo>
                  <a:pt x="87" y="41"/>
                </a:lnTo>
                <a:lnTo>
                  <a:pt x="102" y="32"/>
                </a:lnTo>
                <a:lnTo>
                  <a:pt x="118" y="24"/>
                </a:lnTo>
                <a:lnTo>
                  <a:pt x="134" y="17"/>
                </a:lnTo>
                <a:lnTo>
                  <a:pt x="149" y="11"/>
                </a:lnTo>
                <a:lnTo>
                  <a:pt x="166" y="7"/>
                </a:lnTo>
                <a:lnTo>
                  <a:pt x="183" y="4"/>
                </a:lnTo>
                <a:lnTo>
                  <a:pt x="199" y="1"/>
                </a:lnTo>
                <a:lnTo>
                  <a:pt x="216" y="0"/>
                </a:lnTo>
                <a:lnTo>
                  <a:pt x="221" y="6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7">
            <a:extLst>
              <a:ext uri="{FF2B5EF4-FFF2-40B4-BE49-F238E27FC236}">
                <a16:creationId xmlns:a16="http://schemas.microsoft.com/office/drawing/2014/main" id="{FE8F399F-7532-47E7-B3B0-C08DF4ED0AF9}"/>
              </a:ext>
            </a:extLst>
          </p:cNvPr>
          <p:cNvSpPr>
            <a:spLocks/>
          </p:cNvSpPr>
          <p:nvPr/>
        </p:nvSpPr>
        <p:spPr bwMode="auto">
          <a:xfrm>
            <a:off x="2625725" y="5386388"/>
            <a:ext cx="38100" cy="30162"/>
          </a:xfrm>
          <a:custGeom>
            <a:avLst/>
            <a:gdLst>
              <a:gd name="T0" fmla="*/ 2147483647 w 259"/>
              <a:gd name="T1" fmla="*/ 2147483647 h 207"/>
              <a:gd name="T2" fmla="*/ 2147483647 w 259"/>
              <a:gd name="T3" fmla="*/ 2147483647 h 207"/>
              <a:gd name="T4" fmla="*/ 2147483647 w 259"/>
              <a:gd name="T5" fmla="*/ 2147483647 h 207"/>
              <a:gd name="T6" fmla="*/ 2147483647 w 259"/>
              <a:gd name="T7" fmla="*/ 2147483647 h 207"/>
              <a:gd name="T8" fmla="*/ 2147483647 w 259"/>
              <a:gd name="T9" fmla="*/ 2147483647 h 207"/>
              <a:gd name="T10" fmla="*/ 2147483647 w 259"/>
              <a:gd name="T11" fmla="*/ 2147483647 h 207"/>
              <a:gd name="T12" fmla="*/ 2147483647 w 259"/>
              <a:gd name="T13" fmla="*/ 2147483647 h 207"/>
              <a:gd name="T14" fmla="*/ 2147483647 w 259"/>
              <a:gd name="T15" fmla="*/ 2147483647 h 207"/>
              <a:gd name="T16" fmla="*/ 2147483647 w 259"/>
              <a:gd name="T17" fmla="*/ 2147483647 h 207"/>
              <a:gd name="T18" fmla="*/ 2147483647 w 259"/>
              <a:gd name="T19" fmla="*/ 2147483647 h 207"/>
              <a:gd name="T20" fmla="*/ 2147483647 w 259"/>
              <a:gd name="T21" fmla="*/ 2147483647 h 207"/>
              <a:gd name="T22" fmla="*/ 2147483647 w 259"/>
              <a:gd name="T23" fmla="*/ 2147483647 h 207"/>
              <a:gd name="T24" fmla="*/ 2147483647 w 259"/>
              <a:gd name="T25" fmla="*/ 2147483647 h 207"/>
              <a:gd name="T26" fmla="*/ 2147483647 w 259"/>
              <a:gd name="T27" fmla="*/ 2147483647 h 207"/>
              <a:gd name="T28" fmla="*/ 2147483647 w 259"/>
              <a:gd name="T29" fmla="*/ 2147483647 h 207"/>
              <a:gd name="T30" fmla="*/ 2147483647 w 259"/>
              <a:gd name="T31" fmla="*/ 2147483647 h 207"/>
              <a:gd name="T32" fmla="*/ 2147483647 w 259"/>
              <a:gd name="T33" fmla="*/ 2147483647 h 207"/>
              <a:gd name="T34" fmla="*/ 2147483647 w 259"/>
              <a:gd name="T35" fmla="*/ 2147483647 h 207"/>
              <a:gd name="T36" fmla="*/ 2147483647 w 259"/>
              <a:gd name="T37" fmla="*/ 2147483647 h 207"/>
              <a:gd name="T38" fmla="*/ 2147483647 w 259"/>
              <a:gd name="T39" fmla="*/ 2147483647 h 207"/>
              <a:gd name="T40" fmla="*/ 2147483647 w 259"/>
              <a:gd name="T41" fmla="*/ 2147483647 h 207"/>
              <a:gd name="T42" fmla="*/ 0 w 259"/>
              <a:gd name="T43" fmla="*/ 2147483647 h 207"/>
              <a:gd name="T44" fmla="*/ 2147483647 w 259"/>
              <a:gd name="T45" fmla="*/ 2147483647 h 207"/>
              <a:gd name="T46" fmla="*/ 2147483647 w 259"/>
              <a:gd name="T47" fmla="*/ 2147483647 h 207"/>
              <a:gd name="T48" fmla="*/ 2147483647 w 259"/>
              <a:gd name="T49" fmla="*/ 2147483647 h 207"/>
              <a:gd name="T50" fmla="*/ 2147483647 w 259"/>
              <a:gd name="T51" fmla="*/ 2147483647 h 207"/>
              <a:gd name="T52" fmla="*/ 2147483647 w 259"/>
              <a:gd name="T53" fmla="*/ 2147483647 h 207"/>
              <a:gd name="T54" fmla="*/ 2147483647 w 259"/>
              <a:gd name="T55" fmla="*/ 2147483647 h 207"/>
              <a:gd name="T56" fmla="*/ 2147483647 w 259"/>
              <a:gd name="T57" fmla="*/ 2147483647 h 207"/>
              <a:gd name="T58" fmla="*/ 2147483647 w 259"/>
              <a:gd name="T59" fmla="*/ 2147483647 h 207"/>
              <a:gd name="T60" fmla="*/ 2147483647 w 259"/>
              <a:gd name="T61" fmla="*/ 0 h 207"/>
              <a:gd name="T62" fmla="*/ 2147483647 w 259"/>
              <a:gd name="T63" fmla="*/ 2147483647 h 2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9"/>
              <a:gd name="T97" fmla="*/ 0 h 207"/>
              <a:gd name="T98" fmla="*/ 259 w 259"/>
              <a:gd name="T99" fmla="*/ 207 h 2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9" h="207">
                <a:moveTo>
                  <a:pt x="259" y="17"/>
                </a:moveTo>
                <a:lnTo>
                  <a:pt x="171" y="56"/>
                </a:lnTo>
                <a:lnTo>
                  <a:pt x="172" y="63"/>
                </a:lnTo>
                <a:lnTo>
                  <a:pt x="176" y="70"/>
                </a:lnTo>
                <a:lnTo>
                  <a:pt x="181" y="76"/>
                </a:lnTo>
                <a:lnTo>
                  <a:pt x="189" y="81"/>
                </a:lnTo>
                <a:lnTo>
                  <a:pt x="196" y="88"/>
                </a:lnTo>
                <a:lnTo>
                  <a:pt x="204" y="93"/>
                </a:lnTo>
                <a:lnTo>
                  <a:pt x="210" y="99"/>
                </a:lnTo>
                <a:lnTo>
                  <a:pt x="215" y="106"/>
                </a:lnTo>
                <a:lnTo>
                  <a:pt x="219" y="111"/>
                </a:lnTo>
                <a:lnTo>
                  <a:pt x="224" y="117"/>
                </a:lnTo>
                <a:lnTo>
                  <a:pt x="229" y="123"/>
                </a:lnTo>
                <a:lnTo>
                  <a:pt x="234" y="128"/>
                </a:lnTo>
                <a:lnTo>
                  <a:pt x="237" y="133"/>
                </a:lnTo>
                <a:lnTo>
                  <a:pt x="239" y="140"/>
                </a:lnTo>
                <a:lnTo>
                  <a:pt x="239" y="146"/>
                </a:lnTo>
                <a:lnTo>
                  <a:pt x="236" y="153"/>
                </a:lnTo>
                <a:lnTo>
                  <a:pt x="233" y="157"/>
                </a:lnTo>
                <a:lnTo>
                  <a:pt x="216" y="146"/>
                </a:lnTo>
                <a:lnTo>
                  <a:pt x="199" y="132"/>
                </a:lnTo>
                <a:lnTo>
                  <a:pt x="182" y="116"/>
                </a:lnTo>
                <a:lnTo>
                  <a:pt x="164" y="101"/>
                </a:lnTo>
                <a:lnTo>
                  <a:pt x="145" y="91"/>
                </a:lnTo>
                <a:lnTo>
                  <a:pt x="126" y="88"/>
                </a:lnTo>
                <a:lnTo>
                  <a:pt x="107" y="94"/>
                </a:lnTo>
                <a:lnTo>
                  <a:pt x="87" y="113"/>
                </a:lnTo>
                <a:lnTo>
                  <a:pt x="76" y="124"/>
                </a:lnTo>
                <a:lnTo>
                  <a:pt x="66" y="134"/>
                </a:lnTo>
                <a:lnTo>
                  <a:pt x="57" y="145"/>
                </a:lnTo>
                <a:lnTo>
                  <a:pt x="48" y="157"/>
                </a:lnTo>
                <a:lnTo>
                  <a:pt x="41" y="168"/>
                </a:lnTo>
                <a:lnTo>
                  <a:pt x="33" y="181"/>
                </a:lnTo>
                <a:lnTo>
                  <a:pt x="27" y="194"/>
                </a:lnTo>
                <a:lnTo>
                  <a:pt x="21" y="207"/>
                </a:lnTo>
                <a:lnTo>
                  <a:pt x="19" y="195"/>
                </a:lnTo>
                <a:lnTo>
                  <a:pt x="21" y="181"/>
                </a:lnTo>
                <a:lnTo>
                  <a:pt x="22" y="167"/>
                </a:lnTo>
                <a:lnTo>
                  <a:pt x="15" y="153"/>
                </a:lnTo>
                <a:lnTo>
                  <a:pt x="0" y="161"/>
                </a:lnTo>
                <a:lnTo>
                  <a:pt x="12" y="147"/>
                </a:lnTo>
                <a:lnTo>
                  <a:pt x="25" y="133"/>
                </a:lnTo>
                <a:lnTo>
                  <a:pt x="38" y="121"/>
                </a:lnTo>
                <a:lnTo>
                  <a:pt x="51" y="107"/>
                </a:lnTo>
                <a:lnTo>
                  <a:pt x="64" y="94"/>
                </a:lnTo>
                <a:lnTo>
                  <a:pt x="78" y="81"/>
                </a:lnTo>
                <a:lnTo>
                  <a:pt x="93" y="70"/>
                </a:lnTo>
                <a:lnTo>
                  <a:pt x="106" y="58"/>
                </a:lnTo>
                <a:lnTo>
                  <a:pt x="121" y="47"/>
                </a:lnTo>
                <a:lnTo>
                  <a:pt x="137" y="38"/>
                </a:lnTo>
                <a:lnTo>
                  <a:pt x="153" y="28"/>
                </a:lnTo>
                <a:lnTo>
                  <a:pt x="169" y="21"/>
                </a:lnTo>
                <a:lnTo>
                  <a:pt x="186" y="14"/>
                </a:lnTo>
                <a:lnTo>
                  <a:pt x="202" y="7"/>
                </a:lnTo>
                <a:lnTo>
                  <a:pt x="220" y="3"/>
                </a:lnTo>
                <a:lnTo>
                  <a:pt x="238" y="0"/>
                </a:lnTo>
                <a:lnTo>
                  <a:pt x="259" y="17"/>
                </a:lnTo>
                <a:close/>
              </a:path>
            </a:pathLst>
          </a:custGeom>
          <a:solidFill>
            <a:srgbClr val="E2A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8">
            <a:extLst>
              <a:ext uri="{FF2B5EF4-FFF2-40B4-BE49-F238E27FC236}">
                <a16:creationId xmlns:a16="http://schemas.microsoft.com/office/drawing/2014/main" id="{298ABC86-5305-4B93-B679-9AD57718431A}"/>
              </a:ext>
            </a:extLst>
          </p:cNvPr>
          <p:cNvSpPr>
            <a:spLocks/>
          </p:cNvSpPr>
          <p:nvPr/>
        </p:nvSpPr>
        <p:spPr bwMode="auto">
          <a:xfrm>
            <a:off x="2630488" y="5402263"/>
            <a:ext cx="42862" cy="69850"/>
          </a:xfrm>
          <a:custGeom>
            <a:avLst/>
            <a:gdLst>
              <a:gd name="T0" fmla="*/ 2147483647 w 296"/>
              <a:gd name="T1" fmla="*/ 2147483647 h 487"/>
              <a:gd name="T2" fmla="*/ 2147483647 w 296"/>
              <a:gd name="T3" fmla="*/ 2147483647 h 487"/>
              <a:gd name="T4" fmla="*/ 2147483647 w 296"/>
              <a:gd name="T5" fmla="*/ 2147483647 h 487"/>
              <a:gd name="T6" fmla="*/ 2147483647 w 296"/>
              <a:gd name="T7" fmla="*/ 2147483647 h 487"/>
              <a:gd name="T8" fmla="*/ 2147483647 w 296"/>
              <a:gd name="T9" fmla="*/ 2147483647 h 487"/>
              <a:gd name="T10" fmla="*/ 2147483647 w 296"/>
              <a:gd name="T11" fmla="*/ 2147483647 h 487"/>
              <a:gd name="T12" fmla="*/ 2147483647 w 296"/>
              <a:gd name="T13" fmla="*/ 2147483647 h 487"/>
              <a:gd name="T14" fmla="*/ 2147483647 w 296"/>
              <a:gd name="T15" fmla="*/ 2147483647 h 487"/>
              <a:gd name="T16" fmla="*/ 2147483647 w 296"/>
              <a:gd name="T17" fmla="*/ 2147483647 h 487"/>
              <a:gd name="T18" fmla="*/ 2147483647 w 296"/>
              <a:gd name="T19" fmla="*/ 2147483647 h 487"/>
              <a:gd name="T20" fmla="*/ 2147483647 w 296"/>
              <a:gd name="T21" fmla="*/ 2147483647 h 487"/>
              <a:gd name="T22" fmla="*/ 2147483647 w 296"/>
              <a:gd name="T23" fmla="*/ 2147483647 h 487"/>
              <a:gd name="T24" fmla="*/ 2147483647 w 296"/>
              <a:gd name="T25" fmla="*/ 2147483647 h 487"/>
              <a:gd name="T26" fmla="*/ 2147483647 w 296"/>
              <a:gd name="T27" fmla="*/ 2147483647 h 487"/>
              <a:gd name="T28" fmla="*/ 2147483647 w 296"/>
              <a:gd name="T29" fmla="*/ 2147483647 h 487"/>
              <a:gd name="T30" fmla="*/ 2147483647 w 296"/>
              <a:gd name="T31" fmla="*/ 2147483647 h 487"/>
              <a:gd name="T32" fmla="*/ 2147483647 w 296"/>
              <a:gd name="T33" fmla="*/ 2147483647 h 487"/>
              <a:gd name="T34" fmla="*/ 2147483647 w 296"/>
              <a:gd name="T35" fmla="*/ 2147483647 h 487"/>
              <a:gd name="T36" fmla="*/ 2147483647 w 296"/>
              <a:gd name="T37" fmla="*/ 2147483647 h 487"/>
              <a:gd name="T38" fmla="*/ 2147483647 w 296"/>
              <a:gd name="T39" fmla="*/ 2147483647 h 487"/>
              <a:gd name="T40" fmla="*/ 2147483647 w 296"/>
              <a:gd name="T41" fmla="*/ 2147483647 h 487"/>
              <a:gd name="T42" fmla="*/ 2147483647 w 296"/>
              <a:gd name="T43" fmla="*/ 2147483647 h 487"/>
              <a:gd name="T44" fmla="*/ 2147483647 w 296"/>
              <a:gd name="T45" fmla="*/ 2147483647 h 487"/>
              <a:gd name="T46" fmla="*/ 2147483647 w 296"/>
              <a:gd name="T47" fmla="*/ 2147483647 h 487"/>
              <a:gd name="T48" fmla="*/ 2147483647 w 296"/>
              <a:gd name="T49" fmla="*/ 2147483647 h 487"/>
              <a:gd name="T50" fmla="*/ 2147483647 w 296"/>
              <a:gd name="T51" fmla="*/ 2147483647 h 487"/>
              <a:gd name="T52" fmla="*/ 0 w 296"/>
              <a:gd name="T53" fmla="*/ 2147483647 h 487"/>
              <a:gd name="T54" fmla="*/ 2147483647 w 296"/>
              <a:gd name="T55" fmla="*/ 2147483647 h 487"/>
              <a:gd name="T56" fmla="*/ 2147483647 w 296"/>
              <a:gd name="T57" fmla="*/ 2147483647 h 487"/>
              <a:gd name="T58" fmla="*/ 2147483647 w 296"/>
              <a:gd name="T59" fmla="*/ 2147483647 h 487"/>
              <a:gd name="T60" fmla="*/ 2147483647 w 296"/>
              <a:gd name="T61" fmla="*/ 0 h 487"/>
              <a:gd name="T62" fmla="*/ 2147483647 w 296"/>
              <a:gd name="T63" fmla="*/ 2147483647 h 487"/>
              <a:gd name="T64" fmla="*/ 2147483647 w 296"/>
              <a:gd name="T65" fmla="*/ 2147483647 h 487"/>
              <a:gd name="T66" fmla="*/ 2147483647 w 296"/>
              <a:gd name="T67" fmla="*/ 2147483647 h 487"/>
              <a:gd name="T68" fmla="*/ 2147483647 w 296"/>
              <a:gd name="T69" fmla="*/ 2147483647 h 487"/>
              <a:gd name="T70" fmla="*/ 2147483647 w 296"/>
              <a:gd name="T71" fmla="*/ 2147483647 h 4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6"/>
              <a:gd name="T109" fmla="*/ 0 h 487"/>
              <a:gd name="T110" fmla="*/ 296 w 296"/>
              <a:gd name="T111" fmla="*/ 487 h 4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6" h="487">
                <a:moveTo>
                  <a:pt x="245" y="273"/>
                </a:moveTo>
                <a:lnTo>
                  <a:pt x="249" y="292"/>
                </a:lnTo>
                <a:lnTo>
                  <a:pt x="254" y="310"/>
                </a:lnTo>
                <a:lnTo>
                  <a:pt x="260" y="327"/>
                </a:lnTo>
                <a:lnTo>
                  <a:pt x="268" y="345"/>
                </a:lnTo>
                <a:lnTo>
                  <a:pt x="276" y="362"/>
                </a:lnTo>
                <a:lnTo>
                  <a:pt x="283" y="379"/>
                </a:lnTo>
                <a:lnTo>
                  <a:pt x="290" y="396"/>
                </a:lnTo>
                <a:lnTo>
                  <a:pt x="296" y="414"/>
                </a:lnTo>
                <a:lnTo>
                  <a:pt x="288" y="411"/>
                </a:lnTo>
                <a:lnTo>
                  <a:pt x="279" y="407"/>
                </a:lnTo>
                <a:lnTo>
                  <a:pt x="271" y="402"/>
                </a:lnTo>
                <a:lnTo>
                  <a:pt x="263" y="398"/>
                </a:lnTo>
                <a:lnTo>
                  <a:pt x="255" y="395"/>
                </a:lnTo>
                <a:lnTo>
                  <a:pt x="246" y="393"/>
                </a:lnTo>
                <a:lnTo>
                  <a:pt x="238" y="393"/>
                </a:lnTo>
                <a:lnTo>
                  <a:pt x="230" y="397"/>
                </a:lnTo>
                <a:lnTo>
                  <a:pt x="223" y="402"/>
                </a:lnTo>
                <a:lnTo>
                  <a:pt x="219" y="408"/>
                </a:lnTo>
                <a:lnTo>
                  <a:pt x="215" y="414"/>
                </a:lnTo>
                <a:lnTo>
                  <a:pt x="208" y="420"/>
                </a:lnTo>
                <a:lnTo>
                  <a:pt x="201" y="392"/>
                </a:lnTo>
                <a:lnTo>
                  <a:pt x="195" y="363"/>
                </a:lnTo>
                <a:lnTo>
                  <a:pt x="190" y="332"/>
                </a:lnTo>
                <a:lnTo>
                  <a:pt x="185" y="303"/>
                </a:lnTo>
                <a:lnTo>
                  <a:pt x="181" y="273"/>
                </a:lnTo>
                <a:lnTo>
                  <a:pt x="175" y="244"/>
                </a:lnTo>
                <a:lnTo>
                  <a:pt x="167" y="217"/>
                </a:lnTo>
                <a:lnTo>
                  <a:pt x="158" y="190"/>
                </a:lnTo>
                <a:lnTo>
                  <a:pt x="156" y="214"/>
                </a:lnTo>
                <a:lnTo>
                  <a:pt x="156" y="240"/>
                </a:lnTo>
                <a:lnTo>
                  <a:pt x="156" y="267"/>
                </a:lnTo>
                <a:lnTo>
                  <a:pt x="152" y="292"/>
                </a:lnTo>
                <a:lnTo>
                  <a:pt x="152" y="324"/>
                </a:lnTo>
                <a:lnTo>
                  <a:pt x="156" y="356"/>
                </a:lnTo>
                <a:lnTo>
                  <a:pt x="162" y="385"/>
                </a:lnTo>
                <a:lnTo>
                  <a:pt x="174" y="414"/>
                </a:lnTo>
                <a:lnTo>
                  <a:pt x="168" y="432"/>
                </a:lnTo>
                <a:lnTo>
                  <a:pt x="165" y="450"/>
                </a:lnTo>
                <a:lnTo>
                  <a:pt x="162" y="469"/>
                </a:lnTo>
                <a:lnTo>
                  <a:pt x="158" y="487"/>
                </a:lnTo>
                <a:lnTo>
                  <a:pt x="133" y="469"/>
                </a:lnTo>
                <a:lnTo>
                  <a:pt x="113" y="449"/>
                </a:lnTo>
                <a:lnTo>
                  <a:pt x="96" y="427"/>
                </a:lnTo>
                <a:lnTo>
                  <a:pt x="83" y="402"/>
                </a:lnTo>
                <a:lnTo>
                  <a:pt x="71" y="377"/>
                </a:lnTo>
                <a:lnTo>
                  <a:pt x="60" y="350"/>
                </a:lnTo>
                <a:lnTo>
                  <a:pt x="50" y="324"/>
                </a:lnTo>
                <a:lnTo>
                  <a:pt x="39" y="298"/>
                </a:lnTo>
                <a:lnTo>
                  <a:pt x="22" y="310"/>
                </a:lnTo>
                <a:lnTo>
                  <a:pt x="16" y="301"/>
                </a:lnTo>
                <a:lnTo>
                  <a:pt x="0" y="119"/>
                </a:lnTo>
                <a:lnTo>
                  <a:pt x="5" y="100"/>
                </a:lnTo>
                <a:lnTo>
                  <a:pt x="13" y="82"/>
                </a:lnTo>
                <a:lnTo>
                  <a:pt x="23" y="65"/>
                </a:lnTo>
                <a:lnTo>
                  <a:pt x="36" y="48"/>
                </a:lnTo>
                <a:lnTo>
                  <a:pt x="51" y="34"/>
                </a:lnTo>
                <a:lnTo>
                  <a:pt x="67" y="20"/>
                </a:lnTo>
                <a:lnTo>
                  <a:pt x="84" y="8"/>
                </a:lnTo>
                <a:lnTo>
                  <a:pt x="102" y="0"/>
                </a:lnTo>
                <a:lnTo>
                  <a:pt x="146" y="16"/>
                </a:lnTo>
                <a:lnTo>
                  <a:pt x="177" y="41"/>
                </a:lnTo>
                <a:lnTo>
                  <a:pt x="197" y="74"/>
                </a:lnTo>
                <a:lnTo>
                  <a:pt x="211" y="112"/>
                </a:lnTo>
                <a:lnTo>
                  <a:pt x="219" y="152"/>
                </a:lnTo>
                <a:lnTo>
                  <a:pt x="225" y="195"/>
                </a:lnTo>
                <a:lnTo>
                  <a:pt x="234" y="235"/>
                </a:lnTo>
                <a:lnTo>
                  <a:pt x="245" y="273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9">
            <a:extLst>
              <a:ext uri="{FF2B5EF4-FFF2-40B4-BE49-F238E27FC236}">
                <a16:creationId xmlns:a16="http://schemas.microsoft.com/office/drawing/2014/main" id="{8905F6CC-85E8-4475-B604-DDF1DFD228F2}"/>
              </a:ext>
            </a:extLst>
          </p:cNvPr>
          <p:cNvSpPr>
            <a:spLocks/>
          </p:cNvSpPr>
          <p:nvPr/>
        </p:nvSpPr>
        <p:spPr bwMode="auto">
          <a:xfrm>
            <a:off x="2654300" y="5441950"/>
            <a:ext cx="3175" cy="20638"/>
          </a:xfrm>
          <a:custGeom>
            <a:avLst/>
            <a:gdLst>
              <a:gd name="T0" fmla="*/ 2147483647 w 30"/>
              <a:gd name="T1" fmla="*/ 2147483647 h 143"/>
              <a:gd name="T2" fmla="*/ 2147483647 w 30"/>
              <a:gd name="T3" fmla="*/ 2147483647 h 143"/>
              <a:gd name="T4" fmla="*/ 2147483647 w 30"/>
              <a:gd name="T5" fmla="*/ 2147483647 h 143"/>
              <a:gd name="T6" fmla="*/ 2147483647 w 30"/>
              <a:gd name="T7" fmla="*/ 2147483647 h 143"/>
              <a:gd name="T8" fmla="*/ 2147483647 w 30"/>
              <a:gd name="T9" fmla="*/ 2147483647 h 143"/>
              <a:gd name="T10" fmla="*/ 2147483647 w 30"/>
              <a:gd name="T11" fmla="*/ 2147483647 h 143"/>
              <a:gd name="T12" fmla="*/ 0 w 30"/>
              <a:gd name="T13" fmla="*/ 2147483647 h 143"/>
              <a:gd name="T14" fmla="*/ 2147483647 w 30"/>
              <a:gd name="T15" fmla="*/ 2147483647 h 143"/>
              <a:gd name="T16" fmla="*/ 2147483647 w 30"/>
              <a:gd name="T17" fmla="*/ 0 h 143"/>
              <a:gd name="T18" fmla="*/ 2147483647 w 30"/>
              <a:gd name="T19" fmla="*/ 2147483647 h 143"/>
              <a:gd name="T20" fmla="*/ 2147483647 w 30"/>
              <a:gd name="T21" fmla="*/ 2147483647 h 143"/>
              <a:gd name="T22" fmla="*/ 2147483647 w 30"/>
              <a:gd name="T23" fmla="*/ 2147483647 h 143"/>
              <a:gd name="T24" fmla="*/ 2147483647 w 30"/>
              <a:gd name="T25" fmla="*/ 2147483647 h 143"/>
              <a:gd name="T26" fmla="*/ 2147483647 w 30"/>
              <a:gd name="T27" fmla="*/ 2147483647 h 143"/>
              <a:gd name="T28" fmla="*/ 2147483647 w 30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143"/>
              <a:gd name="T47" fmla="*/ 30 w 30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143">
                <a:moveTo>
                  <a:pt x="30" y="143"/>
                </a:moveTo>
                <a:lnTo>
                  <a:pt x="21" y="129"/>
                </a:lnTo>
                <a:lnTo>
                  <a:pt x="15" y="112"/>
                </a:lnTo>
                <a:lnTo>
                  <a:pt x="8" y="95"/>
                </a:lnTo>
                <a:lnTo>
                  <a:pt x="4" y="77"/>
                </a:lnTo>
                <a:lnTo>
                  <a:pt x="1" y="59"/>
                </a:lnTo>
                <a:lnTo>
                  <a:pt x="0" y="40"/>
                </a:lnTo>
                <a:lnTo>
                  <a:pt x="1" y="20"/>
                </a:lnTo>
                <a:lnTo>
                  <a:pt x="4" y="0"/>
                </a:lnTo>
                <a:lnTo>
                  <a:pt x="15" y="35"/>
                </a:lnTo>
                <a:lnTo>
                  <a:pt x="17" y="74"/>
                </a:lnTo>
                <a:lnTo>
                  <a:pt x="19" y="113"/>
                </a:lnTo>
                <a:lnTo>
                  <a:pt x="30" y="143"/>
                </a:lnTo>
                <a:close/>
              </a:path>
            </a:pathLst>
          </a:custGeom>
          <a:solidFill>
            <a:srgbClr val="309E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Freeform 130">
            <a:extLst>
              <a:ext uri="{FF2B5EF4-FFF2-40B4-BE49-F238E27FC236}">
                <a16:creationId xmlns:a16="http://schemas.microsoft.com/office/drawing/2014/main" id="{58B46014-D36E-4F18-B431-B924BFC69EAB}"/>
              </a:ext>
            </a:extLst>
          </p:cNvPr>
          <p:cNvSpPr>
            <a:spLocks/>
          </p:cNvSpPr>
          <p:nvPr/>
        </p:nvSpPr>
        <p:spPr bwMode="auto">
          <a:xfrm>
            <a:off x="2655888" y="5461000"/>
            <a:ext cx="15875" cy="12700"/>
          </a:xfrm>
          <a:custGeom>
            <a:avLst/>
            <a:gdLst>
              <a:gd name="T0" fmla="*/ 2147483647 w 115"/>
              <a:gd name="T1" fmla="*/ 2147483647 h 91"/>
              <a:gd name="T2" fmla="*/ 2147483647 w 115"/>
              <a:gd name="T3" fmla="*/ 2147483647 h 91"/>
              <a:gd name="T4" fmla="*/ 2147483647 w 115"/>
              <a:gd name="T5" fmla="*/ 2147483647 h 91"/>
              <a:gd name="T6" fmla="*/ 2147483647 w 115"/>
              <a:gd name="T7" fmla="*/ 2147483647 h 91"/>
              <a:gd name="T8" fmla="*/ 2147483647 w 115"/>
              <a:gd name="T9" fmla="*/ 2147483647 h 91"/>
              <a:gd name="T10" fmla="*/ 2147483647 w 115"/>
              <a:gd name="T11" fmla="*/ 2147483647 h 91"/>
              <a:gd name="T12" fmla="*/ 2147483647 w 115"/>
              <a:gd name="T13" fmla="*/ 2147483647 h 91"/>
              <a:gd name="T14" fmla="*/ 2147483647 w 115"/>
              <a:gd name="T15" fmla="*/ 2147483647 h 91"/>
              <a:gd name="T16" fmla="*/ 2147483647 w 115"/>
              <a:gd name="T17" fmla="*/ 2147483647 h 91"/>
              <a:gd name="T18" fmla="*/ 2147483647 w 115"/>
              <a:gd name="T19" fmla="*/ 2147483647 h 91"/>
              <a:gd name="T20" fmla="*/ 2147483647 w 115"/>
              <a:gd name="T21" fmla="*/ 2147483647 h 91"/>
              <a:gd name="T22" fmla="*/ 2147483647 w 115"/>
              <a:gd name="T23" fmla="*/ 2147483647 h 91"/>
              <a:gd name="T24" fmla="*/ 2147483647 w 115"/>
              <a:gd name="T25" fmla="*/ 2147483647 h 91"/>
              <a:gd name="T26" fmla="*/ 0 w 115"/>
              <a:gd name="T27" fmla="*/ 2147483647 h 91"/>
              <a:gd name="T28" fmla="*/ 2147483647 w 115"/>
              <a:gd name="T29" fmla="*/ 2147483647 h 91"/>
              <a:gd name="T30" fmla="*/ 2147483647 w 115"/>
              <a:gd name="T31" fmla="*/ 2147483647 h 91"/>
              <a:gd name="T32" fmla="*/ 2147483647 w 115"/>
              <a:gd name="T33" fmla="*/ 2147483647 h 91"/>
              <a:gd name="T34" fmla="*/ 2147483647 w 115"/>
              <a:gd name="T35" fmla="*/ 2147483647 h 91"/>
              <a:gd name="T36" fmla="*/ 2147483647 w 115"/>
              <a:gd name="T37" fmla="*/ 2147483647 h 91"/>
              <a:gd name="T38" fmla="*/ 2147483647 w 115"/>
              <a:gd name="T39" fmla="*/ 2147483647 h 91"/>
              <a:gd name="T40" fmla="*/ 2147483647 w 115"/>
              <a:gd name="T41" fmla="*/ 2147483647 h 91"/>
              <a:gd name="T42" fmla="*/ 2147483647 w 115"/>
              <a:gd name="T43" fmla="*/ 2147483647 h 91"/>
              <a:gd name="T44" fmla="*/ 2147483647 w 115"/>
              <a:gd name="T45" fmla="*/ 2147483647 h 91"/>
              <a:gd name="T46" fmla="*/ 2147483647 w 115"/>
              <a:gd name="T47" fmla="*/ 0 h 91"/>
              <a:gd name="T48" fmla="*/ 2147483647 w 115"/>
              <a:gd name="T49" fmla="*/ 2147483647 h 91"/>
              <a:gd name="T50" fmla="*/ 2147483647 w 115"/>
              <a:gd name="T51" fmla="*/ 2147483647 h 91"/>
              <a:gd name="T52" fmla="*/ 2147483647 w 115"/>
              <a:gd name="T53" fmla="*/ 2147483647 h 91"/>
              <a:gd name="T54" fmla="*/ 2147483647 w 115"/>
              <a:gd name="T55" fmla="*/ 2147483647 h 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5"/>
              <a:gd name="T85" fmla="*/ 0 h 91"/>
              <a:gd name="T86" fmla="*/ 115 w 115"/>
              <a:gd name="T87" fmla="*/ 91 h 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5" h="91">
                <a:moveTo>
                  <a:pt x="110" y="25"/>
                </a:moveTo>
                <a:lnTo>
                  <a:pt x="111" y="38"/>
                </a:lnTo>
                <a:lnTo>
                  <a:pt x="114" y="50"/>
                </a:lnTo>
                <a:lnTo>
                  <a:pt x="115" y="63"/>
                </a:lnTo>
                <a:lnTo>
                  <a:pt x="113" y="76"/>
                </a:lnTo>
                <a:lnTo>
                  <a:pt x="97" y="71"/>
                </a:lnTo>
                <a:lnTo>
                  <a:pt x="82" y="71"/>
                </a:lnTo>
                <a:lnTo>
                  <a:pt x="69" y="74"/>
                </a:lnTo>
                <a:lnTo>
                  <a:pt x="57" y="79"/>
                </a:lnTo>
                <a:lnTo>
                  <a:pt x="44" y="85"/>
                </a:lnTo>
                <a:lnTo>
                  <a:pt x="30" y="90"/>
                </a:lnTo>
                <a:lnTo>
                  <a:pt x="18" y="91"/>
                </a:lnTo>
                <a:lnTo>
                  <a:pt x="3" y="88"/>
                </a:lnTo>
                <a:lnTo>
                  <a:pt x="0" y="73"/>
                </a:lnTo>
                <a:lnTo>
                  <a:pt x="1" y="59"/>
                </a:lnTo>
                <a:lnTo>
                  <a:pt x="4" y="44"/>
                </a:lnTo>
                <a:lnTo>
                  <a:pt x="6" y="30"/>
                </a:lnTo>
                <a:lnTo>
                  <a:pt x="20" y="37"/>
                </a:lnTo>
                <a:lnTo>
                  <a:pt x="30" y="35"/>
                </a:lnTo>
                <a:lnTo>
                  <a:pt x="40" y="27"/>
                </a:lnTo>
                <a:lnTo>
                  <a:pt x="47" y="17"/>
                </a:lnTo>
                <a:lnTo>
                  <a:pt x="55" y="7"/>
                </a:lnTo>
                <a:lnTo>
                  <a:pt x="64" y="1"/>
                </a:lnTo>
                <a:lnTo>
                  <a:pt x="75" y="0"/>
                </a:lnTo>
                <a:lnTo>
                  <a:pt x="89" y="7"/>
                </a:lnTo>
                <a:lnTo>
                  <a:pt x="110" y="25"/>
                </a:lnTo>
                <a:close/>
              </a:path>
            </a:pathLst>
          </a:custGeom>
          <a:solidFill>
            <a:srgbClr val="C4A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31">
            <a:extLst>
              <a:ext uri="{FF2B5EF4-FFF2-40B4-BE49-F238E27FC236}">
                <a16:creationId xmlns:a16="http://schemas.microsoft.com/office/drawing/2014/main" id="{3C53A8F9-4B96-49AB-B211-675343C79C8A}"/>
              </a:ext>
            </a:extLst>
          </p:cNvPr>
          <p:cNvSpPr>
            <a:spLocks/>
          </p:cNvSpPr>
          <p:nvPr/>
        </p:nvSpPr>
        <p:spPr bwMode="auto">
          <a:xfrm>
            <a:off x="2554288" y="5194300"/>
            <a:ext cx="12700" cy="1270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2147483647 w 92"/>
              <a:gd name="T7" fmla="*/ 2147483647 h 92"/>
              <a:gd name="T8" fmla="*/ 2147483647 w 92"/>
              <a:gd name="T9" fmla="*/ 2147483647 h 92"/>
              <a:gd name="T10" fmla="*/ 2147483647 w 92"/>
              <a:gd name="T11" fmla="*/ 2147483647 h 92"/>
              <a:gd name="T12" fmla="*/ 2147483647 w 92"/>
              <a:gd name="T13" fmla="*/ 2147483647 h 92"/>
              <a:gd name="T14" fmla="*/ 2147483647 w 92"/>
              <a:gd name="T15" fmla="*/ 2147483647 h 92"/>
              <a:gd name="T16" fmla="*/ 2147483647 w 92"/>
              <a:gd name="T17" fmla="*/ 2147483647 h 92"/>
              <a:gd name="T18" fmla="*/ 2147483647 w 92"/>
              <a:gd name="T19" fmla="*/ 2147483647 h 92"/>
              <a:gd name="T20" fmla="*/ 2147483647 w 92"/>
              <a:gd name="T21" fmla="*/ 2147483647 h 92"/>
              <a:gd name="T22" fmla="*/ 2147483647 w 92"/>
              <a:gd name="T23" fmla="*/ 2147483647 h 92"/>
              <a:gd name="T24" fmla="*/ 2147483647 w 92"/>
              <a:gd name="T25" fmla="*/ 2147483647 h 92"/>
              <a:gd name="T26" fmla="*/ 2147483647 w 92"/>
              <a:gd name="T27" fmla="*/ 2147483647 h 92"/>
              <a:gd name="T28" fmla="*/ 2147483647 w 92"/>
              <a:gd name="T29" fmla="*/ 2147483647 h 92"/>
              <a:gd name="T30" fmla="*/ 2147483647 w 92"/>
              <a:gd name="T31" fmla="*/ 2147483647 h 92"/>
              <a:gd name="T32" fmla="*/ 2147483647 w 92"/>
              <a:gd name="T33" fmla="*/ 2147483647 h 92"/>
              <a:gd name="T34" fmla="*/ 2147483647 w 92"/>
              <a:gd name="T35" fmla="*/ 2147483647 h 92"/>
              <a:gd name="T36" fmla="*/ 2147483647 w 92"/>
              <a:gd name="T37" fmla="*/ 2147483647 h 92"/>
              <a:gd name="T38" fmla="*/ 2147483647 w 92"/>
              <a:gd name="T39" fmla="*/ 2147483647 h 92"/>
              <a:gd name="T40" fmla="*/ 2147483647 w 92"/>
              <a:gd name="T41" fmla="*/ 2147483647 h 92"/>
              <a:gd name="T42" fmla="*/ 2147483647 w 92"/>
              <a:gd name="T43" fmla="*/ 2147483647 h 92"/>
              <a:gd name="T44" fmla="*/ 2147483647 w 92"/>
              <a:gd name="T45" fmla="*/ 2147483647 h 92"/>
              <a:gd name="T46" fmla="*/ 2147483647 w 92"/>
              <a:gd name="T47" fmla="*/ 2147483647 h 92"/>
              <a:gd name="T48" fmla="*/ 0 w 92"/>
              <a:gd name="T49" fmla="*/ 2147483647 h 92"/>
              <a:gd name="T50" fmla="*/ 2147483647 w 92"/>
              <a:gd name="T51" fmla="*/ 2147483647 h 92"/>
              <a:gd name="T52" fmla="*/ 2147483647 w 92"/>
              <a:gd name="T53" fmla="*/ 2147483647 h 92"/>
              <a:gd name="T54" fmla="*/ 2147483647 w 92"/>
              <a:gd name="T55" fmla="*/ 2147483647 h 92"/>
              <a:gd name="T56" fmla="*/ 2147483647 w 92"/>
              <a:gd name="T57" fmla="*/ 2147483647 h 92"/>
              <a:gd name="T58" fmla="*/ 2147483647 w 92"/>
              <a:gd name="T59" fmla="*/ 2147483647 h 92"/>
              <a:gd name="T60" fmla="*/ 2147483647 w 92"/>
              <a:gd name="T61" fmla="*/ 2147483647 h 92"/>
              <a:gd name="T62" fmla="*/ 2147483647 w 92"/>
              <a:gd name="T63" fmla="*/ 2147483647 h 92"/>
              <a:gd name="T64" fmla="*/ 2147483647 w 92"/>
              <a:gd name="T65" fmla="*/ 0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"/>
              <a:gd name="T100" fmla="*/ 0 h 92"/>
              <a:gd name="T101" fmla="*/ 92 w 92"/>
              <a:gd name="T102" fmla="*/ 92 h 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" h="92">
                <a:moveTo>
                  <a:pt x="45" y="0"/>
                </a:moveTo>
                <a:lnTo>
                  <a:pt x="55" y="1"/>
                </a:lnTo>
                <a:lnTo>
                  <a:pt x="63" y="3"/>
                </a:lnTo>
                <a:lnTo>
                  <a:pt x="72" y="7"/>
                </a:lnTo>
                <a:lnTo>
                  <a:pt x="78" y="13"/>
                </a:lnTo>
                <a:lnTo>
                  <a:pt x="84" y="20"/>
                </a:lnTo>
                <a:lnTo>
                  <a:pt x="88" y="28"/>
                </a:lnTo>
                <a:lnTo>
                  <a:pt x="91" y="36"/>
                </a:lnTo>
                <a:lnTo>
                  <a:pt x="92" y="46"/>
                </a:lnTo>
                <a:lnTo>
                  <a:pt x="91" y="55"/>
                </a:lnTo>
                <a:lnTo>
                  <a:pt x="88" y="64"/>
                </a:lnTo>
                <a:lnTo>
                  <a:pt x="84" y="71"/>
                </a:lnTo>
                <a:lnTo>
                  <a:pt x="78" y="78"/>
                </a:lnTo>
                <a:lnTo>
                  <a:pt x="72" y="84"/>
                </a:lnTo>
                <a:lnTo>
                  <a:pt x="63" y="88"/>
                </a:lnTo>
                <a:lnTo>
                  <a:pt x="55" y="91"/>
                </a:lnTo>
                <a:lnTo>
                  <a:pt x="45" y="92"/>
                </a:lnTo>
                <a:lnTo>
                  <a:pt x="36" y="91"/>
                </a:lnTo>
                <a:lnTo>
                  <a:pt x="27" y="88"/>
                </a:lnTo>
                <a:lnTo>
                  <a:pt x="20" y="84"/>
                </a:lnTo>
                <a:lnTo>
                  <a:pt x="13" y="78"/>
                </a:lnTo>
                <a:lnTo>
                  <a:pt x="7" y="71"/>
                </a:lnTo>
                <a:lnTo>
                  <a:pt x="3" y="64"/>
                </a:lnTo>
                <a:lnTo>
                  <a:pt x="1" y="55"/>
                </a:lnTo>
                <a:lnTo>
                  <a:pt x="0" y="46"/>
                </a:lnTo>
                <a:lnTo>
                  <a:pt x="1" y="36"/>
                </a:lnTo>
                <a:lnTo>
                  <a:pt x="3" y="28"/>
                </a:lnTo>
                <a:lnTo>
                  <a:pt x="7" y="20"/>
                </a:lnTo>
                <a:lnTo>
                  <a:pt x="13" y="13"/>
                </a:lnTo>
                <a:lnTo>
                  <a:pt x="20" y="7"/>
                </a:lnTo>
                <a:lnTo>
                  <a:pt x="27" y="3"/>
                </a:lnTo>
                <a:lnTo>
                  <a:pt x="36" y="1"/>
                </a:lnTo>
                <a:lnTo>
                  <a:pt x="45" y="0"/>
                </a:lnTo>
                <a:close/>
              </a:path>
            </a:pathLst>
          </a:custGeom>
          <a:solidFill>
            <a:srgbClr val="264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32">
            <a:extLst>
              <a:ext uri="{FF2B5EF4-FFF2-40B4-BE49-F238E27FC236}">
                <a16:creationId xmlns:a16="http://schemas.microsoft.com/office/drawing/2014/main" id="{633FADAB-C64A-411C-8EED-DFBE22E0646C}"/>
              </a:ext>
            </a:extLst>
          </p:cNvPr>
          <p:cNvSpPr>
            <a:spLocks/>
          </p:cNvSpPr>
          <p:nvPr/>
        </p:nvSpPr>
        <p:spPr bwMode="auto">
          <a:xfrm>
            <a:off x="2554288" y="5195888"/>
            <a:ext cx="11112" cy="11112"/>
          </a:xfrm>
          <a:custGeom>
            <a:avLst/>
            <a:gdLst>
              <a:gd name="T0" fmla="*/ 2147483647 w 76"/>
              <a:gd name="T1" fmla="*/ 0 h 77"/>
              <a:gd name="T2" fmla="*/ 2147483647 w 76"/>
              <a:gd name="T3" fmla="*/ 2147483647 h 77"/>
              <a:gd name="T4" fmla="*/ 2147483647 w 76"/>
              <a:gd name="T5" fmla="*/ 2147483647 h 77"/>
              <a:gd name="T6" fmla="*/ 2147483647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2147483647 h 77"/>
              <a:gd name="T12" fmla="*/ 2147483647 w 76"/>
              <a:gd name="T13" fmla="*/ 2147483647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2147483647 w 76"/>
              <a:gd name="T27" fmla="*/ 2147483647 h 77"/>
              <a:gd name="T28" fmla="*/ 2147483647 w 76"/>
              <a:gd name="T29" fmla="*/ 2147483647 h 77"/>
              <a:gd name="T30" fmla="*/ 2147483647 w 76"/>
              <a:gd name="T31" fmla="*/ 2147483647 h 77"/>
              <a:gd name="T32" fmla="*/ 2147483647 w 76"/>
              <a:gd name="T33" fmla="*/ 2147483647 h 77"/>
              <a:gd name="T34" fmla="*/ 2147483647 w 76"/>
              <a:gd name="T35" fmla="*/ 2147483647 h 77"/>
              <a:gd name="T36" fmla="*/ 2147483647 w 76"/>
              <a:gd name="T37" fmla="*/ 2147483647 h 77"/>
              <a:gd name="T38" fmla="*/ 2147483647 w 76"/>
              <a:gd name="T39" fmla="*/ 2147483647 h 77"/>
              <a:gd name="T40" fmla="*/ 2147483647 w 76"/>
              <a:gd name="T41" fmla="*/ 2147483647 h 77"/>
              <a:gd name="T42" fmla="*/ 2147483647 w 76"/>
              <a:gd name="T43" fmla="*/ 2147483647 h 77"/>
              <a:gd name="T44" fmla="*/ 2147483647 w 76"/>
              <a:gd name="T45" fmla="*/ 2147483647 h 77"/>
              <a:gd name="T46" fmla="*/ 2147483647 w 76"/>
              <a:gd name="T47" fmla="*/ 2147483647 h 77"/>
              <a:gd name="T48" fmla="*/ 0 w 76"/>
              <a:gd name="T49" fmla="*/ 2147483647 h 77"/>
              <a:gd name="T50" fmla="*/ 2147483647 w 76"/>
              <a:gd name="T51" fmla="*/ 2147483647 h 77"/>
              <a:gd name="T52" fmla="*/ 2147483647 w 76"/>
              <a:gd name="T53" fmla="*/ 2147483647 h 77"/>
              <a:gd name="T54" fmla="*/ 2147483647 w 76"/>
              <a:gd name="T55" fmla="*/ 2147483647 h 77"/>
              <a:gd name="T56" fmla="*/ 2147483647 w 76"/>
              <a:gd name="T57" fmla="*/ 2147483647 h 77"/>
              <a:gd name="T58" fmla="*/ 2147483647 w 76"/>
              <a:gd name="T59" fmla="*/ 2147483647 h 77"/>
              <a:gd name="T60" fmla="*/ 2147483647 w 76"/>
              <a:gd name="T61" fmla="*/ 2147483647 h 77"/>
              <a:gd name="T62" fmla="*/ 2147483647 w 76"/>
              <a:gd name="T63" fmla="*/ 2147483647 h 77"/>
              <a:gd name="T64" fmla="*/ 2147483647 w 76"/>
              <a:gd name="T65" fmla="*/ 0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77"/>
              <a:gd name="T101" fmla="*/ 76 w 76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77">
                <a:moveTo>
                  <a:pt x="39" y="0"/>
                </a:moveTo>
                <a:lnTo>
                  <a:pt x="47" y="1"/>
                </a:lnTo>
                <a:lnTo>
                  <a:pt x="54" y="4"/>
                </a:lnTo>
                <a:lnTo>
                  <a:pt x="60" y="7"/>
                </a:lnTo>
                <a:lnTo>
                  <a:pt x="66" y="12"/>
                </a:lnTo>
                <a:lnTo>
                  <a:pt x="70" y="18"/>
                </a:lnTo>
                <a:lnTo>
                  <a:pt x="73" y="25"/>
                </a:lnTo>
                <a:lnTo>
                  <a:pt x="75" y="32"/>
                </a:lnTo>
                <a:lnTo>
                  <a:pt x="76" y="40"/>
                </a:lnTo>
                <a:lnTo>
                  <a:pt x="75" y="47"/>
                </a:lnTo>
                <a:lnTo>
                  <a:pt x="73" y="54"/>
                </a:lnTo>
                <a:lnTo>
                  <a:pt x="70" y="61"/>
                </a:lnTo>
                <a:lnTo>
                  <a:pt x="66" y="66"/>
                </a:lnTo>
                <a:lnTo>
                  <a:pt x="60" y="70"/>
                </a:lnTo>
                <a:lnTo>
                  <a:pt x="54" y="73"/>
                </a:lnTo>
                <a:lnTo>
                  <a:pt x="47" y="76"/>
                </a:lnTo>
                <a:lnTo>
                  <a:pt x="39" y="77"/>
                </a:lnTo>
                <a:lnTo>
                  <a:pt x="31" y="76"/>
                </a:lnTo>
                <a:lnTo>
                  <a:pt x="23" y="73"/>
                </a:lnTo>
                <a:lnTo>
                  <a:pt x="17" y="70"/>
                </a:lnTo>
                <a:lnTo>
                  <a:pt x="12" y="66"/>
                </a:lnTo>
                <a:lnTo>
                  <a:pt x="6" y="61"/>
                </a:lnTo>
                <a:lnTo>
                  <a:pt x="3" y="54"/>
                </a:lnTo>
                <a:lnTo>
                  <a:pt x="1" y="47"/>
                </a:lnTo>
                <a:lnTo>
                  <a:pt x="0" y="40"/>
                </a:lnTo>
                <a:lnTo>
                  <a:pt x="1" y="32"/>
                </a:lnTo>
                <a:lnTo>
                  <a:pt x="3" y="25"/>
                </a:lnTo>
                <a:lnTo>
                  <a:pt x="6" y="18"/>
                </a:lnTo>
                <a:lnTo>
                  <a:pt x="12" y="12"/>
                </a:lnTo>
                <a:lnTo>
                  <a:pt x="17" y="7"/>
                </a:lnTo>
                <a:lnTo>
                  <a:pt x="23" y="4"/>
                </a:lnTo>
                <a:lnTo>
                  <a:pt x="31" y="1"/>
                </a:lnTo>
                <a:lnTo>
                  <a:pt x="39" y="0"/>
                </a:lnTo>
                <a:close/>
              </a:path>
            </a:pathLst>
          </a:custGeom>
          <a:solidFill>
            <a:srgbClr val="F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33">
            <a:extLst>
              <a:ext uri="{FF2B5EF4-FFF2-40B4-BE49-F238E27FC236}">
                <a16:creationId xmlns:a16="http://schemas.microsoft.com/office/drawing/2014/main" id="{547D9B15-7CBB-41C2-B565-EA2EE5A2EEF3}"/>
              </a:ext>
            </a:extLst>
          </p:cNvPr>
          <p:cNvSpPr>
            <a:spLocks/>
          </p:cNvSpPr>
          <p:nvPr/>
        </p:nvSpPr>
        <p:spPr bwMode="auto">
          <a:xfrm>
            <a:off x="2557463" y="5199063"/>
            <a:ext cx="4762" cy="6350"/>
          </a:xfrm>
          <a:custGeom>
            <a:avLst/>
            <a:gdLst>
              <a:gd name="T0" fmla="*/ 2147483647 w 41"/>
              <a:gd name="T1" fmla="*/ 0 h 42"/>
              <a:gd name="T2" fmla="*/ 2147483647 w 41"/>
              <a:gd name="T3" fmla="*/ 2147483647 h 42"/>
              <a:gd name="T4" fmla="*/ 2147483647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2147483647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2147483647 w 41"/>
              <a:gd name="T21" fmla="*/ 2147483647 h 42"/>
              <a:gd name="T22" fmla="*/ 2147483647 w 41"/>
              <a:gd name="T23" fmla="*/ 2147483647 h 42"/>
              <a:gd name="T24" fmla="*/ 0 w 41"/>
              <a:gd name="T25" fmla="*/ 2147483647 h 42"/>
              <a:gd name="T26" fmla="*/ 2147483647 w 41"/>
              <a:gd name="T27" fmla="*/ 2147483647 h 42"/>
              <a:gd name="T28" fmla="*/ 2147483647 w 41"/>
              <a:gd name="T29" fmla="*/ 2147483647 h 42"/>
              <a:gd name="T30" fmla="*/ 2147483647 w 41"/>
              <a:gd name="T31" fmla="*/ 2147483647 h 42"/>
              <a:gd name="T32" fmla="*/ 2147483647 w 41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42"/>
              <a:gd name="T53" fmla="*/ 41 w 41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42">
                <a:moveTo>
                  <a:pt x="21" y="0"/>
                </a:moveTo>
                <a:lnTo>
                  <a:pt x="29" y="2"/>
                </a:lnTo>
                <a:lnTo>
                  <a:pt x="36" y="6"/>
                </a:lnTo>
                <a:lnTo>
                  <a:pt x="40" y="13"/>
                </a:lnTo>
                <a:lnTo>
                  <a:pt x="41" y="21"/>
                </a:lnTo>
                <a:lnTo>
                  <a:pt x="40" y="30"/>
                </a:lnTo>
                <a:lnTo>
                  <a:pt x="36" y="36"/>
                </a:lnTo>
                <a:lnTo>
                  <a:pt x="29" y="40"/>
                </a:lnTo>
                <a:lnTo>
                  <a:pt x="21" y="42"/>
                </a:lnTo>
                <a:lnTo>
                  <a:pt x="12" y="40"/>
                </a:lnTo>
                <a:lnTo>
                  <a:pt x="6" y="36"/>
                </a:lnTo>
                <a:lnTo>
                  <a:pt x="2" y="30"/>
                </a:lnTo>
                <a:lnTo>
                  <a:pt x="0" y="21"/>
                </a:lnTo>
                <a:lnTo>
                  <a:pt x="2" y="13"/>
                </a:lnTo>
                <a:lnTo>
                  <a:pt x="6" y="6"/>
                </a:lnTo>
                <a:lnTo>
                  <a:pt x="12" y="2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34">
            <a:extLst>
              <a:ext uri="{FF2B5EF4-FFF2-40B4-BE49-F238E27FC236}">
                <a16:creationId xmlns:a16="http://schemas.microsoft.com/office/drawing/2014/main" id="{67FB183E-2B84-4AE8-8AC9-19DE0A5AC6B5}"/>
              </a:ext>
            </a:extLst>
          </p:cNvPr>
          <p:cNvSpPr>
            <a:spLocks/>
          </p:cNvSpPr>
          <p:nvPr/>
        </p:nvSpPr>
        <p:spPr bwMode="auto">
          <a:xfrm>
            <a:off x="2557463" y="5197475"/>
            <a:ext cx="3175" cy="3175"/>
          </a:xfrm>
          <a:custGeom>
            <a:avLst/>
            <a:gdLst>
              <a:gd name="T0" fmla="*/ 2147483647 w 21"/>
              <a:gd name="T1" fmla="*/ 0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2147483647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0 w 21"/>
              <a:gd name="T25" fmla="*/ 2147483647 h 21"/>
              <a:gd name="T26" fmla="*/ 2147483647 w 21"/>
              <a:gd name="T27" fmla="*/ 2147483647 h 21"/>
              <a:gd name="T28" fmla="*/ 2147483647 w 21"/>
              <a:gd name="T29" fmla="*/ 2147483647 h 21"/>
              <a:gd name="T30" fmla="*/ 2147483647 w 21"/>
              <a:gd name="T31" fmla="*/ 2147483647 h 21"/>
              <a:gd name="T32" fmla="*/ 2147483647 w 21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"/>
              <a:gd name="T52" fmla="*/ 0 h 21"/>
              <a:gd name="T53" fmla="*/ 21 w 21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" h="21">
                <a:moveTo>
                  <a:pt x="12" y="0"/>
                </a:moveTo>
                <a:lnTo>
                  <a:pt x="15" y="1"/>
                </a:lnTo>
                <a:lnTo>
                  <a:pt x="18" y="4"/>
                </a:lnTo>
                <a:lnTo>
                  <a:pt x="20" y="7"/>
                </a:lnTo>
                <a:lnTo>
                  <a:pt x="21" y="11"/>
                </a:lnTo>
                <a:lnTo>
                  <a:pt x="20" y="15"/>
                </a:lnTo>
                <a:lnTo>
                  <a:pt x="18" y="17"/>
                </a:lnTo>
                <a:lnTo>
                  <a:pt x="15" y="20"/>
                </a:lnTo>
                <a:lnTo>
                  <a:pt x="12" y="21"/>
                </a:lnTo>
                <a:lnTo>
                  <a:pt x="8" y="20"/>
                </a:lnTo>
                <a:lnTo>
                  <a:pt x="4" y="17"/>
                </a:lnTo>
                <a:lnTo>
                  <a:pt x="1" y="15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8" y="1"/>
                </a:lnTo>
                <a:lnTo>
                  <a:pt x="12" y="0"/>
                </a:lnTo>
                <a:close/>
              </a:path>
            </a:pathLst>
          </a:cu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5">
            <a:extLst>
              <a:ext uri="{FF2B5EF4-FFF2-40B4-BE49-F238E27FC236}">
                <a16:creationId xmlns:a16="http://schemas.microsoft.com/office/drawing/2014/main" id="{8363AB46-6E1D-4E83-9C86-B523BF1E7862}"/>
              </a:ext>
            </a:extLst>
          </p:cNvPr>
          <p:cNvSpPr>
            <a:spLocks/>
          </p:cNvSpPr>
          <p:nvPr/>
        </p:nvSpPr>
        <p:spPr bwMode="auto">
          <a:xfrm>
            <a:off x="2562225" y="5287963"/>
            <a:ext cx="15875" cy="7937"/>
          </a:xfrm>
          <a:custGeom>
            <a:avLst/>
            <a:gdLst>
              <a:gd name="T0" fmla="*/ 2147483647 w 104"/>
              <a:gd name="T1" fmla="*/ 2147483647 h 46"/>
              <a:gd name="T2" fmla="*/ 2147483647 w 104"/>
              <a:gd name="T3" fmla="*/ 2147483647 h 46"/>
              <a:gd name="T4" fmla="*/ 2147483647 w 104"/>
              <a:gd name="T5" fmla="*/ 2147483647 h 46"/>
              <a:gd name="T6" fmla="*/ 2147483647 w 104"/>
              <a:gd name="T7" fmla="*/ 2147483647 h 46"/>
              <a:gd name="T8" fmla="*/ 2147483647 w 104"/>
              <a:gd name="T9" fmla="*/ 2147483647 h 46"/>
              <a:gd name="T10" fmla="*/ 2147483647 w 104"/>
              <a:gd name="T11" fmla="*/ 2147483647 h 46"/>
              <a:gd name="T12" fmla="*/ 2147483647 w 104"/>
              <a:gd name="T13" fmla="*/ 2147483647 h 46"/>
              <a:gd name="T14" fmla="*/ 2147483647 w 104"/>
              <a:gd name="T15" fmla="*/ 2147483647 h 46"/>
              <a:gd name="T16" fmla="*/ 0 w 104"/>
              <a:gd name="T17" fmla="*/ 2147483647 h 46"/>
              <a:gd name="T18" fmla="*/ 0 w 104"/>
              <a:gd name="T19" fmla="*/ 2147483647 h 46"/>
              <a:gd name="T20" fmla="*/ 0 w 104"/>
              <a:gd name="T21" fmla="*/ 2147483647 h 46"/>
              <a:gd name="T22" fmla="*/ 0 w 104"/>
              <a:gd name="T23" fmla="*/ 2147483647 h 46"/>
              <a:gd name="T24" fmla="*/ 2147483647 w 104"/>
              <a:gd name="T25" fmla="*/ 2147483647 h 46"/>
              <a:gd name="T26" fmla="*/ 2147483647 w 104"/>
              <a:gd name="T27" fmla="*/ 0 h 46"/>
              <a:gd name="T28" fmla="*/ 2147483647 w 104"/>
              <a:gd name="T29" fmla="*/ 0 h 46"/>
              <a:gd name="T30" fmla="*/ 2147483647 w 104"/>
              <a:gd name="T31" fmla="*/ 2147483647 h 46"/>
              <a:gd name="T32" fmla="*/ 2147483647 w 104"/>
              <a:gd name="T33" fmla="*/ 2147483647 h 46"/>
              <a:gd name="T34" fmla="*/ 2147483647 w 104"/>
              <a:gd name="T35" fmla="*/ 2147483647 h 46"/>
              <a:gd name="T36" fmla="*/ 2147483647 w 104"/>
              <a:gd name="T37" fmla="*/ 2147483647 h 46"/>
              <a:gd name="T38" fmla="*/ 2147483647 w 104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6"/>
              <a:gd name="T62" fmla="*/ 104 w 104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6">
                <a:moveTo>
                  <a:pt x="104" y="35"/>
                </a:moveTo>
                <a:lnTo>
                  <a:pt x="91" y="39"/>
                </a:lnTo>
                <a:lnTo>
                  <a:pt x="78" y="43"/>
                </a:lnTo>
                <a:lnTo>
                  <a:pt x="65" y="45"/>
                </a:lnTo>
                <a:lnTo>
                  <a:pt x="51" y="46"/>
                </a:lnTo>
                <a:lnTo>
                  <a:pt x="37" y="46"/>
                </a:lnTo>
                <a:lnTo>
                  <a:pt x="24" y="44"/>
                </a:lnTo>
                <a:lnTo>
                  <a:pt x="12" y="40"/>
                </a:lnTo>
                <a:lnTo>
                  <a:pt x="0" y="34"/>
                </a:lnTo>
                <a:lnTo>
                  <a:pt x="0" y="11"/>
                </a:lnTo>
                <a:lnTo>
                  <a:pt x="23" y="4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8"/>
                </a:lnTo>
                <a:lnTo>
                  <a:pt x="97" y="16"/>
                </a:lnTo>
                <a:lnTo>
                  <a:pt x="102" y="25"/>
                </a:lnTo>
                <a:lnTo>
                  <a:pt x="104" y="3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6">
            <a:extLst>
              <a:ext uri="{FF2B5EF4-FFF2-40B4-BE49-F238E27FC236}">
                <a16:creationId xmlns:a16="http://schemas.microsoft.com/office/drawing/2014/main" id="{04B90B20-67D1-4A0D-95EE-2157FEB5A947}"/>
              </a:ext>
            </a:extLst>
          </p:cNvPr>
          <p:cNvSpPr>
            <a:spLocks/>
          </p:cNvSpPr>
          <p:nvPr/>
        </p:nvSpPr>
        <p:spPr bwMode="auto">
          <a:xfrm>
            <a:off x="2557463" y="5276850"/>
            <a:ext cx="14287" cy="6350"/>
          </a:xfrm>
          <a:custGeom>
            <a:avLst/>
            <a:gdLst>
              <a:gd name="T0" fmla="*/ 2147483647 w 102"/>
              <a:gd name="T1" fmla="*/ 2147483647 h 47"/>
              <a:gd name="T2" fmla="*/ 2147483647 w 102"/>
              <a:gd name="T3" fmla="*/ 2147483647 h 47"/>
              <a:gd name="T4" fmla="*/ 2147483647 w 102"/>
              <a:gd name="T5" fmla="*/ 2147483647 h 47"/>
              <a:gd name="T6" fmla="*/ 2147483647 w 102"/>
              <a:gd name="T7" fmla="*/ 2147483647 h 47"/>
              <a:gd name="T8" fmla="*/ 2147483647 w 102"/>
              <a:gd name="T9" fmla="*/ 2147483647 h 47"/>
              <a:gd name="T10" fmla="*/ 2147483647 w 102"/>
              <a:gd name="T11" fmla="*/ 2147483647 h 47"/>
              <a:gd name="T12" fmla="*/ 2147483647 w 102"/>
              <a:gd name="T13" fmla="*/ 2147483647 h 47"/>
              <a:gd name="T14" fmla="*/ 2147483647 w 102"/>
              <a:gd name="T15" fmla="*/ 2147483647 h 47"/>
              <a:gd name="T16" fmla="*/ 0 w 102"/>
              <a:gd name="T17" fmla="*/ 2147483647 h 47"/>
              <a:gd name="T18" fmla="*/ 0 w 102"/>
              <a:gd name="T19" fmla="*/ 2147483647 h 47"/>
              <a:gd name="T20" fmla="*/ 0 w 102"/>
              <a:gd name="T21" fmla="*/ 2147483647 h 47"/>
              <a:gd name="T22" fmla="*/ 0 w 102"/>
              <a:gd name="T23" fmla="*/ 2147483647 h 47"/>
              <a:gd name="T24" fmla="*/ 2147483647 w 102"/>
              <a:gd name="T25" fmla="*/ 2147483647 h 47"/>
              <a:gd name="T26" fmla="*/ 2147483647 w 102"/>
              <a:gd name="T27" fmla="*/ 0 h 47"/>
              <a:gd name="T28" fmla="*/ 2147483647 w 102"/>
              <a:gd name="T29" fmla="*/ 0 h 47"/>
              <a:gd name="T30" fmla="*/ 2147483647 w 102"/>
              <a:gd name="T31" fmla="*/ 2147483647 h 47"/>
              <a:gd name="T32" fmla="*/ 2147483647 w 102"/>
              <a:gd name="T33" fmla="*/ 2147483647 h 47"/>
              <a:gd name="T34" fmla="*/ 2147483647 w 102"/>
              <a:gd name="T35" fmla="*/ 2147483647 h 47"/>
              <a:gd name="T36" fmla="*/ 2147483647 w 102"/>
              <a:gd name="T37" fmla="*/ 2147483647 h 47"/>
              <a:gd name="T38" fmla="*/ 2147483647 w 102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7"/>
              <a:gd name="T62" fmla="*/ 102 w 102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7">
                <a:moveTo>
                  <a:pt x="102" y="36"/>
                </a:moveTo>
                <a:lnTo>
                  <a:pt x="90" y="40"/>
                </a:lnTo>
                <a:lnTo>
                  <a:pt x="77" y="43"/>
                </a:lnTo>
                <a:lnTo>
                  <a:pt x="64" y="45"/>
                </a:lnTo>
                <a:lnTo>
                  <a:pt x="51" y="47"/>
                </a:lnTo>
                <a:lnTo>
                  <a:pt x="37" y="45"/>
                </a:lnTo>
                <a:lnTo>
                  <a:pt x="24" y="43"/>
                </a:lnTo>
                <a:lnTo>
                  <a:pt x="12" y="39"/>
                </a:lnTo>
                <a:lnTo>
                  <a:pt x="0" y="33"/>
                </a:lnTo>
                <a:lnTo>
                  <a:pt x="0" y="12"/>
                </a:lnTo>
                <a:lnTo>
                  <a:pt x="23" y="3"/>
                </a:lnTo>
                <a:lnTo>
                  <a:pt x="45" y="0"/>
                </a:lnTo>
                <a:lnTo>
                  <a:pt x="63" y="0"/>
                </a:lnTo>
                <a:lnTo>
                  <a:pt x="76" y="3"/>
                </a:lnTo>
                <a:lnTo>
                  <a:pt x="88" y="8"/>
                </a:lnTo>
                <a:lnTo>
                  <a:pt x="96" y="16"/>
                </a:lnTo>
                <a:lnTo>
                  <a:pt x="101" y="25"/>
                </a:lnTo>
                <a:lnTo>
                  <a:pt x="102" y="36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7">
            <a:extLst>
              <a:ext uri="{FF2B5EF4-FFF2-40B4-BE49-F238E27FC236}">
                <a16:creationId xmlns:a16="http://schemas.microsoft.com/office/drawing/2014/main" id="{FF81B3A3-B9BC-401C-9FAE-84D965E48608}"/>
              </a:ext>
            </a:extLst>
          </p:cNvPr>
          <p:cNvSpPr>
            <a:spLocks/>
          </p:cNvSpPr>
          <p:nvPr/>
        </p:nvSpPr>
        <p:spPr bwMode="auto">
          <a:xfrm>
            <a:off x="2559050" y="5259388"/>
            <a:ext cx="14288" cy="7937"/>
          </a:xfrm>
          <a:custGeom>
            <a:avLst/>
            <a:gdLst>
              <a:gd name="T0" fmla="*/ 2147483647 w 102"/>
              <a:gd name="T1" fmla="*/ 2147483647 h 47"/>
              <a:gd name="T2" fmla="*/ 2147483647 w 102"/>
              <a:gd name="T3" fmla="*/ 2147483647 h 47"/>
              <a:gd name="T4" fmla="*/ 2147483647 w 102"/>
              <a:gd name="T5" fmla="*/ 2147483647 h 47"/>
              <a:gd name="T6" fmla="*/ 2147483647 w 102"/>
              <a:gd name="T7" fmla="*/ 2147483647 h 47"/>
              <a:gd name="T8" fmla="*/ 2147483647 w 102"/>
              <a:gd name="T9" fmla="*/ 2147483647 h 47"/>
              <a:gd name="T10" fmla="*/ 2147483647 w 102"/>
              <a:gd name="T11" fmla="*/ 2147483647 h 47"/>
              <a:gd name="T12" fmla="*/ 2147483647 w 102"/>
              <a:gd name="T13" fmla="*/ 2147483647 h 47"/>
              <a:gd name="T14" fmla="*/ 2147483647 w 102"/>
              <a:gd name="T15" fmla="*/ 2147483647 h 47"/>
              <a:gd name="T16" fmla="*/ 0 w 102"/>
              <a:gd name="T17" fmla="*/ 2147483647 h 47"/>
              <a:gd name="T18" fmla="*/ 0 w 102"/>
              <a:gd name="T19" fmla="*/ 2147483647 h 47"/>
              <a:gd name="T20" fmla="*/ 0 w 102"/>
              <a:gd name="T21" fmla="*/ 2147483647 h 47"/>
              <a:gd name="T22" fmla="*/ 0 w 102"/>
              <a:gd name="T23" fmla="*/ 2147483647 h 47"/>
              <a:gd name="T24" fmla="*/ 2147483647 w 102"/>
              <a:gd name="T25" fmla="*/ 2147483647 h 47"/>
              <a:gd name="T26" fmla="*/ 2147483647 w 102"/>
              <a:gd name="T27" fmla="*/ 0 h 47"/>
              <a:gd name="T28" fmla="*/ 2147483647 w 102"/>
              <a:gd name="T29" fmla="*/ 0 h 47"/>
              <a:gd name="T30" fmla="*/ 2147483647 w 102"/>
              <a:gd name="T31" fmla="*/ 2147483647 h 47"/>
              <a:gd name="T32" fmla="*/ 2147483647 w 102"/>
              <a:gd name="T33" fmla="*/ 2147483647 h 47"/>
              <a:gd name="T34" fmla="*/ 2147483647 w 102"/>
              <a:gd name="T35" fmla="*/ 2147483647 h 47"/>
              <a:gd name="T36" fmla="*/ 2147483647 w 102"/>
              <a:gd name="T37" fmla="*/ 2147483647 h 47"/>
              <a:gd name="T38" fmla="*/ 2147483647 w 102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7"/>
              <a:gd name="T62" fmla="*/ 102 w 102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7">
                <a:moveTo>
                  <a:pt x="102" y="37"/>
                </a:moveTo>
                <a:lnTo>
                  <a:pt x="91" y="41"/>
                </a:lnTo>
                <a:lnTo>
                  <a:pt x="78" y="45"/>
                </a:lnTo>
                <a:lnTo>
                  <a:pt x="65" y="47"/>
                </a:lnTo>
                <a:lnTo>
                  <a:pt x="52" y="47"/>
                </a:lnTo>
                <a:lnTo>
                  <a:pt x="38" y="47"/>
                </a:lnTo>
                <a:lnTo>
                  <a:pt x="24" y="44"/>
                </a:lnTo>
                <a:lnTo>
                  <a:pt x="11" y="40"/>
                </a:lnTo>
                <a:lnTo>
                  <a:pt x="0" y="34"/>
                </a:lnTo>
                <a:lnTo>
                  <a:pt x="0" y="11"/>
                </a:lnTo>
                <a:lnTo>
                  <a:pt x="24" y="4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9"/>
                </a:lnTo>
                <a:lnTo>
                  <a:pt x="97" y="16"/>
                </a:lnTo>
                <a:lnTo>
                  <a:pt x="101" y="26"/>
                </a:lnTo>
                <a:lnTo>
                  <a:pt x="102" y="37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8">
            <a:extLst>
              <a:ext uri="{FF2B5EF4-FFF2-40B4-BE49-F238E27FC236}">
                <a16:creationId xmlns:a16="http://schemas.microsoft.com/office/drawing/2014/main" id="{7A9C6652-86BE-4281-80C7-08BEFADCB8CE}"/>
              </a:ext>
            </a:extLst>
          </p:cNvPr>
          <p:cNvSpPr>
            <a:spLocks/>
          </p:cNvSpPr>
          <p:nvPr/>
        </p:nvSpPr>
        <p:spPr bwMode="auto">
          <a:xfrm>
            <a:off x="2562225" y="5251450"/>
            <a:ext cx="15875" cy="6350"/>
          </a:xfrm>
          <a:custGeom>
            <a:avLst/>
            <a:gdLst>
              <a:gd name="T0" fmla="*/ 2147483647 w 104"/>
              <a:gd name="T1" fmla="*/ 2147483647 h 46"/>
              <a:gd name="T2" fmla="*/ 2147483647 w 104"/>
              <a:gd name="T3" fmla="*/ 2147483647 h 46"/>
              <a:gd name="T4" fmla="*/ 2147483647 w 104"/>
              <a:gd name="T5" fmla="*/ 2147483647 h 46"/>
              <a:gd name="T6" fmla="*/ 2147483647 w 104"/>
              <a:gd name="T7" fmla="*/ 2147483647 h 46"/>
              <a:gd name="T8" fmla="*/ 2147483647 w 104"/>
              <a:gd name="T9" fmla="*/ 2147483647 h 46"/>
              <a:gd name="T10" fmla="*/ 2147483647 w 104"/>
              <a:gd name="T11" fmla="*/ 2147483647 h 46"/>
              <a:gd name="T12" fmla="*/ 2147483647 w 104"/>
              <a:gd name="T13" fmla="*/ 2147483647 h 46"/>
              <a:gd name="T14" fmla="*/ 2147483647 w 104"/>
              <a:gd name="T15" fmla="*/ 2147483647 h 46"/>
              <a:gd name="T16" fmla="*/ 0 w 104"/>
              <a:gd name="T17" fmla="*/ 2147483647 h 46"/>
              <a:gd name="T18" fmla="*/ 0 w 104"/>
              <a:gd name="T19" fmla="*/ 2147483647 h 46"/>
              <a:gd name="T20" fmla="*/ 0 w 104"/>
              <a:gd name="T21" fmla="*/ 2147483647 h 46"/>
              <a:gd name="T22" fmla="*/ 0 w 104"/>
              <a:gd name="T23" fmla="*/ 2147483647 h 46"/>
              <a:gd name="T24" fmla="*/ 2147483647 w 104"/>
              <a:gd name="T25" fmla="*/ 2147483647 h 46"/>
              <a:gd name="T26" fmla="*/ 2147483647 w 104"/>
              <a:gd name="T27" fmla="*/ 0 h 46"/>
              <a:gd name="T28" fmla="*/ 2147483647 w 104"/>
              <a:gd name="T29" fmla="*/ 0 h 46"/>
              <a:gd name="T30" fmla="*/ 2147483647 w 104"/>
              <a:gd name="T31" fmla="*/ 2147483647 h 46"/>
              <a:gd name="T32" fmla="*/ 2147483647 w 104"/>
              <a:gd name="T33" fmla="*/ 2147483647 h 46"/>
              <a:gd name="T34" fmla="*/ 2147483647 w 104"/>
              <a:gd name="T35" fmla="*/ 2147483647 h 46"/>
              <a:gd name="T36" fmla="*/ 2147483647 w 104"/>
              <a:gd name="T37" fmla="*/ 2147483647 h 46"/>
              <a:gd name="T38" fmla="*/ 2147483647 w 104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6"/>
              <a:gd name="T62" fmla="*/ 104 w 104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6">
                <a:moveTo>
                  <a:pt x="104" y="34"/>
                </a:moveTo>
                <a:lnTo>
                  <a:pt x="91" y="38"/>
                </a:lnTo>
                <a:lnTo>
                  <a:pt x="78" y="43"/>
                </a:lnTo>
                <a:lnTo>
                  <a:pt x="65" y="45"/>
                </a:lnTo>
                <a:lnTo>
                  <a:pt x="51" y="46"/>
                </a:lnTo>
                <a:lnTo>
                  <a:pt x="37" y="45"/>
                </a:lnTo>
                <a:lnTo>
                  <a:pt x="24" y="44"/>
                </a:lnTo>
                <a:lnTo>
                  <a:pt x="12" y="39"/>
                </a:lnTo>
                <a:lnTo>
                  <a:pt x="0" y="34"/>
                </a:lnTo>
                <a:lnTo>
                  <a:pt x="0" y="11"/>
                </a:lnTo>
                <a:lnTo>
                  <a:pt x="23" y="3"/>
                </a:lnTo>
                <a:lnTo>
                  <a:pt x="44" y="0"/>
                </a:lnTo>
                <a:lnTo>
                  <a:pt x="62" y="0"/>
                </a:lnTo>
                <a:lnTo>
                  <a:pt x="77" y="2"/>
                </a:lnTo>
                <a:lnTo>
                  <a:pt x="89" y="8"/>
                </a:lnTo>
                <a:lnTo>
                  <a:pt x="97" y="15"/>
                </a:lnTo>
                <a:lnTo>
                  <a:pt x="102" y="25"/>
                </a:lnTo>
                <a:lnTo>
                  <a:pt x="104" y="34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39">
            <a:extLst>
              <a:ext uri="{FF2B5EF4-FFF2-40B4-BE49-F238E27FC236}">
                <a16:creationId xmlns:a16="http://schemas.microsoft.com/office/drawing/2014/main" id="{4D36F20B-51A2-488A-8FEB-33E51F057A87}"/>
              </a:ext>
            </a:extLst>
          </p:cNvPr>
          <p:cNvSpPr>
            <a:spLocks/>
          </p:cNvSpPr>
          <p:nvPr/>
        </p:nvSpPr>
        <p:spPr bwMode="auto">
          <a:xfrm>
            <a:off x="2568575" y="5281613"/>
            <a:ext cx="14288" cy="6350"/>
          </a:xfrm>
          <a:custGeom>
            <a:avLst/>
            <a:gdLst>
              <a:gd name="T0" fmla="*/ 2147483647 w 103"/>
              <a:gd name="T1" fmla="*/ 2147483647 h 45"/>
              <a:gd name="T2" fmla="*/ 2147483647 w 103"/>
              <a:gd name="T3" fmla="*/ 2147483647 h 45"/>
              <a:gd name="T4" fmla="*/ 2147483647 w 103"/>
              <a:gd name="T5" fmla="*/ 2147483647 h 45"/>
              <a:gd name="T6" fmla="*/ 2147483647 w 103"/>
              <a:gd name="T7" fmla="*/ 2147483647 h 45"/>
              <a:gd name="T8" fmla="*/ 2147483647 w 103"/>
              <a:gd name="T9" fmla="*/ 2147483647 h 45"/>
              <a:gd name="T10" fmla="*/ 2147483647 w 103"/>
              <a:gd name="T11" fmla="*/ 2147483647 h 45"/>
              <a:gd name="T12" fmla="*/ 2147483647 w 103"/>
              <a:gd name="T13" fmla="*/ 2147483647 h 45"/>
              <a:gd name="T14" fmla="*/ 2147483647 w 103"/>
              <a:gd name="T15" fmla="*/ 2147483647 h 45"/>
              <a:gd name="T16" fmla="*/ 0 w 103"/>
              <a:gd name="T17" fmla="*/ 2147483647 h 45"/>
              <a:gd name="T18" fmla="*/ 0 w 103"/>
              <a:gd name="T19" fmla="*/ 2147483647 h 45"/>
              <a:gd name="T20" fmla="*/ 0 w 103"/>
              <a:gd name="T21" fmla="*/ 2147483647 h 45"/>
              <a:gd name="T22" fmla="*/ 0 w 103"/>
              <a:gd name="T23" fmla="*/ 2147483647 h 45"/>
              <a:gd name="T24" fmla="*/ 2147483647 w 103"/>
              <a:gd name="T25" fmla="*/ 2147483647 h 45"/>
              <a:gd name="T26" fmla="*/ 2147483647 w 103"/>
              <a:gd name="T27" fmla="*/ 0 h 45"/>
              <a:gd name="T28" fmla="*/ 2147483647 w 103"/>
              <a:gd name="T29" fmla="*/ 0 h 45"/>
              <a:gd name="T30" fmla="*/ 2147483647 w 103"/>
              <a:gd name="T31" fmla="*/ 2147483647 h 45"/>
              <a:gd name="T32" fmla="*/ 2147483647 w 103"/>
              <a:gd name="T33" fmla="*/ 2147483647 h 45"/>
              <a:gd name="T34" fmla="*/ 2147483647 w 103"/>
              <a:gd name="T35" fmla="*/ 2147483647 h 45"/>
              <a:gd name="T36" fmla="*/ 2147483647 w 103"/>
              <a:gd name="T37" fmla="*/ 2147483647 h 45"/>
              <a:gd name="T38" fmla="*/ 2147483647 w 103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5"/>
              <a:gd name="T62" fmla="*/ 103 w 10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5">
                <a:moveTo>
                  <a:pt x="103" y="35"/>
                </a:moveTo>
                <a:lnTo>
                  <a:pt x="91" y="39"/>
                </a:lnTo>
                <a:lnTo>
                  <a:pt x="78" y="43"/>
                </a:lnTo>
                <a:lnTo>
                  <a:pt x="65" y="45"/>
                </a:lnTo>
                <a:lnTo>
                  <a:pt x="51" y="45"/>
                </a:lnTo>
                <a:lnTo>
                  <a:pt x="37" y="45"/>
                </a:lnTo>
                <a:lnTo>
                  <a:pt x="24" y="42"/>
                </a:lnTo>
                <a:lnTo>
                  <a:pt x="12" y="38"/>
                </a:lnTo>
                <a:lnTo>
                  <a:pt x="0" y="33"/>
                </a:lnTo>
                <a:lnTo>
                  <a:pt x="0" y="11"/>
                </a:lnTo>
                <a:lnTo>
                  <a:pt x="23" y="3"/>
                </a:lnTo>
                <a:lnTo>
                  <a:pt x="43" y="0"/>
                </a:lnTo>
                <a:lnTo>
                  <a:pt x="60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101" y="25"/>
                </a:lnTo>
                <a:lnTo>
                  <a:pt x="103" y="35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Freeform 140">
            <a:extLst>
              <a:ext uri="{FF2B5EF4-FFF2-40B4-BE49-F238E27FC236}">
                <a16:creationId xmlns:a16="http://schemas.microsoft.com/office/drawing/2014/main" id="{8F522028-F59A-4B14-AC32-AD71432AA00A}"/>
              </a:ext>
            </a:extLst>
          </p:cNvPr>
          <p:cNvSpPr>
            <a:spLocks/>
          </p:cNvSpPr>
          <p:nvPr/>
        </p:nvSpPr>
        <p:spPr bwMode="auto">
          <a:xfrm>
            <a:off x="2576513" y="5287963"/>
            <a:ext cx="14287" cy="6350"/>
          </a:xfrm>
          <a:custGeom>
            <a:avLst/>
            <a:gdLst>
              <a:gd name="T0" fmla="*/ 2147483647 w 103"/>
              <a:gd name="T1" fmla="*/ 2147483647 h 46"/>
              <a:gd name="T2" fmla="*/ 2147483647 w 103"/>
              <a:gd name="T3" fmla="*/ 2147483647 h 46"/>
              <a:gd name="T4" fmla="*/ 2147483647 w 103"/>
              <a:gd name="T5" fmla="*/ 2147483647 h 46"/>
              <a:gd name="T6" fmla="*/ 2147483647 w 103"/>
              <a:gd name="T7" fmla="*/ 2147483647 h 46"/>
              <a:gd name="T8" fmla="*/ 2147483647 w 103"/>
              <a:gd name="T9" fmla="*/ 2147483647 h 46"/>
              <a:gd name="T10" fmla="*/ 2147483647 w 103"/>
              <a:gd name="T11" fmla="*/ 2147483647 h 46"/>
              <a:gd name="T12" fmla="*/ 2147483647 w 103"/>
              <a:gd name="T13" fmla="*/ 2147483647 h 46"/>
              <a:gd name="T14" fmla="*/ 2147483647 w 103"/>
              <a:gd name="T15" fmla="*/ 2147483647 h 46"/>
              <a:gd name="T16" fmla="*/ 0 w 103"/>
              <a:gd name="T17" fmla="*/ 2147483647 h 46"/>
              <a:gd name="T18" fmla="*/ 0 w 103"/>
              <a:gd name="T19" fmla="*/ 2147483647 h 46"/>
              <a:gd name="T20" fmla="*/ 0 w 103"/>
              <a:gd name="T21" fmla="*/ 2147483647 h 46"/>
              <a:gd name="T22" fmla="*/ 0 w 103"/>
              <a:gd name="T23" fmla="*/ 2147483647 h 46"/>
              <a:gd name="T24" fmla="*/ 2147483647 w 103"/>
              <a:gd name="T25" fmla="*/ 2147483647 h 46"/>
              <a:gd name="T26" fmla="*/ 2147483647 w 103"/>
              <a:gd name="T27" fmla="*/ 0 h 46"/>
              <a:gd name="T28" fmla="*/ 2147483647 w 103"/>
              <a:gd name="T29" fmla="*/ 0 h 46"/>
              <a:gd name="T30" fmla="*/ 2147483647 w 103"/>
              <a:gd name="T31" fmla="*/ 2147483647 h 46"/>
              <a:gd name="T32" fmla="*/ 2147483647 w 103"/>
              <a:gd name="T33" fmla="*/ 2147483647 h 46"/>
              <a:gd name="T34" fmla="*/ 2147483647 w 103"/>
              <a:gd name="T35" fmla="*/ 2147483647 h 46"/>
              <a:gd name="T36" fmla="*/ 2147483647 w 103"/>
              <a:gd name="T37" fmla="*/ 2147483647 h 46"/>
              <a:gd name="T38" fmla="*/ 2147483647 w 103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6"/>
              <a:gd name="T62" fmla="*/ 103 w 103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6">
                <a:moveTo>
                  <a:pt x="103" y="36"/>
                </a:moveTo>
                <a:lnTo>
                  <a:pt x="91" y="40"/>
                </a:lnTo>
                <a:lnTo>
                  <a:pt x="77" y="43"/>
                </a:lnTo>
                <a:lnTo>
                  <a:pt x="64" y="45"/>
                </a:lnTo>
                <a:lnTo>
                  <a:pt x="51" y="46"/>
                </a:lnTo>
                <a:lnTo>
                  <a:pt x="37" y="45"/>
                </a:lnTo>
                <a:lnTo>
                  <a:pt x="23" y="43"/>
                </a:lnTo>
                <a:lnTo>
                  <a:pt x="12" y="39"/>
                </a:lnTo>
                <a:lnTo>
                  <a:pt x="0" y="33"/>
                </a:lnTo>
                <a:lnTo>
                  <a:pt x="0" y="11"/>
                </a:lnTo>
                <a:lnTo>
                  <a:pt x="23" y="4"/>
                </a:lnTo>
                <a:lnTo>
                  <a:pt x="43" y="0"/>
                </a:lnTo>
                <a:lnTo>
                  <a:pt x="61" y="0"/>
                </a:lnTo>
                <a:lnTo>
                  <a:pt x="76" y="3"/>
                </a:lnTo>
                <a:lnTo>
                  <a:pt x="88" y="8"/>
                </a:lnTo>
                <a:lnTo>
                  <a:pt x="96" y="15"/>
                </a:lnTo>
                <a:lnTo>
                  <a:pt x="100" y="25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Freeform 141">
            <a:extLst>
              <a:ext uri="{FF2B5EF4-FFF2-40B4-BE49-F238E27FC236}">
                <a16:creationId xmlns:a16="http://schemas.microsoft.com/office/drawing/2014/main" id="{7A4E67BB-32BC-4354-8012-2FB6934A526F}"/>
              </a:ext>
            </a:extLst>
          </p:cNvPr>
          <p:cNvSpPr>
            <a:spLocks/>
          </p:cNvSpPr>
          <p:nvPr/>
        </p:nvSpPr>
        <p:spPr bwMode="auto">
          <a:xfrm>
            <a:off x="2671763" y="5373688"/>
            <a:ext cx="14287" cy="7937"/>
          </a:xfrm>
          <a:custGeom>
            <a:avLst/>
            <a:gdLst>
              <a:gd name="T0" fmla="*/ 2147483647 w 100"/>
              <a:gd name="T1" fmla="*/ 2147483647 h 47"/>
              <a:gd name="T2" fmla="*/ 2147483647 w 100"/>
              <a:gd name="T3" fmla="*/ 2147483647 h 47"/>
              <a:gd name="T4" fmla="*/ 2147483647 w 100"/>
              <a:gd name="T5" fmla="*/ 2147483647 h 47"/>
              <a:gd name="T6" fmla="*/ 2147483647 w 100"/>
              <a:gd name="T7" fmla="*/ 2147483647 h 47"/>
              <a:gd name="T8" fmla="*/ 2147483647 w 100"/>
              <a:gd name="T9" fmla="*/ 2147483647 h 47"/>
              <a:gd name="T10" fmla="*/ 2147483647 w 100"/>
              <a:gd name="T11" fmla="*/ 2147483647 h 47"/>
              <a:gd name="T12" fmla="*/ 2147483647 w 100"/>
              <a:gd name="T13" fmla="*/ 2147483647 h 47"/>
              <a:gd name="T14" fmla="*/ 2147483647 w 100"/>
              <a:gd name="T15" fmla="*/ 2147483647 h 47"/>
              <a:gd name="T16" fmla="*/ 0 w 100"/>
              <a:gd name="T17" fmla="*/ 2147483647 h 47"/>
              <a:gd name="T18" fmla="*/ 0 w 100"/>
              <a:gd name="T19" fmla="*/ 2147483647 h 47"/>
              <a:gd name="T20" fmla="*/ 0 w 100"/>
              <a:gd name="T21" fmla="*/ 2147483647 h 47"/>
              <a:gd name="T22" fmla="*/ 0 w 100"/>
              <a:gd name="T23" fmla="*/ 2147483647 h 47"/>
              <a:gd name="T24" fmla="*/ 2147483647 w 100"/>
              <a:gd name="T25" fmla="*/ 2147483647 h 47"/>
              <a:gd name="T26" fmla="*/ 2147483647 w 100"/>
              <a:gd name="T27" fmla="*/ 0 h 47"/>
              <a:gd name="T28" fmla="*/ 2147483647 w 100"/>
              <a:gd name="T29" fmla="*/ 0 h 47"/>
              <a:gd name="T30" fmla="*/ 2147483647 w 100"/>
              <a:gd name="T31" fmla="*/ 2147483647 h 47"/>
              <a:gd name="T32" fmla="*/ 2147483647 w 100"/>
              <a:gd name="T33" fmla="*/ 2147483647 h 47"/>
              <a:gd name="T34" fmla="*/ 2147483647 w 100"/>
              <a:gd name="T35" fmla="*/ 2147483647 h 47"/>
              <a:gd name="T36" fmla="*/ 2147483647 w 100"/>
              <a:gd name="T37" fmla="*/ 2147483647 h 47"/>
              <a:gd name="T38" fmla="*/ 2147483647 w 100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"/>
              <a:gd name="T61" fmla="*/ 0 h 47"/>
              <a:gd name="T62" fmla="*/ 100 w 100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" h="47">
                <a:moveTo>
                  <a:pt x="100" y="35"/>
                </a:moveTo>
                <a:lnTo>
                  <a:pt x="88" y="40"/>
                </a:lnTo>
                <a:lnTo>
                  <a:pt x="76" y="43"/>
                </a:lnTo>
                <a:lnTo>
                  <a:pt x="63" y="46"/>
                </a:lnTo>
                <a:lnTo>
                  <a:pt x="49" y="47"/>
                </a:lnTo>
                <a:lnTo>
                  <a:pt x="37" y="46"/>
                </a:lnTo>
                <a:lnTo>
                  <a:pt x="24" y="42"/>
                </a:lnTo>
                <a:lnTo>
                  <a:pt x="11" y="39"/>
                </a:lnTo>
                <a:lnTo>
                  <a:pt x="0" y="33"/>
                </a:lnTo>
                <a:lnTo>
                  <a:pt x="0" y="12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5" y="2"/>
                </a:lnTo>
                <a:lnTo>
                  <a:pt x="86" y="8"/>
                </a:lnTo>
                <a:lnTo>
                  <a:pt x="94" y="16"/>
                </a:lnTo>
                <a:lnTo>
                  <a:pt x="99" y="25"/>
                </a:lnTo>
                <a:lnTo>
                  <a:pt x="100" y="35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Freeform 142">
            <a:extLst>
              <a:ext uri="{FF2B5EF4-FFF2-40B4-BE49-F238E27FC236}">
                <a16:creationId xmlns:a16="http://schemas.microsoft.com/office/drawing/2014/main" id="{F16BA7D9-E018-4ED1-A74B-FB82D164FE04}"/>
              </a:ext>
            </a:extLst>
          </p:cNvPr>
          <p:cNvSpPr>
            <a:spLocks/>
          </p:cNvSpPr>
          <p:nvPr/>
        </p:nvSpPr>
        <p:spPr bwMode="auto">
          <a:xfrm>
            <a:off x="2647950" y="5357813"/>
            <a:ext cx="15875" cy="6350"/>
          </a:xfrm>
          <a:custGeom>
            <a:avLst/>
            <a:gdLst>
              <a:gd name="T0" fmla="*/ 2147483647 w 103"/>
              <a:gd name="T1" fmla="*/ 2147483647 h 45"/>
              <a:gd name="T2" fmla="*/ 2147483647 w 103"/>
              <a:gd name="T3" fmla="*/ 2147483647 h 45"/>
              <a:gd name="T4" fmla="*/ 2147483647 w 103"/>
              <a:gd name="T5" fmla="*/ 2147483647 h 45"/>
              <a:gd name="T6" fmla="*/ 2147483647 w 103"/>
              <a:gd name="T7" fmla="*/ 2147483647 h 45"/>
              <a:gd name="T8" fmla="*/ 2147483647 w 103"/>
              <a:gd name="T9" fmla="*/ 2147483647 h 45"/>
              <a:gd name="T10" fmla="*/ 2147483647 w 103"/>
              <a:gd name="T11" fmla="*/ 2147483647 h 45"/>
              <a:gd name="T12" fmla="*/ 2147483647 w 103"/>
              <a:gd name="T13" fmla="*/ 2147483647 h 45"/>
              <a:gd name="T14" fmla="*/ 2147483647 w 103"/>
              <a:gd name="T15" fmla="*/ 2147483647 h 45"/>
              <a:gd name="T16" fmla="*/ 0 w 103"/>
              <a:gd name="T17" fmla="*/ 2147483647 h 45"/>
              <a:gd name="T18" fmla="*/ 0 w 103"/>
              <a:gd name="T19" fmla="*/ 2147483647 h 45"/>
              <a:gd name="T20" fmla="*/ 0 w 103"/>
              <a:gd name="T21" fmla="*/ 2147483647 h 45"/>
              <a:gd name="T22" fmla="*/ 0 w 103"/>
              <a:gd name="T23" fmla="*/ 2147483647 h 45"/>
              <a:gd name="T24" fmla="*/ 2147483647 w 103"/>
              <a:gd name="T25" fmla="*/ 2147483647 h 45"/>
              <a:gd name="T26" fmla="*/ 2147483647 w 103"/>
              <a:gd name="T27" fmla="*/ 0 h 45"/>
              <a:gd name="T28" fmla="*/ 2147483647 w 103"/>
              <a:gd name="T29" fmla="*/ 0 h 45"/>
              <a:gd name="T30" fmla="*/ 2147483647 w 103"/>
              <a:gd name="T31" fmla="*/ 2147483647 h 45"/>
              <a:gd name="T32" fmla="*/ 2147483647 w 103"/>
              <a:gd name="T33" fmla="*/ 2147483647 h 45"/>
              <a:gd name="T34" fmla="*/ 2147483647 w 103"/>
              <a:gd name="T35" fmla="*/ 2147483647 h 45"/>
              <a:gd name="T36" fmla="*/ 2147483647 w 103"/>
              <a:gd name="T37" fmla="*/ 2147483647 h 45"/>
              <a:gd name="T38" fmla="*/ 2147483647 w 103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5"/>
              <a:gd name="T62" fmla="*/ 103 w 10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5">
                <a:moveTo>
                  <a:pt x="103" y="34"/>
                </a:moveTo>
                <a:lnTo>
                  <a:pt x="91" y="39"/>
                </a:lnTo>
                <a:lnTo>
                  <a:pt x="78" y="42"/>
                </a:lnTo>
                <a:lnTo>
                  <a:pt x="65" y="44"/>
                </a:lnTo>
                <a:lnTo>
                  <a:pt x="52" y="45"/>
                </a:lnTo>
                <a:lnTo>
                  <a:pt x="38" y="44"/>
                </a:lnTo>
                <a:lnTo>
                  <a:pt x="24" y="42"/>
                </a:lnTo>
                <a:lnTo>
                  <a:pt x="12" y="38"/>
                </a:lnTo>
                <a:lnTo>
                  <a:pt x="0" y="33"/>
                </a:lnTo>
                <a:lnTo>
                  <a:pt x="0" y="10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6" y="2"/>
                </a:lnTo>
                <a:lnTo>
                  <a:pt x="88" y="7"/>
                </a:lnTo>
                <a:lnTo>
                  <a:pt x="96" y="15"/>
                </a:lnTo>
                <a:lnTo>
                  <a:pt x="101" y="24"/>
                </a:lnTo>
                <a:lnTo>
                  <a:pt x="103" y="34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43">
            <a:extLst>
              <a:ext uri="{FF2B5EF4-FFF2-40B4-BE49-F238E27FC236}">
                <a16:creationId xmlns:a16="http://schemas.microsoft.com/office/drawing/2014/main" id="{3EB21586-0E61-434E-B189-BDA8F3027B9C}"/>
              </a:ext>
            </a:extLst>
          </p:cNvPr>
          <p:cNvSpPr>
            <a:spLocks/>
          </p:cNvSpPr>
          <p:nvPr/>
        </p:nvSpPr>
        <p:spPr bwMode="auto">
          <a:xfrm>
            <a:off x="2659063" y="5368925"/>
            <a:ext cx="15875" cy="6350"/>
          </a:xfrm>
          <a:custGeom>
            <a:avLst/>
            <a:gdLst>
              <a:gd name="T0" fmla="*/ 2147483647 w 102"/>
              <a:gd name="T1" fmla="*/ 2147483647 h 46"/>
              <a:gd name="T2" fmla="*/ 2147483647 w 102"/>
              <a:gd name="T3" fmla="*/ 2147483647 h 46"/>
              <a:gd name="T4" fmla="*/ 2147483647 w 102"/>
              <a:gd name="T5" fmla="*/ 2147483647 h 46"/>
              <a:gd name="T6" fmla="*/ 2147483647 w 102"/>
              <a:gd name="T7" fmla="*/ 2147483647 h 46"/>
              <a:gd name="T8" fmla="*/ 2147483647 w 102"/>
              <a:gd name="T9" fmla="*/ 2147483647 h 46"/>
              <a:gd name="T10" fmla="*/ 2147483647 w 102"/>
              <a:gd name="T11" fmla="*/ 2147483647 h 46"/>
              <a:gd name="T12" fmla="*/ 2147483647 w 102"/>
              <a:gd name="T13" fmla="*/ 2147483647 h 46"/>
              <a:gd name="T14" fmla="*/ 2147483647 w 102"/>
              <a:gd name="T15" fmla="*/ 2147483647 h 46"/>
              <a:gd name="T16" fmla="*/ 0 w 102"/>
              <a:gd name="T17" fmla="*/ 2147483647 h 46"/>
              <a:gd name="T18" fmla="*/ 0 w 102"/>
              <a:gd name="T19" fmla="*/ 2147483647 h 46"/>
              <a:gd name="T20" fmla="*/ 0 w 102"/>
              <a:gd name="T21" fmla="*/ 2147483647 h 46"/>
              <a:gd name="T22" fmla="*/ 0 w 102"/>
              <a:gd name="T23" fmla="*/ 2147483647 h 46"/>
              <a:gd name="T24" fmla="*/ 2147483647 w 102"/>
              <a:gd name="T25" fmla="*/ 2147483647 h 46"/>
              <a:gd name="T26" fmla="*/ 2147483647 w 102"/>
              <a:gd name="T27" fmla="*/ 0 h 46"/>
              <a:gd name="T28" fmla="*/ 2147483647 w 102"/>
              <a:gd name="T29" fmla="*/ 0 h 46"/>
              <a:gd name="T30" fmla="*/ 2147483647 w 102"/>
              <a:gd name="T31" fmla="*/ 2147483647 h 46"/>
              <a:gd name="T32" fmla="*/ 2147483647 w 102"/>
              <a:gd name="T33" fmla="*/ 2147483647 h 46"/>
              <a:gd name="T34" fmla="*/ 2147483647 w 102"/>
              <a:gd name="T35" fmla="*/ 2147483647 h 46"/>
              <a:gd name="T36" fmla="*/ 2147483647 w 102"/>
              <a:gd name="T37" fmla="*/ 2147483647 h 46"/>
              <a:gd name="T38" fmla="*/ 2147483647 w 102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6"/>
              <a:gd name="T62" fmla="*/ 102 w 102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6">
                <a:moveTo>
                  <a:pt x="102" y="35"/>
                </a:moveTo>
                <a:lnTo>
                  <a:pt x="90" y="39"/>
                </a:lnTo>
                <a:lnTo>
                  <a:pt x="77" y="42"/>
                </a:lnTo>
                <a:lnTo>
                  <a:pt x="65" y="45"/>
                </a:lnTo>
                <a:lnTo>
                  <a:pt x="51" y="46"/>
                </a:lnTo>
                <a:lnTo>
                  <a:pt x="38" y="46"/>
                </a:lnTo>
                <a:lnTo>
                  <a:pt x="25" y="43"/>
                </a:lnTo>
                <a:lnTo>
                  <a:pt x="12" y="39"/>
                </a:lnTo>
                <a:lnTo>
                  <a:pt x="0" y="34"/>
                </a:lnTo>
                <a:lnTo>
                  <a:pt x="0" y="12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100" y="25"/>
                </a:lnTo>
                <a:lnTo>
                  <a:pt x="102" y="35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44">
            <a:extLst>
              <a:ext uri="{FF2B5EF4-FFF2-40B4-BE49-F238E27FC236}">
                <a16:creationId xmlns:a16="http://schemas.microsoft.com/office/drawing/2014/main" id="{50FEA57F-4428-4B7A-861E-49708A71B7E0}"/>
              </a:ext>
            </a:extLst>
          </p:cNvPr>
          <p:cNvSpPr>
            <a:spLocks/>
          </p:cNvSpPr>
          <p:nvPr/>
        </p:nvSpPr>
        <p:spPr bwMode="auto">
          <a:xfrm>
            <a:off x="2570163" y="5276850"/>
            <a:ext cx="15875" cy="6350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0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1" y="40"/>
                </a:lnTo>
                <a:lnTo>
                  <a:pt x="78" y="43"/>
                </a:lnTo>
                <a:lnTo>
                  <a:pt x="64" y="45"/>
                </a:lnTo>
                <a:lnTo>
                  <a:pt x="52" y="47"/>
                </a:lnTo>
                <a:lnTo>
                  <a:pt x="38" y="45"/>
                </a:lnTo>
                <a:lnTo>
                  <a:pt x="24" y="43"/>
                </a:lnTo>
                <a:lnTo>
                  <a:pt x="12" y="39"/>
                </a:lnTo>
                <a:lnTo>
                  <a:pt x="0" y="33"/>
                </a:lnTo>
                <a:lnTo>
                  <a:pt x="0" y="12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8"/>
                </a:lnTo>
                <a:lnTo>
                  <a:pt x="97" y="16"/>
                </a:lnTo>
                <a:lnTo>
                  <a:pt x="101" y="25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5">
            <a:extLst>
              <a:ext uri="{FF2B5EF4-FFF2-40B4-BE49-F238E27FC236}">
                <a16:creationId xmlns:a16="http://schemas.microsoft.com/office/drawing/2014/main" id="{99A1FDC3-3C43-4ABB-A1EA-286B6D9E0F60}"/>
              </a:ext>
            </a:extLst>
          </p:cNvPr>
          <p:cNvSpPr>
            <a:spLocks/>
          </p:cNvSpPr>
          <p:nvPr/>
        </p:nvSpPr>
        <p:spPr bwMode="auto">
          <a:xfrm>
            <a:off x="2570163" y="5264150"/>
            <a:ext cx="14287" cy="7938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2147483647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2" y="41"/>
                </a:lnTo>
                <a:lnTo>
                  <a:pt x="78" y="45"/>
                </a:lnTo>
                <a:lnTo>
                  <a:pt x="65" y="47"/>
                </a:lnTo>
                <a:lnTo>
                  <a:pt x="51" y="47"/>
                </a:lnTo>
                <a:lnTo>
                  <a:pt x="38" y="47"/>
                </a:lnTo>
                <a:lnTo>
                  <a:pt x="24" y="44"/>
                </a:lnTo>
                <a:lnTo>
                  <a:pt x="11" y="40"/>
                </a:lnTo>
                <a:lnTo>
                  <a:pt x="0" y="34"/>
                </a:lnTo>
                <a:lnTo>
                  <a:pt x="0" y="13"/>
                </a:lnTo>
                <a:lnTo>
                  <a:pt x="23" y="5"/>
                </a:lnTo>
                <a:lnTo>
                  <a:pt x="44" y="2"/>
                </a:lnTo>
                <a:lnTo>
                  <a:pt x="62" y="0"/>
                </a:lnTo>
                <a:lnTo>
                  <a:pt x="77" y="4"/>
                </a:lnTo>
                <a:lnTo>
                  <a:pt x="88" y="9"/>
                </a:lnTo>
                <a:lnTo>
                  <a:pt x="97" y="16"/>
                </a:lnTo>
                <a:lnTo>
                  <a:pt x="101" y="26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6">
            <a:extLst>
              <a:ext uri="{FF2B5EF4-FFF2-40B4-BE49-F238E27FC236}">
                <a16:creationId xmlns:a16="http://schemas.microsoft.com/office/drawing/2014/main" id="{54CD9AAD-BF4A-4AD8-965B-7FAF0763BB37}"/>
              </a:ext>
            </a:extLst>
          </p:cNvPr>
          <p:cNvSpPr>
            <a:spLocks/>
          </p:cNvSpPr>
          <p:nvPr/>
        </p:nvSpPr>
        <p:spPr bwMode="auto">
          <a:xfrm>
            <a:off x="2579688" y="5305425"/>
            <a:ext cx="14287" cy="6350"/>
          </a:xfrm>
          <a:custGeom>
            <a:avLst/>
            <a:gdLst>
              <a:gd name="T0" fmla="*/ 2147483647 w 103"/>
              <a:gd name="T1" fmla="*/ 2147483647 h 48"/>
              <a:gd name="T2" fmla="*/ 2147483647 w 103"/>
              <a:gd name="T3" fmla="*/ 2147483647 h 48"/>
              <a:gd name="T4" fmla="*/ 2147483647 w 103"/>
              <a:gd name="T5" fmla="*/ 2147483647 h 48"/>
              <a:gd name="T6" fmla="*/ 2147483647 w 103"/>
              <a:gd name="T7" fmla="*/ 2147483647 h 48"/>
              <a:gd name="T8" fmla="*/ 2147483647 w 103"/>
              <a:gd name="T9" fmla="*/ 2147483647 h 48"/>
              <a:gd name="T10" fmla="*/ 2147483647 w 103"/>
              <a:gd name="T11" fmla="*/ 2147483647 h 48"/>
              <a:gd name="T12" fmla="*/ 2147483647 w 103"/>
              <a:gd name="T13" fmla="*/ 2147483647 h 48"/>
              <a:gd name="T14" fmla="*/ 2147483647 w 103"/>
              <a:gd name="T15" fmla="*/ 2147483647 h 48"/>
              <a:gd name="T16" fmla="*/ 0 w 103"/>
              <a:gd name="T17" fmla="*/ 2147483647 h 48"/>
              <a:gd name="T18" fmla="*/ 0 w 103"/>
              <a:gd name="T19" fmla="*/ 2147483647 h 48"/>
              <a:gd name="T20" fmla="*/ 0 w 103"/>
              <a:gd name="T21" fmla="*/ 2147483647 h 48"/>
              <a:gd name="T22" fmla="*/ 0 w 103"/>
              <a:gd name="T23" fmla="*/ 2147483647 h 48"/>
              <a:gd name="T24" fmla="*/ 2147483647 w 103"/>
              <a:gd name="T25" fmla="*/ 2147483647 h 48"/>
              <a:gd name="T26" fmla="*/ 2147483647 w 103"/>
              <a:gd name="T27" fmla="*/ 0 h 48"/>
              <a:gd name="T28" fmla="*/ 2147483647 w 103"/>
              <a:gd name="T29" fmla="*/ 0 h 48"/>
              <a:gd name="T30" fmla="*/ 2147483647 w 103"/>
              <a:gd name="T31" fmla="*/ 2147483647 h 48"/>
              <a:gd name="T32" fmla="*/ 2147483647 w 103"/>
              <a:gd name="T33" fmla="*/ 2147483647 h 48"/>
              <a:gd name="T34" fmla="*/ 2147483647 w 103"/>
              <a:gd name="T35" fmla="*/ 2147483647 h 48"/>
              <a:gd name="T36" fmla="*/ 2147483647 w 103"/>
              <a:gd name="T37" fmla="*/ 2147483647 h 48"/>
              <a:gd name="T38" fmla="*/ 2147483647 w 103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8"/>
              <a:gd name="T62" fmla="*/ 103 w 103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8">
                <a:moveTo>
                  <a:pt x="103" y="37"/>
                </a:moveTo>
                <a:lnTo>
                  <a:pt x="91" y="41"/>
                </a:lnTo>
                <a:lnTo>
                  <a:pt x="79" y="46"/>
                </a:lnTo>
                <a:lnTo>
                  <a:pt x="65" y="48"/>
                </a:lnTo>
                <a:lnTo>
                  <a:pt x="52" y="48"/>
                </a:lnTo>
                <a:lnTo>
                  <a:pt x="38" y="48"/>
                </a:lnTo>
                <a:lnTo>
                  <a:pt x="25" y="44"/>
                </a:lnTo>
                <a:lnTo>
                  <a:pt x="12" y="40"/>
                </a:lnTo>
                <a:lnTo>
                  <a:pt x="0" y="35"/>
                </a:lnTo>
                <a:lnTo>
                  <a:pt x="0" y="12"/>
                </a:lnTo>
                <a:lnTo>
                  <a:pt x="24" y="4"/>
                </a:lnTo>
                <a:lnTo>
                  <a:pt x="44" y="0"/>
                </a:lnTo>
                <a:lnTo>
                  <a:pt x="62" y="0"/>
                </a:lnTo>
                <a:lnTo>
                  <a:pt x="76" y="3"/>
                </a:lnTo>
                <a:lnTo>
                  <a:pt x="88" y="9"/>
                </a:lnTo>
                <a:lnTo>
                  <a:pt x="97" y="17"/>
                </a:lnTo>
                <a:lnTo>
                  <a:pt x="101" y="26"/>
                </a:lnTo>
                <a:lnTo>
                  <a:pt x="103" y="37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7">
            <a:extLst>
              <a:ext uri="{FF2B5EF4-FFF2-40B4-BE49-F238E27FC236}">
                <a16:creationId xmlns:a16="http://schemas.microsoft.com/office/drawing/2014/main" id="{5F36D4FC-73E9-4761-B5B4-0E774AB9A7CB}"/>
              </a:ext>
            </a:extLst>
          </p:cNvPr>
          <p:cNvSpPr>
            <a:spLocks/>
          </p:cNvSpPr>
          <p:nvPr/>
        </p:nvSpPr>
        <p:spPr bwMode="auto">
          <a:xfrm>
            <a:off x="2566988" y="5294313"/>
            <a:ext cx="15875" cy="7937"/>
          </a:xfrm>
          <a:custGeom>
            <a:avLst/>
            <a:gdLst>
              <a:gd name="T0" fmla="*/ 2147483647 w 101"/>
              <a:gd name="T1" fmla="*/ 2147483647 h 47"/>
              <a:gd name="T2" fmla="*/ 2147483647 w 101"/>
              <a:gd name="T3" fmla="*/ 2147483647 h 47"/>
              <a:gd name="T4" fmla="*/ 2147483647 w 101"/>
              <a:gd name="T5" fmla="*/ 2147483647 h 47"/>
              <a:gd name="T6" fmla="*/ 2147483647 w 101"/>
              <a:gd name="T7" fmla="*/ 2147483647 h 47"/>
              <a:gd name="T8" fmla="*/ 2147483647 w 101"/>
              <a:gd name="T9" fmla="*/ 2147483647 h 47"/>
              <a:gd name="T10" fmla="*/ 2147483647 w 101"/>
              <a:gd name="T11" fmla="*/ 2147483647 h 47"/>
              <a:gd name="T12" fmla="*/ 2147483647 w 101"/>
              <a:gd name="T13" fmla="*/ 2147483647 h 47"/>
              <a:gd name="T14" fmla="*/ 2147483647 w 101"/>
              <a:gd name="T15" fmla="*/ 2147483647 h 47"/>
              <a:gd name="T16" fmla="*/ 0 w 101"/>
              <a:gd name="T17" fmla="*/ 2147483647 h 47"/>
              <a:gd name="T18" fmla="*/ 0 w 101"/>
              <a:gd name="T19" fmla="*/ 2147483647 h 47"/>
              <a:gd name="T20" fmla="*/ 0 w 101"/>
              <a:gd name="T21" fmla="*/ 2147483647 h 47"/>
              <a:gd name="T22" fmla="*/ 0 w 101"/>
              <a:gd name="T23" fmla="*/ 2147483647 h 47"/>
              <a:gd name="T24" fmla="*/ 2147483647 w 101"/>
              <a:gd name="T25" fmla="*/ 2147483647 h 47"/>
              <a:gd name="T26" fmla="*/ 2147483647 w 101"/>
              <a:gd name="T27" fmla="*/ 2147483647 h 47"/>
              <a:gd name="T28" fmla="*/ 2147483647 w 101"/>
              <a:gd name="T29" fmla="*/ 0 h 47"/>
              <a:gd name="T30" fmla="*/ 2147483647 w 101"/>
              <a:gd name="T31" fmla="*/ 2147483647 h 47"/>
              <a:gd name="T32" fmla="*/ 2147483647 w 101"/>
              <a:gd name="T33" fmla="*/ 2147483647 h 47"/>
              <a:gd name="T34" fmla="*/ 2147483647 w 101"/>
              <a:gd name="T35" fmla="*/ 2147483647 h 47"/>
              <a:gd name="T36" fmla="*/ 2147483647 w 101"/>
              <a:gd name="T37" fmla="*/ 2147483647 h 47"/>
              <a:gd name="T38" fmla="*/ 2147483647 w 101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7"/>
              <a:gd name="T62" fmla="*/ 101 w 101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7">
                <a:moveTo>
                  <a:pt x="101" y="36"/>
                </a:moveTo>
                <a:lnTo>
                  <a:pt x="90" y="40"/>
                </a:lnTo>
                <a:lnTo>
                  <a:pt x="77" y="44"/>
                </a:lnTo>
                <a:lnTo>
                  <a:pt x="63" y="46"/>
                </a:lnTo>
                <a:lnTo>
                  <a:pt x="51" y="47"/>
                </a:lnTo>
                <a:lnTo>
                  <a:pt x="37" y="46"/>
                </a:lnTo>
                <a:lnTo>
                  <a:pt x="24" y="44"/>
                </a:lnTo>
                <a:lnTo>
                  <a:pt x="11" y="39"/>
                </a:lnTo>
                <a:lnTo>
                  <a:pt x="0" y="34"/>
                </a:lnTo>
                <a:lnTo>
                  <a:pt x="0" y="13"/>
                </a:lnTo>
                <a:lnTo>
                  <a:pt x="23" y="4"/>
                </a:lnTo>
                <a:lnTo>
                  <a:pt x="43" y="1"/>
                </a:lnTo>
                <a:lnTo>
                  <a:pt x="60" y="0"/>
                </a:lnTo>
                <a:lnTo>
                  <a:pt x="75" y="3"/>
                </a:lnTo>
                <a:lnTo>
                  <a:pt x="86" y="9"/>
                </a:lnTo>
                <a:lnTo>
                  <a:pt x="95" y="16"/>
                </a:lnTo>
                <a:lnTo>
                  <a:pt x="99" y="26"/>
                </a:lnTo>
                <a:lnTo>
                  <a:pt x="101" y="36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8">
            <a:extLst>
              <a:ext uri="{FF2B5EF4-FFF2-40B4-BE49-F238E27FC236}">
                <a16:creationId xmlns:a16="http://schemas.microsoft.com/office/drawing/2014/main" id="{B5897CF1-381E-4A27-AB33-3FBB78113A4E}"/>
              </a:ext>
            </a:extLst>
          </p:cNvPr>
          <p:cNvSpPr>
            <a:spLocks/>
          </p:cNvSpPr>
          <p:nvPr/>
        </p:nvSpPr>
        <p:spPr bwMode="auto">
          <a:xfrm>
            <a:off x="2568575" y="5310188"/>
            <a:ext cx="15875" cy="6350"/>
          </a:xfrm>
          <a:custGeom>
            <a:avLst/>
            <a:gdLst>
              <a:gd name="T0" fmla="*/ 2147483647 w 102"/>
              <a:gd name="T1" fmla="*/ 2147483647 h 43"/>
              <a:gd name="T2" fmla="*/ 2147483647 w 102"/>
              <a:gd name="T3" fmla="*/ 2147483647 h 43"/>
              <a:gd name="T4" fmla="*/ 2147483647 w 102"/>
              <a:gd name="T5" fmla="*/ 2147483647 h 43"/>
              <a:gd name="T6" fmla="*/ 2147483647 w 102"/>
              <a:gd name="T7" fmla="*/ 2147483647 h 43"/>
              <a:gd name="T8" fmla="*/ 2147483647 w 102"/>
              <a:gd name="T9" fmla="*/ 2147483647 h 43"/>
              <a:gd name="T10" fmla="*/ 2147483647 w 102"/>
              <a:gd name="T11" fmla="*/ 2147483647 h 43"/>
              <a:gd name="T12" fmla="*/ 2147483647 w 102"/>
              <a:gd name="T13" fmla="*/ 2147483647 h 43"/>
              <a:gd name="T14" fmla="*/ 2147483647 w 102"/>
              <a:gd name="T15" fmla="*/ 2147483647 h 43"/>
              <a:gd name="T16" fmla="*/ 0 w 102"/>
              <a:gd name="T17" fmla="*/ 2147483647 h 43"/>
              <a:gd name="T18" fmla="*/ 0 w 102"/>
              <a:gd name="T19" fmla="*/ 2147483647 h 43"/>
              <a:gd name="T20" fmla="*/ 0 w 102"/>
              <a:gd name="T21" fmla="*/ 2147483647 h 43"/>
              <a:gd name="T22" fmla="*/ 0 w 102"/>
              <a:gd name="T23" fmla="*/ 2147483647 h 43"/>
              <a:gd name="T24" fmla="*/ 2147483647 w 102"/>
              <a:gd name="T25" fmla="*/ 2147483647 h 43"/>
              <a:gd name="T26" fmla="*/ 2147483647 w 102"/>
              <a:gd name="T27" fmla="*/ 0 h 43"/>
              <a:gd name="T28" fmla="*/ 2147483647 w 102"/>
              <a:gd name="T29" fmla="*/ 0 h 43"/>
              <a:gd name="T30" fmla="*/ 2147483647 w 102"/>
              <a:gd name="T31" fmla="*/ 2147483647 h 43"/>
              <a:gd name="T32" fmla="*/ 2147483647 w 102"/>
              <a:gd name="T33" fmla="*/ 2147483647 h 43"/>
              <a:gd name="T34" fmla="*/ 2147483647 w 102"/>
              <a:gd name="T35" fmla="*/ 2147483647 h 43"/>
              <a:gd name="T36" fmla="*/ 2147483647 w 102"/>
              <a:gd name="T37" fmla="*/ 2147483647 h 43"/>
              <a:gd name="T38" fmla="*/ 2147483647 w 102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3"/>
              <a:gd name="T62" fmla="*/ 102 w 102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3">
                <a:moveTo>
                  <a:pt x="102" y="32"/>
                </a:moveTo>
                <a:lnTo>
                  <a:pt x="90" y="36"/>
                </a:lnTo>
                <a:lnTo>
                  <a:pt x="78" y="40"/>
                </a:lnTo>
                <a:lnTo>
                  <a:pt x="64" y="42"/>
                </a:lnTo>
                <a:lnTo>
                  <a:pt x="51" y="43"/>
                </a:lnTo>
                <a:lnTo>
                  <a:pt x="37" y="42"/>
                </a:lnTo>
                <a:lnTo>
                  <a:pt x="25" y="40"/>
                </a:lnTo>
                <a:lnTo>
                  <a:pt x="12" y="36"/>
                </a:lnTo>
                <a:lnTo>
                  <a:pt x="0" y="31"/>
                </a:lnTo>
                <a:lnTo>
                  <a:pt x="0" y="10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7" y="2"/>
                </a:lnTo>
                <a:lnTo>
                  <a:pt x="88" y="7"/>
                </a:lnTo>
                <a:lnTo>
                  <a:pt x="96" y="15"/>
                </a:lnTo>
                <a:lnTo>
                  <a:pt x="101" y="23"/>
                </a:lnTo>
                <a:lnTo>
                  <a:pt x="102" y="32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9">
            <a:extLst>
              <a:ext uri="{FF2B5EF4-FFF2-40B4-BE49-F238E27FC236}">
                <a16:creationId xmlns:a16="http://schemas.microsoft.com/office/drawing/2014/main" id="{996A9A95-C6AA-416B-A499-6B6CB0AE9072}"/>
              </a:ext>
            </a:extLst>
          </p:cNvPr>
          <p:cNvSpPr>
            <a:spLocks/>
          </p:cNvSpPr>
          <p:nvPr/>
        </p:nvSpPr>
        <p:spPr bwMode="auto">
          <a:xfrm>
            <a:off x="2579688" y="5316538"/>
            <a:ext cx="14287" cy="6350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0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1" y="41"/>
                </a:lnTo>
                <a:lnTo>
                  <a:pt x="77" y="44"/>
                </a:lnTo>
                <a:lnTo>
                  <a:pt x="65" y="46"/>
                </a:lnTo>
                <a:lnTo>
                  <a:pt x="51" y="47"/>
                </a:lnTo>
                <a:lnTo>
                  <a:pt x="37" y="46"/>
                </a:lnTo>
                <a:lnTo>
                  <a:pt x="24" y="44"/>
                </a:lnTo>
                <a:lnTo>
                  <a:pt x="12" y="40"/>
                </a:lnTo>
                <a:lnTo>
                  <a:pt x="0" y="33"/>
                </a:lnTo>
                <a:lnTo>
                  <a:pt x="0" y="12"/>
                </a:lnTo>
                <a:lnTo>
                  <a:pt x="24" y="5"/>
                </a:lnTo>
                <a:lnTo>
                  <a:pt x="44" y="0"/>
                </a:lnTo>
                <a:lnTo>
                  <a:pt x="62" y="0"/>
                </a:lnTo>
                <a:lnTo>
                  <a:pt x="76" y="4"/>
                </a:lnTo>
                <a:lnTo>
                  <a:pt x="88" y="9"/>
                </a:lnTo>
                <a:lnTo>
                  <a:pt x="96" y="16"/>
                </a:lnTo>
                <a:lnTo>
                  <a:pt x="101" y="26"/>
                </a:lnTo>
                <a:lnTo>
                  <a:pt x="103" y="36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50">
            <a:extLst>
              <a:ext uri="{FF2B5EF4-FFF2-40B4-BE49-F238E27FC236}">
                <a16:creationId xmlns:a16="http://schemas.microsoft.com/office/drawing/2014/main" id="{1303498B-7977-423B-98EA-210CA96B98C3}"/>
              </a:ext>
            </a:extLst>
          </p:cNvPr>
          <p:cNvSpPr>
            <a:spLocks/>
          </p:cNvSpPr>
          <p:nvPr/>
        </p:nvSpPr>
        <p:spPr bwMode="auto">
          <a:xfrm>
            <a:off x="2654300" y="5368925"/>
            <a:ext cx="14288" cy="6350"/>
          </a:xfrm>
          <a:custGeom>
            <a:avLst/>
            <a:gdLst>
              <a:gd name="T0" fmla="*/ 2147483647 w 103"/>
              <a:gd name="T1" fmla="*/ 2147483647 h 46"/>
              <a:gd name="T2" fmla="*/ 2147483647 w 103"/>
              <a:gd name="T3" fmla="*/ 2147483647 h 46"/>
              <a:gd name="T4" fmla="*/ 2147483647 w 103"/>
              <a:gd name="T5" fmla="*/ 2147483647 h 46"/>
              <a:gd name="T6" fmla="*/ 2147483647 w 103"/>
              <a:gd name="T7" fmla="*/ 2147483647 h 46"/>
              <a:gd name="T8" fmla="*/ 2147483647 w 103"/>
              <a:gd name="T9" fmla="*/ 2147483647 h 46"/>
              <a:gd name="T10" fmla="*/ 2147483647 w 103"/>
              <a:gd name="T11" fmla="*/ 2147483647 h 46"/>
              <a:gd name="T12" fmla="*/ 2147483647 w 103"/>
              <a:gd name="T13" fmla="*/ 2147483647 h 46"/>
              <a:gd name="T14" fmla="*/ 2147483647 w 103"/>
              <a:gd name="T15" fmla="*/ 2147483647 h 46"/>
              <a:gd name="T16" fmla="*/ 0 w 103"/>
              <a:gd name="T17" fmla="*/ 2147483647 h 46"/>
              <a:gd name="T18" fmla="*/ 0 w 103"/>
              <a:gd name="T19" fmla="*/ 2147483647 h 46"/>
              <a:gd name="T20" fmla="*/ 0 w 103"/>
              <a:gd name="T21" fmla="*/ 2147483647 h 46"/>
              <a:gd name="T22" fmla="*/ 0 w 103"/>
              <a:gd name="T23" fmla="*/ 2147483647 h 46"/>
              <a:gd name="T24" fmla="*/ 2147483647 w 103"/>
              <a:gd name="T25" fmla="*/ 2147483647 h 46"/>
              <a:gd name="T26" fmla="*/ 2147483647 w 103"/>
              <a:gd name="T27" fmla="*/ 0 h 46"/>
              <a:gd name="T28" fmla="*/ 2147483647 w 103"/>
              <a:gd name="T29" fmla="*/ 0 h 46"/>
              <a:gd name="T30" fmla="*/ 2147483647 w 103"/>
              <a:gd name="T31" fmla="*/ 2147483647 h 46"/>
              <a:gd name="T32" fmla="*/ 2147483647 w 103"/>
              <a:gd name="T33" fmla="*/ 2147483647 h 46"/>
              <a:gd name="T34" fmla="*/ 2147483647 w 103"/>
              <a:gd name="T35" fmla="*/ 2147483647 h 46"/>
              <a:gd name="T36" fmla="*/ 2147483647 w 103"/>
              <a:gd name="T37" fmla="*/ 2147483647 h 46"/>
              <a:gd name="T38" fmla="*/ 2147483647 w 103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6"/>
              <a:gd name="T62" fmla="*/ 103 w 103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6">
                <a:moveTo>
                  <a:pt x="103" y="35"/>
                </a:moveTo>
                <a:lnTo>
                  <a:pt x="91" y="39"/>
                </a:lnTo>
                <a:lnTo>
                  <a:pt x="78" y="42"/>
                </a:lnTo>
                <a:lnTo>
                  <a:pt x="65" y="45"/>
                </a:lnTo>
                <a:lnTo>
                  <a:pt x="51" y="46"/>
                </a:lnTo>
                <a:lnTo>
                  <a:pt x="37" y="46"/>
                </a:lnTo>
                <a:lnTo>
                  <a:pt x="24" y="43"/>
                </a:lnTo>
                <a:lnTo>
                  <a:pt x="12" y="39"/>
                </a:lnTo>
                <a:lnTo>
                  <a:pt x="0" y="34"/>
                </a:lnTo>
                <a:lnTo>
                  <a:pt x="0" y="12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6" y="2"/>
                </a:lnTo>
                <a:lnTo>
                  <a:pt x="88" y="8"/>
                </a:lnTo>
                <a:lnTo>
                  <a:pt x="96" y="16"/>
                </a:lnTo>
                <a:lnTo>
                  <a:pt x="100" y="25"/>
                </a:lnTo>
                <a:lnTo>
                  <a:pt x="103" y="35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51">
            <a:extLst>
              <a:ext uri="{FF2B5EF4-FFF2-40B4-BE49-F238E27FC236}">
                <a16:creationId xmlns:a16="http://schemas.microsoft.com/office/drawing/2014/main" id="{8E7D0B92-6874-44EF-AE22-F6A7AC835331}"/>
              </a:ext>
            </a:extLst>
          </p:cNvPr>
          <p:cNvSpPr>
            <a:spLocks/>
          </p:cNvSpPr>
          <p:nvPr/>
        </p:nvSpPr>
        <p:spPr bwMode="auto">
          <a:xfrm>
            <a:off x="2565400" y="5302250"/>
            <a:ext cx="14288" cy="6350"/>
          </a:xfrm>
          <a:custGeom>
            <a:avLst/>
            <a:gdLst>
              <a:gd name="T0" fmla="*/ 2147483647 w 101"/>
              <a:gd name="T1" fmla="*/ 2147483647 h 46"/>
              <a:gd name="T2" fmla="*/ 2147483647 w 101"/>
              <a:gd name="T3" fmla="*/ 2147483647 h 46"/>
              <a:gd name="T4" fmla="*/ 2147483647 w 101"/>
              <a:gd name="T5" fmla="*/ 2147483647 h 46"/>
              <a:gd name="T6" fmla="*/ 2147483647 w 101"/>
              <a:gd name="T7" fmla="*/ 2147483647 h 46"/>
              <a:gd name="T8" fmla="*/ 2147483647 w 101"/>
              <a:gd name="T9" fmla="*/ 2147483647 h 46"/>
              <a:gd name="T10" fmla="*/ 2147483647 w 101"/>
              <a:gd name="T11" fmla="*/ 2147483647 h 46"/>
              <a:gd name="T12" fmla="*/ 2147483647 w 101"/>
              <a:gd name="T13" fmla="*/ 2147483647 h 46"/>
              <a:gd name="T14" fmla="*/ 2147483647 w 101"/>
              <a:gd name="T15" fmla="*/ 2147483647 h 46"/>
              <a:gd name="T16" fmla="*/ 0 w 101"/>
              <a:gd name="T17" fmla="*/ 2147483647 h 46"/>
              <a:gd name="T18" fmla="*/ 0 w 101"/>
              <a:gd name="T19" fmla="*/ 2147483647 h 46"/>
              <a:gd name="T20" fmla="*/ 0 w 101"/>
              <a:gd name="T21" fmla="*/ 2147483647 h 46"/>
              <a:gd name="T22" fmla="*/ 0 w 101"/>
              <a:gd name="T23" fmla="*/ 2147483647 h 46"/>
              <a:gd name="T24" fmla="*/ 2147483647 w 101"/>
              <a:gd name="T25" fmla="*/ 2147483647 h 46"/>
              <a:gd name="T26" fmla="*/ 2147483647 w 101"/>
              <a:gd name="T27" fmla="*/ 0 h 46"/>
              <a:gd name="T28" fmla="*/ 2147483647 w 101"/>
              <a:gd name="T29" fmla="*/ 0 h 46"/>
              <a:gd name="T30" fmla="*/ 2147483647 w 101"/>
              <a:gd name="T31" fmla="*/ 2147483647 h 46"/>
              <a:gd name="T32" fmla="*/ 2147483647 w 101"/>
              <a:gd name="T33" fmla="*/ 2147483647 h 46"/>
              <a:gd name="T34" fmla="*/ 2147483647 w 101"/>
              <a:gd name="T35" fmla="*/ 2147483647 h 46"/>
              <a:gd name="T36" fmla="*/ 2147483647 w 101"/>
              <a:gd name="T37" fmla="*/ 2147483647 h 46"/>
              <a:gd name="T38" fmla="*/ 2147483647 w 101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6"/>
              <a:gd name="T62" fmla="*/ 101 w 101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6">
                <a:moveTo>
                  <a:pt x="101" y="36"/>
                </a:moveTo>
                <a:lnTo>
                  <a:pt x="90" y="40"/>
                </a:lnTo>
                <a:lnTo>
                  <a:pt x="77" y="44"/>
                </a:lnTo>
                <a:lnTo>
                  <a:pt x="64" y="46"/>
                </a:lnTo>
                <a:lnTo>
                  <a:pt x="51" y="46"/>
                </a:lnTo>
                <a:lnTo>
                  <a:pt x="37" y="46"/>
                </a:lnTo>
                <a:lnTo>
                  <a:pt x="24" y="43"/>
                </a:lnTo>
                <a:lnTo>
                  <a:pt x="12" y="39"/>
                </a:lnTo>
                <a:lnTo>
                  <a:pt x="0" y="34"/>
                </a:lnTo>
                <a:lnTo>
                  <a:pt x="0" y="10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99" y="25"/>
                </a:lnTo>
                <a:lnTo>
                  <a:pt x="101" y="36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52">
            <a:extLst>
              <a:ext uri="{FF2B5EF4-FFF2-40B4-BE49-F238E27FC236}">
                <a16:creationId xmlns:a16="http://schemas.microsoft.com/office/drawing/2014/main" id="{32789034-D393-41BD-9A9A-1955A33D3F1F}"/>
              </a:ext>
            </a:extLst>
          </p:cNvPr>
          <p:cNvSpPr>
            <a:spLocks/>
          </p:cNvSpPr>
          <p:nvPr/>
        </p:nvSpPr>
        <p:spPr bwMode="auto">
          <a:xfrm>
            <a:off x="2676525" y="5380038"/>
            <a:ext cx="14288" cy="7937"/>
          </a:xfrm>
          <a:custGeom>
            <a:avLst/>
            <a:gdLst>
              <a:gd name="T0" fmla="*/ 2147483647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2147483647 w 102"/>
              <a:gd name="T7" fmla="*/ 2147483647 h 48"/>
              <a:gd name="T8" fmla="*/ 2147483647 w 102"/>
              <a:gd name="T9" fmla="*/ 2147483647 h 48"/>
              <a:gd name="T10" fmla="*/ 2147483647 w 102"/>
              <a:gd name="T11" fmla="*/ 2147483647 h 48"/>
              <a:gd name="T12" fmla="*/ 2147483647 w 102"/>
              <a:gd name="T13" fmla="*/ 2147483647 h 48"/>
              <a:gd name="T14" fmla="*/ 2147483647 w 102"/>
              <a:gd name="T15" fmla="*/ 2147483647 h 48"/>
              <a:gd name="T16" fmla="*/ 0 w 102"/>
              <a:gd name="T17" fmla="*/ 2147483647 h 48"/>
              <a:gd name="T18" fmla="*/ 0 w 102"/>
              <a:gd name="T19" fmla="*/ 2147483647 h 48"/>
              <a:gd name="T20" fmla="*/ 0 w 102"/>
              <a:gd name="T21" fmla="*/ 2147483647 h 48"/>
              <a:gd name="T22" fmla="*/ 0 w 102"/>
              <a:gd name="T23" fmla="*/ 2147483647 h 48"/>
              <a:gd name="T24" fmla="*/ 2147483647 w 102"/>
              <a:gd name="T25" fmla="*/ 2147483647 h 48"/>
              <a:gd name="T26" fmla="*/ 2147483647 w 102"/>
              <a:gd name="T27" fmla="*/ 0 h 48"/>
              <a:gd name="T28" fmla="*/ 2147483647 w 102"/>
              <a:gd name="T29" fmla="*/ 0 h 48"/>
              <a:gd name="T30" fmla="*/ 2147483647 w 102"/>
              <a:gd name="T31" fmla="*/ 2147483647 h 48"/>
              <a:gd name="T32" fmla="*/ 2147483647 w 102"/>
              <a:gd name="T33" fmla="*/ 2147483647 h 48"/>
              <a:gd name="T34" fmla="*/ 2147483647 w 102"/>
              <a:gd name="T35" fmla="*/ 2147483647 h 48"/>
              <a:gd name="T36" fmla="*/ 2147483647 w 102"/>
              <a:gd name="T37" fmla="*/ 2147483647 h 48"/>
              <a:gd name="T38" fmla="*/ 2147483647 w 102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8"/>
              <a:gd name="T62" fmla="*/ 102 w 102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8">
                <a:moveTo>
                  <a:pt x="102" y="35"/>
                </a:moveTo>
                <a:lnTo>
                  <a:pt x="91" y="41"/>
                </a:lnTo>
                <a:lnTo>
                  <a:pt x="78" y="44"/>
                </a:lnTo>
                <a:lnTo>
                  <a:pt x="64" y="47"/>
                </a:lnTo>
                <a:lnTo>
                  <a:pt x="50" y="48"/>
                </a:lnTo>
                <a:lnTo>
                  <a:pt x="37" y="47"/>
                </a:lnTo>
                <a:lnTo>
                  <a:pt x="24" y="45"/>
                </a:lnTo>
                <a:lnTo>
                  <a:pt x="11" y="41"/>
                </a:lnTo>
                <a:lnTo>
                  <a:pt x="0" y="35"/>
                </a:lnTo>
                <a:lnTo>
                  <a:pt x="0" y="12"/>
                </a:lnTo>
                <a:lnTo>
                  <a:pt x="23" y="5"/>
                </a:lnTo>
                <a:lnTo>
                  <a:pt x="44" y="0"/>
                </a:lnTo>
                <a:lnTo>
                  <a:pt x="61" y="0"/>
                </a:lnTo>
                <a:lnTo>
                  <a:pt x="76" y="4"/>
                </a:lnTo>
                <a:lnTo>
                  <a:pt x="87" y="9"/>
                </a:lnTo>
                <a:lnTo>
                  <a:pt x="96" y="16"/>
                </a:lnTo>
                <a:lnTo>
                  <a:pt x="100" y="26"/>
                </a:lnTo>
                <a:lnTo>
                  <a:pt x="102" y="3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Freeform 153">
            <a:extLst>
              <a:ext uri="{FF2B5EF4-FFF2-40B4-BE49-F238E27FC236}">
                <a16:creationId xmlns:a16="http://schemas.microsoft.com/office/drawing/2014/main" id="{D6617BE8-BE61-4551-8433-3345F847A292}"/>
              </a:ext>
            </a:extLst>
          </p:cNvPr>
          <p:cNvSpPr>
            <a:spLocks/>
          </p:cNvSpPr>
          <p:nvPr/>
        </p:nvSpPr>
        <p:spPr bwMode="auto">
          <a:xfrm>
            <a:off x="2557463" y="5284788"/>
            <a:ext cx="14287" cy="6350"/>
          </a:xfrm>
          <a:custGeom>
            <a:avLst/>
            <a:gdLst>
              <a:gd name="T0" fmla="*/ 2147483647 w 102"/>
              <a:gd name="T1" fmla="*/ 2147483647 h 46"/>
              <a:gd name="T2" fmla="*/ 2147483647 w 102"/>
              <a:gd name="T3" fmla="*/ 2147483647 h 46"/>
              <a:gd name="T4" fmla="*/ 2147483647 w 102"/>
              <a:gd name="T5" fmla="*/ 2147483647 h 46"/>
              <a:gd name="T6" fmla="*/ 2147483647 w 102"/>
              <a:gd name="T7" fmla="*/ 2147483647 h 46"/>
              <a:gd name="T8" fmla="*/ 2147483647 w 102"/>
              <a:gd name="T9" fmla="*/ 2147483647 h 46"/>
              <a:gd name="T10" fmla="*/ 2147483647 w 102"/>
              <a:gd name="T11" fmla="*/ 2147483647 h 46"/>
              <a:gd name="T12" fmla="*/ 2147483647 w 102"/>
              <a:gd name="T13" fmla="*/ 2147483647 h 46"/>
              <a:gd name="T14" fmla="*/ 2147483647 w 102"/>
              <a:gd name="T15" fmla="*/ 2147483647 h 46"/>
              <a:gd name="T16" fmla="*/ 0 w 102"/>
              <a:gd name="T17" fmla="*/ 2147483647 h 46"/>
              <a:gd name="T18" fmla="*/ 0 w 102"/>
              <a:gd name="T19" fmla="*/ 2147483647 h 46"/>
              <a:gd name="T20" fmla="*/ 0 w 102"/>
              <a:gd name="T21" fmla="*/ 2147483647 h 46"/>
              <a:gd name="T22" fmla="*/ 0 w 102"/>
              <a:gd name="T23" fmla="*/ 2147483647 h 46"/>
              <a:gd name="T24" fmla="*/ 2147483647 w 102"/>
              <a:gd name="T25" fmla="*/ 2147483647 h 46"/>
              <a:gd name="T26" fmla="*/ 2147483647 w 102"/>
              <a:gd name="T27" fmla="*/ 0 h 46"/>
              <a:gd name="T28" fmla="*/ 2147483647 w 102"/>
              <a:gd name="T29" fmla="*/ 0 h 46"/>
              <a:gd name="T30" fmla="*/ 2147483647 w 102"/>
              <a:gd name="T31" fmla="*/ 2147483647 h 46"/>
              <a:gd name="T32" fmla="*/ 2147483647 w 102"/>
              <a:gd name="T33" fmla="*/ 2147483647 h 46"/>
              <a:gd name="T34" fmla="*/ 2147483647 w 102"/>
              <a:gd name="T35" fmla="*/ 2147483647 h 46"/>
              <a:gd name="T36" fmla="*/ 2147483647 w 102"/>
              <a:gd name="T37" fmla="*/ 2147483647 h 46"/>
              <a:gd name="T38" fmla="*/ 2147483647 w 102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6"/>
              <a:gd name="T62" fmla="*/ 102 w 102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6">
                <a:moveTo>
                  <a:pt x="102" y="35"/>
                </a:moveTo>
                <a:lnTo>
                  <a:pt x="90" y="39"/>
                </a:lnTo>
                <a:lnTo>
                  <a:pt x="77" y="44"/>
                </a:lnTo>
                <a:lnTo>
                  <a:pt x="64" y="46"/>
                </a:lnTo>
                <a:lnTo>
                  <a:pt x="51" y="46"/>
                </a:lnTo>
                <a:lnTo>
                  <a:pt x="37" y="46"/>
                </a:lnTo>
                <a:lnTo>
                  <a:pt x="24" y="44"/>
                </a:lnTo>
                <a:lnTo>
                  <a:pt x="12" y="39"/>
                </a:lnTo>
                <a:lnTo>
                  <a:pt x="0" y="34"/>
                </a:lnTo>
                <a:lnTo>
                  <a:pt x="0" y="11"/>
                </a:lnTo>
                <a:lnTo>
                  <a:pt x="23" y="3"/>
                </a:lnTo>
                <a:lnTo>
                  <a:pt x="45" y="0"/>
                </a:lnTo>
                <a:lnTo>
                  <a:pt x="63" y="0"/>
                </a:lnTo>
                <a:lnTo>
                  <a:pt x="76" y="2"/>
                </a:lnTo>
                <a:lnTo>
                  <a:pt x="88" y="9"/>
                </a:lnTo>
                <a:lnTo>
                  <a:pt x="96" y="16"/>
                </a:lnTo>
                <a:lnTo>
                  <a:pt x="101" y="25"/>
                </a:lnTo>
                <a:lnTo>
                  <a:pt x="102" y="3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Freeform 154">
            <a:extLst>
              <a:ext uri="{FF2B5EF4-FFF2-40B4-BE49-F238E27FC236}">
                <a16:creationId xmlns:a16="http://schemas.microsoft.com/office/drawing/2014/main" id="{A1064368-2042-4756-9F97-671C8909FBE5}"/>
              </a:ext>
            </a:extLst>
          </p:cNvPr>
          <p:cNvSpPr>
            <a:spLocks/>
          </p:cNvSpPr>
          <p:nvPr/>
        </p:nvSpPr>
        <p:spPr bwMode="auto">
          <a:xfrm>
            <a:off x="2636838" y="5364163"/>
            <a:ext cx="15875" cy="7937"/>
          </a:xfrm>
          <a:custGeom>
            <a:avLst/>
            <a:gdLst>
              <a:gd name="T0" fmla="*/ 2147483647 w 101"/>
              <a:gd name="T1" fmla="*/ 2147483647 h 48"/>
              <a:gd name="T2" fmla="*/ 2147483647 w 101"/>
              <a:gd name="T3" fmla="*/ 2147483647 h 48"/>
              <a:gd name="T4" fmla="*/ 2147483647 w 101"/>
              <a:gd name="T5" fmla="*/ 2147483647 h 48"/>
              <a:gd name="T6" fmla="*/ 2147483647 w 101"/>
              <a:gd name="T7" fmla="*/ 2147483647 h 48"/>
              <a:gd name="T8" fmla="*/ 2147483647 w 101"/>
              <a:gd name="T9" fmla="*/ 2147483647 h 48"/>
              <a:gd name="T10" fmla="*/ 2147483647 w 101"/>
              <a:gd name="T11" fmla="*/ 2147483647 h 48"/>
              <a:gd name="T12" fmla="*/ 2147483647 w 101"/>
              <a:gd name="T13" fmla="*/ 2147483647 h 48"/>
              <a:gd name="T14" fmla="*/ 2147483647 w 101"/>
              <a:gd name="T15" fmla="*/ 2147483647 h 48"/>
              <a:gd name="T16" fmla="*/ 0 w 101"/>
              <a:gd name="T17" fmla="*/ 2147483647 h 48"/>
              <a:gd name="T18" fmla="*/ 0 w 101"/>
              <a:gd name="T19" fmla="*/ 2147483647 h 48"/>
              <a:gd name="T20" fmla="*/ 0 w 101"/>
              <a:gd name="T21" fmla="*/ 2147483647 h 48"/>
              <a:gd name="T22" fmla="*/ 0 w 101"/>
              <a:gd name="T23" fmla="*/ 2147483647 h 48"/>
              <a:gd name="T24" fmla="*/ 2147483647 w 101"/>
              <a:gd name="T25" fmla="*/ 2147483647 h 48"/>
              <a:gd name="T26" fmla="*/ 2147483647 w 101"/>
              <a:gd name="T27" fmla="*/ 0 h 48"/>
              <a:gd name="T28" fmla="*/ 2147483647 w 101"/>
              <a:gd name="T29" fmla="*/ 0 h 48"/>
              <a:gd name="T30" fmla="*/ 2147483647 w 101"/>
              <a:gd name="T31" fmla="*/ 2147483647 h 48"/>
              <a:gd name="T32" fmla="*/ 2147483647 w 101"/>
              <a:gd name="T33" fmla="*/ 2147483647 h 48"/>
              <a:gd name="T34" fmla="*/ 2147483647 w 101"/>
              <a:gd name="T35" fmla="*/ 2147483647 h 48"/>
              <a:gd name="T36" fmla="*/ 2147483647 w 101"/>
              <a:gd name="T37" fmla="*/ 2147483647 h 48"/>
              <a:gd name="T38" fmla="*/ 2147483647 w 101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8"/>
              <a:gd name="T62" fmla="*/ 101 w 101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8">
                <a:moveTo>
                  <a:pt x="101" y="37"/>
                </a:moveTo>
                <a:lnTo>
                  <a:pt x="90" y="42"/>
                </a:lnTo>
                <a:lnTo>
                  <a:pt x="77" y="45"/>
                </a:lnTo>
                <a:lnTo>
                  <a:pt x="64" y="47"/>
                </a:lnTo>
                <a:lnTo>
                  <a:pt x="51" y="48"/>
                </a:lnTo>
                <a:lnTo>
                  <a:pt x="37" y="47"/>
                </a:lnTo>
                <a:lnTo>
                  <a:pt x="24" y="45"/>
                </a:lnTo>
                <a:lnTo>
                  <a:pt x="12" y="41"/>
                </a:lnTo>
                <a:lnTo>
                  <a:pt x="0" y="35"/>
                </a:lnTo>
                <a:lnTo>
                  <a:pt x="0" y="12"/>
                </a:lnTo>
                <a:lnTo>
                  <a:pt x="23" y="5"/>
                </a:lnTo>
                <a:lnTo>
                  <a:pt x="43" y="0"/>
                </a:lnTo>
                <a:lnTo>
                  <a:pt x="60" y="0"/>
                </a:lnTo>
                <a:lnTo>
                  <a:pt x="75" y="3"/>
                </a:lnTo>
                <a:lnTo>
                  <a:pt x="87" y="10"/>
                </a:lnTo>
                <a:lnTo>
                  <a:pt x="95" y="17"/>
                </a:lnTo>
                <a:lnTo>
                  <a:pt x="99" y="27"/>
                </a:lnTo>
                <a:lnTo>
                  <a:pt x="101" y="37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Freeform 155">
            <a:extLst>
              <a:ext uri="{FF2B5EF4-FFF2-40B4-BE49-F238E27FC236}">
                <a16:creationId xmlns:a16="http://schemas.microsoft.com/office/drawing/2014/main" id="{A5D0AA31-7996-4D6C-A875-3641D804F6C6}"/>
              </a:ext>
            </a:extLst>
          </p:cNvPr>
          <p:cNvSpPr>
            <a:spLocks/>
          </p:cNvSpPr>
          <p:nvPr/>
        </p:nvSpPr>
        <p:spPr bwMode="auto">
          <a:xfrm>
            <a:off x="2659063" y="5356225"/>
            <a:ext cx="14287" cy="6350"/>
          </a:xfrm>
          <a:custGeom>
            <a:avLst/>
            <a:gdLst>
              <a:gd name="T0" fmla="*/ 2147483647 w 101"/>
              <a:gd name="T1" fmla="*/ 2147483647 h 45"/>
              <a:gd name="T2" fmla="*/ 2147483647 w 101"/>
              <a:gd name="T3" fmla="*/ 2147483647 h 45"/>
              <a:gd name="T4" fmla="*/ 2147483647 w 101"/>
              <a:gd name="T5" fmla="*/ 2147483647 h 45"/>
              <a:gd name="T6" fmla="*/ 2147483647 w 101"/>
              <a:gd name="T7" fmla="*/ 2147483647 h 45"/>
              <a:gd name="T8" fmla="*/ 2147483647 w 101"/>
              <a:gd name="T9" fmla="*/ 2147483647 h 45"/>
              <a:gd name="T10" fmla="*/ 2147483647 w 101"/>
              <a:gd name="T11" fmla="*/ 2147483647 h 45"/>
              <a:gd name="T12" fmla="*/ 2147483647 w 101"/>
              <a:gd name="T13" fmla="*/ 2147483647 h 45"/>
              <a:gd name="T14" fmla="*/ 2147483647 w 101"/>
              <a:gd name="T15" fmla="*/ 2147483647 h 45"/>
              <a:gd name="T16" fmla="*/ 0 w 101"/>
              <a:gd name="T17" fmla="*/ 2147483647 h 45"/>
              <a:gd name="T18" fmla="*/ 0 w 101"/>
              <a:gd name="T19" fmla="*/ 2147483647 h 45"/>
              <a:gd name="T20" fmla="*/ 0 w 101"/>
              <a:gd name="T21" fmla="*/ 2147483647 h 45"/>
              <a:gd name="T22" fmla="*/ 0 w 101"/>
              <a:gd name="T23" fmla="*/ 2147483647 h 45"/>
              <a:gd name="T24" fmla="*/ 2147483647 w 101"/>
              <a:gd name="T25" fmla="*/ 2147483647 h 45"/>
              <a:gd name="T26" fmla="*/ 2147483647 w 101"/>
              <a:gd name="T27" fmla="*/ 0 h 45"/>
              <a:gd name="T28" fmla="*/ 2147483647 w 101"/>
              <a:gd name="T29" fmla="*/ 0 h 45"/>
              <a:gd name="T30" fmla="*/ 2147483647 w 101"/>
              <a:gd name="T31" fmla="*/ 2147483647 h 45"/>
              <a:gd name="T32" fmla="*/ 2147483647 w 101"/>
              <a:gd name="T33" fmla="*/ 2147483647 h 45"/>
              <a:gd name="T34" fmla="*/ 2147483647 w 101"/>
              <a:gd name="T35" fmla="*/ 2147483647 h 45"/>
              <a:gd name="T36" fmla="*/ 2147483647 w 101"/>
              <a:gd name="T37" fmla="*/ 2147483647 h 45"/>
              <a:gd name="T38" fmla="*/ 2147483647 w 101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5"/>
              <a:gd name="T62" fmla="*/ 101 w 101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5">
                <a:moveTo>
                  <a:pt x="101" y="36"/>
                </a:moveTo>
                <a:lnTo>
                  <a:pt x="90" y="40"/>
                </a:lnTo>
                <a:lnTo>
                  <a:pt x="77" y="43"/>
                </a:lnTo>
                <a:lnTo>
                  <a:pt x="64" y="45"/>
                </a:lnTo>
                <a:lnTo>
                  <a:pt x="51" y="45"/>
                </a:lnTo>
                <a:lnTo>
                  <a:pt x="38" y="45"/>
                </a:lnTo>
                <a:lnTo>
                  <a:pt x="24" y="42"/>
                </a:lnTo>
                <a:lnTo>
                  <a:pt x="12" y="39"/>
                </a:lnTo>
                <a:lnTo>
                  <a:pt x="0" y="33"/>
                </a:lnTo>
                <a:lnTo>
                  <a:pt x="0" y="11"/>
                </a:lnTo>
                <a:lnTo>
                  <a:pt x="23" y="4"/>
                </a:lnTo>
                <a:lnTo>
                  <a:pt x="43" y="0"/>
                </a:lnTo>
                <a:lnTo>
                  <a:pt x="61" y="0"/>
                </a:lnTo>
                <a:lnTo>
                  <a:pt x="75" y="3"/>
                </a:lnTo>
                <a:lnTo>
                  <a:pt x="87" y="8"/>
                </a:lnTo>
                <a:lnTo>
                  <a:pt x="95" y="16"/>
                </a:lnTo>
                <a:lnTo>
                  <a:pt x="99" y="25"/>
                </a:lnTo>
                <a:lnTo>
                  <a:pt x="101" y="36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Freeform 156">
            <a:extLst>
              <a:ext uri="{FF2B5EF4-FFF2-40B4-BE49-F238E27FC236}">
                <a16:creationId xmlns:a16="http://schemas.microsoft.com/office/drawing/2014/main" id="{1BE833ED-AEB5-4D23-9A90-E8262A538429}"/>
              </a:ext>
            </a:extLst>
          </p:cNvPr>
          <p:cNvSpPr>
            <a:spLocks/>
          </p:cNvSpPr>
          <p:nvPr/>
        </p:nvSpPr>
        <p:spPr bwMode="auto">
          <a:xfrm>
            <a:off x="2574925" y="5292725"/>
            <a:ext cx="14288" cy="6350"/>
          </a:xfrm>
          <a:custGeom>
            <a:avLst/>
            <a:gdLst>
              <a:gd name="T0" fmla="*/ 2147483647 w 104"/>
              <a:gd name="T1" fmla="*/ 2147483647 h 45"/>
              <a:gd name="T2" fmla="*/ 2147483647 w 104"/>
              <a:gd name="T3" fmla="*/ 2147483647 h 45"/>
              <a:gd name="T4" fmla="*/ 2147483647 w 104"/>
              <a:gd name="T5" fmla="*/ 2147483647 h 45"/>
              <a:gd name="T6" fmla="*/ 2147483647 w 104"/>
              <a:gd name="T7" fmla="*/ 2147483647 h 45"/>
              <a:gd name="T8" fmla="*/ 2147483647 w 104"/>
              <a:gd name="T9" fmla="*/ 2147483647 h 45"/>
              <a:gd name="T10" fmla="*/ 2147483647 w 104"/>
              <a:gd name="T11" fmla="*/ 2147483647 h 45"/>
              <a:gd name="T12" fmla="*/ 2147483647 w 104"/>
              <a:gd name="T13" fmla="*/ 2147483647 h 45"/>
              <a:gd name="T14" fmla="*/ 2147483647 w 104"/>
              <a:gd name="T15" fmla="*/ 2147483647 h 45"/>
              <a:gd name="T16" fmla="*/ 0 w 104"/>
              <a:gd name="T17" fmla="*/ 2147483647 h 45"/>
              <a:gd name="T18" fmla="*/ 0 w 104"/>
              <a:gd name="T19" fmla="*/ 2147483647 h 45"/>
              <a:gd name="T20" fmla="*/ 0 w 104"/>
              <a:gd name="T21" fmla="*/ 2147483647 h 45"/>
              <a:gd name="T22" fmla="*/ 0 w 104"/>
              <a:gd name="T23" fmla="*/ 2147483647 h 45"/>
              <a:gd name="T24" fmla="*/ 2147483647 w 104"/>
              <a:gd name="T25" fmla="*/ 2147483647 h 45"/>
              <a:gd name="T26" fmla="*/ 2147483647 w 104"/>
              <a:gd name="T27" fmla="*/ 0 h 45"/>
              <a:gd name="T28" fmla="*/ 2147483647 w 104"/>
              <a:gd name="T29" fmla="*/ 0 h 45"/>
              <a:gd name="T30" fmla="*/ 2147483647 w 104"/>
              <a:gd name="T31" fmla="*/ 2147483647 h 45"/>
              <a:gd name="T32" fmla="*/ 2147483647 w 104"/>
              <a:gd name="T33" fmla="*/ 2147483647 h 45"/>
              <a:gd name="T34" fmla="*/ 2147483647 w 104"/>
              <a:gd name="T35" fmla="*/ 2147483647 h 45"/>
              <a:gd name="T36" fmla="*/ 2147483647 w 104"/>
              <a:gd name="T37" fmla="*/ 2147483647 h 45"/>
              <a:gd name="T38" fmla="*/ 2147483647 w 104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5"/>
              <a:gd name="T62" fmla="*/ 104 w 104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5">
                <a:moveTo>
                  <a:pt x="104" y="34"/>
                </a:moveTo>
                <a:lnTo>
                  <a:pt x="92" y="39"/>
                </a:lnTo>
                <a:lnTo>
                  <a:pt x="80" y="43"/>
                </a:lnTo>
                <a:lnTo>
                  <a:pt x="66" y="45"/>
                </a:lnTo>
                <a:lnTo>
                  <a:pt x="52" y="45"/>
                </a:lnTo>
                <a:lnTo>
                  <a:pt x="40" y="45"/>
                </a:lnTo>
                <a:lnTo>
                  <a:pt x="26" y="43"/>
                </a:lnTo>
                <a:lnTo>
                  <a:pt x="13" y="40"/>
                </a:lnTo>
                <a:lnTo>
                  <a:pt x="0" y="34"/>
                </a:lnTo>
                <a:lnTo>
                  <a:pt x="0" y="11"/>
                </a:lnTo>
                <a:lnTo>
                  <a:pt x="24" y="4"/>
                </a:lnTo>
                <a:lnTo>
                  <a:pt x="45" y="0"/>
                </a:lnTo>
                <a:lnTo>
                  <a:pt x="63" y="0"/>
                </a:lnTo>
                <a:lnTo>
                  <a:pt x="78" y="3"/>
                </a:lnTo>
                <a:lnTo>
                  <a:pt x="89" y="8"/>
                </a:lnTo>
                <a:lnTo>
                  <a:pt x="98" y="15"/>
                </a:lnTo>
                <a:lnTo>
                  <a:pt x="102" y="25"/>
                </a:lnTo>
                <a:lnTo>
                  <a:pt x="104" y="34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Freeform 157">
            <a:extLst>
              <a:ext uri="{FF2B5EF4-FFF2-40B4-BE49-F238E27FC236}">
                <a16:creationId xmlns:a16="http://schemas.microsoft.com/office/drawing/2014/main" id="{6645CF56-CC37-4147-8786-C55790ABEE41}"/>
              </a:ext>
            </a:extLst>
          </p:cNvPr>
          <p:cNvSpPr>
            <a:spLocks/>
          </p:cNvSpPr>
          <p:nvPr/>
        </p:nvSpPr>
        <p:spPr bwMode="auto">
          <a:xfrm>
            <a:off x="2667000" y="5364163"/>
            <a:ext cx="14288" cy="9525"/>
          </a:xfrm>
          <a:custGeom>
            <a:avLst/>
            <a:gdLst>
              <a:gd name="T0" fmla="*/ 2147483647 w 96"/>
              <a:gd name="T1" fmla="*/ 2147483647 h 70"/>
              <a:gd name="T2" fmla="*/ 2147483647 w 96"/>
              <a:gd name="T3" fmla="*/ 2147483647 h 70"/>
              <a:gd name="T4" fmla="*/ 2147483647 w 96"/>
              <a:gd name="T5" fmla="*/ 2147483647 h 70"/>
              <a:gd name="T6" fmla="*/ 2147483647 w 96"/>
              <a:gd name="T7" fmla="*/ 2147483647 h 70"/>
              <a:gd name="T8" fmla="*/ 2147483647 w 96"/>
              <a:gd name="T9" fmla="*/ 2147483647 h 70"/>
              <a:gd name="T10" fmla="*/ 2147483647 w 96"/>
              <a:gd name="T11" fmla="*/ 2147483647 h 70"/>
              <a:gd name="T12" fmla="*/ 2147483647 w 96"/>
              <a:gd name="T13" fmla="*/ 2147483647 h 70"/>
              <a:gd name="T14" fmla="*/ 2147483647 w 96"/>
              <a:gd name="T15" fmla="*/ 2147483647 h 70"/>
              <a:gd name="T16" fmla="*/ 2147483647 w 96"/>
              <a:gd name="T17" fmla="*/ 2147483647 h 70"/>
              <a:gd name="T18" fmla="*/ 2147483647 w 96"/>
              <a:gd name="T19" fmla="*/ 2147483647 h 70"/>
              <a:gd name="T20" fmla="*/ 0 w 96"/>
              <a:gd name="T21" fmla="*/ 2147483647 h 70"/>
              <a:gd name="T22" fmla="*/ 0 w 96"/>
              <a:gd name="T23" fmla="*/ 2147483647 h 70"/>
              <a:gd name="T24" fmla="*/ 2147483647 w 96"/>
              <a:gd name="T25" fmla="*/ 2147483647 h 70"/>
              <a:gd name="T26" fmla="*/ 2147483647 w 96"/>
              <a:gd name="T27" fmla="*/ 2147483647 h 70"/>
              <a:gd name="T28" fmla="*/ 2147483647 w 96"/>
              <a:gd name="T29" fmla="*/ 2147483647 h 70"/>
              <a:gd name="T30" fmla="*/ 2147483647 w 96"/>
              <a:gd name="T31" fmla="*/ 2147483647 h 70"/>
              <a:gd name="T32" fmla="*/ 2147483647 w 96"/>
              <a:gd name="T33" fmla="*/ 0 h 70"/>
              <a:gd name="T34" fmla="*/ 2147483647 w 96"/>
              <a:gd name="T35" fmla="*/ 2147483647 h 70"/>
              <a:gd name="T36" fmla="*/ 2147483647 w 96"/>
              <a:gd name="T37" fmla="*/ 2147483647 h 70"/>
              <a:gd name="T38" fmla="*/ 2147483647 w 96"/>
              <a:gd name="T39" fmla="*/ 2147483647 h 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"/>
              <a:gd name="T61" fmla="*/ 0 h 70"/>
              <a:gd name="T62" fmla="*/ 96 w 96"/>
              <a:gd name="T63" fmla="*/ 70 h 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" h="70">
                <a:moveTo>
                  <a:pt x="96" y="15"/>
                </a:moveTo>
                <a:lnTo>
                  <a:pt x="89" y="26"/>
                </a:lnTo>
                <a:lnTo>
                  <a:pt x="80" y="35"/>
                </a:lnTo>
                <a:lnTo>
                  <a:pt x="71" y="45"/>
                </a:lnTo>
                <a:lnTo>
                  <a:pt x="60" y="52"/>
                </a:lnTo>
                <a:lnTo>
                  <a:pt x="49" y="59"/>
                </a:lnTo>
                <a:lnTo>
                  <a:pt x="37" y="65"/>
                </a:lnTo>
                <a:lnTo>
                  <a:pt x="24" y="69"/>
                </a:lnTo>
                <a:lnTo>
                  <a:pt x="12" y="70"/>
                </a:lnTo>
                <a:lnTo>
                  <a:pt x="0" y="51"/>
                </a:lnTo>
                <a:lnTo>
                  <a:pt x="15" y="32"/>
                </a:lnTo>
                <a:lnTo>
                  <a:pt x="30" y="18"/>
                </a:lnTo>
                <a:lnTo>
                  <a:pt x="43" y="8"/>
                </a:lnTo>
                <a:lnTo>
                  <a:pt x="57" y="2"/>
                </a:lnTo>
                <a:lnTo>
                  <a:pt x="70" y="0"/>
                </a:lnTo>
                <a:lnTo>
                  <a:pt x="80" y="2"/>
                </a:lnTo>
                <a:lnTo>
                  <a:pt x="90" y="8"/>
                </a:lnTo>
                <a:lnTo>
                  <a:pt x="96" y="1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Freeform 158">
            <a:extLst>
              <a:ext uri="{FF2B5EF4-FFF2-40B4-BE49-F238E27FC236}">
                <a16:creationId xmlns:a16="http://schemas.microsoft.com/office/drawing/2014/main" id="{7D4006CB-20C6-4DDD-9D8F-DAD5E6C2B1DD}"/>
              </a:ext>
            </a:extLst>
          </p:cNvPr>
          <p:cNvSpPr>
            <a:spLocks/>
          </p:cNvSpPr>
          <p:nvPr/>
        </p:nvSpPr>
        <p:spPr bwMode="auto">
          <a:xfrm>
            <a:off x="2571750" y="5254625"/>
            <a:ext cx="14288" cy="9525"/>
          </a:xfrm>
          <a:custGeom>
            <a:avLst/>
            <a:gdLst>
              <a:gd name="T0" fmla="*/ 2147483647 w 102"/>
              <a:gd name="T1" fmla="*/ 2147483647 h 66"/>
              <a:gd name="T2" fmla="*/ 2147483647 w 102"/>
              <a:gd name="T3" fmla="*/ 2147483647 h 66"/>
              <a:gd name="T4" fmla="*/ 2147483647 w 102"/>
              <a:gd name="T5" fmla="*/ 2147483647 h 66"/>
              <a:gd name="T6" fmla="*/ 2147483647 w 102"/>
              <a:gd name="T7" fmla="*/ 2147483647 h 66"/>
              <a:gd name="T8" fmla="*/ 2147483647 w 102"/>
              <a:gd name="T9" fmla="*/ 2147483647 h 66"/>
              <a:gd name="T10" fmla="*/ 2147483647 w 102"/>
              <a:gd name="T11" fmla="*/ 2147483647 h 66"/>
              <a:gd name="T12" fmla="*/ 2147483647 w 102"/>
              <a:gd name="T13" fmla="*/ 2147483647 h 66"/>
              <a:gd name="T14" fmla="*/ 2147483647 w 102"/>
              <a:gd name="T15" fmla="*/ 2147483647 h 66"/>
              <a:gd name="T16" fmla="*/ 2147483647 w 102"/>
              <a:gd name="T17" fmla="*/ 2147483647 h 66"/>
              <a:gd name="T18" fmla="*/ 2147483647 w 102"/>
              <a:gd name="T19" fmla="*/ 2147483647 h 66"/>
              <a:gd name="T20" fmla="*/ 0 w 102"/>
              <a:gd name="T21" fmla="*/ 2147483647 h 66"/>
              <a:gd name="T22" fmla="*/ 0 w 102"/>
              <a:gd name="T23" fmla="*/ 2147483647 h 66"/>
              <a:gd name="T24" fmla="*/ 2147483647 w 102"/>
              <a:gd name="T25" fmla="*/ 2147483647 h 66"/>
              <a:gd name="T26" fmla="*/ 2147483647 w 102"/>
              <a:gd name="T27" fmla="*/ 2147483647 h 66"/>
              <a:gd name="T28" fmla="*/ 2147483647 w 102"/>
              <a:gd name="T29" fmla="*/ 2147483647 h 66"/>
              <a:gd name="T30" fmla="*/ 2147483647 w 102"/>
              <a:gd name="T31" fmla="*/ 2147483647 h 66"/>
              <a:gd name="T32" fmla="*/ 2147483647 w 102"/>
              <a:gd name="T33" fmla="*/ 0 h 66"/>
              <a:gd name="T34" fmla="*/ 2147483647 w 102"/>
              <a:gd name="T35" fmla="*/ 2147483647 h 66"/>
              <a:gd name="T36" fmla="*/ 2147483647 w 102"/>
              <a:gd name="T37" fmla="*/ 2147483647 h 66"/>
              <a:gd name="T38" fmla="*/ 2147483647 w 102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66"/>
              <a:gd name="T62" fmla="*/ 102 w 102"/>
              <a:gd name="T63" fmla="*/ 66 h 6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66">
                <a:moveTo>
                  <a:pt x="102" y="17"/>
                </a:moveTo>
                <a:lnTo>
                  <a:pt x="93" y="27"/>
                </a:lnTo>
                <a:lnTo>
                  <a:pt x="84" y="35"/>
                </a:lnTo>
                <a:lnTo>
                  <a:pt x="73" y="44"/>
                </a:lnTo>
                <a:lnTo>
                  <a:pt x="62" y="51"/>
                </a:lnTo>
                <a:lnTo>
                  <a:pt x="50" y="58"/>
                </a:lnTo>
                <a:lnTo>
                  <a:pt x="37" y="63"/>
                </a:lnTo>
                <a:lnTo>
                  <a:pt x="25" y="65"/>
                </a:lnTo>
                <a:lnTo>
                  <a:pt x="12" y="66"/>
                </a:lnTo>
                <a:lnTo>
                  <a:pt x="0" y="46"/>
                </a:lnTo>
                <a:lnTo>
                  <a:pt x="17" y="28"/>
                </a:lnTo>
                <a:lnTo>
                  <a:pt x="33" y="14"/>
                </a:lnTo>
                <a:lnTo>
                  <a:pt x="48" y="6"/>
                </a:lnTo>
                <a:lnTo>
                  <a:pt x="63" y="1"/>
                </a:lnTo>
                <a:lnTo>
                  <a:pt x="75" y="0"/>
                </a:lnTo>
                <a:lnTo>
                  <a:pt x="86" y="4"/>
                </a:lnTo>
                <a:lnTo>
                  <a:pt x="96" y="9"/>
                </a:lnTo>
                <a:lnTo>
                  <a:pt x="102" y="17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Freeform 159">
            <a:extLst>
              <a:ext uri="{FF2B5EF4-FFF2-40B4-BE49-F238E27FC236}">
                <a16:creationId xmlns:a16="http://schemas.microsoft.com/office/drawing/2014/main" id="{956C81D0-685C-4DA5-8AC2-D29EB5692694}"/>
              </a:ext>
            </a:extLst>
          </p:cNvPr>
          <p:cNvSpPr>
            <a:spLocks/>
          </p:cNvSpPr>
          <p:nvPr/>
        </p:nvSpPr>
        <p:spPr bwMode="auto">
          <a:xfrm>
            <a:off x="2570163" y="5241925"/>
            <a:ext cx="14287" cy="9525"/>
          </a:xfrm>
          <a:custGeom>
            <a:avLst/>
            <a:gdLst>
              <a:gd name="T0" fmla="*/ 2147483647 w 99"/>
              <a:gd name="T1" fmla="*/ 2147483647 h 65"/>
              <a:gd name="T2" fmla="*/ 2147483647 w 99"/>
              <a:gd name="T3" fmla="*/ 2147483647 h 65"/>
              <a:gd name="T4" fmla="*/ 2147483647 w 99"/>
              <a:gd name="T5" fmla="*/ 2147483647 h 65"/>
              <a:gd name="T6" fmla="*/ 2147483647 w 99"/>
              <a:gd name="T7" fmla="*/ 2147483647 h 65"/>
              <a:gd name="T8" fmla="*/ 2147483647 w 99"/>
              <a:gd name="T9" fmla="*/ 2147483647 h 65"/>
              <a:gd name="T10" fmla="*/ 2147483647 w 99"/>
              <a:gd name="T11" fmla="*/ 2147483647 h 65"/>
              <a:gd name="T12" fmla="*/ 2147483647 w 99"/>
              <a:gd name="T13" fmla="*/ 2147483647 h 65"/>
              <a:gd name="T14" fmla="*/ 2147483647 w 99"/>
              <a:gd name="T15" fmla="*/ 2147483647 h 65"/>
              <a:gd name="T16" fmla="*/ 2147483647 w 99"/>
              <a:gd name="T17" fmla="*/ 2147483647 h 65"/>
              <a:gd name="T18" fmla="*/ 2147483647 w 99"/>
              <a:gd name="T19" fmla="*/ 2147483647 h 65"/>
              <a:gd name="T20" fmla="*/ 0 w 99"/>
              <a:gd name="T21" fmla="*/ 2147483647 h 65"/>
              <a:gd name="T22" fmla="*/ 0 w 99"/>
              <a:gd name="T23" fmla="*/ 2147483647 h 65"/>
              <a:gd name="T24" fmla="*/ 2147483647 w 99"/>
              <a:gd name="T25" fmla="*/ 2147483647 h 65"/>
              <a:gd name="T26" fmla="*/ 2147483647 w 99"/>
              <a:gd name="T27" fmla="*/ 2147483647 h 65"/>
              <a:gd name="T28" fmla="*/ 2147483647 w 99"/>
              <a:gd name="T29" fmla="*/ 2147483647 h 65"/>
              <a:gd name="T30" fmla="*/ 2147483647 w 99"/>
              <a:gd name="T31" fmla="*/ 0 h 65"/>
              <a:gd name="T32" fmla="*/ 2147483647 w 99"/>
              <a:gd name="T33" fmla="*/ 0 h 65"/>
              <a:gd name="T34" fmla="*/ 2147483647 w 99"/>
              <a:gd name="T35" fmla="*/ 2147483647 h 65"/>
              <a:gd name="T36" fmla="*/ 2147483647 w 99"/>
              <a:gd name="T37" fmla="*/ 2147483647 h 65"/>
              <a:gd name="T38" fmla="*/ 2147483647 w 99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9"/>
              <a:gd name="T61" fmla="*/ 0 h 65"/>
              <a:gd name="T62" fmla="*/ 99 w 99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9" h="65">
                <a:moveTo>
                  <a:pt x="99" y="16"/>
                </a:moveTo>
                <a:lnTo>
                  <a:pt x="92" y="25"/>
                </a:lnTo>
                <a:lnTo>
                  <a:pt x="82" y="35"/>
                </a:lnTo>
                <a:lnTo>
                  <a:pt x="72" y="43"/>
                </a:lnTo>
                <a:lnTo>
                  <a:pt x="61" y="51"/>
                </a:lnTo>
                <a:lnTo>
                  <a:pt x="48" y="57"/>
                </a:lnTo>
                <a:lnTo>
                  <a:pt x="36" y="61"/>
                </a:lnTo>
                <a:lnTo>
                  <a:pt x="22" y="64"/>
                </a:lnTo>
                <a:lnTo>
                  <a:pt x="9" y="65"/>
                </a:lnTo>
                <a:lnTo>
                  <a:pt x="0" y="44"/>
                </a:lnTo>
                <a:lnTo>
                  <a:pt x="16" y="26"/>
                </a:lnTo>
                <a:lnTo>
                  <a:pt x="31" y="13"/>
                </a:lnTo>
                <a:lnTo>
                  <a:pt x="47" y="5"/>
                </a:lnTo>
                <a:lnTo>
                  <a:pt x="61" y="0"/>
                </a:lnTo>
                <a:lnTo>
                  <a:pt x="74" y="0"/>
                </a:lnTo>
                <a:lnTo>
                  <a:pt x="84" y="2"/>
                </a:lnTo>
                <a:lnTo>
                  <a:pt x="93" y="7"/>
                </a:lnTo>
                <a:lnTo>
                  <a:pt x="99" y="16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Freeform 160">
            <a:extLst>
              <a:ext uri="{FF2B5EF4-FFF2-40B4-BE49-F238E27FC236}">
                <a16:creationId xmlns:a16="http://schemas.microsoft.com/office/drawing/2014/main" id="{34696322-6009-4BC1-A9B8-EFC17D74248F}"/>
              </a:ext>
            </a:extLst>
          </p:cNvPr>
          <p:cNvSpPr>
            <a:spLocks/>
          </p:cNvSpPr>
          <p:nvPr/>
        </p:nvSpPr>
        <p:spPr bwMode="auto">
          <a:xfrm>
            <a:off x="2586038" y="5291138"/>
            <a:ext cx="15875" cy="9525"/>
          </a:xfrm>
          <a:custGeom>
            <a:avLst/>
            <a:gdLst>
              <a:gd name="T0" fmla="*/ 2147483647 w 100"/>
              <a:gd name="T1" fmla="*/ 2147483647 h 65"/>
              <a:gd name="T2" fmla="*/ 2147483647 w 100"/>
              <a:gd name="T3" fmla="*/ 2147483647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0 w 100"/>
              <a:gd name="T21" fmla="*/ 2147483647 h 65"/>
              <a:gd name="T22" fmla="*/ 0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0 h 65"/>
              <a:gd name="T32" fmla="*/ 2147483647 w 100"/>
              <a:gd name="T33" fmla="*/ 0 h 65"/>
              <a:gd name="T34" fmla="*/ 2147483647 w 100"/>
              <a:gd name="T35" fmla="*/ 2147483647 h 65"/>
              <a:gd name="T36" fmla="*/ 2147483647 w 100"/>
              <a:gd name="T37" fmla="*/ 2147483647 h 65"/>
              <a:gd name="T38" fmla="*/ 2147483647 w 100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"/>
              <a:gd name="T61" fmla="*/ 0 h 65"/>
              <a:gd name="T62" fmla="*/ 100 w 100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" h="65">
                <a:moveTo>
                  <a:pt x="100" y="14"/>
                </a:moveTo>
                <a:lnTo>
                  <a:pt x="92" y="25"/>
                </a:lnTo>
                <a:lnTo>
                  <a:pt x="83" y="34"/>
                </a:lnTo>
                <a:lnTo>
                  <a:pt x="73" y="43"/>
                </a:lnTo>
                <a:lnTo>
                  <a:pt x="61" y="50"/>
                </a:lnTo>
                <a:lnTo>
                  <a:pt x="49" y="57"/>
                </a:lnTo>
                <a:lnTo>
                  <a:pt x="36" y="61"/>
                </a:lnTo>
                <a:lnTo>
                  <a:pt x="23" y="64"/>
                </a:lnTo>
                <a:lnTo>
                  <a:pt x="11" y="65"/>
                </a:lnTo>
                <a:lnTo>
                  <a:pt x="0" y="45"/>
                </a:lnTo>
                <a:lnTo>
                  <a:pt x="17" y="27"/>
                </a:lnTo>
                <a:lnTo>
                  <a:pt x="33" y="13"/>
                </a:lnTo>
                <a:lnTo>
                  <a:pt x="48" y="5"/>
                </a:lnTo>
                <a:lnTo>
                  <a:pt x="61" y="0"/>
                </a:lnTo>
                <a:lnTo>
                  <a:pt x="74" y="0"/>
                </a:lnTo>
                <a:lnTo>
                  <a:pt x="86" y="2"/>
                </a:lnTo>
                <a:lnTo>
                  <a:pt x="94" y="7"/>
                </a:lnTo>
                <a:lnTo>
                  <a:pt x="100" y="14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Freeform 161">
            <a:extLst>
              <a:ext uri="{FF2B5EF4-FFF2-40B4-BE49-F238E27FC236}">
                <a16:creationId xmlns:a16="http://schemas.microsoft.com/office/drawing/2014/main" id="{41E28477-1B75-4E37-939D-1BC4A1A7EE8F}"/>
              </a:ext>
            </a:extLst>
          </p:cNvPr>
          <p:cNvSpPr>
            <a:spLocks/>
          </p:cNvSpPr>
          <p:nvPr/>
        </p:nvSpPr>
        <p:spPr bwMode="auto">
          <a:xfrm>
            <a:off x="2576513" y="5299075"/>
            <a:ext cx="15875" cy="7938"/>
          </a:xfrm>
          <a:custGeom>
            <a:avLst/>
            <a:gdLst>
              <a:gd name="T0" fmla="*/ 2147483647 w 105"/>
              <a:gd name="T1" fmla="*/ 2147483647 h 52"/>
              <a:gd name="T2" fmla="*/ 2147483647 w 105"/>
              <a:gd name="T3" fmla="*/ 2147483647 h 52"/>
              <a:gd name="T4" fmla="*/ 2147483647 w 105"/>
              <a:gd name="T5" fmla="*/ 2147483647 h 52"/>
              <a:gd name="T6" fmla="*/ 2147483647 w 105"/>
              <a:gd name="T7" fmla="*/ 2147483647 h 52"/>
              <a:gd name="T8" fmla="*/ 2147483647 w 105"/>
              <a:gd name="T9" fmla="*/ 2147483647 h 52"/>
              <a:gd name="T10" fmla="*/ 2147483647 w 105"/>
              <a:gd name="T11" fmla="*/ 2147483647 h 52"/>
              <a:gd name="T12" fmla="*/ 2147483647 w 105"/>
              <a:gd name="T13" fmla="*/ 2147483647 h 52"/>
              <a:gd name="T14" fmla="*/ 2147483647 w 105"/>
              <a:gd name="T15" fmla="*/ 2147483647 h 52"/>
              <a:gd name="T16" fmla="*/ 2147483647 w 105"/>
              <a:gd name="T17" fmla="*/ 2147483647 h 52"/>
              <a:gd name="T18" fmla="*/ 2147483647 w 105"/>
              <a:gd name="T19" fmla="*/ 2147483647 h 52"/>
              <a:gd name="T20" fmla="*/ 0 w 105"/>
              <a:gd name="T21" fmla="*/ 2147483647 h 52"/>
              <a:gd name="T22" fmla="*/ 0 w 105"/>
              <a:gd name="T23" fmla="*/ 2147483647 h 52"/>
              <a:gd name="T24" fmla="*/ 2147483647 w 105"/>
              <a:gd name="T25" fmla="*/ 2147483647 h 52"/>
              <a:gd name="T26" fmla="*/ 2147483647 w 105"/>
              <a:gd name="T27" fmla="*/ 2147483647 h 52"/>
              <a:gd name="T28" fmla="*/ 2147483647 w 105"/>
              <a:gd name="T29" fmla="*/ 2147483647 h 52"/>
              <a:gd name="T30" fmla="*/ 2147483647 w 105"/>
              <a:gd name="T31" fmla="*/ 0 h 52"/>
              <a:gd name="T32" fmla="*/ 2147483647 w 105"/>
              <a:gd name="T33" fmla="*/ 2147483647 h 52"/>
              <a:gd name="T34" fmla="*/ 2147483647 w 105"/>
              <a:gd name="T35" fmla="*/ 2147483647 h 52"/>
              <a:gd name="T36" fmla="*/ 2147483647 w 105"/>
              <a:gd name="T37" fmla="*/ 2147483647 h 52"/>
              <a:gd name="T38" fmla="*/ 2147483647 w 105"/>
              <a:gd name="T39" fmla="*/ 2147483647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5"/>
              <a:gd name="T61" fmla="*/ 0 h 52"/>
              <a:gd name="T62" fmla="*/ 105 w 105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5" h="52">
                <a:moveTo>
                  <a:pt x="105" y="25"/>
                </a:moveTo>
                <a:lnTo>
                  <a:pt x="94" y="33"/>
                </a:lnTo>
                <a:lnTo>
                  <a:pt x="83" y="39"/>
                </a:lnTo>
                <a:lnTo>
                  <a:pt x="71" y="44"/>
                </a:lnTo>
                <a:lnTo>
                  <a:pt x="59" y="49"/>
                </a:lnTo>
                <a:lnTo>
                  <a:pt x="45" y="51"/>
                </a:lnTo>
                <a:lnTo>
                  <a:pt x="31" y="52"/>
                </a:lnTo>
                <a:lnTo>
                  <a:pt x="18" y="51"/>
                </a:lnTo>
                <a:lnTo>
                  <a:pt x="5" y="49"/>
                </a:lnTo>
                <a:lnTo>
                  <a:pt x="0" y="27"/>
                </a:lnTo>
                <a:lnTo>
                  <a:pt x="22" y="14"/>
                </a:lnTo>
                <a:lnTo>
                  <a:pt x="41" y="5"/>
                </a:lnTo>
                <a:lnTo>
                  <a:pt x="57" y="1"/>
                </a:lnTo>
                <a:lnTo>
                  <a:pt x="72" y="0"/>
                </a:lnTo>
                <a:lnTo>
                  <a:pt x="85" y="3"/>
                </a:lnTo>
                <a:lnTo>
                  <a:pt x="94" y="8"/>
                </a:lnTo>
                <a:lnTo>
                  <a:pt x="102" y="16"/>
                </a:lnTo>
                <a:lnTo>
                  <a:pt x="105" y="25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Freeform 162">
            <a:extLst>
              <a:ext uri="{FF2B5EF4-FFF2-40B4-BE49-F238E27FC236}">
                <a16:creationId xmlns:a16="http://schemas.microsoft.com/office/drawing/2014/main" id="{C15FE87E-CC4E-4A26-B76A-77E3A5B2DFC3}"/>
              </a:ext>
            </a:extLst>
          </p:cNvPr>
          <p:cNvSpPr>
            <a:spLocks/>
          </p:cNvSpPr>
          <p:nvPr/>
        </p:nvSpPr>
        <p:spPr bwMode="auto">
          <a:xfrm>
            <a:off x="2655888" y="5362575"/>
            <a:ext cx="14287" cy="6350"/>
          </a:xfrm>
          <a:custGeom>
            <a:avLst/>
            <a:gdLst>
              <a:gd name="T0" fmla="*/ 2147483647 w 103"/>
              <a:gd name="T1" fmla="*/ 2147483647 h 51"/>
              <a:gd name="T2" fmla="*/ 2147483647 w 103"/>
              <a:gd name="T3" fmla="*/ 2147483647 h 51"/>
              <a:gd name="T4" fmla="*/ 2147483647 w 103"/>
              <a:gd name="T5" fmla="*/ 2147483647 h 51"/>
              <a:gd name="T6" fmla="*/ 2147483647 w 103"/>
              <a:gd name="T7" fmla="*/ 2147483647 h 51"/>
              <a:gd name="T8" fmla="*/ 2147483647 w 103"/>
              <a:gd name="T9" fmla="*/ 2147483647 h 51"/>
              <a:gd name="T10" fmla="*/ 2147483647 w 103"/>
              <a:gd name="T11" fmla="*/ 2147483647 h 51"/>
              <a:gd name="T12" fmla="*/ 2147483647 w 103"/>
              <a:gd name="T13" fmla="*/ 2147483647 h 51"/>
              <a:gd name="T14" fmla="*/ 2147483647 w 103"/>
              <a:gd name="T15" fmla="*/ 2147483647 h 51"/>
              <a:gd name="T16" fmla="*/ 2147483647 w 103"/>
              <a:gd name="T17" fmla="*/ 2147483647 h 51"/>
              <a:gd name="T18" fmla="*/ 2147483647 w 103"/>
              <a:gd name="T19" fmla="*/ 2147483647 h 51"/>
              <a:gd name="T20" fmla="*/ 0 w 103"/>
              <a:gd name="T21" fmla="*/ 2147483647 h 51"/>
              <a:gd name="T22" fmla="*/ 0 w 103"/>
              <a:gd name="T23" fmla="*/ 2147483647 h 51"/>
              <a:gd name="T24" fmla="*/ 2147483647 w 103"/>
              <a:gd name="T25" fmla="*/ 2147483647 h 51"/>
              <a:gd name="T26" fmla="*/ 2147483647 w 103"/>
              <a:gd name="T27" fmla="*/ 2147483647 h 51"/>
              <a:gd name="T28" fmla="*/ 2147483647 w 103"/>
              <a:gd name="T29" fmla="*/ 0 h 51"/>
              <a:gd name="T30" fmla="*/ 2147483647 w 103"/>
              <a:gd name="T31" fmla="*/ 0 h 51"/>
              <a:gd name="T32" fmla="*/ 2147483647 w 103"/>
              <a:gd name="T33" fmla="*/ 2147483647 h 51"/>
              <a:gd name="T34" fmla="*/ 2147483647 w 103"/>
              <a:gd name="T35" fmla="*/ 2147483647 h 51"/>
              <a:gd name="T36" fmla="*/ 2147483647 w 103"/>
              <a:gd name="T37" fmla="*/ 2147483647 h 51"/>
              <a:gd name="T38" fmla="*/ 2147483647 w 103"/>
              <a:gd name="T39" fmla="*/ 2147483647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51"/>
              <a:gd name="T62" fmla="*/ 103 w 103"/>
              <a:gd name="T63" fmla="*/ 51 h 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51">
                <a:moveTo>
                  <a:pt x="103" y="26"/>
                </a:moveTo>
                <a:lnTo>
                  <a:pt x="93" y="32"/>
                </a:lnTo>
                <a:lnTo>
                  <a:pt x="82" y="38"/>
                </a:lnTo>
                <a:lnTo>
                  <a:pt x="69" y="44"/>
                </a:lnTo>
                <a:lnTo>
                  <a:pt x="57" y="47"/>
                </a:lnTo>
                <a:lnTo>
                  <a:pt x="43" y="50"/>
                </a:lnTo>
                <a:lnTo>
                  <a:pt x="29" y="51"/>
                </a:lnTo>
                <a:lnTo>
                  <a:pt x="16" y="50"/>
                </a:lnTo>
                <a:lnTo>
                  <a:pt x="4" y="48"/>
                </a:lnTo>
                <a:lnTo>
                  <a:pt x="0" y="26"/>
                </a:lnTo>
                <a:lnTo>
                  <a:pt x="20" y="13"/>
                </a:lnTo>
                <a:lnTo>
                  <a:pt x="39" y="5"/>
                </a:lnTo>
                <a:lnTo>
                  <a:pt x="56" y="0"/>
                </a:lnTo>
                <a:lnTo>
                  <a:pt x="70" y="0"/>
                </a:lnTo>
                <a:lnTo>
                  <a:pt x="82" y="2"/>
                </a:lnTo>
                <a:lnTo>
                  <a:pt x="93" y="9"/>
                </a:lnTo>
                <a:lnTo>
                  <a:pt x="99" y="16"/>
                </a:lnTo>
                <a:lnTo>
                  <a:pt x="103" y="26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0" name="Picture 163" descr="AN00210_">
            <a:extLst>
              <a:ext uri="{FF2B5EF4-FFF2-40B4-BE49-F238E27FC236}">
                <a16:creationId xmlns:a16="http://schemas.microsoft.com/office/drawing/2014/main" id="{BDE488BD-6DB8-4BD4-A9E6-D4DDDBD3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4" descr="na01441_">
            <a:extLst>
              <a:ext uri="{FF2B5EF4-FFF2-40B4-BE49-F238E27FC236}">
                <a16:creationId xmlns:a16="http://schemas.microsoft.com/office/drawing/2014/main" id="{49AE4FB4-23E8-4FC0-BF2F-0125A5D4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5" descr="na01441_">
            <a:extLst>
              <a:ext uri="{FF2B5EF4-FFF2-40B4-BE49-F238E27FC236}">
                <a16:creationId xmlns:a16="http://schemas.microsoft.com/office/drawing/2014/main" id="{2C9CA60F-A2FF-4A1A-85D9-54B7A38BE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6" descr="AN00610_">
            <a:extLst>
              <a:ext uri="{FF2B5EF4-FFF2-40B4-BE49-F238E27FC236}">
                <a16:creationId xmlns:a16="http://schemas.microsoft.com/office/drawing/2014/main" id="{519BB522-D15B-4CFE-A328-667BDB06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67" descr="na01441_">
            <a:extLst>
              <a:ext uri="{FF2B5EF4-FFF2-40B4-BE49-F238E27FC236}">
                <a16:creationId xmlns:a16="http://schemas.microsoft.com/office/drawing/2014/main" id="{883DEFD3-00EA-47F8-9341-AF41EF8B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68" descr="j0162002">
            <a:extLst>
              <a:ext uri="{FF2B5EF4-FFF2-40B4-BE49-F238E27FC236}">
                <a16:creationId xmlns:a16="http://schemas.microsoft.com/office/drawing/2014/main" id="{F88CE847-8CBA-4897-8886-89ECD156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69" descr="j0269704">
            <a:extLst>
              <a:ext uri="{FF2B5EF4-FFF2-40B4-BE49-F238E27FC236}">
                <a16:creationId xmlns:a16="http://schemas.microsoft.com/office/drawing/2014/main" id="{FD2C9D0F-2884-40D9-8613-2FDBD799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70" descr="AN00210_">
            <a:extLst>
              <a:ext uri="{FF2B5EF4-FFF2-40B4-BE49-F238E27FC236}">
                <a16:creationId xmlns:a16="http://schemas.microsoft.com/office/drawing/2014/main" id="{0199FBE5-3123-44D7-B551-979CEE59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71" descr="j0335899">
            <a:extLst>
              <a:ext uri="{FF2B5EF4-FFF2-40B4-BE49-F238E27FC236}">
                <a16:creationId xmlns:a16="http://schemas.microsoft.com/office/drawing/2014/main" id="{6304278C-F62F-4E81-A5BE-484C9C20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11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72" descr="na01441_">
            <a:extLst>
              <a:ext uri="{FF2B5EF4-FFF2-40B4-BE49-F238E27FC236}">
                <a16:creationId xmlns:a16="http://schemas.microsoft.com/office/drawing/2014/main" id="{A8C50B26-796B-462B-923D-5AF76E36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173" descr="AN00610_">
            <a:extLst>
              <a:ext uri="{FF2B5EF4-FFF2-40B4-BE49-F238E27FC236}">
                <a16:creationId xmlns:a16="http://schemas.microsoft.com/office/drawing/2014/main" id="{60E1F34C-C7BE-4A35-B9F7-82612E19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174" descr="NA01534_">
            <a:extLst>
              <a:ext uri="{FF2B5EF4-FFF2-40B4-BE49-F238E27FC236}">
                <a16:creationId xmlns:a16="http://schemas.microsoft.com/office/drawing/2014/main" id="{78E9DC29-8D18-4D18-AB45-A8332B38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175" descr="NA01534_">
            <a:extLst>
              <a:ext uri="{FF2B5EF4-FFF2-40B4-BE49-F238E27FC236}">
                <a16:creationId xmlns:a16="http://schemas.microsoft.com/office/drawing/2014/main" id="{07B49DBB-15D7-42E8-81C9-FDFDE40F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76" descr="na01441_">
            <a:extLst>
              <a:ext uri="{FF2B5EF4-FFF2-40B4-BE49-F238E27FC236}">
                <a16:creationId xmlns:a16="http://schemas.microsoft.com/office/drawing/2014/main" id="{2C443188-BD30-4A2E-8A9D-EF3386D2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77" descr="j0162002">
            <a:extLst>
              <a:ext uri="{FF2B5EF4-FFF2-40B4-BE49-F238E27FC236}">
                <a16:creationId xmlns:a16="http://schemas.microsoft.com/office/drawing/2014/main" id="{84E508BB-EDD8-45EE-B423-3540E46C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78" descr="AN00210_">
            <a:extLst>
              <a:ext uri="{FF2B5EF4-FFF2-40B4-BE49-F238E27FC236}">
                <a16:creationId xmlns:a16="http://schemas.microsoft.com/office/drawing/2014/main" id="{2FE1D49C-D16F-4550-BFE1-7598F6A6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179" descr="j0269704">
            <a:extLst>
              <a:ext uri="{FF2B5EF4-FFF2-40B4-BE49-F238E27FC236}">
                <a16:creationId xmlns:a16="http://schemas.microsoft.com/office/drawing/2014/main" id="{46C40A99-EE6D-4D3C-81BA-F35EAE4E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180" descr="j0213493">
            <a:extLst>
              <a:ext uri="{FF2B5EF4-FFF2-40B4-BE49-F238E27FC236}">
                <a16:creationId xmlns:a16="http://schemas.microsoft.com/office/drawing/2014/main" id="{C8087C0A-66AC-4850-B246-305AFC3C9A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181" descr="NA01240_">
            <a:extLst>
              <a:ext uri="{FF2B5EF4-FFF2-40B4-BE49-F238E27FC236}">
                <a16:creationId xmlns:a16="http://schemas.microsoft.com/office/drawing/2014/main" id="{1CD5983C-748C-4E4D-8E3B-243626DC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9" name="AutoShape 184">
            <a:extLst>
              <a:ext uri="{FF2B5EF4-FFF2-40B4-BE49-F238E27FC236}">
                <a16:creationId xmlns:a16="http://schemas.microsoft.com/office/drawing/2014/main" id="{02AEDF28-97B6-4003-B39B-2F40D18D61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14900" y="979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0" name="Picture 186" descr="AN00210_">
            <a:extLst>
              <a:ext uri="{FF2B5EF4-FFF2-40B4-BE49-F238E27FC236}">
                <a16:creationId xmlns:a16="http://schemas.microsoft.com/office/drawing/2014/main" id="{CBDB48BA-4121-4B35-AF8E-0700CD30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783" y="6041774"/>
            <a:ext cx="881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spatial patterns do you see in this particular dataset?</a:t>
            </a:r>
          </a:p>
        </p:txBody>
      </p:sp>
    </p:spTree>
    <p:extLst>
      <p:ext uri="{BB962C8B-B14F-4D97-AF65-F5344CB8AC3E}">
        <p14:creationId xmlns:p14="http://schemas.microsoft.com/office/powerpoint/2010/main" val="393930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/>
              <a:t>Example Association Analysis: Co-Location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343400" y="42672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de-DE" sz="2800" b="0">
              <a:latin typeface="Tahoma" pitchFamily="34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858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 b="0">
              <a:latin typeface="Tahoma" pitchFamily="34" charset="0"/>
            </a:endParaRPr>
          </a:p>
        </p:txBody>
      </p:sp>
      <p:pic>
        <p:nvPicPr>
          <p:cNvPr id="32773" name="Picture 6" descr="exam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9488"/>
            <a:ext cx="75438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676400" y="6400800"/>
            <a:ext cx="746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Global Co-location</a:t>
            </a:r>
            <a:r>
              <a:rPr lang="en-US" sz="1600" b="0">
                <a:latin typeface="Tahoma" pitchFamily="34" charset="0"/>
                <a:cs typeface="Times New Roman" pitchFamily="18" charset="0"/>
                <a:sym typeface="Symbol" pitchFamily="18" charset="2"/>
              </a:rPr>
              <a:t>:           and            are co-located in the whole dataset</a:t>
            </a:r>
            <a:r>
              <a:rPr lang="en-US" sz="1200" b="0">
                <a:latin typeface="Tahoma" pitchFamily="34" charset="0"/>
                <a:cs typeface="Times New Roman" pitchFamily="18" charset="0"/>
                <a:sym typeface="Symbol" pitchFamily="18" charset="2"/>
              </a:rPr>
              <a:t>      </a:t>
            </a:r>
          </a:p>
        </p:txBody>
      </p:sp>
      <p:pic>
        <p:nvPicPr>
          <p:cNvPr id="32775" name="Picture 8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j03358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11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4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5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10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6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7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8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9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20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1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2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3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4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25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26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Picture 27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Text Box 28"/>
          <p:cNvSpPr txBox="1">
            <a:spLocks noChangeArrowheads="1"/>
          </p:cNvSpPr>
          <p:nvPr/>
        </p:nvSpPr>
        <p:spPr bwMode="auto">
          <a:xfrm>
            <a:off x="1676400" y="6019800"/>
            <a:ext cx="673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Task</a:t>
            </a:r>
            <a:r>
              <a:rPr lang="en-US" sz="2000" b="0">
                <a:latin typeface="Tahoma" pitchFamily="34" charset="0"/>
              </a:rPr>
              <a:t>: Find Co-location patterns for the following data-set.</a:t>
            </a:r>
            <a:endParaRPr lang="en-US" sz="2400" b="0">
              <a:latin typeface="Tahoma" pitchFamily="34" charset="0"/>
            </a:endParaRPr>
          </a:p>
        </p:txBody>
      </p:sp>
      <p:pic>
        <p:nvPicPr>
          <p:cNvPr id="32796" name="Picture 29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30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31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32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33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1" name="Picture 34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2" name="Picture 35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3" name="Picture 36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37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38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39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40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41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42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43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44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45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46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47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48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49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50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2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51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4008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52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24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53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54" descr="AN0061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55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56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57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58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9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7" name="Picture 60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8" name="Picture 61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29" name="Freeform 62"/>
          <p:cNvSpPr>
            <a:spLocks/>
          </p:cNvSpPr>
          <p:nvPr/>
        </p:nvSpPr>
        <p:spPr bwMode="auto">
          <a:xfrm>
            <a:off x="2514600" y="5181600"/>
            <a:ext cx="304800" cy="293688"/>
          </a:xfrm>
          <a:custGeom>
            <a:avLst/>
            <a:gdLst>
              <a:gd name="T0" fmla="*/ 2147483647 w 2112"/>
              <a:gd name="T1" fmla="*/ 2147483647 h 2029"/>
              <a:gd name="T2" fmla="*/ 2147483647 w 2112"/>
              <a:gd name="T3" fmla="*/ 2147483647 h 2029"/>
              <a:gd name="T4" fmla="*/ 2147483647 w 2112"/>
              <a:gd name="T5" fmla="*/ 2147483647 h 2029"/>
              <a:gd name="T6" fmla="*/ 2147483647 w 2112"/>
              <a:gd name="T7" fmla="*/ 2147483647 h 2029"/>
              <a:gd name="T8" fmla="*/ 2147483647 w 2112"/>
              <a:gd name="T9" fmla="*/ 2147483647 h 2029"/>
              <a:gd name="T10" fmla="*/ 2147483647 w 2112"/>
              <a:gd name="T11" fmla="*/ 2147483647 h 2029"/>
              <a:gd name="T12" fmla="*/ 2147483647 w 2112"/>
              <a:gd name="T13" fmla="*/ 2147483647 h 2029"/>
              <a:gd name="T14" fmla="*/ 2147483647 w 2112"/>
              <a:gd name="T15" fmla="*/ 2147483647 h 2029"/>
              <a:gd name="T16" fmla="*/ 2147483647 w 2112"/>
              <a:gd name="T17" fmla="*/ 2147483647 h 2029"/>
              <a:gd name="T18" fmla="*/ 2147483647 w 2112"/>
              <a:gd name="T19" fmla="*/ 2147483647 h 2029"/>
              <a:gd name="T20" fmla="*/ 2147483647 w 2112"/>
              <a:gd name="T21" fmla="*/ 2147483647 h 2029"/>
              <a:gd name="T22" fmla="*/ 2147483647 w 2112"/>
              <a:gd name="T23" fmla="*/ 2147483647 h 2029"/>
              <a:gd name="T24" fmla="*/ 2147483647 w 2112"/>
              <a:gd name="T25" fmla="*/ 2147483647 h 2029"/>
              <a:gd name="T26" fmla="*/ 2147483647 w 2112"/>
              <a:gd name="T27" fmla="*/ 2147483647 h 2029"/>
              <a:gd name="T28" fmla="*/ 2147483647 w 2112"/>
              <a:gd name="T29" fmla="*/ 2147483647 h 2029"/>
              <a:gd name="T30" fmla="*/ 2147483647 w 2112"/>
              <a:gd name="T31" fmla="*/ 2147483647 h 2029"/>
              <a:gd name="T32" fmla="*/ 2147483647 w 2112"/>
              <a:gd name="T33" fmla="*/ 2147483647 h 2029"/>
              <a:gd name="T34" fmla="*/ 2147483647 w 2112"/>
              <a:gd name="T35" fmla="*/ 2147483647 h 2029"/>
              <a:gd name="T36" fmla="*/ 2147483647 w 2112"/>
              <a:gd name="T37" fmla="*/ 2147483647 h 2029"/>
              <a:gd name="T38" fmla="*/ 2147483647 w 2112"/>
              <a:gd name="T39" fmla="*/ 2147483647 h 2029"/>
              <a:gd name="T40" fmla="*/ 2147483647 w 2112"/>
              <a:gd name="T41" fmla="*/ 2147483647 h 2029"/>
              <a:gd name="T42" fmla="*/ 2147483647 w 2112"/>
              <a:gd name="T43" fmla="*/ 2147483647 h 2029"/>
              <a:gd name="T44" fmla="*/ 2147483647 w 2112"/>
              <a:gd name="T45" fmla="*/ 2147483647 h 2029"/>
              <a:gd name="T46" fmla="*/ 2147483647 w 2112"/>
              <a:gd name="T47" fmla="*/ 2147483647 h 2029"/>
              <a:gd name="T48" fmla="*/ 2147483647 w 2112"/>
              <a:gd name="T49" fmla="*/ 2147483647 h 2029"/>
              <a:gd name="T50" fmla="*/ 2147483647 w 2112"/>
              <a:gd name="T51" fmla="*/ 2147483647 h 2029"/>
              <a:gd name="T52" fmla="*/ 2147483647 w 2112"/>
              <a:gd name="T53" fmla="*/ 2147483647 h 2029"/>
              <a:gd name="T54" fmla="*/ 2147483647 w 2112"/>
              <a:gd name="T55" fmla="*/ 2147483647 h 2029"/>
              <a:gd name="T56" fmla="*/ 2147483647 w 2112"/>
              <a:gd name="T57" fmla="*/ 2147483647 h 2029"/>
              <a:gd name="T58" fmla="*/ 2147483647 w 2112"/>
              <a:gd name="T59" fmla="*/ 2147483647 h 2029"/>
              <a:gd name="T60" fmla="*/ 2147483647 w 2112"/>
              <a:gd name="T61" fmla="*/ 2147483647 h 2029"/>
              <a:gd name="T62" fmla="*/ 2147483647 w 2112"/>
              <a:gd name="T63" fmla="*/ 2147483647 h 2029"/>
              <a:gd name="T64" fmla="*/ 2147483647 w 2112"/>
              <a:gd name="T65" fmla="*/ 2147483647 h 2029"/>
              <a:gd name="T66" fmla="*/ 2147483647 w 2112"/>
              <a:gd name="T67" fmla="*/ 2147483647 h 2029"/>
              <a:gd name="T68" fmla="*/ 2147483647 w 2112"/>
              <a:gd name="T69" fmla="*/ 2147483647 h 2029"/>
              <a:gd name="T70" fmla="*/ 2147483647 w 2112"/>
              <a:gd name="T71" fmla="*/ 2147483647 h 2029"/>
              <a:gd name="T72" fmla="*/ 2147483647 w 2112"/>
              <a:gd name="T73" fmla="*/ 2147483647 h 2029"/>
              <a:gd name="T74" fmla="*/ 2147483647 w 2112"/>
              <a:gd name="T75" fmla="*/ 2147483647 h 2029"/>
              <a:gd name="T76" fmla="*/ 2147483647 w 2112"/>
              <a:gd name="T77" fmla="*/ 2147483647 h 2029"/>
              <a:gd name="T78" fmla="*/ 2147483647 w 2112"/>
              <a:gd name="T79" fmla="*/ 2147483647 h 2029"/>
              <a:gd name="T80" fmla="*/ 2147483647 w 2112"/>
              <a:gd name="T81" fmla="*/ 2147483647 h 2029"/>
              <a:gd name="T82" fmla="*/ 2147483647 w 2112"/>
              <a:gd name="T83" fmla="*/ 2147483647 h 2029"/>
              <a:gd name="T84" fmla="*/ 2147483647 w 2112"/>
              <a:gd name="T85" fmla="*/ 2147483647 h 2029"/>
              <a:gd name="T86" fmla="*/ 2147483647 w 2112"/>
              <a:gd name="T87" fmla="*/ 2147483647 h 2029"/>
              <a:gd name="T88" fmla="*/ 2147483647 w 2112"/>
              <a:gd name="T89" fmla="*/ 2147483647 h 2029"/>
              <a:gd name="T90" fmla="*/ 0 w 2112"/>
              <a:gd name="T91" fmla="*/ 2147483647 h 2029"/>
              <a:gd name="T92" fmla="*/ 2147483647 w 2112"/>
              <a:gd name="T93" fmla="*/ 2147483647 h 2029"/>
              <a:gd name="T94" fmla="*/ 2147483647 w 2112"/>
              <a:gd name="T95" fmla="*/ 2147483647 h 2029"/>
              <a:gd name="T96" fmla="*/ 2147483647 w 2112"/>
              <a:gd name="T97" fmla="*/ 2147483647 h 2029"/>
              <a:gd name="T98" fmla="*/ 2147483647 w 2112"/>
              <a:gd name="T99" fmla="*/ 2147483647 h 2029"/>
              <a:gd name="T100" fmla="*/ 2147483647 w 2112"/>
              <a:gd name="T101" fmla="*/ 2147483647 h 2029"/>
              <a:gd name="T102" fmla="*/ 2147483647 w 2112"/>
              <a:gd name="T103" fmla="*/ 2147483647 h 2029"/>
              <a:gd name="T104" fmla="*/ 2147483647 w 2112"/>
              <a:gd name="T105" fmla="*/ 2147483647 h 2029"/>
              <a:gd name="T106" fmla="*/ 2147483647 w 2112"/>
              <a:gd name="T107" fmla="*/ 2147483647 h 20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12"/>
              <a:gd name="T163" fmla="*/ 0 h 2029"/>
              <a:gd name="T164" fmla="*/ 2112 w 2112"/>
              <a:gd name="T165" fmla="*/ 2029 h 20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12" h="2029">
                <a:moveTo>
                  <a:pt x="832" y="464"/>
                </a:moveTo>
                <a:lnTo>
                  <a:pt x="869" y="492"/>
                </a:lnTo>
                <a:lnTo>
                  <a:pt x="907" y="519"/>
                </a:lnTo>
                <a:lnTo>
                  <a:pt x="945" y="547"/>
                </a:lnTo>
                <a:lnTo>
                  <a:pt x="983" y="574"/>
                </a:lnTo>
                <a:lnTo>
                  <a:pt x="1021" y="601"/>
                </a:lnTo>
                <a:lnTo>
                  <a:pt x="1059" y="628"/>
                </a:lnTo>
                <a:lnTo>
                  <a:pt x="1096" y="655"/>
                </a:lnTo>
                <a:lnTo>
                  <a:pt x="1134" y="683"/>
                </a:lnTo>
                <a:lnTo>
                  <a:pt x="1172" y="710"/>
                </a:lnTo>
                <a:lnTo>
                  <a:pt x="1209" y="739"/>
                </a:lnTo>
                <a:lnTo>
                  <a:pt x="1246" y="767"/>
                </a:lnTo>
                <a:lnTo>
                  <a:pt x="1282" y="797"/>
                </a:lnTo>
                <a:lnTo>
                  <a:pt x="1318" y="828"/>
                </a:lnTo>
                <a:lnTo>
                  <a:pt x="1353" y="859"/>
                </a:lnTo>
                <a:lnTo>
                  <a:pt x="1388" y="890"/>
                </a:lnTo>
                <a:lnTo>
                  <a:pt x="1422" y="924"/>
                </a:lnTo>
                <a:lnTo>
                  <a:pt x="1448" y="941"/>
                </a:lnTo>
                <a:lnTo>
                  <a:pt x="1471" y="959"/>
                </a:lnTo>
                <a:lnTo>
                  <a:pt x="1493" y="980"/>
                </a:lnTo>
                <a:lnTo>
                  <a:pt x="1513" y="1003"/>
                </a:lnTo>
                <a:lnTo>
                  <a:pt x="1531" y="1026"/>
                </a:lnTo>
                <a:lnTo>
                  <a:pt x="1549" y="1049"/>
                </a:lnTo>
                <a:lnTo>
                  <a:pt x="1566" y="1075"/>
                </a:lnTo>
                <a:lnTo>
                  <a:pt x="1581" y="1099"/>
                </a:lnTo>
                <a:lnTo>
                  <a:pt x="1598" y="1124"/>
                </a:lnTo>
                <a:lnTo>
                  <a:pt x="1615" y="1149"/>
                </a:lnTo>
                <a:lnTo>
                  <a:pt x="1632" y="1173"/>
                </a:lnTo>
                <a:lnTo>
                  <a:pt x="1651" y="1197"/>
                </a:lnTo>
                <a:lnTo>
                  <a:pt x="1671" y="1219"/>
                </a:lnTo>
                <a:lnTo>
                  <a:pt x="1692" y="1239"/>
                </a:lnTo>
                <a:lnTo>
                  <a:pt x="1717" y="1257"/>
                </a:lnTo>
                <a:lnTo>
                  <a:pt x="1743" y="1274"/>
                </a:lnTo>
                <a:lnTo>
                  <a:pt x="1767" y="1290"/>
                </a:lnTo>
                <a:lnTo>
                  <a:pt x="1793" y="1306"/>
                </a:lnTo>
                <a:lnTo>
                  <a:pt x="1817" y="1322"/>
                </a:lnTo>
                <a:lnTo>
                  <a:pt x="1842" y="1339"/>
                </a:lnTo>
                <a:lnTo>
                  <a:pt x="1867" y="1357"/>
                </a:lnTo>
                <a:lnTo>
                  <a:pt x="1892" y="1373"/>
                </a:lnTo>
                <a:lnTo>
                  <a:pt x="1916" y="1393"/>
                </a:lnTo>
                <a:lnTo>
                  <a:pt x="1941" y="1411"/>
                </a:lnTo>
                <a:lnTo>
                  <a:pt x="1964" y="1431"/>
                </a:lnTo>
                <a:lnTo>
                  <a:pt x="1987" y="1450"/>
                </a:lnTo>
                <a:lnTo>
                  <a:pt x="2009" y="1471"/>
                </a:lnTo>
                <a:lnTo>
                  <a:pt x="2032" y="1491"/>
                </a:lnTo>
                <a:lnTo>
                  <a:pt x="2053" y="1513"/>
                </a:lnTo>
                <a:lnTo>
                  <a:pt x="2074" y="1536"/>
                </a:lnTo>
                <a:lnTo>
                  <a:pt x="2093" y="1559"/>
                </a:lnTo>
                <a:lnTo>
                  <a:pt x="2112" y="1582"/>
                </a:lnTo>
                <a:lnTo>
                  <a:pt x="2093" y="1586"/>
                </a:lnTo>
                <a:lnTo>
                  <a:pt x="2074" y="1590"/>
                </a:lnTo>
                <a:lnTo>
                  <a:pt x="2055" y="1592"/>
                </a:lnTo>
                <a:lnTo>
                  <a:pt x="2037" y="1593"/>
                </a:lnTo>
                <a:lnTo>
                  <a:pt x="2018" y="1593"/>
                </a:lnTo>
                <a:lnTo>
                  <a:pt x="1999" y="1592"/>
                </a:lnTo>
                <a:lnTo>
                  <a:pt x="1980" y="1590"/>
                </a:lnTo>
                <a:lnTo>
                  <a:pt x="1962" y="1588"/>
                </a:lnTo>
                <a:lnTo>
                  <a:pt x="1943" y="1585"/>
                </a:lnTo>
                <a:lnTo>
                  <a:pt x="1924" y="1582"/>
                </a:lnTo>
                <a:lnTo>
                  <a:pt x="1906" y="1579"/>
                </a:lnTo>
                <a:lnTo>
                  <a:pt x="1888" y="1576"/>
                </a:lnTo>
                <a:lnTo>
                  <a:pt x="1870" y="1572"/>
                </a:lnTo>
                <a:lnTo>
                  <a:pt x="1852" y="1568"/>
                </a:lnTo>
                <a:lnTo>
                  <a:pt x="1834" y="1565"/>
                </a:lnTo>
                <a:lnTo>
                  <a:pt x="1817" y="1562"/>
                </a:lnTo>
                <a:lnTo>
                  <a:pt x="1831" y="1581"/>
                </a:lnTo>
                <a:lnTo>
                  <a:pt x="1846" y="1600"/>
                </a:lnTo>
                <a:lnTo>
                  <a:pt x="1860" y="1619"/>
                </a:lnTo>
                <a:lnTo>
                  <a:pt x="1875" y="1637"/>
                </a:lnTo>
                <a:lnTo>
                  <a:pt x="1890" y="1656"/>
                </a:lnTo>
                <a:lnTo>
                  <a:pt x="1905" y="1675"/>
                </a:lnTo>
                <a:lnTo>
                  <a:pt x="1920" y="1693"/>
                </a:lnTo>
                <a:lnTo>
                  <a:pt x="1934" y="1713"/>
                </a:lnTo>
                <a:lnTo>
                  <a:pt x="1948" y="1732"/>
                </a:lnTo>
                <a:lnTo>
                  <a:pt x="1962" y="1751"/>
                </a:lnTo>
                <a:lnTo>
                  <a:pt x="1976" y="1770"/>
                </a:lnTo>
                <a:lnTo>
                  <a:pt x="1988" y="1789"/>
                </a:lnTo>
                <a:lnTo>
                  <a:pt x="2000" y="1809"/>
                </a:lnTo>
                <a:lnTo>
                  <a:pt x="2011" y="1829"/>
                </a:lnTo>
                <a:lnTo>
                  <a:pt x="2021" y="1850"/>
                </a:lnTo>
                <a:lnTo>
                  <a:pt x="2030" y="1871"/>
                </a:lnTo>
                <a:lnTo>
                  <a:pt x="2044" y="1885"/>
                </a:lnTo>
                <a:lnTo>
                  <a:pt x="2056" y="1900"/>
                </a:lnTo>
                <a:lnTo>
                  <a:pt x="2067" y="1916"/>
                </a:lnTo>
                <a:lnTo>
                  <a:pt x="2075" y="1933"/>
                </a:lnTo>
                <a:lnTo>
                  <a:pt x="2081" y="1951"/>
                </a:lnTo>
                <a:lnTo>
                  <a:pt x="2089" y="1968"/>
                </a:lnTo>
                <a:lnTo>
                  <a:pt x="2096" y="1986"/>
                </a:lnTo>
                <a:lnTo>
                  <a:pt x="2104" y="2003"/>
                </a:lnTo>
                <a:lnTo>
                  <a:pt x="2095" y="2002"/>
                </a:lnTo>
                <a:lnTo>
                  <a:pt x="2087" y="1999"/>
                </a:lnTo>
                <a:lnTo>
                  <a:pt x="2078" y="1994"/>
                </a:lnTo>
                <a:lnTo>
                  <a:pt x="2070" y="1990"/>
                </a:lnTo>
                <a:lnTo>
                  <a:pt x="2061" y="1985"/>
                </a:lnTo>
                <a:lnTo>
                  <a:pt x="2054" y="1980"/>
                </a:lnTo>
                <a:lnTo>
                  <a:pt x="2045" y="1975"/>
                </a:lnTo>
                <a:lnTo>
                  <a:pt x="2038" y="1971"/>
                </a:lnTo>
                <a:lnTo>
                  <a:pt x="2006" y="1947"/>
                </a:lnTo>
                <a:lnTo>
                  <a:pt x="1975" y="1922"/>
                </a:lnTo>
                <a:lnTo>
                  <a:pt x="1944" y="1897"/>
                </a:lnTo>
                <a:lnTo>
                  <a:pt x="1913" y="1870"/>
                </a:lnTo>
                <a:lnTo>
                  <a:pt x="1884" y="1845"/>
                </a:lnTo>
                <a:lnTo>
                  <a:pt x="1854" y="1817"/>
                </a:lnTo>
                <a:lnTo>
                  <a:pt x="1824" y="1791"/>
                </a:lnTo>
                <a:lnTo>
                  <a:pt x="1795" y="1763"/>
                </a:lnTo>
                <a:lnTo>
                  <a:pt x="1766" y="1736"/>
                </a:lnTo>
                <a:lnTo>
                  <a:pt x="1738" y="1707"/>
                </a:lnTo>
                <a:lnTo>
                  <a:pt x="1708" y="1680"/>
                </a:lnTo>
                <a:lnTo>
                  <a:pt x="1680" y="1651"/>
                </a:lnTo>
                <a:lnTo>
                  <a:pt x="1651" y="1624"/>
                </a:lnTo>
                <a:lnTo>
                  <a:pt x="1623" y="1595"/>
                </a:lnTo>
                <a:lnTo>
                  <a:pt x="1593" y="1566"/>
                </a:lnTo>
                <a:lnTo>
                  <a:pt x="1564" y="1539"/>
                </a:lnTo>
                <a:lnTo>
                  <a:pt x="1539" y="1538"/>
                </a:lnTo>
                <a:lnTo>
                  <a:pt x="1514" y="1536"/>
                </a:lnTo>
                <a:lnTo>
                  <a:pt x="1488" y="1532"/>
                </a:lnTo>
                <a:lnTo>
                  <a:pt x="1463" y="1528"/>
                </a:lnTo>
                <a:lnTo>
                  <a:pt x="1439" y="1523"/>
                </a:lnTo>
                <a:lnTo>
                  <a:pt x="1414" y="1517"/>
                </a:lnTo>
                <a:lnTo>
                  <a:pt x="1390" y="1510"/>
                </a:lnTo>
                <a:lnTo>
                  <a:pt x="1366" y="1503"/>
                </a:lnTo>
                <a:lnTo>
                  <a:pt x="1342" y="1494"/>
                </a:lnTo>
                <a:lnTo>
                  <a:pt x="1319" y="1487"/>
                </a:lnTo>
                <a:lnTo>
                  <a:pt x="1295" y="1477"/>
                </a:lnTo>
                <a:lnTo>
                  <a:pt x="1272" y="1469"/>
                </a:lnTo>
                <a:lnTo>
                  <a:pt x="1248" y="1459"/>
                </a:lnTo>
                <a:lnTo>
                  <a:pt x="1226" y="1450"/>
                </a:lnTo>
                <a:lnTo>
                  <a:pt x="1203" y="1440"/>
                </a:lnTo>
                <a:lnTo>
                  <a:pt x="1180" y="1431"/>
                </a:lnTo>
                <a:lnTo>
                  <a:pt x="1162" y="1433"/>
                </a:lnTo>
                <a:lnTo>
                  <a:pt x="1145" y="1438"/>
                </a:lnTo>
                <a:lnTo>
                  <a:pt x="1127" y="1446"/>
                </a:lnTo>
                <a:lnTo>
                  <a:pt x="1110" y="1453"/>
                </a:lnTo>
                <a:lnTo>
                  <a:pt x="1093" y="1457"/>
                </a:lnTo>
                <a:lnTo>
                  <a:pt x="1076" y="1458"/>
                </a:lnTo>
                <a:lnTo>
                  <a:pt x="1059" y="1454"/>
                </a:lnTo>
                <a:lnTo>
                  <a:pt x="1043" y="1441"/>
                </a:lnTo>
                <a:lnTo>
                  <a:pt x="1033" y="1446"/>
                </a:lnTo>
                <a:lnTo>
                  <a:pt x="1022" y="1450"/>
                </a:lnTo>
                <a:lnTo>
                  <a:pt x="1011" y="1454"/>
                </a:lnTo>
                <a:lnTo>
                  <a:pt x="1000" y="1457"/>
                </a:lnTo>
                <a:lnTo>
                  <a:pt x="989" y="1461"/>
                </a:lnTo>
                <a:lnTo>
                  <a:pt x="979" y="1466"/>
                </a:lnTo>
                <a:lnTo>
                  <a:pt x="968" y="1471"/>
                </a:lnTo>
                <a:lnTo>
                  <a:pt x="958" y="1476"/>
                </a:lnTo>
                <a:lnTo>
                  <a:pt x="970" y="1489"/>
                </a:lnTo>
                <a:lnTo>
                  <a:pt x="984" y="1502"/>
                </a:lnTo>
                <a:lnTo>
                  <a:pt x="998" y="1517"/>
                </a:lnTo>
                <a:lnTo>
                  <a:pt x="1011" y="1531"/>
                </a:lnTo>
                <a:lnTo>
                  <a:pt x="1019" y="1547"/>
                </a:lnTo>
                <a:lnTo>
                  <a:pt x="1023" y="1565"/>
                </a:lnTo>
                <a:lnTo>
                  <a:pt x="1020" y="1582"/>
                </a:lnTo>
                <a:lnTo>
                  <a:pt x="1008" y="1601"/>
                </a:lnTo>
                <a:lnTo>
                  <a:pt x="1019" y="1644"/>
                </a:lnTo>
                <a:lnTo>
                  <a:pt x="1030" y="1687"/>
                </a:lnTo>
                <a:lnTo>
                  <a:pt x="1039" y="1731"/>
                </a:lnTo>
                <a:lnTo>
                  <a:pt x="1050" y="1773"/>
                </a:lnTo>
                <a:lnTo>
                  <a:pt x="1061" y="1815"/>
                </a:lnTo>
                <a:lnTo>
                  <a:pt x="1075" y="1858"/>
                </a:lnTo>
                <a:lnTo>
                  <a:pt x="1090" y="1898"/>
                </a:lnTo>
                <a:lnTo>
                  <a:pt x="1109" y="1937"/>
                </a:lnTo>
                <a:lnTo>
                  <a:pt x="1109" y="1944"/>
                </a:lnTo>
                <a:lnTo>
                  <a:pt x="1109" y="1952"/>
                </a:lnTo>
                <a:lnTo>
                  <a:pt x="1107" y="1958"/>
                </a:lnTo>
                <a:lnTo>
                  <a:pt x="1100" y="1960"/>
                </a:lnTo>
                <a:lnTo>
                  <a:pt x="1103" y="1976"/>
                </a:lnTo>
                <a:lnTo>
                  <a:pt x="1103" y="1992"/>
                </a:lnTo>
                <a:lnTo>
                  <a:pt x="1099" y="2007"/>
                </a:lnTo>
                <a:lnTo>
                  <a:pt x="1090" y="2018"/>
                </a:lnTo>
                <a:lnTo>
                  <a:pt x="1081" y="2017"/>
                </a:lnTo>
                <a:lnTo>
                  <a:pt x="1073" y="2016"/>
                </a:lnTo>
                <a:lnTo>
                  <a:pt x="1066" y="2015"/>
                </a:lnTo>
                <a:lnTo>
                  <a:pt x="1057" y="2012"/>
                </a:lnTo>
                <a:lnTo>
                  <a:pt x="1049" y="2012"/>
                </a:lnTo>
                <a:lnTo>
                  <a:pt x="1041" y="2013"/>
                </a:lnTo>
                <a:lnTo>
                  <a:pt x="1035" y="2017"/>
                </a:lnTo>
                <a:lnTo>
                  <a:pt x="1029" y="2022"/>
                </a:lnTo>
                <a:lnTo>
                  <a:pt x="1021" y="2027"/>
                </a:lnTo>
                <a:lnTo>
                  <a:pt x="1013" y="2029"/>
                </a:lnTo>
                <a:lnTo>
                  <a:pt x="1004" y="2029"/>
                </a:lnTo>
                <a:lnTo>
                  <a:pt x="996" y="2028"/>
                </a:lnTo>
                <a:lnTo>
                  <a:pt x="986" y="2026"/>
                </a:lnTo>
                <a:lnTo>
                  <a:pt x="978" y="2025"/>
                </a:lnTo>
                <a:lnTo>
                  <a:pt x="969" y="2025"/>
                </a:lnTo>
                <a:lnTo>
                  <a:pt x="962" y="2026"/>
                </a:lnTo>
                <a:lnTo>
                  <a:pt x="939" y="2008"/>
                </a:lnTo>
                <a:lnTo>
                  <a:pt x="918" y="1988"/>
                </a:lnTo>
                <a:lnTo>
                  <a:pt x="897" y="1967"/>
                </a:lnTo>
                <a:lnTo>
                  <a:pt x="881" y="1944"/>
                </a:lnTo>
                <a:lnTo>
                  <a:pt x="866" y="1919"/>
                </a:lnTo>
                <a:lnTo>
                  <a:pt x="853" y="1894"/>
                </a:lnTo>
                <a:lnTo>
                  <a:pt x="844" y="1867"/>
                </a:lnTo>
                <a:lnTo>
                  <a:pt x="836" y="1840"/>
                </a:lnTo>
                <a:lnTo>
                  <a:pt x="813" y="1855"/>
                </a:lnTo>
                <a:lnTo>
                  <a:pt x="793" y="1648"/>
                </a:lnTo>
                <a:lnTo>
                  <a:pt x="782" y="1637"/>
                </a:lnTo>
                <a:lnTo>
                  <a:pt x="778" y="1624"/>
                </a:lnTo>
                <a:lnTo>
                  <a:pt x="777" y="1609"/>
                </a:lnTo>
                <a:lnTo>
                  <a:pt x="777" y="1593"/>
                </a:lnTo>
                <a:lnTo>
                  <a:pt x="760" y="1601"/>
                </a:lnTo>
                <a:lnTo>
                  <a:pt x="758" y="1593"/>
                </a:lnTo>
                <a:lnTo>
                  <a:pt x="755" y="1583"/>
                </a:lnTo>
                <a:lnTo>
                  <a:pt x="754" y="1575"/>
                </a:lnTo>
                <a:lnTo>
                  <a:pt x="756" y="1565"/>
                </a:lnTo>
                <a:lnTo>
                  <a:pt x="748" y="1564"/>
                </a:lnTo>
                <a:lnTo>
                  <a:pt x="738" y="1567"/>
                </a:lnTo>
                <a:lnTo>
                  <a:pt x="729" y="1567"/>
                </a:lnTo>
                <a:lnTo>
                  <a:pt x="725" y="1556"/>
                </a:lnTo>
                <a:lnTo>
                  <a:pt x="728" y="1536"/>
                </a:lnTo>
                <a:lnTo>
                  <a:pt x="726" y="1518"/>
                </a:lnTo>
                <a:lnTo>
                  <a:pt x="719" y="1500"/>
                </a:lnTo>
                <a:lnTo>
                  <a:pt x="709" y="1482"/>
                </a:lnTo>
                <a:lnTo>
                  <a:pt x="706" y="1449"/>
                </a:lnTo>
                <a:lnTo>
                  <a:pt x="701" y="1417"/>
                </a:lnTo>
                <a:lnTo>
                  <a:pt x="694" y="1386"/>
                </a:lnTo>
                <a:lnTo>
                  <a:pt x="686" y="1357"/>
                </a:lnTo>
                <a:lnTo>
                  <a:pt x="699" y="1355"/>
                </a:lnTo>
                <a:lnTo>
                  <a:pt x="707" y="1352"/>
                </a:lnTo>
                <a:lnTo>
                  <a:pt x="712" y="1346"/>
                </a:lnTo>
                <a:lnTo>
                  <a:pt x="715" y="1337"/>
                </a:lnTo>
                <a:lnTo>
                  <a:pt x="716" y="1328"/>
                </a:lnTo>
                <a:lnTo>
                  <a:pt x="715" y="1318"/>
                </a:lnTo>
                <a:lnTo>
                  <a:pt x="714" y="1308"/>
                </a:lnTo>
                <a:lnTo>
                  <a:pt x="711" y="1297"/>
                </a:lnTo>
                <a:lnTo>
                  <a:pt x="677" y="1278"/>
                </a:lnTo>
                <a:lnTo>
                  <a:pt x="643" y="1257"/>
                </a:lnTo>
                <a:lnTo>
                  <a:pt x="611" y="1234"/>
                </a:lnTo>
                <a:lnTo>
                  <a:pt x="581" y="1208"/>
                </a:lnTo>
                <a:lnTo>
                  <a:pt x="552" y="1182"/>
                </a:lnTo>
                <a:lnTo>
                  <a:pt x="524" y="1153"/>
                </a:lnTo>
                <a:lnTo>
                  <a:pt x="498" y="1123"/>
                </a:lnTo>
                <a:lnTo>
                  <a:pt x="474" y="1093"/>
                </a:lnTo>
                <a:lnTo>
                  <a:pt x="449" y="1061"/>
                </a:lnTo>
                <a:lnTo>
                  <a:pt x="427" y="1028"/>
                </a:lnTo>
                <a:lnTo>
                  <a:pt x="406" y="995"/>
                </a:lnTo>
                <a:lnTo>
                  <a:pt x="386" y="961"/>
                </a:lnTo>
                <a:lnTo>
                  <a:pt x="367" y="928"/>
                </a:lnTo>
                <a:lnTo>
                  <a:pt x="348" y="895"/>
                </a:lnTo>
                <a:lnTo>
                  <a:pt x="331" y="861"/>
                </a:lnTo>
                <a:lnTo>
                  <a:pt x="315" y="827"/>
                </a:lnTo>
                <a:lnTo>
                  <a:pt x="307" y="806"/>
                </a:lnTo>
                <a:lnTo>
                  <a:pt x="298" y="784"/>
                </a:lnTo>
                <a:lnTo>
                  <a:pt x="291" y="763"/>
                </a:lnTo>
                <a:lnTo>
                  <a:pt x="284" y="742"/>
                </a:lnTo>
                <a:lnTo>
                  <a:pt x="278" y="721"/>
                </a:lnTo>
                <a:lnTo>
                  <a:pt x="273" y="699"/>
                </a:lnTo>
                <a:lnTo>
                  <a:pt x="270" y="676"/>
                </a:lnTo>
                <a:lnTo>
                  <a:pt x="266" y="653"/>
                </a:lnTo>
                <a:lnTo>
                  <a:pt x="273" y="602"/>
                </a:lnTo>
                <a:lnTo>
                  <a:pt x="277" y="549"/>
                </a:lnTo>
                <a:lnTo>
                  <a:pt x="280" y="496"/>
                </a:lnTo>
                <a:lnTo>
                  <a:pt x="278" y="444"/>
                </a:lnTo>
                <a:lnTo>
                  <a:pt x="270" y="394"/>
                </a:lnTo>
                <a:lnTo>
                  <a:pt x="253" y="347"/>
                </a:lnTo>
                <a:lnTo>
                  <a:pt x="227" y="304"/>
                </a:lnTo>
                <a:lnTo>
                  <a:pt x="190" y="266"/>
                </a:lnTo>
                <a:lnTo>
                  <a:pt x="179" y="268"/>
                </a:lnTo>
                <a:lnTo>
                  <a:pt x="166" y="270"/>
                </a:lnTo>
                <a:lnTo>
                  <a:pt x="154" y="273"/>
                </a:lnTo>
                <a:lnTo>
                  <a:pt x="143" y="276"/>
                </a:lnTo>
                <a:lnTo>
                  <a:pt x="131" y="279"/>
                </a:lnTo>
                <a:lnTo>
                  <a:pt x="118" y="282"/>
                </a:lnTo>
                <a:lnTo>
                  <a:pt x="107" y="286"/>
                </a:lnTo>
                <a:lnTo>
                  <a:pt x="95" y="290"/>
                </a:lnTo>
                <a:lnTo>
                  <a:pt x="82" y="294"/>
                </a:lnTo>
                <a:lnTo>
                  <a:pt x="71" y="298"/>
                </a:lnTo>
                <a:lnTo>
                  <a:pt x="59" y="302"/>
                </a:lnTo>
                <a:lnTo>
                  <a:pt x="48" y="307"/>
                </a:lnTo>
                <a:lnTo>
                  <a:pt x="35" y="311"/>
                </a:lnTo>
                <a:lnTo>
                  <a:pt x="23" y="315"/>
                </a:lnTo>
                <a:lnTo>
                  <a:pt x="12" y="319"/>
                </a:lnTo>
                <a:lnTo>
                  <a:pt x="0" y="322"/>
                </a:lnTo>
                <a:lnTo>
                  <a:pt x="3" y="302"/>
                </a:lnTo>
                <a:lnTo>
                  <a:pt x="10" y="283"/>
                </a:lnTo>
                <a:lnTo>
                  <a:pt x="20" y="264"/>
                </a:lnTo>
                <a:lnTo>
                  <a:pt x="33" y="247"/>
                </a:lnTo>
                <a:lnTo>
                  <a:pt x="49" y="231"/>
                </a:lnTo>
                <a:lnTo>
                  <a:pt x="66" y="218"/>
                </a:lnTo>
                <a:lnTo>
                  <a:pt x="85" y="206"/>
                </a:lnTo>
                <a:lnTo>
                  <a:pt x="104" y="197"/>
                </a:lnTo>
                <a:lnTo>
                  <a:pt x="108" y="183"/>
                </a:lnTo>
                <a:lnTo>
                  <a:pt x="111" y="168"/>
                </a:lnTo>
                <a:lnTo>
                  <a:pt x="114" y="153"/>
                </a:lnTo>
                <a:lnTo>
                  <a:pt x="117" y="138"/>
                </a:lnTo>
                <a:lnTo>
                  <a:pt x="121" y="123"/>
                </a:lnTo>
                <a:lnTo>
                  <a:pt x="125" y="109"/>
                </a:lnTo>
                <a:lnTo>
                  <a:pt x="130" y="96"/>
                </a:lnTo>
                <a:lnTo>
                  <a:pt x="136" y="83"/>
                </a:lnTo>
                <a:lnTo>
                  <a:pt x="149" y="68"/>
                </a:lnTo>
                <a:lnTo>
                  <a:pt x="163" y="54"/>
                </a:lnTo>
                <a:lnTo>
                  <a:pt x="177" y="43"/>
                </a:lnTo>
                <a:lnTo>
                  <a:pt x="192" y="33"/>
                </a:lnTo>
                <a:lnTo>
                  <a:pt x="208" y="25"/>
                </a:lnTo>
                <a:lnTo>
                  <a:pt x="225" y="18"/>
                </a:lnTo>
                <a:lnTo>
                  <a:pt x="242" y="12"/>
                </a:lnTo>
                <a:lnTo>
                  <a:pt x="259" y="8"/>
                </a:lnTo>
                <a:lnTo>
                  <a:pt x="277" y="5"/>
                </a:lnTo>
                <a:lnTo>
                  <a:pt x="295" y="2"/>
                </a:lnTo>
                <a:lnTo>
                  <a:pt x="314" y="1"/>
                </a:lnTo>
                <a:lnTo>
                  <a:pt x="332" y="0"/>
                </a:lnTo>
                <a:lnTo>
                  <a:pt x="350" y="1"/>
                </a:lnTo>
                <a:lnTo>
                  <a:pt x="368" y="1"/>
                </a:lnTo>
                <a:lnTo>
                  <a:pt x="386" y="2"/>
                </a:lnTo>
                <a:lnTo>
                  <a:pt x="404" y="5"/>
                </a:lnTo>
                <a:lnTo>
                  <a:pt x="445" y="18"/>
                </a:lnTo>
                <a:lnTo>
                  <a:pt x="482" y="36"/>
                </a:lnTo>
                <a:lnTo>
                  <a:pt x="514" y="59"/>
                </a:lnTo>
                <a:lnTo>
                  <a:pt x="542" y="84"/>
                </a:lnTo>
                <a:lnTo>
                  <a:pt x="569" y="112"/>
                </a:lnTo>
                <a:lnTo>
                  <a:pt x="592" y="142"/>
                </a:lnTo>
                <a:lnTo>
                  <a:pt x="614" y="174"/>
                </a:lnTo>
                <a:lnTo>
                  <a:pt x="634" y="208"/>
                </a:lnTo>
                <a:lnTo>
                  <a:pt x="654" y="243"/>
                </a:lnTo>
                <a:lnTo>
                  <a:pt x="674" y="278"/>
                </a:lnTo>
                <a:lnTo>
                  <a:pt x="696" y="312"/>
                </a:lnTo>
                <a:lnTo>
                  <a:pt x="718" y="346"/>
                </a:lnTo>
                <a:lnTo>
                  <a:pt x="742" y="379"/>
                </a:lnTo>
                <a:lnTo>
                  <a:pt x="768" y="409"/>
                </a:lnTo>
                <a:lnTo>
                  <a:pt x="798" y="438"/>
                </a:lnTo>
                <a:lnTo>
                  <a:pt x="832" y="4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Freeform 63"/>
          <p:cNvSpPr>
            <a:spLocks/>
          </p:cNvSpPr>
          <p:nvPr/>
        </p:nvSpPr>
        <p:spPr bwMode="auto">
          <a:xfrm>
            <a:off x="2532063" y="5183188"/>
            <a:ext cx="282575" cy="284162"/>
          </a:xfrm>
          <a:custGeom>
            <a:avLst/>
            <a:gdLst>
              <a:gd name="T0" fmla="*/ 2147483647 w 1955"/>
              <a:gd name="T1" fmla="*/ 2147483647 h 1969"/>
              <a:gd name="T2" fmla="*/ 2147483647 w 1955"/>
              <a:gd name="T3" fmla="*/ 2147483647 h 1969"/>
              <a:gd name="T4" fmla="*/ 2147483647 w 1955"/>
              <a:gd name="T5" fmla="*/ 2147483647 h 1969"/>
              <a:gd name="T6" fmla="*/ 2147483647 w 1955"/>
              <a:gd name="T7" fmla="*/ 2147483647 h 1969"/>
              <a:gd name="T8" fmla="*/ 2147483647 w 1955"/>
              <a:gd name="T9" fmla="*/ 2147483647 h 1969"/>
              <a:gd name="T10" fmla="*/ 2147483647 w 1955"/>
              <a:gd name="T11" fmla="*/ 2147483647 h 1969"/>
              <a:gd name="T12" fmla="*/ 2147483647 w 1955"/>
              <a:gd name="T13" fmla="*/ 2147483647 h 1969"/>
              <a:gd name="T14" fmla="*/ 2147483647 w 1955"/>
              <a:gd name="T15" fmla="*/ 2147483647 h 1969"/>
              <a:gd name="T16" fmla="*/ 2147483647 w 1955"/>
              <a:gd name="T17" fmla="*/ 2147483647 h 1969"/>
              <a:gd name="T18" fmla="*/ 2147483647 w 1955"/>
              <a:gd name="T19" fmla="*/ 2147483647 h 1969"/>
              <a:gd name="T20" fmla="*/ 2147483647 w 1955"/>
              <a:gd name="T21" fmla="*/ 2147483647 h 1969"/>
              <a:gd name="T22" fmla="*/ 2147483647 w 1955"/>
              <a:gd name="T23" fmla="*/ 2147483647 h 1969"/>
              <a:gd name="T24" fmla="*/ 2147483647 w 1955"/>
              <a:gd name="T25" fmla="*/ 2147483647 h 1969"/>
              <a:gd name="T26" fmla="*/ 2147483647 w 1955"/>
              <a:gd name="T27" fmla="*/ 2147483647 h 1969"/>
              <a:gd name="T28" fmla="*/ 2147483647 w 1955"/>
              <a:gd name="T29" fmla="*/ 2147483647 h 1969"/>
              <a:gd name="T30" fmla="*/ 2147483647 w 1955"/>
              <a:gd name="T31" fmla="*/ 2147483647 h 1969"/>
              <a:gd name="T32" fmla="*/ 2147483647 w 1955"/>
              <a:gd name="T33" fmla="*/ 2147483647 h 1969"/>
              <a:gd name="T34" fmla="*/ 2147483647 w 1955"/>
              <a:gd name="T35" fmla="*/ 2147483647 h 1969"/>
              <a:gd name="T36" fmla="*/ 2147483647 w 1955"/>
              <a:gd name="T37" fmla="*/ 2147483647 h 1969"/>
              <a:gd name="T38" fmla="*/ 2147483647 w 1955"/>
              <a:gd name="T39" fmla="*/ 2147483647 h 1969"/>
              <a:gd name="T40" fmla="*/ 2147483647 w 1955"/>
              <a:gd name="T41" fmla="*/ 2147483647 h 1969"/>
              <a:gd name="T42" fmla="*/ 2147483647 w 1955"/>
              <a:gd name="T43" fmla="*/ 2147483647 h 1969"/>
              <a:gd name="T44" fmla="*/ 2147483647 w 1955"/>
              <a:gd name="T45" fmla="*/ 2147483647 h 1969"/>
              <a:gd name="T46" fmla="*/ 2147483647 w 1955"/>
              <a:gd name="T47" fmla="*/ 2147483647 h 1969"/>
              <a:gd name="T48" fmla="*/ 2147483647 w 1955"/>
              <a:gd name="T49" fmla="*/ 2147483647 h 1969"/>
              <a:gd name="T50" fmla="*/ 2147483647 w 1955"/>
              <a:gd name="T51" fmla="*/ 2147483647 h 1969"/>
              <a:gd name="T52" fmla="*/ 2147483647 w 1955"/>
              <a:gd name="T53" fmla="*/ 2147483647 h 1969"/>
              <a:gd name="T54" fmla="*/ 2147483647 w 1955"/>
              <a:gd name="T55" fmla="*/ 2147483647 h 1969"/>
              <a:gd name="T56" fmla="*/ 2147483647 w 1955"/>
              <a:gd name="T57" fmla="*/ 2147483647 h 1969"/>
              <a:gd name="T58" fmla="*/ 2147483647 w 1955"/>
              <a:gd name="T59" fmla="*/ 2147483647 h 1969"/>
              <a:gd name="T60" fmla="*/ 2147483647 w 1955"/>
              <a:gd name="T61" fmla="*/ 2147483647 h 1969"/>
              <a:gd name="T62" fmla="*/ 2147483647 w 1955"/>
              <a:gd name="T63" fmla="*/ 2147483647 h 1969"/>
              <a:gd name="T64" fmla="*/ 2147483647 w 1955"/>
              <a:gd name="T65" fmla="*/ 2147483647 h 1969"/>
              <a:gd name="T66" fmla="*/ 2147483647 w 1955"/>
              <a:gd name="T67" fmla="*/ 2147483647 h 1969"/>
              <a:gd name="T68" fmla="*/ 2147483647 w 1955"/>
              <a:gd name="T69" fmla="*/ 2147483647 h 1969"/>
              <a:gd name="T70" fmla="*/ 2147483647 w 1955"/>
              <a:gd name="T71" fmla="*/ 2147483647 h 1969"/>
              <a:gd name="T72" fmla="*/ 2147483647 w 1955"/>
              <a:gd name="T73" fmla="*/ 2147483647 h 1969"/>
              <a:gd name="T74" fmla="*/ 2147483647 w 1955"/>
              <a:gd name="T75" fmla="*/ 2147483647 h 1969"/>
              <a:gd name="T76" fmla="*/ 2147483647 w 1955"/>
              <a:gd name="T77" fmla="*/ 2147483647 h 1969"/>
              <a:gd name="T78" fmla="*/ 2147483647 w 1955"/>
              <a:gd name="T79" fmla="*/ 2147483647 h 1969"/>
              <a:gd name="T80" fmla="*/ 2147483647 w 1955"/>
              <a:gd name="T81" fmla="*/ 2147483647 h 1969"/>
              <a:gd name="T82" fmla="*/ 2147483647 w 1955"/>
              <a:gd name="T83" fmla="*/ 2147483647 h 1969"/>
              <a:gd name="T84" fmla="*/ 2147483647 w 1955"/>
              <a:gd name="T85" fmla="*/ 2147483647 h 1969"/>
              <a:gd name="T86" fmla="*/ 2147483647 w 1955"/>
              <a:gd name="T87" fmla="*/ 2147483647 h 1969"/>
              <a:gd name="T88" fmla="*/ 2147483647 w 1955"/>
              <a:gd name="T89" fmla="*/ 2147483647 h 1969"/>
              <a:gd name="T90" fmla="*/ 2147483647 w 1955"/>
              <a:gd name="T91" fmla="*/ 2147483647 h 1969"/>
              <a:gd name="T92" fmla="*/ 2147483647 w 1955"/>
              <a:gd name="T93" fmla="*/ 2147483647 h 1969"/>
              <a:gd name="T94" fmla="*/ 2147483647 w 1955"/>
              <a:gd name="T95" fmla="*/ 0 h 1969"/>
              <a:gd name="T96" fmla="*/ 2147483647 w 1955"/>
              <a:gd name="T97" fmla="*/ 2147483647 h 1969"/>
              <a:gd name="T98" fmla="*/ 2147483647 w 1955"/>
              <a:gd name="T99" fmla="*/ 2147483647 h 1969"/>
              <a:gd name="T100" fmla="*/ 2147483647 w 1955"/>
              <a:gd name="T101" fmla="*/ 2147483647 h 1969"/>
              <a:gd name="T102" fmla="*/ 2147483647 w 1955"/>
              <a:gd name="T103" fmla="*/ 2147483647 h 1969"/>
              <a:gd name="T104" fmla="*/ 2147483647 w 1955"/>
              <a:gd name="T105" fmla="*/ 2147483647 h 19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55"/>
              <a:gd name="T160" fmla="*/ 0 h 1969"/>
              <a:gd name="T161" fmla="*/ 1955 w 1955"/>
              <a:gd name="T162" fmla="*/ 1969 h 196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55" h="1969">
                <a:moveTo>
                  <a:pt x="660" y="424"/>
                </a:moveTo>
                <a:lnTo>
                  <a:pt x="646" y="425"/>
                </a:lnTo>
                <a:lnTo>
                  <a:pt x="630" y="427"/>
                </a:lnTo>
                <a:lnTo>
                  <a:pt x="614" y="429"/>
                </a:lnTo>
                <a:lnTo>
                  <a:pt x="598" y="432"/>
                </a:lnTo>
                <a:lnTo>
                  <a:pt x="582" y="435"/>
                </a:lnTo>
                <a:lnTo>
                  <a:pt x="566" y="441"/>
                </a:lnTo>
                <a:lnTo>
                  <a:pt x="552" y="446"/>
                </a:lnTo>
                <a:lnTo>
                  <a:pt x="537" y="452"/>
                </a:lnTo>
                <a:lnTo>
                  <a:pt x="522" y="460"/>
                </a:lnTo>
                <a:lnTo>
                  <a:pt x="508" y="468"/>
                </a:lnTo>
                <a:lnTo>
                  <a:pt x="495" y="478"/>
                </a:lnTo>
                <a:lnTo>
                  <a:pt x="483" y="488"/>
                </a:lnTo>
                <a:lnTo>
                  <a:pt x="471" y="501"/>
                </a:lnTo>
                <a:lnTo>
                  <a:pt x="462" y="514"/>
                </a:lnTo>
                <a:lnTo>
                  <a:pt x="452" y="529"/>
                </a:lnTo>
                <a:lnTo>
                  <a:pt x="445" y="545"/>
                </a:lnTo>
                <a:lnTo>
                  <a:pt x="439" y="579"/>
                </a:lnTo>
                <a:lnTo>
                  <a:pt x="438" y="612"/>
                </a:lnTo>
                <a:lnTo>
                  <a:pt x="441" y="645"/>
                </a:lnTo>
                <a:lnTo>
                  <a:pt x="446" y="676"/>
                </a:lnTo>
                <a:lnTo>
                  <a:pt x="455" y="707"/>
                </a:lnTo>
                <a:lnTo>
                  <a:pt x="467" y="735"/>
                </a:lnTo>
                <a:lnTo>
                  <a:pt x="481" y="764"/>
                </a:lnTo>
                <a:lnTo>
                  <a:pt x="497" y="791"/>
                </a:lnTo>
                <a:lnTo>
                  <a:pt x="515" y="819"/>
                </a:lnTo>
                <a:lnTo>
                  <a:pt x="535" y="845"/>
                </a:lnTo>
                <a:lnTo>
                  <a:pt x="556" y="871"/>
                </a:lnTo>
                <a:lnTo>
                  <a:pt x="578" y="896"/>
                </a:lnTo>
                <a:lnTo>
                  <a:pt x="600" y="922"/>
                </a:lnTo>
                <a:lnTo>
                  <a:pt x="623" y="946"/>
                </a:lnTo>
                <a:lnTo>
                  <a:pt x="647" y="970"/>
                </a:lnTo>
                <a:lnTo>
                  <a:pt x="670" y="995"/>
                </a:lnTo>
                <a:lnTo>
                  <a:pt x="685" y="1008"/>
                </a:lnTo>
                <a:lnTo>
                  <a:pt x="701" y="1020"/>
                </a:lnTo>
                <a:lnTo>
                  <a:pt x="715" y="1032"/>
                </a:lnTo>
                <a:lnTo>
                  <a:pt x="731" y="1045"/>
                </a:lnTo>
                <a:lnTo>
                  <a:pt x="746" y="1057"/>
                </a:lnTo>
                <a:lnTo>
                  <a:pt x="762" y="1069"/>
                </a:lnTo>
                <a:lnTo>
                  <a:pt x="778" y="1081"/>
                </a:lnTo>
                <a:lnTo>
                  <a:pt x="794" y="1092"/>
                </a:lnTo>
                <a:lnTo>
                  <a:pt x="809" y="1103"/>
                </a:lnTo>
                <a:lnTo>
                  <a:pt x="826" y="1112"/>
                </a:lnTo>
                <a:lnTo>
                  <a:pt x="842" y="1122"/>
                </a:lnTo>
                <a:lnTo>
                  <a:pt x="860" y="1130"/>
                </a:lnTo>
                <a:lnTo>
                  <a:pt x="877" y="1138"/>
                </a:lnTo>
                <a:lnTo>
                  <a:pt x="895" y="1145"/>
                </a:lnTo>
                <a:lnTo>
                  <a:pt x="913" y="1151"/>
                </a:lnTo>
                <a:lnTo>
                  <a:pt x="932" y="1155"/>
                </a:lnTo>
                <a:lnTo>
                  <a:pt x="954" y="1178"/>
                </a:lnTo>
                <a:lnTo>
                  <a:pt x="976" y="1200"/>
                </a:lnTo>
                <a:lnTo>
                  <a:pt x="1000" y="1223"/>
                </a:lnTo>
                <a:lnTo>
                  <a:pt x="1023" y="1243"/>
                </a:lnTo>
                <a:lnTo>
                  <a:pt x="1046" y="1263"/>
                </a:lnTo>
                <a:lnTo>
                  <a:pt x="1071" y="1282"/>
                </a:lnTo>
                <a:lnTo>
                  <a:pt x="1095" y="1301"/>
                </a:lnTo>
                <a:lnTo>
                  <a:pt x="1120" y="1318"/>
                </a:lnTo>
                <a:lnTo>
                  <a:pt x="1145" y="1335"/>
                </a:lnTo>
                <a:lnTo>
                  <a:pt x="1170" y="1352"/>
                </a:lnTo>
                <a:lnTo>
                  <a:pt x="1196" y="1368"/>
                </a:lnTo>
                <a:lnTo>
                  <a:pt x="1222" y="1383"/>
                </a:lnTo>
                <a:lnTo>
                  <a:pt x="1248" y="1397"/>
                </a:lnTo>
                <a:lnTo>
                  <a:pt x="1273" y="1411"/>
                </a:lnTo>
                <a:lnTo>
                  <a:pt x="1300" y="1425"/>
                </a:lnTo>
                <a:lnTo>
                  <a:pt x="1326" y="1439"/>
                </a:lnTo>
                <a:lnTo>
                  <a:pt x="1349" y="1442"/>
                </a:lnTo>
                <a:lnTo>
                  <a:pt x="1371" y="1446"/>
                </a:lnTo>
                <a:lnTo>
                  <a:pt x="1392" y="1450"/>
                </a:lnTo>
                <a:lnTo>
                  <a:pt x="1413" y="1457"/>
                </a:lnTo>
                <a:lnTo>
                  <a:pt x="1433" y="1463"/>
                </a:lnTo>
                <a:lnTo>
                  <a:pt x="1454" y="1471"/>
                </a:lnTo>
                <a:lnTo>
                  <a:pt x="1474" y="1479"/>
                </a:lnTo>
                <a:lnTo>
                  <a:pt x="1494" y="1486"/>
                </a:lnTo>
                <a:lnTo>
                  <a:pt x="1514" y="1495"/>
                </a:lnTo>
                <a:lnTo>
                  <a:pt x="1535" y="1503"/>
                </a:lnTo>
                <a:lnTo>
                  <a:pt x="1556" y="1511"/>
                </a:lnTo>
                <a:lnTo>
                  <a:pt x="1576" y="1518"/>
                </a:lnTo>
                <a:lnTo>
                  <a:pt x="1597" y="1526"/>
                </a:lnTo>
                <a:lnTo>
                  <a:pt x="1617" y="1532"/>
                </a:lnTo>
                <a:lnTo>
                  <a:pt x="1639" y="1538"/>
                </a:lnTo>
                <a:lnTo>
                  <a:pt x="1660" y="1543"/>
                </a:lnTo>
                <a:lnTo>
                  <a:pt x="1675" y="1558"/>
                </a:lnTo>
                <a:lnTo>
                  <a:pt x="1690" y="1575"/>
                </a:lnTo>
                <a:lnTo>
                  <a:pt x="1705" y="1592"/>
                </a:lnTo>
                <a:lnTo>
                  <a:pt x="1720" y="1608"/>
                </a:lnTo>
                <a:lnTo>
                  <a:pt x="1734" y="1626"/>
                </a:lnTo>
                <a:lnTo>
                  <a:pt x="1749" y="1643"/>
                </a:lnTo>
                <a:lnTo>
                  <a:pt x="1763" y="1660"/>
                </a:lnTo>
                <a:lnTo>
                  <a:pt x="1778" y="1678"/>
                </a:lnTo>
                <a:lnTo>
                  <a:pt x="1791" y="1696"/>
                </a:lnTo>
                <a:lnTo>
                  <a:pt x="1804" y="1714"/>
                </a:lnTo>
                <a:lnTo>
                  <a:pt x="1818" y="1733"/>
                </a:lnTo>
                <a:lnTo>
                  <a:pt x="1831" y="1751"/>
                </a:lnTo>
                <a:lnTo>
                  <a:pt x="1842" y="1770"/>
                </a:lnTo>
                <a:lnTo>
                  <a:pt x="1854" y="1789"/>
                </a:lnTo>
                <a:lnTo>
                  <a:pt x="1865" y="1810"/>
                </a:lnTo>
                <a:lnTo>
                  <a:pt x="1876" y="1829"/>
                </a:lnTo>
                <a:lnTo>
                  <a:pt x="1863" y="1820"/>
                </a:lnTo>
                <a:lnTo>
                  <a:pt x="1851" y="1811"/>
                </a:lnTo>
                <a:lnTo>
                  <a:pt x="1838" y="1799"/>
                </a:lnTo>
                <a:lnTo>
                  <a:pt x="1825" y="1787"/>
                </a:lnTo>
                <a:lnTo>
                  <a:pt x="1813" y="1776"/>
                </a:lnTo>
                <a:lnTo>
                  <a:pt x="1800" y="1763"/>
                </a:lnTo>
                <a:lnTo>
                  <a:pt x="1788" y="1750"/>
                </a:lnTo>
                <a:lnTo>
                  <a:pt x="1777" y="1739"/>
                </a:lnTo>
                <a:lnTo>
                  <a:pt x="1773" y="1739"/>
                </a:lnTo>
                <a:lnTo>
                  <a:pt x="1769" y="1738"/>
                </a:lnTo>
                <a:lnTo>
                  <a:pt x="1766" y="1739"/>
                </a:lnTo>
                <a:lnTo>
                  <a:pt x="1763" y="1743"/>
                </a:lnTo>
                <a:lnTo>
                  <a:pt x="1775" y="1758"/>
                </a:lnTo>
                <a:lnTo>
                  <a:pt x="1786" y="1771"/>
                </a:lnTo>
                <a:lnTo>
                  <a:pt x="1800" y="1784"/>
                </a:lnTo>
                <a:lnTo>
                  <a:pt x="1814" y="1797"/>
                </a:lnTo>
                <a:lnTo>
                  <a:pt x="1827" y="1810"/>
                </a:lnTo>
                <a:lnTo>
                  <a:pt x="1841" y="1822"/>
                </a:lnTo>
                <a:lnTo>
                  <a:pt x="1856" y="1835"/>
                </a:lnTo>
                <a:lnTo>
                  <a:pt x="1870" y="1848"/>
                </a:lnTo>
                <a:lnTo>
                  <a:pt x="1883" y="1860"/>
                </a:lnTo>
                <a:lnTo>
                  <a:pt x="1896" y="1873"/>
                </a:lnTo>
                <a:lnTo>
                  <a:pt x="1909" y="1887"/>
                </a:lnTo>
                <a:lnTo>
                  <a:pt x="1920" y="1902"/>
                </a:lnTo>
                <a:lnTo>
                  <a:pt x="1931" y="1917"/>
                </a:lnTo>
                <a:lnTo>
                  <a:pt x="1940" y="1934"/>
                </a:lnTo>
                <a:lnTo>
                  <a:pt x="1949" y="1951"/>
                </a:lnTo>
                <a:lnTo>
                  <a:pt x="1955" y="1969"/>
                </a:lnTo>
                <a:lnTo>
                  <a:pt x="1930" y="1954"/>
                </a:lnTo>
                <a:lnTo>
                  <a:pt x="1906" y="1938"/>
                </a:lnTo>
                <a:lnTo>
                  <a:pt x="1881" y="1921"/>
                </a:lnTo>
                <a:lnTo>
                  <a:pt x="1857" y="1903"/>
                </a:lnTo>
                <a:lnTo>
                  <a:pt x="1834" y="1884"/>
                </a:lnTo>
                <a:lnTo>
                  <a:pt x="1810" y="1865"/>
                </a:lnTo>
                <a:lnTo>
                  <a:pt x="1787" y="1845"/>
                </a:lnTo>
                <a:lnTo>
                  <a:pt x="1765" y="1824"/>
                </a:lnTo>
                <a:lnTo>
                  <a:pt x="1743" y="1804"/>
                </a:lnTo>
                <a:lnTo>
                  <a:pt x="1720" y="1783"/>
                </a:lnTo>
                <a:lnTo>
                  <a:pt x="1697" y="1762"/>
                </a:lnTo>
                <a:lnTo>
                  <a:pt x="1675" y="1741"/>
                </a:lnTo>
                <a:lnTo>
                  <a:pt x="1653" y="1720"/>
                </a:lnTo>
                <a:lnTo>
                  <a:pt x="1631" y="1698"/>
                </a:lnTo>
                <a:lnTo>
                  <a:pt x="1609" y="1677"/>
                </a:lnTo>
                <a:lnTo>
                  <a:pt x="1586" y="1656"/>
                </a:lnTo>
                <a:lnTo>
                  <a:pt x="1454" y="1516"/>
                </a:lnTo>
                <a:lnTo>
                  <a:pt x="1428" y="1516"/>
                </a:lnTo>
                <a:lnTo>
                  <a:pt x="1402" y="1515"/>
                </a:lnTo>
                <a:lnTo>
                  <a:pt x="1377" y="1512"/>
                </a:lnTo>
                <a:lnTo>
                  <a:pt x="1352" y="1508"/>
                </a:lnTo>
                <a:lnTo>
                  <a:pt x="1326" y="1503"/>
                </a:lnTo>
                <a:lnTo>
                  <a:pt x="1302" y="1497"/>
                </a:lnTo>
                <a:lnTo>
                  <a:pt x="1277" y="1490"/>
                </a:lnTo>
                <a:lnTo>
                  <a:pt x="1252" y="1482"/>
                </a:lnTo>
                <a:lnTo>
                  <a:pt x="1228" y="1474"/>
                </a:lnTo>
                <a:lnTo>
                  <a:pt x="1204" y="1465"/>
                </a:lnTo>
                <a:lnTo>
                  <a:pt x="1179" y="1456"/>
                </a:lnTo>
                <a:lnTo>
                  <a:pt x="1156" y="1446"/>
                </a:lnTo>
                <a:lnTo>
                  <a:pt x="1132" y="1437"/>
                </a:lnTo>
                <a:lnTo>
                  <a:pt x="1109" y="1427"/>
                </a:lnTo>
                <a:lnTo>
                  <a:pt x="1084" y="1418"/>
                </a:lnTo>
                <a:lnTo>
                  <a:pt x="1061" y="1408"/>
                </a:lnTo>
                <a:lnTo>
                  <a:pt x="1039" y="1411"/>
                </a:lnTo>
                <a:lnTo>
                  <a:pt x="1018" y="1418"/>
                </a:lnTo>
                <a:lnTo>
                  <a:pt x="995" y="1425"/>
                </a:lnTo>
                <a:lnTo>
                  <a:pt x="974" y="1430"/>
                </a:lnTo>
                <a:lnTo>
                  <a:pt x="953" y="1432"/>
                </a:lnTo>
                <a:lnTo>
                  <a:pt x="933" y="1429"/>
                </a:lnTo>
                <a:lnTo>
                  <a:pt x="915" y="1418"/>
                </a:lnTo>
                <a:lnTo>
                  <a:pt x="899" y="1396"/>
                </a:lnTo>
                <a:lnTo>
                  <a:pt x="899" y="1388"/>
                </a:lnTo>
                <a:lnTo>
                  <a:pt x="897" y="1382"/>
                </a:lnTo>
                <a:lnTo>
                  <a:pt x="893" y="1376"/>
                </a:lnTo>
                <a:lnTo>
                  <a:pt x="887" y="1372"/>
                </a:lnTo>
                <a:lnTo>
                  <a:pt x="880" y="1368"/>
                </a:lnTo>
                <a:lnTo>
                  <a:pt x="873" y="1365"/>
                </a:lnTo>
                <a:lnTo>
                  <a:pt x="867" y="1361"/>
                </a:lnTo>
                <a:lnTo>
                  <a:pt x="860" y="1357"/>
                </a:lnTo>
                <a:lnTo>
                  <a:pt x="819" y="1352"/>
                </a:lnTo>
                <a:lnTo>
                  <a:pt x="778" y="1343"/>
                </a:lnTo>
                <a:lnTo>
                  <a:pt x="738" y="1333"/>
                </a:lnTo>
                <a:lnTo>
                  <a:pt x="697" y="1320"/>
                </a:lnTo>
                <a:lnTo>
                  <a:pt x="658" y="1305"/>
                </a:lnTo>
                <a:lnTo>
                  <a:pt x="620" y="1289"/>
                </a:lnTo>
                <a:lnTo>
                  <a:pt x="583" y="1270"/>
                </a:lnTo>
                <a:lnTo>
                  <a:pt x="547" y="1249"/>
                </a:lnTo>
                <a:lnTo>
                  <a:pt x="513" y="1226"/>
                </a:lnTo>
                <a:lnTo>
                  <a:pt x="480" y="1201"/>
                </a:lnTo>
                <a:lnTo>
                  <a:pt x="448" y="1174"/>
                </a:lnTo>
                <a:lnTo>
                  <a:pt x="417" y="1145"/>
                </a:lnTo>
                <a:lnTo>
                  <a:pt x="388" y="1115"/>
                </a:lnTo>
                <a:lnTo>
                  <a:pt x="360" y="1083"/>
                </a:lnTo>
                <a:lnTo>
                  <a:pt x="335" y="1049"/>
                </a:lnTo>
                <a:lnTo>
                  <a:pt x="311" y="1013"/>
                </a:lnTo>
                <a:lnTo>
                  <a:pt x="295" y="986"/>
                </a:lnTo>
                <a:lnTo>
                  <a:pt x="279" y="961"/>
                </a:lnTo>
                <a:lnTo>
                  <a:pt x="263" y="934"/>
                </a:lnTo>
                <a:lnTo>
                  <a:pt x="248" y="907"/>
                </a:lnTo>
                <a:lnTo>
                  <a:pt x="233" y="880"/>
                </a:lnTo>
                <a:lnTo>
                  <a:pt x="220" y="853"/>
                </a:lnTo>
                <a:lnTo>
                  <a:pt x="206" y="825"/>
                </a:lnTo>
                <a:lnTo>
                  <a:pt x="194" y="797"/>
                </a:lnTo>
                <a:lnTo>
                  <a:pt x="184" y="769"/>
                </a:lnTo>
                <a:lnTo>
                  <a:pt x="174" y="739"/>
                </a:lnTo>
                <a:lnTo>
                  <a:pt x="167" y="710"/>
                </a:lnTo>
                <a:lnTo>
                  <a:pt x="161" y="680"/>
                </a:lnTo>
                <a:lnTo>
                  <a:pt x="157" y="649"/>
                </a:lnTo>
                <a:lnTo>
                  <a:pt x="156" y="618"/>
                </a:lnTo>
                <a:lnTo>
                  <a:pt x="157" y="586"/>
                </a:lnTo>
                <a:lnTo>
                  <a:pt x="160" y="553"/>
                </a:lnTo>
                <a:lnTo>
                  <a:pt x="165" y="512"/>
                </a:lnTo>
                <a:lnTo>
                  <a:pt x="166" y="469"/>
                </a:lnTo>
                <a:lnTo>
                  <a:pt x="164" y="428"/>
                </a:lnTo>
                <a:lnTo>
                  <a:pt x="156" y="387"/>
                </a:lnTo>
                <a:lnTo>
                  <a:pt x="145" y="346"/>
                </a:lnTo>
                <a:lnTo>
                  <a:pt x="128" y="309"/>
                </a:lnTo>
                <a:lnTo>
                  <a:pt x="105" y="274"/>
                </a:lnTo>
                <a:lnTo>
                  <a:pt x="76" y="244"/>
                </a:lnTo>
                <a:lnTo>
                  <a:pt x="80" y="228"/>
                </a:lnTo>
                <a:lnTo>
                  <a:pt x="77" y="213"/>
                </a:lnTo>
                <a:lnTo>
                  <a:pt x="71" y="199"/>
                </a:lnTo>
                <a:lnTo>
                  <a:pt x="65" y="184"/>
                </a:lnTo>
                <a:lnTo>
                  <a:pt x="0" y="175"/>
                </a:lnTo>
                <a:lnTo>
                  <a:pt x="2" y="154"/>
                </a:lnTo>
                <a:lnTo>
                  <a:pt x="5" y="132"/>
                </a:lnTo>
                <a:lnTo>
                  <a:pt x="10" y="112"/>
                </a:lnTo>
                <a:lnTo>
                  <a:pt x="19" y="92"/>
                </a:lnTo>
                <a:lnTo>
                  <a:pt x="28" y="74"/>
                </a:lnTo>
                <a:lnTo>
                  <a:pt x="41" y="58"/>
                </a:lnTo>
                <a:lnTo>
                  <a:pt x="57" y="43"/>
                </a:lnTo>
                <a:lnTo>
                  <a:pt x="76" y="33"/>
                </a:lnTo>
                <a:lnTo>
                  <a:pt x="92" y="24"/>
                </a:lnTo>
                <a:lnTo>
                  <a:pt x="109" y="18"/>
                </a:lnTo>
                <a:lnTo>
                  <a:pt x="126" y="12"/>
                </a:lnTo>
                <a:lnTo>
                  <a:pt x="143" y="7"/>
                </a:lnTo>
                <a:lnTo>
                  <a:pt x="161" y="3"/>
                </a:lnTo>
                <a:lnTo>
                  <a:pt x="179" y="1"/>
                </a:lnTo>
                <a:lnTo>
                  <a:pt x="198" y="0"/>
                </a:lnTo>
                <a:lnTo>
                  <a:pt x="216" y="0"/>
                </a:lnTo>
                <a:lnTo>
                  <a:pt x="234" y="0"/>
                </a:lnTo>
                <a:lnTo>
                  <a:pt x="253" y="2"/>
                </a:lnTo>
                <a:lnTo>
                  <a:pt x="271" y="5"/>
                </a:lnTo>
                <a:lnTo>
                  <a:pt x="289" y="9"/>
                </a:lnTo>
                <a:lnTo>
                  <a:pt x="306" y="15"/>
                </a:lnTo>
                <a:lnTo>
                  <a:pt x="323" y="21"/>
                </a:lnTo>
                <a:lnTo>
                  <a:pt x="339" y="29"/>
                </a:lnTo>
                <a:lnTo>
                  <a:pt x="355" y="37"/>
                </a:lnTo>
                <a:lnTo>
                  <a:pt x="382" y="57"/>
                </a:lnTo>
                <a:lnTo>
                  <a:pt x="406" y="78"/>
                </a:lnTo>
                <a:lnTo>
                  <a:pt x="428" y="101"/>
                </a:lnTo>
                <a:lnTo>
                  <a:pt x="448" y="125"/>
                </a:lnTo>
                <a:lnTo>
                  <a:pt x="466" y="149"/>
                </a:lnTo>
                <a:lnTo>
                  <a:pt x="483" y="176"/>
                </a:lnTo>
                <a:lnTo>
                  <a:pt x="499" y="201"/>
                </a:lnTo>
                <a:lnTo>
                  <a:pt x="513" y="228"/>
                </a:lnTo>
                <a:lnTo>
                  <a:pt x="528" y="254"/>
                </a:lnTo>
                <a:lnTo>
                  <a:pt x="544" y="281"/>
                </a:lnTo>
                <a:lnTo>
                  <a:pt x="560" y="307"/>
                </a:lnTo>
                <a:lnTo>
                  <a:pt x="577" y="333"/>
                </a:lnTo>
                <a:lnTo>
                  <a:pt x="595" y="357"/>
                </a:lnTo>
                <a:lnTo>
                  <a:pt x="614" y="380"/>
                </a:lnTo>
                <a:lnTo>
                  <a:pt x="636" y="403"/>
                </a:lnTo>
                <a:lnTo>
                  <a:pt x="660" y="424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Freeform 64"/>
          <p:cNvSpPr>
            <a:spLocks/>
          </p:cNvSpPr>
          <p:nvPr/>
        </p:nvSpPr>
        <p:spPr bwMode="auto">
          <a:xfrm>
            <a:off x="2581275" y="5292725"/>
            <a:ext cx="87313" cy="80963"/>
          </a:xfrm>
          <a:custGeom>
            <a:avLst/>
            <a:gdLst>
              <a:gd name="T0" fmla="*/ 2147483647 w 610"/>
              <a:gd name="T1" fmla="*/ 2147483647 h 560"/>
              <a:gd name="T2" fmla="*/ 2147483647 w 610"/>
              <a:gd name="T3" fmla="*/ 2147483647 h 560"/>
              <a:gd name="T4" fmla="*/ 2147483647 w 610"/>
              <a:gd name="T5" fmla="*/ 2147483647 h 560"/>
              <a:gd name="T6" fmla="*/ 2147483647 w 610"/>
              <a:gd name="T7" fmla="*/ 2147483647 h 560"/>
              <a:gd name="T8" fmla="*/ 2147483647 w 610"/>
              <a:gd name="T9" fmla="*/ 2147483647 h 560"/>
              <a:gd name="T10" fmla="*/ 2147483647 w 610"/>
              <a:gd name="T11" fmla="*/ 2147483647 h 560"/>
              <a:gd name="T12" fmla="*/ 2147483647 w 610"/>
              <a:gd name="T13" fmla="*/ 2147483647 h 560"/>
              <a:gd name="T14" fmla="*/ 2147483647 w 610"/>
              <a:gd name="T15" fmla="*/ 2147483647 h 560"/>
              <a:gd name="T16" fmla="*/ 2147483647 w 610"/>
              <a:gd name="T17" fmla="*/ 2147483647 h 560"/>
              <a:gd name="T18" fmla="*/ 2147483647 w 610"/>
              <a:gd name="T19" fmla="*/ 2147483647 h 560"/>
              <a:gd name="T20" fmla="*/ 2147483647 w 610"/>
              <a:gd name="T21" fmla="*/ 2147483647 h 560"/>
              <a:gd name="T22" fmla="*/ 2147483647 w 610"/>
              <a:gd name="T23" fmla="*/ 2147483647 h 560"/>
              <a:gd name="T24" fmla="*/ 2147483647 w 610"/>
              <a:gd name="T25" fmla="*/ 2147483647 h 560"/>
              <a:gd name="T26" fmla="*/ 2147483647 w 610"/>
              <a:gd name="T27" fmla="*/ 2147483647 h 560"/>
              <a:gd name="T28" fmla="*/ 2147483647 w 610"/>
              <a:gd name="T29" fmla="*/ 2147483647 h 560"/>
              <a:gd name="T30" fmla="*/ 2147483647 w 610"/>
              <a:gd name="T31" fmla="*/ 2147483647 h 560"/>
              <a:gd name="T32" fmla="*/ 2147483647 w 610"/>
              <a:gd name="T33" fmla="*/ 2147483647 h 560"/>
              <a:gd name="T34" fmla="*/ 0 w 610"/>
              <a:gd name="T35" fmla="*/ 2147483647 h 560"/>
              <a:gd name="T36" fmla="*/ 2147483647 w 610"/>
              <a:gd name="T37" fmla="*/ 2147483647 h 560"/>
              <a:gd name="T38" fmla="*/ 2147483647 w 610"/>
              <a:gd name="T39" fmla="*/ 2147483647 h 560"/>
              <a:gd name="T40" fmla="*/ 2147483647 w 610"/>
              <a:gd name="T41" fmla="*/ 2147483647 h 560"/>
              <a:gd name="T42" fmla="*/ 2147483647 w 610"/>
              <a:gd name="T43" fmla="*/ 2147483647 h 560"/>
              <a:gd name="T44" fmla="*/ 2147483647 w 610"/>
              <a:gd name="T45" fmla="*/ 2147483647 h 560"/>
              <a:gd name="T46" fmla="*/ 2147483647 w 610"/>
              <a:gd name="T47" fmla="*/ 2147483647 h 560"/>
              <a:gd name="T48" fmla="*/ 2147483647 w 610"/>
              <a:gd name="T49" fmla="*/ 2147483647 h 560"/>
              <a:gd name="T50" fmla="*/ 2147483647 w 610"/>
              <a:gd name="T51" fmla="*/ 2147483647 h 560"/>
              <a:gd name="T52" fmla="*/ 2147483647 w 610"/>
              <a:gd name="T53" fmla="*/ 2147483647 h 560"/>
              <a:gd name="T54" fmla="*/ 2147483647 w 610"/>
              <a:gd name="T55" fmla="*/ 2147483647 h 560"/>
              <a:gd name="T56" fmla="*/ 2147483647 w 610"/>
              <a:gd name="T57" fmla="*/ 2147483647 h 560"/>
              <a:gd name="T58" fmla="*/ 2147483647 w 610"/>
              <a:gd name="T59" fmla="*/ 2147483647 h 560"/>
              <a:gd name="T60" fmla="*/ 2147483647 w 610"/>
              <a:gd name="T61" fmla="*/ 2147483647 h 560"/>
              <a:gd name="T62" fmla="*/ 2147483647 w 610"/>
              <a:gd name="T63" fmla="*/ 2147483647 h 560"/>
              <a:gd name="T64" fmla="*/ 2147483647 w 610"/>
              <a:gd name="T65" fmla="*/ 2147483647 h 560"/>
              <a:gd name="T66" fmla="*/ 2147483647 w 610"/>
              <a:gd name="T67" fmla="*/ 2147483647 h 560"/>
              <a:gd name="T68" fmla="*/ 2147483647 w 610"/>
              <a:gd name="T69" fmla="*/ 2147483647 h 560"/>
              <a:gd name="T70" fmla="*/ 2147483647 w 610"/>
              <a:gd name="T71" fmla="*/ 2147483647 h 560"/>
              <a:gd name="T72" fmla="*/ 2147483647 w 610"/>
              <a:gd name="T73" fmla="*/ 2147483647 h 560"/>
              <a:gd name="T74" fmla="*/ 2147483647 w 610"/>
              <a:gd name="T75" fmla="*/ 2147483647 h 560"/>
              <a:gd name="T76" fmla="*/ 2147483647 w 610"/>
              <a:gd name="T77" fmla="*/ 2147483647 h 560"/>
              <a:gd name="T78" fmla="*/ 2147483647 w 610"/>
              <a:gd name="T79" fmla="*/ 2147483647 h 560"/>
              <a:gd name="T80" fmla="*/ 2147483647 w 610"/>
              <a:gd name="T81" fmla="*/ 2147483647 h 560"/>
              <a:gd name="T82" fmla="*/ 2147483647 w 610"/>
              <a:gd name="T83" fmla="*/ 2147483647 h 5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10"/>
              <a:gd name="T127" fmla="*/ 0 h 560"/>
              <a:gd name="T128" fmla="*/ 610 w 610"/>
              <a:gd name="T129" fmla="*/ 560 h 5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10" h="560">
                <a:moveTo>
                  <a:pt x="610" y="415"/>
                </a:moveTo>
                <a:lnTo>
                  <a:pt x="608" y="427"/>
                </a:lnTo>
                <a:lnTo>
                  <a:pt x="605" y="439"/>
                </a:lnTo>
                <a:lnTo>
                  <a:pt x="602" y="450"/>
                </a:lnTo>
                <a:lnTo>
                  <a:pt x="598" y="461"/>
                </a:lnTo>
                <a:lnTo>
                  <a:pt x="593" y="472"/>
                </a:lnTo>
                <a:lnTo>
                  <a:pt x="587" y="482"/>
                </a:lnTo>
                <a:lnTo>
                  <a:pt x="581" y="492"/>
                </a:lnTo>
                <a:lnTo>
                  <a:pt x="575" y="501"/>
                </a:lnTo>
                <a:lnTo>
                  <a:pt x="559" y="517"/>
                </a:lnTo>
                <a:lnTo>
                  <a:pt x="540" y="531"/>
                </a:lnTo>
                <a:lnTo>
                  <a:pt x="520" y="543"/>
                </a:lnTo>
                <a:lnTo>
                  <a:pt x="498" y="551"/>
                </a:lnTo>
                <a:lnTo>
                  <a:pt x="474" y="556"/>
                </a:lnTo>
                <a:lnTo>
                  <a:pt x="449" y="560"/>
                </a:lnTo>
                <a:lnTo>
                  <a:pt x="422" y="560"/>
                </a:lnTo>
                <a:lnTo>
                  <a:pt x="394" y="557"/>
                </a:lnTo>
                <a:lnTo>
                  <a:pt x="367" y="553"/>
                </a:lnTo>
                <a:lnTo>
                  <a:pt x="337" y="546"/>
                </a:lnTo>
                <a:lnTo>
                  <a:pt x="307" y="536"/>
                </a:lnTo>
                <a:lnTo>
                  <a:pt x="278" y="525"/>
                </a:lnTo>
                <a:lnTo>
                  <a:pt x="249" y="510"/>
                </a:lnTo>
                <a:lnTo>
                  <a:pt x="220" y="493"/>
                </a:lnTo>
                <a:lnTo>
                  <a:pt x="191" y="474"/>
                </a:lnTo>
                <a:lnTo>
                  <a:pt x="163" y="451"/>
                </a:lnTo>
                <a:lnTo>
                  <a:pt x="136" y="428"/>
                </a:lnTo>
                <a:lnTo>
                  <a:pt x="111" y="404"/>
                </a:lnTo>
                <a:lnTo>
                  <a:pt x="89" y="378"/>
                </a:lnTo>
                <a:lnTo>
                  <a:pt x="68" y="352"/>
                </a:lnTo>
                <a:lnTo>
                  <a:pt x="52" y="325"/>
                </a:lnTo>
                <a:lnTo>
                  <a:pt x="36" y="298"/>
                </a:lnTo>
                <a:lnTo>
                  <a:pt x="23" y="271"/>
                </a:lnTo>
                <a:lnTo>
                  <a:pt x="14" y="244"/>
                </a:lnTo>
                <a:lnTo>
                  <a:pt x="6" y="217"/>
                </a:lnTo>
                <a:lnTo>
                  <a:pt x="2" y="192"/>
                </a:lnTo>
                <a:lnTo>
                  <a:pt x="0" y="166"/>
                </a:lnTo>
                <a:lnTo>
                  <a:pt x="1" y="142"/>
                </a:lnTo>
                <a:lnTo>
                  <a:pt x="5" y="119"/>
                </a:lnTo>
                <a:lnTo>
                  <a:pt x="11" y="97"/>
                </a:lnTo>
                <a:lnTo>
                  <a:pt x="22" y="76"/>
                </a:lnTo>
                <a:lnTo>
                  <a:pt x="35" y="58"/>
                </a:lnTo>
                <a:lnTo>
                  <a:pt x="45" y="47"/>
                </a:lnTo>
                <a:lnTo>
                  <a:pt x="56" y="36"/>
                </a:lnTo>
                <a:lnTo>
                  <a:pt x="67" y="28"/>
                </a:lnTo>
                <a:lnTo>
                  <a:pt x="81" y="20"/>
                </a:lnTo>
                <a:lnTo>
                  <a:pt x="94" y="14"/>
                </a:lnTo>
                <a:lnTo>
                  <a:pt x="109" y="9"/>
                </a:lnTo>
                <a:lnTo>
                  <a:pt x="123" y="3"/>
                </a:lnTo>
                <a:lnTo>
                  <a:pt x="139" y="0"/>
                </a:lnTo>
                <a:lnTo>
                  <a:pt x="148" y="17"/>
                </a:lnTo>
                <a:lnTo>
                  <a:pt x="158" y="33"/>
                </a:lnTo>
                <a:lnTo>
                  <a:pt x="168" y="50"/>
                </a:lnTo>
                <a:lnTo>
                  <a:pt x="179" y="66"/>
                </a:lnTo>
                <a:lnTo>
                  <a:pt x="190" y="81"/>
                </a:lnTo>
                <a:lnTo>
                  <a:pt x="203" y="97"/>
                </a:lnTo>
                <a:lnTo>
                  <a:pt x="215" y="111"/>
                </a:lnTo>
                <a:lnTo>
                  <a:pt x="228" y="126"/>
                </a:lnTo>
                <a:lnTo>
                  <a:pt x="241" y="142"/>
                </a:lnTo>
                <a:lnTo>
                  <a:pt x="255" y="157"/>
                </a:lnTo>
                <a:lnTo>
                  <a:pt x="267" y="171"/>
                </a:lnTo>
                <a:lnTo>
                  <a:pt x="281" y="186"/>
                </a:lnTo>
                <a:lnTo>
                  <a:pt x="295" y="200"/>
                </a:lnTo>
                <a:lnTo>
                  <a:pt x="308" y="215"/>
                </a:lnTo>
                <a:lnTo>
                  <a:pt x="322" y="229"/>
                </a:lnTo>
                <a:lnTo>
                  <a:pt x="336" y="244"/>
                </a:lnTo>
                <a:lnTo>
                  <a:pt x="351" y="257"/>
                </a:lnTo>
                <a:lnTo>
                  <a:pt x="367" y="269"/>
                </a:lnTo>
                <a:lnTo>
                  <a:pt x="381" y="281"/>
                </a:lnTo>
                <a:lnTo>
                  <a:pt x="397" y="294"/>
                </a:lnTo>
                <a:lnTo>
                  <a:pt x="412" y="306"/>
                </a:lnTo>
                <a:lnTo>
                  <a:pt x="428" y="318"/>
                </a:lnTo>
                <a:lnTo>
                  <a:pt x="444" y="330"/>
                </a:lnTo>
                <a:lnTo>
                  <a:pt x="460" y="341"/>
                </a:lnTo>
                <a:lnTo>
                  <a:pt x="475" y="352"/>
                </a:lnTo>
                <a:lnTo>
                  <a:pt x="492" y="361"/>
                </a:lnTo>
                <a:lnTo>
                  <a:pt x="508" y="371"/>
                </a:lnTo>
                <a:lnTo>
                  <a:pt x="526" y="379"/>
                </a:lnTo>
                <a:lnTo>
                  <a:pt x="543" y="387"/>
                </a:lnTo>
                <a:lnTo>
                  <a:pt x="561" y="394"/>
                </a:lnTo>
                <a:lnTo>
                  <a:pt x="579" y="400"/>
                </a:lnTo>
                <a:lnTo>
                  <a:pt x="598" y="404"/>
                </a:lnTo>
                <a:lnTo>
                  <a:pt x="601" y="407"/>
                </a:lnTo>
                <a:lnTo>
                  <a:pt x="604" y="409"/>
                </a:lnTo>
                <a:lnTo>
                  <a:pt x="607" y="412"/>
                </a:lnTo>
                <a:lnTo>
                  <a:pt x="610" y="415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Freeform 65"/>
          <p:cNvSpPr>
            <a:spLocks/>
          </p:cNvSpPr>
          <p:nvPr/>
        </p:nvSpPr>
        <p:spPr bwMode="auto">
          <a:xfrm>
            <a:off x="2584450" y="5297488"/>
            <a:ext cx="77788" cy="71437"/>
          </a:xfrm>
          <a:custGeom>
            <a:avLst/>
            <a:gdLst>
              <a:gd name="T0" fmla="*/ 2147483647 w 539"/>
              <a:gd name="T1" fmla="*/ 2147483647 h 494"/>
              <a:gd name="T2" fmla="*/ 2147483647 w 539"/>
              <a:gd name="T3" fmla="*/ 2147483647 h 494"/>
              <a:gd name="T4" fmla="*/ 2147483647 w 539"/>
              <a:gd name="T5" fmla="*/ 2147483647 h 494"/>
              <a:gd name="T6" fmla="*/ 2147483647 w 539"/>
              <a:gd name="T7" fmla="*/ 2147483647 h 494"/>
              <a:gd name="T8" fmla="*/ 2147483647 w 539"/>
              <a:gd name="T9" fmla="*/ 2147483647 h 494"/>
              <a:gd name="T10" fmla="*/ 2147483647 w 539"/>
              <a:gd name="T11" fmla="*/ 2147483647 h 494"/>
              <a:gd name="T12" fmla="*/ 2147483647 w 539"/>
              <a:gd name="T13" fmla="*/ 2147483647 h 494"/>
              <a:gd name="T14" fmla="*/ 2147483647 w 539"/>
              <a:gd name="T15" fmla="*/ 2147483647 h 494"/>
              <a:gd name="T16" fmla="*/ 2147483647 w 539"/>
              <a:gd name="T17" fmla="*/ 2147483647 h 494"/>
              <a:gd name="T18" fmla="*/ 2147483647 w 539"/>
              <a:gd name="T19" fmla="*/ 2147483647 h 494"/>
              <a:gd name="T20" fmla="*/ 2147483647 w 539"/>
              <a:gd name="T21" fmla="*/ 2147483647 h 494"/>
              <a:gd name="T22" fmla="*/ 2147483647 w 539"/>
              <a:gd name="T23" fmla="*/ 2147483647 h 494"/>
              <a:gd name="T24" fmla="*/ 2147483647 w 539"/>
              <a:gd name="T25" fmla="*/ 2147483647 h 494"/>
              <a:gd name="T26" fmla="*/ 2147483647 w 539"/>
              <a:gd name="T27" fmla="*/ 2147483647 h 494"/>
              <a:gd name="T28" fmla="*/ 2147483647 w 539"/>
              <a:gd name="T29" fmla="*/ 2147483647 h 494"/>
              <a:gd name="T30" fmla="*/ 0 w 539"/>
              <a:gd name="T31" fmla="*/ 2147483647 h 494"/>
              <a:gd name="T32" fmla="*/ 2147483647 w 539"/>
              <a:gd name="T33" fmla="*/ 2147483647 h 494"/>
              <a:gd name="T34" fmla="*/ 2147483647 w 539"/>
              <a:gd name="T35" fmla="*/ 2147483647 h 494"/>
              <a:gd name="T36" fmla="*/ 2147483647 w 539"/>
              <a:gd name="T37" fmla="*/ 2147483647 h 494"/>
              <a:gd name="T38" fmla="*/ 2147483647 w 539"/>
              <a:gd name="T39" fmla="*/ 2147483647 h 494"/>
              <a:gd name="T40" fmla="*/ 2147483647 w 539"/>
              <a:gd name="T41" fmla="*/ 2147483647 h 494"/>
              <a:gd name="T42" fmla="*/ 2147483647 w 539"/>
              <a:gd name="T43" fmla="*/ 2147483647 h 494"/>
              <a:gd name="T44" fmla="*/ 2147483647 w 539"/>
              <a:gd name="T45" fmla="*/ 2147483647 h 494"/>
              <a:gd name="T46" fmla="*/ 2147483647 w 539"/>
              <a:gd name="T47" fmla="*/ 2147483647 h 494"/>
              <a:gd name="T48" fmla="*/ 2147483647 w 539"/>
              <a:gd name="T49" fmla="*/ 2147483647 h 494"/>
              <a:gd name="T50" fmla="*/ 2147483647 w 539"/>
              <a:gd name="T51" fmla="*/ 2147483647 h 494"/>
              <a:gd name="T52" fmla="*/ 2147483647 w 539"/>
              <a:gd name="T53" fmla="*/ 2147483647 h 494"/>
              <a:gd name="T54" fmla="*/ 2147483647 w 539"/>
              <a:gd name="T55" fmla="*/ 2147483647 h 494"/>
              <a:gd name="T56" fmla="*/ 2147483647 w 539"/>
              <a:gd name="T57" fmla="*/ 2147483647 h 494"/>
              <a:gd name="T58" fmla="*/ 2147483647 w 539"/>
              <a:gd name="T59" fmla="*/ 2147483647 h 494"/>
              <a:gd name="T60" fmla="*/ 2147483647 w 539"/>
              <a:gd name="T61" fmla="*/ 2147483647 h 494"/>
              <a:gd name="T62" fmla="*/ 2147483647 w 539"/>
              <a:gd name="T63" fmla="*/ 2147483647 h 494"/>
              <a:gd name="T64" fmla="*/ 2147483647 w 539"/>
              <a:gd name="T65" fmla="*/ 2147483647 h 494"/>
              <a:gd name="T66" fmla="*/ 2147483647 w 539"/>
              <a:gd name="T67" fmla="*/ 2147483647 h 494"/>
              <a:gd name="T68" fmla="*/ 2147483647 w 539"/>
              <a:gd name="T69" fmla="*/ 2147483647 h 494"/>
              <a:gd name="T70" fmla="*/ 2147483647 w 539"/>
              <a:gd name="T71" fmla="*/ 2147483647 h 494"/>
              <a:gd name="T72" fmla="*/ 2147483647 w 539"/>
              <a:gd name="T73" fmla="*/ 2147483647 h 494"/>
              <a:gd name="T74" fmla="*/ 2147483647 w 539"/>
              <a:gd name="T75" fmla="*/ 2147483647 h 4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9"/>
              <a:gd name="T115" fmla="*/ 0 h 494"/>
              <a:gd name="T116" fmla="*/ 539 w 539"/>
              <a:gd name="T117" fmla="*/ 494 h 4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9" h="494">
                <a:moveTo>
                  <a:pt x="539" y="363"/>
                </a:moveTo>
                <a:lnTo>
                  <a:pt x="536" y="386"/>
                </a:lnTo>
                <a:lnTo>
                  <a:pt x="531" y="406"/>
                </a:lnTo>
                <a:lnTo>
                  <a:pt x="521" y="425"/>
                </a:lnTo>
                <a:lnTo>
                  <a:pt x="510" y="441"/>
                </a:lnTo>
                <a:lnTo>
                  <a:pt x="496" y="456"/>
                </a:lnTo>
                <a:lnTo>
                  <a:pt x="479" y="468"/>
                </a:lnTo>
                <a:lnTo>
                  <a:pt x="461" y="478"/>
                </a:lnTo>
                <a:lnTo>
                  <a:pt x="442" y="485"/>
                </a:lnTo>
                <a:lnTo>
                  <a:pt x="420" y="491"/>
                </a:lnTo>
                <a:lnTo>
                  <a:pt x="398" y="494"/>
                </a:lnTo>
                <a:lnTo>
                  <a:pt x="375" y="494"/>
                </a:lnTo>
                <a:lnTo>
                  <a:pt x="350" y="493"/>
                </a:lnTo>
                <a:lnTo>
                  <a:pt x="325" y="488"/>
                </a:lnTo>
                <a:lnTo>
                  <a:pt x="298" y="482"/>
                </a:lnTo>
                <a:lnTo>
                  <a:pt x="273" y="474"/>
                </a:lnTo>
                <a:lnTo>
                  <a:pt x="247" y="463"/>
                </a:lnTo>
                <a:lnTo>
                  <a:pt x="220" y="450"/>
                </a:lnTo>
                <a:lnTo>
                  <a:pt x="194" y="434"/>
                </a:lnTo>
                <a:lnTo>
                  <a:pt x="168" y="417"/>
                </a:lnTo>
                <a:lnTo>
                  <a:pt x="143" y="398"/>
                </a:lnTo>
                <a:lnTo>
                  <a:pt x="120" y="378"/>
                </a:lnTo>
                <a:lnTo>
                  <a:pt x="98" y="356"/>
                </a:lnTo>
                <a:lnTo>
                  <a:pt x="79" y="334"/>
                </a:lnTo>
                <a:lnTo>
                  <a:pt x="61" y="310"/>
                </a:lnTo>
                <a:lnTo>
                  <a:pt x="46" y="287"/>
                </a:lnTo>
                <a:lnTo>
                  <a:pt x="32" y="263"/>
                </a:lnTo>
                <a:lnTo>
                  <a:pt x="21" y="239"/>
                </a:lnTo>
                <a:lnTo>
                  <a:pt x="12" y="215"/>
                </a:lnTo>
                <a:lnTo>
                  <a:pt x="6" y="192"/>
                </a:lnTo>
                <a:lnTo>
                  <a:pt x="1" y="168"/>
                </a:lnTo>
                <a:lnTo>
                  <a:pt x="0" y="146"/>
                </a:lnTo>
                <a:lnTo>
                  <a:pt x="0" y="125"/>
                </a:lnTo>
                <a:lnTo>
                  <a:pt x="5" y="104"/>
                </a:lnTo>
                <a:lnTo>
                  <a:pt x="10" y="85"/>
                </a:lnTo>
                <a:lnTo>
                  <a:pt x="18" y="67"/>
                </a:lnTo>
                <a:lnTo>
                  <a:pt x="30" y="51"/>
                </a:lnTo>
                <a:lnTo>
                  <a:pt x="39" y="40"/>
                </a:lnTo>
                <a:lnTo>
                  <a:pt x="50" y="32"/>
                </a:lnTo>
                <a:lnTo>
                  <a:pt x="62" y="23"/>
                </a:lnTo>
                <a:lnTo>
                  <a:pt x="73" y="16"/>
                </a:lnTo>
                <a:lnTo>
                  <a:pt x="86" y="11"/>
                </a:lnTo>
                <a:lnTo>
                  <a:pt x="100" y="5"/>
                </a:lnTo>
                <a:lnTo>
                  <a:pt x="114" y="2"/>
                </a:lnTo>
                <a:lnTo>
                  <a:pt x="129" y="0"/>
                </a:lnTo>
                <a:lnTo>
                  <a:pt x="138" y="14"/>
                </a:lnTo>
                <a:lnTo>
                  <a:pt x="147" y="29"/>
                </a:lnTo>
                <a:lnTo>
                  <a:pt x="158" y="42"/>
                </a:lnTo>
                <a:lnTo>
                  <a:pt x="167" y="55"/>
                </a:lnTo>
                <a:lnTo>
                  <a:pt x="178" y="69"/>
                </a:lnTo>
                <a:lnTo>
                  <a:pt x="190" y="83"/>
                </a:lnTo>
                <a:lnTo>
                  <a:pt x="200" y="95"/>
                </a:lnTo>
                <a:lnTo>
                  <a:pt x="212" y="108"/>
                </a:lnTo>
                <a:lnTo>
                  <a:pt x="223" y="122"/>
                </a:lnTo>
                <a:lnTo>
                  <a:pt x="235" y="135"/>
                </a:lnTo>
                <a:lnTo>
                  <a:pt x="248" y="147"/>
                </a:lnTo>
                <a:lnTo>
                  <a:pt x="259" y="160"/>
                </a:lnTo>
                <a:lnTo>
                  <a:pt x="272" y="173"/>
                </a:lnTo>
                <a:lnTo>
                  <a:pt x="284" y="185"/>
                </a:lnTo>
                <a:lnTo>
                  <a:pt x="296" y="198"/>
                </a:lnTo>
                <a:lnTo>
                  <a:pt x="308" y="211"/>
                </a:lnTo>
                <a:lnTo>
                  <a:pt x="322" y="222"/>
                </a:lnTo>
                <a:lnTo>
                  <a:pt x="335" y="233"/>
                </a:lnTo>
                <a:lnTo>
                  <a:pt x="349" y="245"/>
                </a:lnTo>
                <a:lnTo>
                  <a:pt x="363" y="255"/>
                </a:lnTo>
                <a:lnTo>
                  <a:pt x="377" y="267"/>
                </a:lnTo>
                <a:lnTo>
                  <a:pt x="390" y="278"/>
                </a:lnTo>
                <a:lnTo>
                  <a:pt x="404" y="288"/>
                </a:lnTo>
                <a:lnTo>
                  <a:pt x="419" y="299"/>
                </a:lnTo>
                <a:lnTo>
                  <a:pt x="433" y="309"/>
                </a:lnTo>
                <a:lnTo>
                  <a:pt x="447" y="319"/>
                </a:lnTo>
                <a:lnTo>
                  <a:pt x="462" y="327"/>
                </a:lnTo>
                <a:lnTo>
                  <a:pt x="477" y="336"/>
                </a:lnTo>
                <a:lnTo>
                  <a:pt x="492" y="344"/>
                </a:lnTo>
                <a:lnTo>
                  <a:pt x="508" y="352"/>
                </a:lnTo>
                <a:lnTo>
                  <a:pt x="524" y="358"/>
                </a:lnTo>
                <a:lnTo>
                  <a:pt x="539" y="363"/>
                </a:lnTo>
                <a:close/>
              </a:path>
            </a:pathLst>
          </a:custGeom>
          <a:solidFill>
            <a:srgbClr val="BAC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Freeform 66"/>
          <p:cNvSpPr>
            <a:spLocks/>
          </p:cNvSpPr>
          <p:nvPr/>
        </p:nvSpPr>
        <p:spPr bwMode="auto">
          <a:xfrm>
            <a:off x="2589213" y="5300663"/>
            <a:ext cx="68262" cy="63500"/>
          </a:xfrm>
          <a:custGeom>
            <a:avLst/>
            <a:gdLst>
              <a:gd name="T0" fmla="*/ 2147483647 w 469"/>
              <a:gd name="T1" fmla="*/ 2147483647 h 431"/>
              <a:gd name="T2" fmla="*/ 2147483647 w 469"/>
              <a:gd name="T3" fmla="*/ 2147483647 h 431"/>
              <a:gd name="T4" fmla="*/ 2147483647 w 469"/>
              <a:gd name="T5" fmla="*/ 2147483647 h 431"/>
              <a:gd name="T6" fmla="*/ 2147483647 w 469"/>
              <a:gd name="T7" fmla="*/ 2147483647 h 431"/>
              <a:gd name="T8" fmla="*/ 2147483647 w 469"/>
              <a:gd name="T9" fmla="*/ 2147483647 h 431"/>
              <a:gd name="T10" fmla="*/ 2147483647 w 469"/>
              <a:gd name="T11" fmla="*/ 2147483647 h 431"/>
              <a:gd name="T12" fmla="*/ 2147483647 w 469"/>
              <a:gd name="T13" fmla="*/ 2147483647 h 431"/>
              <a:gd name="T14" fmla="*/ 2147483647 w 469"/>
              <a:gd name="T15" fmla="*/ 2147483647 h 431"/>
              <a:gd name="T16" fmla="*/ 2147483647 w 469"/>
              <a:gd name="T17" fmla="*/ 2147483647 h 431"/>
              <a:gd name="T18" fmla="*/ 2147483647 w 469"/>
              <a:gd name="T19" fmla="*/ 2147483647 h 431"/>
              <a:gd name="T20" fmla="*/ 2147483647 w 469"/>
              <a:gd name="T21" fmla="*/ 2147483647 h 431"/>
              <a:gd name="T22" fmla="*/ 2147483647 w 469"/>
              <a:gd name="T23" fmla="*/ 2147483647 h 431"/>
              <a:gd name="T24" fmla="*/ 2147483647 w 469"/>
              <a:gd name="T25" fmla="*/ 2147483647 h 431"/>
              <a:gd name="T26" fmla="*/ 2147483647 w 469"/>
              <a:gd name="T27" fmla="*/ 2147483647 h 431"/>
              <a:gd name="T28" fmla="*/ 2147483647 w 469"/>
              <a:gd name="T29" fmla="*/ 2147483647 h 431"/>
              <a:gd name="T30" fmla="*/ 2147483647 w 469"/>
              <a:gd name="T31" fmla="*/ 2147483647 h 431"/>
              <a:gd name="T32" fmla="*/ 2147483647 w 469"/>
              <a:gd name="T33" fmla="*/ 2147483647 h 431"/>
              <a:gd name="T34" fmla="*/ 2147483647 w 469"/>
              <a:gd name="T35" fmla="*/ 2147483647 h 431"/>
              <a:gd name="T36" fmla="*/ 2147483647 w 469"/>
              <a:gd name="T37" fmla="*/ 2147483647 h 431"/>
              <a:gd name="T38" fmla="*/ 2147483647 w 469"/>
              <a:gd name="T39" fmla="*/ 2147483647 h 431"/>
              <a:gd name="T40" fmla="*/ 2147483647 w 469"/>
              <a:gd name="T41" fmla="*/ 2147483647 h 431"/>
              <a:gd name="T42" fmla="*/ 2147483647 w 469"/>
              <a:gd name="T43" fmla="*/ 2147483647 h 431"/>
              <a:gd name="T44" fmla="*/ 2147483647 w 469"/>
              <a:gd name="T45" fmla="*/ 2147483647 h 431"/>
              <a:gd name="T46" fmla="*/ 2147483647 w 469"/>
              <a:gd name="T47" fmla="*/ 2147483647 h 431"/>
              <a:gd name="T48" fmla="*/ 2147483647 w 469"/>
              <a:gd name="T49" fmla="*/ 2147483647 h 431"/>
              <a:gd name="T50" fmla="*/ 2147483647 w 469"/>
              <a:gd name="T51" fmla="*/ 2147483647 h 431"/>
              <a:gd name="T52" fmla="*/ 0 w 469"/>
              <a:gd name="T53" fmla="*/ 2147483647 h 431"/>
              <a:gd name="T54" fmla="*/ 2147483647 w 469"/>
              <a:gd name="T55" fmla="*/ 2147483647 h 431"/>
              <a:gd name="T56" fmla="*/ 2147483647 w 469"/>
              <a:gd name="T57" fmla="*/ 2147483647 h 431"/>
              <a:gd name="T58" fmla="*/ 2147483647 w 469"/>
              <a:gd name="T59" fmla="*/ 2147483647 h 431"/>
              <a:gd name="T60" fmla="*/ 2147483647 w 469"/>
              <a:gd name="T61" fmla="*/ 2147483647 h 431"/>
              <a:gd name="T62" fmla="*/ 2147483647 w 469"/>
              <a:gd name="T63" fmla="*/ 2147483647 h 431"/>
              <a:gd name="T64" fmla="*/ 2147483647 w 469"/>
              <a:gd name="T65" fmla="*/ 2147483647 h 431"/>
              <a:gd name="T66" fmla="*/ 2147483647 w 469"/>
              <a:gd name="T67" fmla="*/ 2147483647 h 431"/>
              <a:gd name="T68" fmla="*/ 2147483647 w 469"/>
              <a:gd name="T69" fmla="*/ 2147483647 h 431"/>
              <a:gd name="T70" fmla="*/ 2147483647 w 469"/>
              <a:gd name="T71" fmla="*/ 2147483647 h 431"/>
              <a:gd name="T72" fmla="*/ 2147483647 w 469"/>
              <a:gd name="T73" fmla="*/ 0 h 431"/>
              <a:gd name="T74" fmla="*/ 2147483647 w 469"/>
              <a:gd name="T75" fmla="*/ 2147483647 h 431"/>
              <a:gd name="T76" fmla="*/ 2147483647 w 469"/>
              <a:gd name="T77" fmla="*/ 2147483647 h 431"/>
              <a:gd name="T78" fmla="*/ 2147483647 w 469"/>
              <a:gd name="T79" fmla="*/ 2147483647 h 431"/>
              <a:gd name="T80" fmla="*/ 2147483647 w 469"/>
              <a:gd name="T81" fmla="*/ 2147483647 h 431"/>
              <a:gd name="T82" fmla="*/ 2147483647 w 469"/>
              <a:gd name="T83" fmla="*/ 2147483647 h 431"/>
              <a:gd name="T84" fmla="*/ 2147483647 w 469"/>
              <a:gd name="T85" fmla="*/ 2147483647 h 431"/>
              <a:gd name="T86" fmla="*/ 2147483647 w 469"/>
              <a:gd name="T87" fmla="*/ 2147483647 h 431"/>
              <a:gd name="T88" fmla="*/ 2147483647 w 469"/>
              <a:gd name="T89" fmla="*/ 2147483647 h 431"/>
              <a:gd name="T90" fmla="*/ 2147483647 w 469"/>
              <a:gd name="T91" fmla="*/ 2147483647 h 431"/>
              <a:gd name="T92" fmla="*/ 2147483647 w 469"/>
              <a:gd name="T93" fmla="*/ 2147483647 h 431"/>
              <a:gd name="T94" fmla="*/ 2147483647 w 469"/>
              <a:gd name="T95" fmla="*/ 2147483647 h 431"/>
              <a:gd name="T96" fmla="*/ 2147483647 w 469"/>
              <a:gd name="T97" fmla="*/ 2147483647 h 431"/>
              <a:gd name="T98" fmla="*/ 2147483647 w 469"/>
              <a:gd name="T99" fmla="*/ 2147483647 h 431"/>
              <a:gd name="T100" fmla="*/ 2147483647 w 469"/>
              <a:gd name="T101" fmla="*/ 2147483647 h 431"/>
              <a:gd name="T102" fmla="*/ 2147483647 w 469"/>
              <a:gd name="T103" fmla="*/ 2147483647 h 431"/>
              <a:gd name="T104" fmla="*/ 2147483647 w 469"/>
              <a:gd name="T105" fmla="*/ 2147483647 h 431"/>
              <a:gd name="T106" fmla="*/ 2147483647 w 469"/>
              <a:gd name="T107" fmla="*/ 2147483647 h 431"/>
              <a:gd name="T108" fmla="*/ 2147483647 w 469"/>
              <a:gd name="T109" fmla="*/ 2147483647 h 431"/>
              <a:gd name="T110" fmla="*/ 2147483647 w 469"/>
              <a:gd name="T111" fmla="*/ 2147483647 h 431"/>
              <a:gd name="T112" fmla="*/ 2147483647 w 469"/>
              <a:gd name="T113" fmla="*/ 2147483647 h 431"/>
              <a:gd name="T114" fmla="*/ 2147483647 w 469"/>
              <a:gd name="T115" fmla="*/ 2147483647 h 431"/>
              <a:gd name="T116" fmla="*/ 2147483647 w 469"/>
              <a:gd name="T117" fmla="*/ 2147483647 h 431"/>
              <a:gd name="T118" fmla="*/ 2147483647 w 469"/>
              <a:gd name="T119" fmla="*/ 2147483647 h 431"/>
              <a:gd name="T120" fmla="*/ 2147483647 w 469"/>
              <a:gd name="T121" fmla="*/ 2147483647 h 4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9"/>
              <a:gd name="T184" fmla="*/ 0 h 431"/>
              <a:gd name="T185" fmla="*/ 469 w 469"/>
              <a:gd name="T186" fmla="*/ 431 h 4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9" h="431">
                <a:moveTo>
                  <a:pt x="469" y="317"/>
                </a:moveTo>
                <a:lnTo>
                  <a:pt x="466" y="337"/>
                </a:lnTo>
                <a:lnTo>
                  <a:pt x="461" y="355"/>
                </a:lnTo>
                <a:lnTo>
                  <a:pt x="452" y="372"/>
                </a:lnTo>
                <a:lnTo>
                  <a:pt x="442" y="386"/>
                </a:lnTo>
                <a:lnTo>
                  <a:pt x="429" y="399"/>
                </a:lnTo>
                <a:lnTo>
                  <a:pt x="415" y="410"/>
                </a:lnTo>
                <a:lnTo>
                  <a:pt x="399" y="418"/>
                </a:lnTo>
                <a:lnTo>
                  <a:pt x="382" y="425"/>
                </a:lnTo>
                <a:lnTo>
                  <a:pt x="365" y="429"/>
                </a:lnTo>
                <a:lnTo>
                  <a:pt x="346" y="431"/>
                </a:lnTo>
                <a:lnTo>
                  <a:pt x="325" y="431"/>
                </a:lnTo>
                <a:lnTo>
                  <a:pt x="304" y="430"/>
                </a:lnTo>
                <a:lnTo>
                  <a:pt x="282" y="427"/>
                </a:lnTo>
                <a:lnTo>
                  <a:pt x="260" y="420"/>
                </a:lnTo>
                <a:lnTo>
                  <a:pt x="238" y="413"/>
                </a:lnTo>
                <a:lnTo>
                  <a:pt x="214" y="404"/>
                </a:lnTo>
                <a:lnTo>
                  <a:pt x="192" y="393"/>
                </a:lnTo>
                <a:lnTo>
                  <a:pt x="170" y="380"/>
                </a:lnTo>
                <a:lnTo>
                  <a:pt x="148" y="365"/>
                </a:lnTo>
                <a:lnTo>
                  <a:pt x="126" y="348"/>
                </a:lnTo>
                <a:lnTo>
                  <a:pt x="85" y="311"/>
                </a:lnTo>
                <a:lnTo>
                  <a:pt x="53" y="272"/>
                </a:lnTo>
                <a:lnTo>
                  <a:pt x="27" y="231"/>
                </a:lnTo>
                <a:lnTo>
                  <a:pt x="10" y="189"/>
                </a:lnTo>
                <a:lnTo>
                  <a:pt x="1" y="149"/>
                </a:lnTo>
                <a:lnTo>
                  <a:pt x="0" y="111"/>
                </a:lnTo>
                <a:lnTo>
                  <a:pt x="8" y="76"/>
                </a:lnTo>
                <a:lnTo>
                  <a:pt x="26" y="46"/>
                </a:lnTo>
                <a:lnTo>
                  <a:pt x="36" y="37"/>
                </a:lnTo>
                <a:lnTo>
                  <a:pt x="45" y="28"/>
                </a:lnTo>
                <a:lnTo>
                  <a:pt x="56" y="21"/>
                </a:lnTo>
                <a:lnTo>
                  <a:pt x="67" y="14"/>
                </a:lnTo>
                <a:lnTo>
                  <a:pt x="80" y="9"/>
                </a:lnTo>
                <a:lnTo>
                  <a:pt x="93" y="5"/>
                </a:lnTo>
                <a:lnTo>
                  <a:pt x="107" y="2"/>
                </a:lnTo>
                <a:lnTo>
                  <a:pt x="121" y="0"/>
                </a:lnTo>
                <a:lnTo>
                  <a:pt x="138" y="24"/>
                </a:lnTo>
                <a:lnTo>
                  <a:pt x="156" y="47"/>
                </a:lnTo>
                <a:lnTo>
                  <a:pt x="176" y="70"/>
                </a:lnTo>
                <a:lnTo>
                  <a:pt x="196" y="93"/>
                </a:lnTo>
                <a:lnTo>
                  <a:pt x="217" y="115"/>
                </a:lnTo>
                <a:lnTo>
                  <a:pt x="238" y="137"/>
                </a:lnTo>
                <a:lnTo>
                  <a:pt x="259" y="159"/>
                </a:lnTo>
                <a:lnTo>
                  <a:pt x="279" y="181"/>
                </a:lnTo>
                <a:lnTo>
                  <a:pt x="291" y="190"/>
                </a:lnTo>
                <a:lnTo>
                  <a:pt x="302" y="200"/>
                </a:lnTo>
                <a:lnTo>
                  <a:pt x="314" y="209"/>
                </a:lnTo>
                <a:lnTo>
                  <a:pt x="325" y="219"/>
                </a:lnTo>
                <a:lnTo>
                  <a:pt x="337" y="228"/>
                </a:lnTo>
                <a:lnTo>
                  <a:pt x="348" y="238"/>
                </a:lnTo>
                <a:lnTo>
                  <a:pt x="359" y="247"/>
                </a:lnTo>
                <a:lnTo>
                  <a:pt x="371" y="256"/>
                </a:lnTo>
                <a:lnTo>
                  <a:pt x="382" y="265"/>
                </a:lnTo>
                <a:lnTo>
                  <a:pt x="395" y="273"/>
                </a:lnTo>
                <a:lnTo>
                  <a:pt x="407" y="281"/>
                </a:lnTo>
                <a:lnTo>
                  <a:pt x="418" y="290"/>
                </a:lnTo>
                <a:lnTo>
                  <a:pt x="431" y="297"/>
                </a:lnTo>
                <a:lnTo>
                  <a:pt x="444" y="305"/>
                </a:lnTo>
                <a:lnTo>
                  <a:pt x="456" y="311"/>
                </a:lnTo>
                <a:lnTo>
                  <a:pt x="469" y="317"/>
                </a:lnTo>
                <a:close/>
              </a:path>
            </a:pathLst>
          </a:custGeom>
          <a:solidFill>
            <a:srgbClr val="C1C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Freeform 67"/>
          <p:cNvSpPr>
            <a:spLocks/>
          </p:cNvSpPr>
          <p:nvPr/>
        </p:nvSpPr>
        <p:spPr bwMode="auto">
          <a:xfrm>
            <a:off x="2593975" y="5305425"/>
            <a:ext cx="57150" cy="53975"/>
          </a:xfrm>
          <a:custGeom>
            <a:avLst/>
            <a:gdLst>
              <a:gd name="T0" fmla="*/ 2147483647 w 399"/>
              <a:gd name="T1" fmla="*/ 2147483647 h 367"/>
              <a:gd name="T2" fmla="*/ 2147483647 w 399"/>
              <a:gd name="T3" fmla="*/ 2147483647 h 367"/>
              <a:gd name="T4" fmla="*/ 2147483647 w 399"/>
              <a:gd name="T5" fmla="*/ 2147483647 h 367"/>
              <a:gd name="T6" fmla="*/ 2147483647 w 399"/>
              <a:gd name="T7" fmla="*/ 2147483647 h 367"/>
              <a:gd name="T8" fmla="*/ 2147483647 w 399"/>
              <a:gd name="T9" fmla="*/ 2147483647 h 367"/>
              <a:gd name="T10" fmla="*/ 2147483647 w 399"/>
              <a:gd name="T11" fmla="*/ 2147483647 h 367"/>
              <a:gd name="T12" fmla="*/ 2147483647 w 399"/>
              <a:gd name="T13" fmla="*/ 2147483647 h 367"/>
              <a:gd name="T14" fmla="*/ 2147483647 w 399"/>
              <a:gd name="T15" fmla="*/ 2147483647 h 367"/>
              <a:gd name="T16" fmla="*/ 2147483647 w 399"/>
              <a:gd name="T17" fmla="*/ 2147483647 h 367"/>
              <a:gd name="T18" fmla="*/ 2147483647 w 399"/>
              <a:gd name="T19" fmla="*/ 2147483647 h 367"/>
              <a:gd name="T20" fmla="*/ 2147483647 w 399"/>
              <a:gd name="T21" fmla="*/ 2147483647 h 367"/>
              <a:gd name="T22" fmla="*/ 2147483647 w 399"/>
              <a:gd name="T23" fmla="*/ 2147483647 h 367"/>
              <a:gd name="T24" fmla="*/ 2147483647 w 399"/>
              <a:gd name="T25" fmla="*/ 2147483647 h 367"/>
              <a:gd name="T26" fmla="*/ 2147483647 w 399"/>
              <a:gd name="T27" fmla="*/ 2147483647 h 367"/>
              <a:gd name="T28" fmla="*/ 2147483647 w 399"/>
              <a:gd name="T29" fmla="*/ 2147483647 h 367"/>
              <a:gd name="T30" fmla="*/ 2147483647 w 399"/>
              <a:gd name="T31" fmla="*/ 2147483647 h 367"/>
              <a:gd name="T32" fmla="*/ 2147483647 w 399"/>
              <a:gd name="T33" fmla="*/ 2147483647 h 367"/>
              <a:gd name="T34" fmla="*/ 2147483647 w 399"/>
              <a:gd name="T35" fmla="*/ 2147483647 h 367"/>
              <a:gd name="T36" fmla="*/ 2147483647 w 399"/>
              <a:gd name="T37" fmla="*/ 2147483647 h 367"/>
              <a:gd name="T38" fmla="*/ 2147483647 w 399"/>
              <a:gd name="T39" fmla="*/ 2147483647 h 367"/>
              <a:gd name="T40" fmla="*/ 2147483647 w 399"/>
              <a:gd name="T41" fmla="*/ 2147483647 h 367"/>
              <a:gd name="T42" fmla="*/ 2147483647 w 399"/>
              <a:gd name="T43" fmla="*/ 2147483647 h 367"/>
              <a:gd name="T44" fmla="*/ 2147483647 w 399"/>
              <a:gd name="T45" fmla="*/ 2147483647 h 367"/>
              <a:gd name="T46" fmla="*/ 2147483647 w 399"/>
              <a:gd name="T47" fmla="*/ 2147483647 h 367"/>
              <a:gd name="T48" fmla="*/ 2147483647 w 399"/>
              <a:gd name="T49" fmla="*/ 2147483647 h 367"/>
              <a:gd name="T50" fmla="*/ 2147483647 w 399"/>
              <a:gd name="T51" fmla="*/ 2147483647 h 367"/>
              <a:gd name="T52" fmla="*/ 0 w 399"/>
              <a:gd name="T53" fmla="*/ 2147483647 h 367"/>
              <a:gd name="T54" fmla="*/ 2147483647 w 399"/>
              <a:gd name="T55" fmla="*/ 2147483647 h 367"/>
              <a:gd name="T56" fmla="*/ 2147483647 w 399"/>
              <a:gd name="T57" fmla="*/ 2147483647 h 367"/>
              <a:gd name="T58" fmla="*/ 2147483647 w 399"/>
              <a:gd name="T59" fmla="*/ 2147483647 h 367"/>
              <a:gd name="T60" fmla="*/ 2147483647 w 399"/>
              <a:gd name="T61" fmla="*/ 2147483647 h 367"/>
              <a:gd name="T62" fmla="*/ 2147483647 w 399"/>
              <a:gd name="T63" fmla="*/ 2147483647 h 367"/>
              <a:gd name="T64" fmla="*/ 2147483647 w 399"/>
              <a:gd name="T65" fmla="*/ 2147483647 h 367"/>
              <a:gd name="T66" fmla="*/ 2147483647 w 399"/>
              <a:gd name="T67" fmla="*/ 2147483647 h 367"/>
              <a:gd name="T68" fmla="*/ 2147483647 w 399"/>
              <a:gd name="T69" fmla="*/ 2147483647 h 367"/>
              <a:gd name="T70" fmla="*/ 2147483647 w 399"/>
              <a:gd name="T71" fmla="*/ 2147483647 h 367"/>
              <a:gd name="T72" fmla="*/ 2147483647 w 399"/>
              <a:gd name="T73" fmla="*/ 0 h 367"/>
              <a:gd name="T74" fmla="*/ 2147483647 w 399"/>
              <a:gd name="T75" fmla="*/ 2147483647 h 367"/>
              <a:gd name="T76" fmla="*/ 2147483647 w 399"/>
              <a:gd name="T77" fmla="*/ 2147483647 h 367"/>
              <a:gd name="T78" fmla="*/ 2147483647 w 399"/>
              <a:gd name="T79" fmla="*/ 2147483647 h 367"/>
              <a:gd name="T80" fmla="*/ 2147483647 w 399"/>
              <a:gd name="T81" fmla="*/ 2147483647 h 367"/>
              <a:gd name="T82" fmla="*/ 2147483647 w 399"/>
              <a:gd name="T83" fmla="*/ 2147483647 h 367"/>
              <a:gd name="T84" fmla="*/ 2147483647 w 399"/>
              <a:gd name="T85" fmla="*/ 2147483647 h 367"/>
              <a:gd name="T86" fmla="*/ 2147483647 w 399"/>
              <a:gd name="T87" fmla="*/ 2147483647 h 367"/>
              <a:gd name="T88" fmla="*/ 2147483647 w 399"/>
              <a:gd name="T89" fmla="*/ 2147483647 h 367"/>
              <a:gd name="T90" fmla="*/ 2147483647 w 399"/>
              <a:gd name="T91" fmla="*/ 2147483647 h 367"/>
              <a:gd name="T92" fmla="*/ 2147483647 w 399"/>
              <a:gd name="T93" fmla="*/ 2147483647 h 367"/>
              <a:gd name="T94" fmla="*/ 2147483647 w 399"/>
              <a:gd name="T95" fmla="*/ 2147483647 h 367"/>
              <a:gd name="T96" fmla="*/ 2147483647 w 399"/>
              <a:gd name="T97" fmla="*/ 2147483647 h 367"/>
              <a:gd name="T98" fmla="*/ 2147483647 w 399"/>
              <a:gd name="T99" fmla="*/ 2147483647 h 367"/>
              <a:gd name="T100" fmla="*/ 2147483647 w 399"/>
              <a:gd name="T101" fmla="*/ 2147483647 h 367"/>
              <a:gd name="T102" fmla="*/ 2147483647 w 399"/>
              <a:gd name="T103" fmla="*/ 2147483647 h 367"/>
              <a:gd name="T104" fmla="*/ 2147483647 w 399"/>
              <a:gd name="T105" fmla="*/ 2147483647 h 3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9"/>
              <a:gd name="T160" fmla="*/ 0 h 367"/>
              <a:gd name="T161" fmla="*/ 399 w 399"/>
              <a:gd name="T162" fmla="*/ 367 h 3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9" h="367">
                <a:moveTo>
                  <a:pt x="399" y="262"/>
                </a:moveTo>
                <a:lnTo>
                  <a:pt x="398" y="280"/>
                </a:lnTo>
                <a:lnTo>
                  <a:pt x="394" y="298"/>
                </a:lnTo>
                <a:lnTo>
                  <a:pt x="386" y="314"/>
                </a:lnTo>
                <a:lnTo>
                  <a:pt x="376" y="328"/>
                </a:lnTo>
                <a:lnTo>
                  <a:pt x="365" y="338"/>
                </a:lnTo>
                <a:lnTo>
                  <a:pt x="353" y="348"/>
                </a:lnTo>
                <a:lnTo>
                  <a:pt x="340" y="355"/>
                </a:lnTo>
                <a:lnTo>
                  <a:pt x="325" y="361"/>
                </a:lnTo>
                <a:lnTo>
                  <a:pt x="310" y="364"/>
                </a:lnTo>
                <a:lnTo>
                  <a:pt x="293" y="366"/>
                </a:lnTo>
                <a:lnTo>
                  <a:pt x="276" y="367"/>
                </a:lnTo>
                <a:lnTo>
                  <a:pt x="258" y="365"/>
                </a:lnTo>
                <a:lnTo>
                  <a:pt x="239" y="363"/>
                </a:lnTo>
                <a:lnTo>
                  <a:pt x="220" y="358"/>
                </a:lnTo>
                <a:lnTo>
                  <a:pt x="201" y="351"/>
                </a:lnTo>
                <a:lnTo>
                  <a:pt x="182" y="344"/>
                </a:lnTo>
                <a:lnTo>
                  <a:pt x="162" y="334"/>
                </a:lnTo>
                <a:lnTo>
                  <a:pt x="143" y="324"/>
                </a:lnTo>
                <a:lnTo>
                  <a:pt x="124" y="311"/>
                </a:lnTo>
                <a:lnTo>
                  <a:pt x="106" y="297"/>
                </a:lnTo>
                <a:lnTo>
                  <a:pt x="72" y="265"/>
                </a:lnTo>
                <a:lnTo>
                  <a:pt x="45" y="230"/>
                </a:lnTo>
                <a:lnTo>
                  <a:pt x="24" y="195"/>
                </a:lnTo>
                <a:lnTo>
                  <a:pt x="9" y="160"/>
                </a:lnTo>
                <a:lnTo>
                  <a:pt x="1" y="126"/>
                </a:lnTo>
                <a:lnTo>
                  <a:pt x="0" y="94"/>
                </a:lnTo>
                <a:lnTo>
                  <a:pt x="8" y="64"/>
                </a:lnTo>
                <a:lnTo>
                  <a:pt x="23" y="40"/>
                </a:lnTo>
                <a:lnTo>
                  <a:pt x="31" y="31"/>
                </a:lnTo>
                <a:lnTo>
                  <a:pt x="41" y="23"/>
                </a:lnTo>
                <a:lnTo>
                  <a:pt x="51" y="16"/>
                </a:lnTo>
                <a:lnTo>
                  <a:pt x="63" y="10"/>
                </a:lnTo>
                <a:lnTo>
                  <a:pt x="74" y="6"/>
                </a:lnTo>
                <a:lnTo>
                  <a:pt x="87" y="3"/>
                </a:lnTo>
                <a:lnTo>
                  <a:pt x="101" y="2"/>
                </a:lnTo>
                <a:lnTo>
                  <a:pt x="116" y="0"/>
                </a:lnTo>
                <a:lnTo>
                  <a:pt x="132" y="20"/>
                </a:lnTo>
                <a:lnTo>
                  <a:pt x="147" y="38"/>
                </a:lnTo>
                <a:lnTo>
                  <a:pt x="164" y="57"/>
                </a:lnTo>
                <a:lnTo>
                  <a:pt x="181" y="75"/>
                </a:lnTo>
                <a:lnTo>
                  <a:pt x="198" y="93"/>
                </a:lnTo>
                <a:lnTo>
                  <a:pt x="215" y="112"/>
                </a:lnTo>
                <a:lnTo>
                  <a:pt x="233" y="130"/>
                </a:lnTo>
                <a:lnTo>
                  <a:pt x="250" y="149"/>
                </a:lnTo>
                <a:lnTo>
                  <a:pt x="268" y="164"/>
                </a:lnTo>
                <a:lnTo>
                  <a:pt x="287" y="178"/>
                </a:lnTo>
                <a:lnTo>
                  <a:pt x="305" y="193"/>
                </a:lnTo>
                <a:lnTo>
                  <a:pt x="323" y="208"/>
                </a:lnTo>
                <a:lnTo>
                  <a:pt x="342" y="223"/>
                </a:lnTo>
                <a:lnTo>
                  <a:pt x="361" y="237"/>
                </a:lnTo>
                <a:lnTo>
                  <a:pt x="380" y="249"/>
                </a:lnTo>
                <a:lnTo>
                  <a:pt x="399" y="262"/>
                </a:lnTo>
                <a:close/>
              </a:path>
            </a:pathLst>
          </a:custGeom>
          <a:solidFill>
            <a:srgbClr val="C6D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Freeform 68"/>
          <p:cNvSpPr>
            <a:spLocks/>
          </p:cNvSpPr>
          <p:nvPr/>
        </p:nvSpPr>
        <p:spPr bwMode="auto">
          <a:xfrm>
            <a:off x="2597150" y="5310188"/>
            <a:ext cx="47625" cy="44450"/>
          </a:xfrm>
          <a:custGeom>
            <a:avLst/>
            <a:gdLst>
              <a:gd name="T0" fmla="*/ 2147483647 w 328"/>
              <a:gd name="T1" fmla="*/ 2147483647 h 302"/>
              <a:gd name="T2" fmla="*/ 2147483647 w 328"/>
              <a:gd name="T3" fmla="*/ 2147483647 h 302"/>
              <a:gd name="T4" fmla="*/ 2147483647 w 328"/>
              <a:gd name="T5" fmla="*/ 2147483647 h 302"/>
              <a:gd name="T6" fmla="*/ 2147483647 w 328"/>
              <a:gd name="T7" fmla="*/ 2147483647 h 302"/>
              <a:gd name="T8" fmla="*/ 2147483647 w 328"/>
              <a:gd name="T9" fmla="*/ 2147483647 h 302"/>
              <a:gd name="T10" fmla="*/ 2147483647 w 328"/>
              <a:gd name="T11" fmla="*/ 2147483647 h 302"/>
              <a:gd name="T12" fmla="*/ 2147483647 w 328"/>
              <a:gd name="T13" fmla="*/ 2147483647 h 302"/>
              <a:gd name="T14" fmla="*/ 2147483647 w 328"/>
              <a:gd name="T15" fmla="*/ 2147483647 h 302"/>
              <a:gd name="T16" fmla="*/ 2147483647 w 328"/>
              <a:gd name="T17" fmla="*/ 2147483647 h 302"/>
              <a:gd name="T18" fmla="*/ 2147483647 w 328"/>
              <a:gd name="T19" fmla="*/ 2147483647 h 302"/>
              <a:gd name="T20" fmla="*/ 2147483647 w 328"/>
              <a:gd name="T21" fmla="*/ 2147483647 h 302"/>
              <a:gd name="T22" fmla="*/ 2147483647 w 328"/>
              <a:gd name="T23" fmla="*/ 2147483647 h 302"/>
              <a:gd name="T24" fmla="*/ 2147483647 w 328"/>
              <a:gd name="T25" fmla="*/ 2147483647 h 302"/>
              <a:gd name="T26" fmla="*/ 2147483647 w 328"/>
              <a:gd name="T27" fmla="*/ 2147483647 h 302"/>
              <a:gd name="T28" fmla="*/ 2147483647 w 328"/>
              <a:gd name="T29" fmla="*/ 2147483647 h 302"/>
              <a:gd name="T30" fmla="*/ 2147483647 w 328"/>
              <a:gd name="T31" fmla="*/ 2147483647 h 302"/>
              <a:gd name="T32" fmla="*/ 2147483647 w 328"/>
              <a:gd name="T33" fmla="*/ 2147483647 h 302"/>
              <a:gd name="T34" fmla="*/ 2147483647 w 328"/>
              <a:gd name="T35" fmla="*/ 2147483647 h 302"/>
              <a:gd name="T36" fmla="*/ 2147483647 w 328"/>
              <a:gd name="T37" fmla="*/ 2147483647 h 302"/>
              <a:gd name="T38" fmla="*/ 2147483647 w 328"/>
              <a:gd name="T39" fmla="*/ 2147483647 h 302"/>
              <a:gd name="T40" fmla="*/ 2147483647 w 328"/>
              <a:gd name="T41" fmla="*/ 2147483647 h 302"/>
              <a:gd name="T42" fmla="*/ 2147483647 w 328"/>
              <a:gd name="T43" fmla="*/ 2147483647 h 302"/>
              <a:gd name="T44" fmla="*/ 2147483647 w 328"/>
              <a:gd name="T45" fmla="*/ 2147483647 h 302"/>
              <a:gd name="T46" fmla="*/ 2147483647 w 328"/>
              <a:gd name="T47" fmla="*/ 2147483647 h 302"/>
              <a:gd name="T48" fmla="*/ 2147483647 w 328"/>
              <a:gd name="T49" fmla="*/ 2147483647 h 302"/>
              <a:gd name="T50" fmla="*/ 0 w 328"/>
              <a:gd name="T51" fmla="*/ 2147483647 h 302"/>
              <a:gd name="T52" fmla="*/ 0 w 328"/>
              <a:gd name="T53" fmla="*/ 2147483647 h 302"/>
              <a:gd name="T54" fmla="*/ 2147483647 w 328"/>
              <a:gd name="T55" fmla="*/ 2147483647 h 302"/>
              <a:gd name="T56" fmla="*/ 2147483647 w 328"/>
              <a:gd name="T57" fmla="*/ 2147483647 h 302"/>
              <a:gd name="T58" fmla="*/ 2147483647 w 328"/>
              <a:gd name="T59" fmla="*/ 2147483647 h 302"/>
              <a:gd name="T60" fmla="*/ 2147483647 w 328"/>
              <a:gd name="T61" fmla="*/ 2147483647 h 302"/>
              <a:gd name="T62" fmla="*/ 2147483647 w 328"/>
              <a:gd name="T63" fmla="*/ 2147483647 h 302"/>
              <a:gd name="T64" fmla="*/ 2147483647 w 328"/>
              <a:gd name="T65" fmla="*/ 2147483647 h 302"/>
              <a:gd name="T66" fmla="*/ 2147483647 w 328"/>
              <a:gd name="T67" fmla="*/ 2147483647 h 302"/>
              <a:gd name="T68" fmla="*/ 2147483647 w 328"/>
              <a:gd name="T69" fmla="*/ 2147483647 h 302"/>
              <a:gd name="T70" fmla="*/ 2147483647 w 328"/>
              <a:gd name="T71" fmla="*/ 0 h 302"/>
              <a:gd name="T72" fmla="*/ 2147483647 w 328"/>
              <a:gd name="T73" fmla="*/ 2147483647 h 302"/>
              <a:gd name="T74" fmla="*/ 2147483647 w 328"/>
              <a:gd name="T75" fmla="*/ 2147483647 h 302"/>
              <a:gd name="T76" fmla="*/ 2147483647 w 328"/>
              <a:gd name="T77" fmla="*/ 2147483647 h 302"/>
              <a:gd name="T78" fmla="*/ 2147483647 w 328"/>
              <a:gd name="T79" fmla="*/ 2147483647 h 302"/>
              <a:gd name="T80" fmla="*/ 2147483647 w 328"/>
              <a:gd name="T81" fmla="*/ 2147483647 h 302"/>
              <a:gd name="T82" fmla="*/ 2147483647 w 328"/>
              <a:gd name="T83" fmla="*/ 2147483647 h 302"/>
              <a:gd name="T84" fmla="*/ 2147483647 w 328"/>
              <a:gd name="T85" fmla="*/ 2147483647 h 302"/>
              <a:gd name="T86" fmla="*/ 2147483647 w 328"/>
              <a:gd name="T87" fmla="*/ 2147483647 h 302"/>
              <a:gd name="T88" fmla="*/ 2147483647 w 328"/>
              <a:gd name="T89" fmla="*/ 2147483647 h 302"/>
              <a:gd name="T90" fmla="*/ 2147483647 w 328"/>
              <a:gd name="T91" fmla="*/ 2147483647 h 302"/>
              <a:gd name="T92" fmla="*/ 2147483647 w 328"/>
              <a:gd name="T93" fmla="*/ 2147483647 h 302"/>
              <a:gd name="T94" fmla="*/ 2147483647 w 328"/>
              <a:gd name="T95" fmla="*/ 2147483647 h 302"/>
              <a:gd name="T96" fmla="*/ 2147483647 w 328"/>
              <a:gd name="T97" fmla="*/ 2147483647 h 302"/>
              <a:gd name="T98" fmla="*/ 2147483647 w 328"/>
              <a:gd name="T99" fmla="*/ 2147483647 h 302"/>
              <a:gd name="T100" fmla="*/ 2147483647 w 328"/>
              <a:gd name="T101" fmla="*/ 2147483647 h 302"/>
              <a:gd name="T102" fmla="*/ 2147483647 w 328"/>
              <a:gd name="T103" fmla="*/ 2147483647 h 302"/>
              <a:gd name="T104" fmla="*/ 2147483647 w 328"/>
              <a:gd name="T105" fmla="*/ 2147483647 h 3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8"/>
              <a:gd name="T160" fmla="*/ 0 h 302"/>
              <a:gd name="T161" fmla="*/ 328 w 328"/>
              <a:gd name="T162" fmla="*/ 302 h 3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8" h="302">
                <a:moveTo>
                  <a:pt x="328" y="203"/>
                </a:moveTo>
                <a:lnTo>
                  <a:pt x="328" y="222"/>
                </a:lnTo>
                <a:lnTo>
                  <a:pt x="324" y="240"/>
                </a:lnTo>
                <a:lnTo>
                  <a:pt x="318" y="256"/>
                </a:lnTo>
                <a:lnTo>
                  <a:pt x="309" y="269"/>
                </a:lnTo>
                <a:lnTo>
                  <a:pt x="300" y="279"/>
                </a:lnTo>
                <a:lnTo>
                  <a:pt x="291" y="286"/>
                </a:lnTo>
                <a:lnTo>
                  <a:pt x="280" y="293"/>
                </a:lnTo>
                <a:lnTo>
                  <a:pt x="267" y="297"/>
                </a:lnTo>
                <a:lnTo>
                  <a:pt x="255" y="300"/>
                </a:lnTo>
                <a:lnTo>
                  <a:pt x="241" y="302"/>
                </a:lnTo>
                <a:lnTo>
                  <a:pt x="227" y="302"/>
                </a:lnTo>
                <a:lnTo>
                  <a:pt x="212" y="301"/>
                </a:lnTo>
                <a:lnTo>
                  <a:pt x="197" y="299"/>
                </a:lnTo>
                <a:lnTo>
                  <a:pt x="182" y="296"/>
                </a:lnTo>
                <a:lnTo>
                  <a:pt x="166" y="291"/>
                </a:lnTo>
                <a:lnTo>
                  <a:pt x="149" y="284"/>
                </a:lnTo>
                <a:lnTo>
                  <a:pt x="133" y="276"/>
                </a:lnTo>
                <a:lnTo>
                  <a:pt x="117" y="267"/>
                </a:lnTo>
                <a:lnTo>
                  <a:pt x="101" y="257"/>
                </a:lnTo>
                <a:lnTo>
                  <a:pt x="87" y="245"/>
                </a:lnTo>
                <a:lnTo>
                  <a:pt x="59" y="219"/>
                </a:lnTo>
                <a:lnTo>
                  <a:pt x="37" y="191"/>
                </a:lnTo>
                <a:lnTo>
                  <a:pt x="19" y="161"/>
                </a:lnTo>
                <a:lnTo>
                  <a:pt x="7" y="132"/>
                </a:lnTo>
                <a:lnTo>
                  <a:pt x="0" y="103"/>
                </a:lnTo>
                <a:lnTo>
                  <a:pt x="0" y="77"/>
                </a:lnTo>
                <a:lnTo>
                  <a:pt x="6" y="52"/>
                </a:lnTo>
                <a:lnTo>
                  <a:pt x="19" y="31"/>
                </a:lnTo>
                <a:lnTo>
                  <a:pt x="26" y="23"/>
                </a:lnTo>
                <a:lnTo>
                  <a:pt x="36" y="16"/>
                </a:lnTo>
                <a:lnTo>
                  <a:pt x="46" y="11"/>
                </a:lnTo>
                <a:lnTo>
                  <a:pt x="58" y="7"/>
                </a:lnTo>
                <a:lnTo>
                  <a:pt x="71" y="3"/>
                </a:lnTo>
                <a:lnTo>
                  <a:pt x="85" y="1"/>
                </a:lnTo>
                <a:lnTo>
                  <a:pt x="99" y="0"/>
                </a:lnTo>
                <a:lnTo>
                  <a:pt x="114" y="1"/>
                </a:lnTo>
                <a:lnTo>
                  <a:pt x="127" y="16"/>
                </a:lnTo>
                <a:lnTo>
                  <a:pt x="140" y="30"/>
                </a:lnTo>
                <a:lnTo>
                  <a:pt x="153" y="45"/>
                </a:lnTo>
                <a:lnTo>
                  <a:pt x="167" y="59"/>
                </a:lnTo>
                <a:lnTo>
                  <a:pt x="181" y="73"/>
                </a:lnTo>
                <a:lnTo>
                  <a:pt x="194" y="87"/>
                </a:lnTo>
                <a:lnTo>
                  <a:pt x="207" y="102"/>
                </a:lnTo>
                <a:lnTo>
                  <a:pt x="221" y="117"/>
                </a:lnTo>
                <a:lnTo>
                  <a:pt x="234" y="127"/>
                </a:lnTo>
                <a:lnTo>
                  <a:pt x="247" y="138"/>
                </a:lnTo>
                <a:lnTo>
                  <a:pt x="260" y="149"/>
                </a:lnTo>
                <a:lnTo>
                  <a:pt x="274" y="159"/>
                </a:lnTo>
                <a:lnTo>
                  <a:pt x="286" y="171"/>
                </a:lnTo>
                <a:lnTo>
                  <a:pt x="300" y="181"/>
                </a:lnTo>
                <a:lnTo>
                  <a:pt x="314" y="192"/>
                </a:lnTo>
                <a:lnTo>
                  <a:pt x="328" y="203"/>
                </a:lnTo>
                <a:close/>
              </a:path>
            </a:pathLst>
          </a:custGeom>
          <a:solidFill>
            <a:srgbClr val="CED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Freeform 69"/>
          <p:cNvSpPr>
            <a:spLocks/>
          </p:cNvSpPr>
          <p:nvPr/>
        </p:nvSpPr>
        <p:spPr bwMode="auto">
          <a:xfrm>
            <a:off x="2601913" y="5314950"/>
            <a:ext cx="36512" cy="34925"/>
          </a:xfrm>
          <a:custGeom>
            <a:avLst/>
            <a:gdLst>
              <a:gd name="T0" fmla="*/ 2147483647 w 257"/>
              <a:gd name="T1" fmla="*/ 2147483647 h 238"/>
              <a:gd name="T2" fmla="*/ 2147483647 w 257"/>
              <a:gd name="T3" fmla="*/ 2147483647 h 238"/>
              <a:gd name="T4" fmla="*/ 2147483647 w 257"/>
              <a:gd name="T5" fmla="*/ 2147483647 h 238"/>
              <a:gd name="T6" fmla="*/ 2147483647 w 257"/>
              <a:gd name="T7" fmla="*/ 2147483647 h 238"/>
              <a:gd name="T8" fmla="*/ 2147483647 w 257"/>
              <a:gd name="T9" fmla="*/ 2147483647 h 238"/>
              <a:gd name="T10" fmla="*/ 2147483647 w 257"/>
              <a:gd name="T11" fmla="*/ 2147483647 h 238"/>
              <a:gd name="T12" fmla="*/ 2147483647 w 257"/>
              <a:gd name="T13" fmla="*/ 2147483647 h 238"/>
              <a:gd name="T14" fmla="*/ 2147483647 w 257"/>
              <a:gd name="T15" fmla="*/ 2147483647 h 238"/>
              <a:gd name="T16" fmla="*/ 2147483647 w 257"/>
              <a:gd name="T17" fmla="*/ 2147483647 h 238"/>
              <a:gd name="T18" fmla="*/ 2147483647 w 257"/>
              <a:gd name="T19" fmla="*/ 2147483647 h 238"/>
              <a:gd name="T20" fmla="*/ 2147483647 w 257"/>
              <a:gd name="T21" fmla="*/ 2147483647 h 238"/>
              <a:gd name="T22" fmla="*/ 2147483647 w 257"/>
              <a:gd name="T23" fmla="*/ 2147483647 h 238"/>
              <a:gd name="T24" fmla="*/ 2147483647 w 257"/>
              <a:gd name="T25" fmla="*/ 2147483647 h 238"/>
              <a:gd name="T26" fmla="*/ 2147483647 w 257"/>
              <a:gd name="T27" fmla="*/ 2147483647 h 238"/>
              <a:gd name="T28" fmla="*/ 2147483647 w 257"/>
              <a:gd name="T29" fmla="*/ 2147483647 h 238"/>
              <a:gd name="T30" fmla="*/ 2147483647 w 257"/>
              <a:gd name="T31" fmla="*/ 2147483647 h 238"/>
              <a:gd name="T32" fmla="*/ 2147483647 w 257"/>
              <a:gd name="T33" fmla="*/ 2147483647 h 238"/>
              <a:gd name="T34" fmla="*/ 2147483647 w 257"/>
              <a:gd name="T35" fmla="*/ 2147483647 h 238"/>
              <a:gd name="T36" fmla="*/ 2147483647 w 257"/>
              <a:gd name="T37" fmla="*/ 2147483647 h 238"/>
              <a:gd name="T38" fmla="*/ 2147483647 w 257"/>
              <a:gd name="T39" fmla="*/ 2147483647 h 238"/>
              <a:gd name="T40" fmla="*/ 2147483647 w 257"/>
              <a:gd name="T41" fmla="*/ 2147483647 h 238"/>
              <a:gd name="T42" fmla="*/ 2147483647 w 257"/>
              <a:gd name="T43" fmla="*/ 2147483647 h 238"/>
              <a:gd name="T44" fmla="*/ 2147483647 w 257"/>
              <a:gd name="T45" fmla="*/ 2147483647 h 238"/>
              <a:gd name="T46" fmla="*/ 2147483647 w 257"/>
              <a:gd name="T47" fmla="*/ 2147483647 h 238"/>
              <a:gd name="T48" fmla="*/ 2147483647 w 257"/>
              <a:gd name="T49" fmla="*/ 2147483647 h 238"/>
              <a:gd name="T50" fmla="*/ 0 w 257"/>
              <a:gd name="T51" fmla="*/ 2147483647 h 238"/>
              <a:gd name="T52" fmla="*/ 0 w 257"/>
              <a:gd name="T53" fmla="*/ 2147483647 h 238"/>
              <a:gd name="T54" fmla="*/ 2147483647 w 257"/>
              <a:gd name="T55" fmla="*/ 2147483647 h 238"/>
              <a:gd name="T56" fmla="*/ 2147483647 w 257"/>
              <a:gd name="T57" fmla="*/ 2147483647 h 238"/>
              <a:gd name="T58" fmla="*/ 2147483647 w 257"/>
              <a:gd name="T59" fmla="*/ 2147483647 h 238"/>
              <a:gd name="T60" fmla="*/ 2147483647 w 257"/>
              <a:gd name="T61" fmla="*/ 2147483647 h 238"/>
              <a:gd name="T62" fmla="*/ 2147483647 w 257"/>
              <a:gd name="T63" fmla="*/ 2147483647 h 238"/>
              <a:gd name="T64" fmla="*/ 2147483647 w 257"/>
              <a:gd name="T65" fmla="*/ 2147483647 h 238"/>
              <a:gd name="T66" fmla="*/ 2147483647 w 257"/>
              <a:gd name="T67" fmla="*/ 0 h 238"/>
              <a:gd name="T68" fmla="*/ 2147483647 w 257"/>
              <a:gd name="T69" fmla="*/ 0 h 238"/>
              <a:gd name="T70" fmla="*/ 2147483647 w 257"/>
              <a:gd name="T71" fmla="*/ 2147483647 h 238"/>
              <a:gd name="T72" fmla="*/ 2147483647 w 257"/>
              <a:gd name="T73" fmla="*/ 2147483647 h 238"/>
              <a:gd name="T74" fmla="*/ 2147483647 w 257"/>
              <a:gd name="T75" fmla="*/ 2147483647 h 238"/>
              <a:gd name="T76" fmla="*/ 2147483647 w 257"/>
              <a:gd name="T77" fmla="*/ 2147483647 h 238"/>
              <a:gd name="T78" fmla="*/ 2147483647 w 257"/>
              <a:gd name="T79" fmla="*/ 2147483647 h 238"/>
              <a:gd name="T80" fmla="*/ 2147483647 w 257"/>
              <a:gd name="T81" fmla="*/ 2147483647 h 238"/>
              <a:gd name="T82" fmla="*/ 2147483647 w 257"/>
              <a:gd name="T83" fmla="*/ 2147483647 h 238"/>
              <a:gd name="T84" fmla="*/ 2147483647 w 257"/>
              <a:gd name="T85" fmla="*/ 2147483647 h 238"/>
              <a:gd name="T86" fmla="*/ 2147483647 w 257"/>
              <a:gd name="T87" fmla="*/ 2147483647 h 238"/>
              <a:gd name="T88" fmla="*/ 2147483647 w 257"/>
              <a:gd name="T89" fmla="*/ 2147483647 h 238"/>
              <a:gd name="T90" fmla="*/ 2147483647 w 257"/>
              <a:gd name="T91" fmla="*/ 2147483647 h 238"/>
              <a:gd name="T92" fmla="*/ 2147483647 w 257"/>
              <a:gd name="T93" fmla="*/ 2147483647 h 238"/>
              <a:gd name="T94" fmla="*/ 2147483647 w 257"/>
              <a:gd name="T95" fmla="*/ 2147483647 h 238"/>
              <a:gd name="T96" fmla="*/ 2147483647 w 257"/>
              <a:gd name="T97" fmla="*/ 2147483647 h 238"/>
              <a:gd name="T98" fmla="*/ 2147483647 w 257"/>
              <a:gd name="T99" fmla="*/ 2147483647 h 238"/>
              <a:gd name="T100" fmla="*/ 2147483647 w 257"/>
              <a:gd name="T101" fmla="*/ 2147483647 h 238"/>
              <a:gd name="T102" fmla="*/ 2147483647 w 257"/>
              <a:gd name="T103" fmla="*/ 2147483647 h 238"/>
              <a:gd name="T104" fmla="*/ 2147483647 w 257"/>
              <a:gd name="T105" fmla="*/ 2147483647 h 2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7"/>
              <a:gd name="T160" fmla="*/ 0 h 238"/>
              <a:gd name="T161" fmla="*/ 257 w 257"/>
              <a:gd name="T162" fmla="*/ 238 h 2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7" h="238">
                <a:moveTo>
                  <a:pt x="252" y="136"/>
                </a:moveTo>
                <a:lnTo>
                  <a:pt x="257" y="157"/>
                </a:lnTo>
                <a:lnTo>
                  <a:pt x="257" y="178"/>
                </a:lnTo>
                <a:lnTo>
                  <a:pt x="252" y="197"/>
                </a:lnTo>
                <a:lnTo>
                  <a:pt x="243" y="214"/>
                </a:lnTo>
                <a:lnTo>
                  <a:pt x="236" y="220"/>
                </a:lnTo>
                <a:lnTo>
                  <a:pt x="228" y="227"/>
                </a:lnTo>
                <a:lnTo>
                  <a:pt x="219" y="231"/>
                </a:lnTo>
                <a:lnTo>
                  <a:pt x="210" y="234"/>
                </a:lnTo>
                <a:lnTo>
                  <a:pt x="200" y="237"/>
                </a:lnTo>
                <a:lnTo>
                  <a:pt x="189" y="238"/>
                </a:lnTo>
                <a:lnTo>
                  <a:pt x="178" y="238"/>
                </a:lnTo>
                <a:lnTo>
                  <a:pt x="167" y="237"/>
                </a:lnTo>
                <a:lnTo>
                  <a:pt x="155" y="236"/>
                </a:lnTo>
                <a:lnTo>
                  <a:pt x="142" y="233"/>
                </a:lnTo>
                <a:lnTo>
                  <a:pt x="130" y="229"/>
                </a:lnTo>
                <a:lnTo>
                  <a:pt x="117" y="224"/>
                </a:lnTo>
                <a:lnTo>
                  <a:pt x="104" y="218"/>
                </a:lnTo>
                <a:lnTo>
                  <a:pt x="91" y="211"/>
                </a:lnTo>
                <a:lnTo>
                  <a:pt x="80" y="203"/>
                </a:lnTo>
                <a:lnTo>
                  <a:pt x="67" y="194"/>
                </a:lnTo>
                <a:lnTo>
                  <a:pt x="46" y="173"/>
                </a:lnTo>
                <a:lnTo>
                  <a:pt x="28" y="150"/>
                </a:lnTo>
                <a:lnTo>
                  <a:pt x="14" y="128"/>
                </a:lnTo>
                <a:lnTo>
                  <a:pt x="5" y="105"/>
                </a:lnTo>
                <a:lnTo>
                  <a:pt x="0" y="83"/>
                </a:lnTo>
                <a:lnTo>
                  <a:pt x="0" y="60"/>
                </a:lnTo>
                <a:lnTo>
                  <a:pt x="4" y="41"/>
                </a:lnTo>
                <a:lnTo>
                  <a:pt x="13" y="24"/>
                </a:lnTo>
                <a:lnTo>
                  <a:pt x="22" y="16"/>
                </a:lnTo>
                <a:lnTo>
                  <a:pt x="32" y="10"/>
                </a:lnTo>
                <a:lnTo>
                  <a:pt x="45" y="4"/>
                </a:lnTo>
                <a:lnTo>
                  <a:pt x="58" y="1"/>
                </a:lnTo>
                <a:lnTo>
                  <a:pt x="72" y="0"/>
                </a:lnTo>
                <a:lnTo>
                  <a:pt x="87" y="0"/>
                </a:lnTo>
                <a:lnTo>
                  <a:pt x="102" y="3"/>
                </a:lnTo>
                <a:lnTo>
                  <a:pt x="118" y="7"/>
                </a:lnTo>
                <a:lnTo>
                  <a:pt x="127" y="17"/>
                </a:lnTo>
                <a:lnTo>
                  <a:pt x="137" y="28"/>
                </a:lnTo>
                <a:lnTo>
                  <a:pt x="146" y="37"/>
                </a:lnTo>
                <a:lnTo>
                  <a:pt x="156" y="47"/>
                </a:lnTo>
                <a:lnTo>
                  <a:pt x="165" y="56"/>
                </a:lnTo>
                <a:lnTo>
                  <a:pt x="174" y="66"/>
                </a:lnTo>
                <a:lnTo>
                  <a:pt x="183" y="76"/>
                </a:lnTo>
                <a:lnTo>
                  <a:pt x="192" y="86"/>
                </a:lnTo>
                <a:lnTo>
                  <a:pt x="199" y="92"/>
                </a:lnTo>
                <a:lnTo>
                  <a:pt x="208" y="97"/>
                </a:lnTo>
                <a:lnTo>
                  <a:pt x="215" y="104"/>
                </a:lnTo>
                <a:lnTo>
                  <a:pt x="223" y="110"/>
                </a:lnTo>
                <a:lnTo>
                  <a:pt x="229" y="117"/>
                </a:lnTo>
                <a:lnTo>
                  <a:pt x="236" y="123"/>
                </a:lnTo>
                <a:lnTo>
                  <a:pt x="245" y="129"/>
                </a:lnTo>
                <a:lnTo>
                  <a:pt x="252" y="136"/>
                </a:lnTo>
                <a:close/>
              </a:path>
            </a:pathLst>
          </a:custGeom>
          <a:solidFill>
            <a:srgbClr val="D3D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Freeform 70"/>
          <p:cNvSpPr>
            <a:spLocks/>
          </p:cNvSpPr>
          <p:nvPr/>
        </p:nvSpPr>
        <p:spPr bwMode="auto">
          <a:xfrm>
            <a:off x="2605088" y="5319713"/>
            <a:ext cx="26987" cy="25400"/>
          </a:xfrm>
          <a:custGeom>
            <a:avLst/>
            <a:gdLst>
              <a:gd name="T0" fmla="*/ 2147483647 w 186"/>
              <a:gd name="T1" fmla="*/ 2147483647 h 173"/>
              <a:gd name="T2" fmla="*/ 2147483647 w 186"/>
              <a:gd name="T3" fmla="*/ 2147483647 h 173"/>
              <a:gd name="T4" fmla="*/ 2147483647 w 186"/>
              <a:gd name="T5" fmla="*/ 2147483647 h 173"/>
              <a:gd name="T6" fmla="*/ 2147483647 w 186"/>
              <a:gd name="T7" fmla="*/ 2147483647 h 173"/>
              <a:gd name="T8" fmla="*/ 2147483647 w 186"/>
              <a:gd name="T9" fmla="*/ 2147483647 h 173"/>
              <a:gd name="T10" fmla="*/ 2147483647 w 186"/>
              <a:gd name="T11" fmla="*/ 2147483647 h 173"/>
              <a:gd name="T12" fmla="*/ 2147483647 w 186"/>
              <a:gd name="T13" fmla="*/ 2147483647 h 173"/>
              <a:gd name="T14" fmla="*/ 2147483647 w 186"/>
              <a:gd name="T15" fmla="*/ 2147483647 h 173"/>
              <a:gd name="T16" fmla="*/ 2147483647 w 186"/>
              <a:gd name="T17" fmla="*/ 2147483647 h 173"/>
              <a:gd name="T18" fmla="*/ 2147483647 w 186"/>
              <a:gd name="T19" fmla="*/ 2147483647 h 173"/>
              <a:gd name="T20" fmla="*/ 2147483647 w 186"/>
              <a:gd name="T21" fmla="*/ 2147483647 h 173"/>
              <a:gd name="T22" fmla="*/ 2147483647 w 186"/>
              <a:gd name="T23" fmla="*/ 2147483647 h 173"/>
              <a:gd name="T24" fmla="*/ 2147483647 w 186"/>
              <a:gd name="T25" fmla="*/ 2147483647 h 173"/>
              <a:gd name="T26" fmla="*/ 2147483647 w 186"/>
              <a:gd name="T27" fmla="*/ 2147483647 h 173"/>
              <a:gd name="T28" fmla="*/ 2147483647 w 186"/>
              <a:gd name="T29" fmla="*/ 2147483647 h 173"/>
              <a:gd name="T30" fmla="*/ 2147483647 w 186"/>
              <a:gd name="T31" fmla="*/ 2147483647 h 173"/>
              <a:gd name="T32" fmla="*/ 2147483647 w 186"/>
              <a:gd name="T33" fmla="*/ 2147483647 h 173"/>
              <a:gd name="T34" fmla="*/ 2147483647 w 186"/>
              <a:gd name="T35" fmla="*/ 2147483647 h 173"/>
              <a:gd name="T36" fmla="*/ 2147483647 w 186"/>
              <a:gd name="T37" fmla="*/ 2147483647 h 173"/>
              <a:gd name="T38" fmla="*/ 2147483647 w 186"/>
              <a:gd name="T39" fmla="*/ 2147483647 h 173"/>
              <a:gd name="T40" fmla="*/ 2147483647 w 186"/>
              <a:gd name="T41" fmla="*/ 2147483647 h 173"/>
              <a:gd name="T42" fmla="*/ 0 w 186"/>
              <a:gd name="T43" fmla="*/ 2147483647 h 173"/>
              <a:gd name="T44" fmla="*/ 0 w 186"/>
              <a:gd name="T45" fmla="*/ 2147483647 h 173"/>
              <a:gd name="T46" fmla="*/ 2147483647 w 186"/>
              <a:gd name="T47" fmla="*/ 2147483647 h 173"/>
              <a:gd name="T48" fmla="*/ 2147483647 w 186"/>
              <a:gd name="T49" fmla="*/ 2147483647 h 173"/>
              <a:gd name="T50" fmla="*/ 2147483647 w 186"/>
              <a:gd name="T51" fmla="*/ 2147483647 h 173"/>
              <a:gd name="T52" fmla="*/ 2147483647 w 186"/>
              <a:gd name="T53" fmla="*/ 2147483647 h 173"/>
              <a:gd name="T54" fmla="*/ 2147483647 w 186"/>
              <a:gd name="T55" fmla="*/ 0 h 173"/>
              <a:gd name="T56" fmla="*/ 2147483647 w 186"/>
              <a:gd name="T57" fmla="*/ 0 h 173"/>
              <a:gd name="T58" fmla="*/ 2147483647 w 186"/>
              <a:gd name="T59" fmla="*/ 2147483647 h 173"/>
              <a:gd name="T60" fmla="*/ 2147483647 w 186"/>
              <a:gd name="T61" fmla="*/ 2147483647 h 173"/>
              <a:gd name="T62" fmla="*/ 2147483647 w 186"/>
              <a:gd name="T63" fmla="*/ 2147483647 h 173"/>
              <a:gd name="T64" fmla="*/ 2147483647 w 186"/>
              <a:gd name="T65" fmla="*/ 2147483647 h 1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173"/>
              <a:gd name="T101" fmla="*/ 186 w 186"/>
              <a:gd name="T102" fmla="*/ 173 h 1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173">
                <a:moveTo>
                  <a:pt x="138" y="33"/>
                </a:moveTo>
                <a:lnTo>
                  <a:pt x="153" y="48"/>
                </a:lnTo>
                <a:lnTo>
                  <a:pt x="166" y="63"/>
                </a:lnTo>
                <a:lnTo>
                  <a:pt x="176" y="80"/>
                </a:lnTo>
                <a:lnTo>
                  <a:pt x="183" y="96"/>
                </a:lnTo>
                <a:lnTo>
                  <a:pt x="186" y="112"/>
                </a:lnTo>
                <a:lnTo>
                  <a:pt x="186" y="128"/>
                </a:lnTo>
                <a:lnTo>
                  <a:pt x="183" y="142"/>
                </a:lnTo>
                <a:lnTo>
                  <a:pt x="177" y="155"/>
                </a:lnTo>
                <a:lnTo>
                  <a:pt x="166" y="164"/>
                </a:lnTo>
                <a:lnTo>
                  <a:pt x="152" y="170"/>
                </a:lnTo>
                <a:lnTo>
                  <a:pt x="138" y="173"/>
                </a:lnTo>
                <a:lnTo>
                  <a:pt x="121" y="173"/>
                </a:lnTo>
                <a:lnTo>
                  <a:pt x="103" y="168"/>
                </a:lnTo>
                <a:lnTo>
                  <a:pt x="85" y="162"/>
                </a:lnTo>
                <a:lnTo>
                  <a:pt x="67" y="151"/>
                </a:lnTo>
                <a:lnTo>
                  <a:pt x="49" y="139"/>
                </a:lnTo>
                <a:lnTo>
                  <a:pt x="33" y="124"/>
                </a:lnTo>
                <a:lnTo>
                  <a:pt x="20" y="109"/>
                </a:lnTo>
                <a:lnTo>
                  <a:pt x="11" y="92"/>
                </a:lnTo>
                <a:lnTo>
                  <a:pt x="3" y="75"/>
                </a:lnTo>
                <a:lnTo>
                  <a:pt x="0" y="59"/>
                </a:lnTo>
                <a:lnTo>
                  <a:pt x="0" y="43"/>
                </a:lnTo>
                <a:lnTo>
                  <a:pt x="3" y="30"/>
                </a:lnTo>
                <a:lnTo>
                  <a:pt x="11" y="18"/>
                </a:lnTo>
                <a:lnTo>
                  <a:pt x="20" y="8"/>
                </a:lnTo>
                <a:lnTo>
                  <a:pt x="33" y="3"/>
                </a:lnTo>
                <a:lnTo>
                  <a:pt x="49" y="0"/>
                </a:lnTo>
                <a:lnTo>
                  <a:pt x="65" y="0"/>
                </a:lnTo>
                <a:lnTo>
                  <a:pt x="83" y="4"/>
                </a:lnTo>
                <a:lnTo>
                  <a:pt x="102" y="10"/>
                </a:lnTo>
                <a:lnTo>
                  <a:pt x="120" y="20"/>
                </a:lnTo>
                <a:lnTo>
                  <a:pt x="138" y="33"/>
                </a:lnTo>
                <a:close/>
              </a:path>
            </a:pathLst>
          </a:custGeom>
          <a:solidFill>
            <a:srgbClr val="D8D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Freeform 71"/>
          <p:cNvSpPr>
            <a:spLocks/>
          </p:cNvSpPr>
          <p:nvPr/>
        </p:nvSpPr>
        <p:spPr bwMode="auto">
          <a:xfrm>
            <a:off x="2609850" y="5324475"/>
            <a:ext cx="17463" cy="15875"/>
          </a:xfrm>
          <a:custGeom>
            <a:avLst/>
            <a:gdLst>
              <a:gd name="T0" fmla="*/ 2147483647 w 117"/>
              <a:gd name="T1" fmla="*/ 2147483647 h 107"/>
              <a:gd name="T2" fmla="*/ 2147483647 w 117"/>
              <a:gd name="T3" fmla="*/ 2147483647 h 107"/>
              <a:gd name="T4" fmla="*/ 2147483647 w 117"/>
              <a:gd name="T5" fmla="*/ 2147483647 h 107"/>
              <a:gd name="T6" fmla="*/ 2147483647 w 117"/>
              <a:gd name="T7" fmla="*/ 2147483647 h 107"/>
              <a:gd name="T8" fmla="*/ 2147483647 w 117"/>
              <a:gd name="T9" fmla="*/ 2147483647 h 107"/>
              <a:gd name="T10" fmla="*/ 2147483647 w 117"/>
              <a:gd name="T11" fmla="*/ 2147483647 h 107"/>
              <a:gd name="T12" fmla="*/ 2147483647 w 117"/>
              <a:gd name="T13" fmla="*/ 2147483647 h 107"/>
              <a:gd name="T14" fmla="*/ 2147483647 w 117"/>
              <a:gd name="T15" fmla="*/ 2147483647 h 107"/>
              <a:gd name="T16" fmla="*/ 2147483647 w 117"/>
              <a:gd name="T17" fmla="*/ 2147483647 h 107"/>
              <a:gd name="T18" fmla="*/ 2147483647 w 117"/>
              <a:gd name="T19" fmla="*/ 2147483647 h 107"/>
              <a:gd name="T20" fmla="*/ 2147483647 w 117"/>
              <a:gd name="T21" fmla="*/ 2147483647 h 107"/>
              <a:gd name="T22" fmla="*/ 2147483647 w 117"/>
              <a:gd name="T23" fmla="*/ 2147483647 h 107"/>
              <a:gd name="T24" fmla="*/ 2147483647 w 117"/>
              <a:gd name="T25" fmla="*/ 2147483647 h 107"/>
              <a:gd name="T26" fmla="*/ 2147483647 w 117"/>
              <a:gd name="T27" fmla="*/ 2147483647 h 107"/>
              <a:gd name="T28" fmla="*/ 2147483647 w 117"/>
              <a:gd name="T29" fmla="*/ 2147483647 h 107"/>
              <a:gd name="T30" fmla="*/ 2147483647 w 117"/>
              <a:gd name="T31" fmla="*/ 2147483647 h 107"/>
              <a:gd name="T32" fmla="*/ 2147483647 w 117"/>
              <a:gd name="T33" fmla="*/ 2147483647 h 107"/>
              <a:gd name="T34" fmla="*/ 2147483647 w 117"/>
              <a:gd name="T35" fmla="*/ 2147483647 h 107"/>
              <a:gd name="T36" fmla="*/ 2147483647 w 117"/>
              <a:gd name="T37" fmla="*/ 2147483647 h 107"/>
              <a:gd name="T38" fmla="*/ 2147483647 w 117"/>
              <a:gd name="T39" fmla="*/ 2147483647 h 107"/>
              <a:gd name="T40" fmla="*/ 2147483647 w 117"/>
              <a:gd name="T41" fmla="*/ 2147483647 h 107"/>
              <a:gd name="T42" fmla="*/ 2147483647 w 117"/>
              <a:gd name="T43" fmla="*/ 2147483647 h 107"/>
              <a:gd name="T44" fmla="*/ 0 w 117"/>
              <a:gd name="T45" fmla="*/ 2147483647 h 107"/>
              <a:gd name="T46" fmla="*/ 2147483647 w 117"/>
              <a:gd name="T47" fmla="*/ 2147483647 h 107"/>
              <a:gd name="T48" fmla="*/ 2147483647 w 117"/>
              <a:gd name="T49" fmla="*/ 2147483647 h 107"/>
              <a:gd name="T50" fmla="*/ 2147483647 w 117"/>
              <a:gd name="T51" fmla="*/ 2147483647 h 107"/>
              <a:gd name="T52" fmla="*/ 2147483647 w 117"/>
              <a:gd name="T53" fmla="*/ 2147483647 h 107"/>
              <a:gd name="T54" fmla="*/ 2147483647 w 117"/>
              <a:gd name="T55" fmla="*/ 0 h 107"/>
              <a:gd name="T56" fmla="*/ 2147483647 w 117"/>
              <a:gd name="T57" fmla="*/ 2147483647 h 107"/>
              <a:gd name="T58" fmla="*/ 2147483647 w 117"/>
              <a:gd name="T59" fmla="*/ 2147483647 h 107"/>
              <a:gd name="T60" fmla="*/ 2147483647 w 117"/>
              <a:gd name="T61" fmla="*/ 2147483647 h 107"/>
              <a:gd name="T62" fmla="*/ 2147483647 w 117"/>
              <a:gd name="T63" fmla="*/ 2147483647 h 107"/>
              <a:gd name="T64" fmla="*/ 2147483647 w 117"/>
              <a:gd name="T65" fmla="*/ 2147483647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7"/>
              <a:gd name="T100" fmla="*/ 0 h 107"/>
              <a:gd name="T101" fmla="*/ 117 w 117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7" h="107">
                <a:moveTo>
                  <a:pt x="86" y="21"/>
                </a:moveTo>
                <a:lnTo>
                  <a:pt x="96" y="30"/>
                </a:lnTo>
                <a:lnTo>
                  <a:pt x="104" y="40"/>
                </a:lnTo>
                <a:lnTo>
                  <a:pt x="111" y="50"/>
                </a:lnTo>
                <a:lnTo>
                  <a:pt x="115" y="61"/>
                </a:lnTo>
                <a:lnTo>
                  <a:pt x="117" y="71"/>
                </a:lnTo>
                <a:lnTo>
                  <a:pt x="117" y="80"/>
                </a:lnTo>
                <a:lnTo>
                  <a:pt x="114" y="89"/>
                </a:lnTo>
                <a:lnTo>
                  <a:pt x="110" y="96"/>
                </a:lnTo>
                <a:lnTo>
                  <a:pt x="103" y="101"/>
                </a:lnTo>
                <a:lnTo>
                  <a:pt x="96" y="106"/>
                </a:lnTo>
                <a:lnTo>
                  <a:pt x="86" y="107"/>
                </a:lnTo>
                <a:lnTo>
                  <a:pt x="76" y="107"/>
                </a:lnTo>
                <a:lnTo>
                  <a:pt x="64" y="105"/>
                </a:lnTo>
                <a:lnTo>
                  <a:pt x="52" y="100"/>
                </a:lnTo>
                <a:lnTo>
                  <a:pt x="41" y="94"/>
                </a:lnTo>
                <a:lnTo>
                  <a:pt x="30" y="87"/>
                </a:lnTo>
                <a:lnTo>
                  <a:pt x="21" y="77"/>
                </a:lnTo>
                <a:lnTo>
                  <a:pt x="12" y="67"/>
                </a:lnTo>
                <a:lnTo>
                  <a:pt x="7" y="57"/>
                </a:lnTo>
                <a:lnTo>
                  <a:pt x="3" y="46"/>
                </a:lnTo>
                <a:lnTo>
                  <a:pt x="1" y="37"/>
                </a:lnTo>
                <a:lnTo>
                  <a:pt x="0" y="27"/>
                </a:lnTo>
                <a:lnTo>
                  <a:pt x="3" y="18"/>
                </a:lnTo>
                <a:lnTo>
                  <a:pt x="7" y="10"/>
                </a:lnTo>
                <a:lnTo>
                  <a:pt x="13" y="5"/>
                </a:lnTo>
                <a:lnTo>
                  <a:pt x="21" y="2"/>
                </a:lnTo>
                <a:lnTo>
                  <a:pt x="30" y="0"/>
                </a:lnTo>
                <a:lnTo>
                  <a:pt x="41" y="1"/>
                </a:lnTo>
                <a:lnTo>
                  <a:pt x="52" y="3"/>
                </a:lnTo>
                <a:lnTo>
                  <a:pt x="64" y="7"/>
                </a:lnTo>
                <a:lnTo>
                  <a:pt x="76" y="13"/>
                </a:lnTo>
                <a:lnTo>
                  <a:pt x="86" y="21"/>
                </a:lnTo>
                <a:close/>
              </a:path>
            </a:pathLst>
          </a:custGeom>
          <a:solidFill>
            <a:srgbClr val="DDE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9" name="Freeform 72"/>
          <p:cNvSpPr>
            <a:spLocks/>
          </p:cNvSpPr>
          <p:nvPr/>
        </p:nvSpPr>
        <p:spPr bwMode="auto">
          <a:xfrm>
            <a:off x="2614613" y="5329238"/>
            <a:ext cx="6350" cy="6350"/>
          </a:xfrm>
          <a:custGeom>
            <a:avLst/>
            <a:gdLst>
              <a:gd name="T0" fmla="*/ 2147483647 w 47"/>
              <a:gd name="T1" fmla="*/ 2147483647 h 43"/>
              <a:gd name="T2" fmla="*/ 2147483647 w 47"/>
              <a:gd name="T3" fmla="*/ 2147483647 h 43"/>
              <a:gd name="T4" fmla="*/ 2147483647 w 47"/>
              <a:gd name="T5" fmla="*/ 2147483647 h 43"/>
              <a:gd name="T6" fmla="*/ 2147483647 w 47"/>
              <a:gd name="T7" fmla="*/ 2147483647 h 43"/>
              <a:gd name="T8" fmla="*/ 2147483647 w 47"/>
              <a:gd name="T9" fmla="*/ 2147483647 h 43"/>
              <a:gd name="T10" fmla="*/ 2147483647 w 47"/>
              <a:gd name="T11" fmla="*/ 2147483647 h 43"/>
              <a:gd name="T12" fmla="*/ 2147483647 w 47"/>
              <a:gd name="T13" fmla="*/ 2147483647 h 43"/>
              <a:gd name="T14" fmla="*/ 2147483647 w 47"/>
              <a:gd name="T15" fmla="*/ 2147483647 h 43"/>
              <a:gd name="T16" fmla="*/ 2147483647 w 47"/>
              <a:gd name="T17" fmla="*/ 2147483647 h 43"/>
              <a:gd name="T18" fmla="*/ 2147483647 w 47"/>
              <a:gd name="T19" fmla="*/ 2147483647 h 43"/>
              <a:gd name="T20" fmla="*/ 2147483647 w 47"/>
              <a:gd name="T21" fmla="*/ 2147483647 h 43"/>
              <a:gd name="T22" fmla="*/ 0 w 47"/>
              <a:gd name="T23" fmla="*/ 2147483647 h 43"/>
              <a:gd name="T24" fmla="*/ 2147483647 w 47"/>
              <a:gd name="T25" fmla="*/ 2147483647 h 43"/>
              <a:gd name="T26" fmla="*/ 2147483647 w 47"/>
              <a:gd name="T27" fmla="*/ 2147483647 h 43"/>
              <a:gd name="T28" fmla="*/ 2147483647 w 47"/>
              <a:gd name="T29" fmla="*/ 0 h 43"/>
              <a:gd name="T30" fmla="*/ 2147483647 w 47"/>
              <a:gd name="T31" fmla="*/ 0 h 43"/>
              <a:gd name="T32" fmla="*/ 2147483647 w 47"/>
              <a:gd name="T33" fmla="*/ 0 h 43"/>
              <a:gd name="T34" fmla="*/ 2147483647 w 47"/>
              <a:gd name="T35" fmla="*/ 2147483647 h 43"/>
              <a:gd name="T36" fmla="*/ 2147483647 w 47"/>
              <a:gd name="T37" fmla="*/ 2147483647 h 43"/>
              <a:gd name="T38" fmla="*/ 2147483647 w 47"/>
              <a:gd name="T39" fmla="*/ 2147483647 h 43"/>
              <a:gd name="T40" fmla="*/ 2147483647 w 47"/>
              <a:gd name="T41" fmla="*/ 2147483647 h 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7"/>
              <a:gd name="T64" fmla="*/ 0 h 43"/>
              <a:gd name="T65" fmla="*/ 47 w 47"/>
              <a:gd name="T66" fmla="*/ 43 h 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7" h="43">
                <a:moveTo>
                  <a:pt x="34" y="8"/>
                </a:moveTo>
                <a:lnTo>
                  <a:pt x="41" y="16"/>
                </a:lnTo>
                <a:lnTo>
                  <a:pt x="46" y="25"/>
                </a:lnTo>
                <a:lnTo>
                  <a:pt x="47" y="32"/>
                </a:lnTo>
                <a:lnTo>
                  <a:pt x="44" y="40"/>
                </a:lnTo>
                <a:lnTo>
                  <a:pt x="38" y="43"/>
                </a:lnTo>
                <a:lnTo>
                  <a:pt x="31" y="43"/>
                </a:lnTo>
                <a:lnTo>
                  <a:pt x="21" y="41"/>
                </a:lnTo>
                <a:lnTo>
                  <a:pt x="13" y="35"/>
                </a:lnTo>
                <a:lnTo>
                  <a:pt x="5" y="27"/>
                </a:lnTo>
                <a:lnTo>
                  <a:pt x="1" y="18"/>
                </a:lnTo>
                <a:lnTo>
                  <a:pt x="0" y="11"/>
                </a:lnTo>
                <a:lnTo>
                  <a:pt x="2" y="5"/>
                </a:lnTo>
                <a:lnTo>
                  <a:pt x="5" y="3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6" y="3"/>
                </a:lnTo>
                <a:lnTo>
                  <a:pt x="30" y="5"/>
                </a:lnTo>
                <a:lnTo>
                  <a:pt x="34" y="8"/>
                </a:lnTo>
                <a:close/>
              </a:path>
            </a:pathLst>
          </a:custGeom>
          <a:solidFill>
            <a:srgbClr val="E5E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Freeform 73"/>
          <p:cNvSpPr>
            <a:spLocks/>
          </p:cNvSpPr>
          <p:nvPr/>
        </p:nvSpPr>
        <p:spPr bwMode="auto">
          <a:xfrm>
            <a:off x="2655888" y="5378450"/>
            <a:ext cx="14287" cy="6350"/>
          </a:xfrm>
          <a:custGeom>
            <a:avLst/>
            <a:gdLst>
              <a:gd name="T0" fmla="*/ 2147483647 w 98"/>
              <a:gd name="T1" fmla="*/ 2147483647 h 45"/>
              <a:gd name="T2" fmla="*/ 2147483647 w 98"/>
              <a:gd name="T3" fmla="*/ 2147483647 h 45"/>
              <a:gd name="T4" fmla="*/ 2147483647 w 98"/>
              <a:gd name="T5" fmla="*/ 2147483647 h 45"/>
              <a:gd name="T6" fmla="*/ 2147483647 w 98"/>
              <a:gd name="T7" fmla="*/ 2147483647 h 45"/>
              <a:gd name="T8" fmla="*/ 2147483647 w 98"/>
              <a:gd name="T9" fmla="*/ 2147483647 h 45"/>
              <a:gd name="T10" fmla="*/ 2147483647 w 98"/>
              <a:gd name="T11" fmla="*/ 2147483647 h 45"/>
              <a:gd name="T12" fmla="*/ 2147483647 w 98"/>
              <a:gd name="T13" fmla="*/ 2147483647 h 45"/>
              <a:gd name="T14" fmla="*/ 2147483647 w 98"/>
              <a:gd name="T15" fmla="*/ 2147483647 h 45"/>
              <a:gd name="T16" fmla="*/ 2147483647 w 98"/>
              <a:gd name="T17" fmla="*/ 2147483647 h 45"/>
              <a:gd name="T18" fmla="*/ 2147483647 w 98"/>
              <a:gd name="T19" fmla="*/ 2147483647 h 45"/>
              <a:gd name="T20" fmla="*/ 2147483647 w 98"/>
              <a:gd name="T21" fmla="*/ 2147483647 h 45"/>
              <a:gd name="T22" fmla="*/ 2147483647 w 98"/>
              <a:gd name="T23" fmla="*/ 2147483647 h 45"/>
              <a:gd name="T24" fmla="*/ 2147483647 w 98"/>
              <a:gd name="T25" fmla="*/ 2147483647 h 45"/>
              <a:gd name="T26" fmla="*/ 2147483647 w 98"/>
              <a:gd name="T27" fmla="*/ 2147483647 h 45"/>
              <a:gd name="T28" fmla="*/ 2147483647 w 98"/>
              <a:gd name="T29" fmla="*/ 2147483647 h 45"/>
              <a:gd name="T30" fmla="*/ 2147483647 w 98"/>
              <a:gd name="T31" fmla="*/ 2147483647 h 45"/>
              <a:gd name="T32" fmla="*/ 2147483647 w 98"/>
              <a:gd name="T33" fmla="*/ 2147483647 h 45"/>
              <a:gd name="T34" fmla="*/ 2147483647 w 98"/>
              <a:gd name="T35" fmla="*/ 2147483647 h 45"/>
              <a:gd name="T36" fmla="*/ 2147483647 w 98"/>
              <a:gd name="T37" fmla="*/ 2147483647 h 45"/>
              <a:gd name="T38" fmla="*/ 2147483647 w 98"/>
              <a:gd name="T39" fmla="*/ 2147483647 h 45"/>
              <a:gd name="T40" fmla="*/ 0 w 98"/>
              <a:gd name="T41" fmla="*/ 2147483647 h 45"/>
              <a:gd name="T42" fmla="*/ 2147483647 w 98"/>
              <a:gd name="T43" fmla="*/ 2147483647 h 45"/>
              <a:gd name="T44" fmla="*/ 2147483647 w 98"/>
              <a:gd name="T45" fmla="*/ 0 h 45"/>
              <a:gd name="T46" fmla="*/ 2147483647 w 98"/>
              <a:gd name="T47" fmla="*/ 0 h 45"/>
              <a:gd name="T48" fmla="*/ 2147483647 w 98"/>
              <a:gd name="T49" fmla="*/ 2147483647 h 45"/>
              <a:gd name="T50" fmla="*/ 2147483647 w 98"/>
              <a:gd name="T51" fmla="*/ 2147483647 h 45"/>
              <a:gd name="T52" fmla="*/ 2147483647 w 98"/>
              <a:gd name="T53" fmla="*/ 2147483647 h 45"/>
              <a:gd name="T54" fmla="*/ 2147483647 w 98"/>
              <a:gd name="T55" fmla="*/ 2147483647 h 45"/>
              <a:gd name="T56" fmla="*/ 2147483647 w 98"/>
              <a:gd name="T57" fmla="*/ 2147483647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8"/>
              <a:gd name="T88" fmla="*/ 0 h 45"/>
              <a:gd name="T89" fmla="*/ 98 w 98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8" h="45">
                <a:moveTo>
                  <a:pt x="98" y="34"/>
                </a:moveTo>
                <a:lnTo>
                  <a:pt x="93" y="36"/>
                </a:lnTo>
                <a:lnTo>
                  <a:pt x="87" y="39"/>
                </a:lnTo>
                <a:lnTo>
                  <a:pt x="79" y="41"/>
                </a:lnTo>
                <a:lnTo>
                  <a:pt x="73" y="42"/>
                </a:lnTo>
                <a:lnTo>
                  <a:pt x="65" y="43"/>
                </a:lnTo>
                <a:lnTo>
                  <a:pt x="59" y="44"/>
                </a:lnTo>
                <a:lnTo>
                  <a:pt x="52" y="45"/>
                </a:lnTo>
                <a:lnTo>
                  <a:pt x="44" y="45"/>
                </a:lnTo>
                <a:lnTo>
                  <a:pt x="44" y="38"/>
                </a:lnTo>
                <a:lnTo>
                  <a:pt x="42" y="31"/>
                </a:lnTo>
                <a:lnTo>
                  <a:pt x="37" y="26"/>
                </a:lnTo>
                <a:lnTo>
                  <a:pt x="32" y="22"/>
                </a:lnTo>
                <a:lnTo>
                  <a:pt x="24" y="19"/>
                </a:lnTo>
                <a:lnTo>
                  <a:pt x="18" y="16"/>
                </a:lnTo>
                <a:lnTo>
                  <a:pt x="10" y="12"/>
                </a:lnTo>
                <a:lnTo>
                  <a:pt x="5" y="9"/>
                </a:lnTo>
                <a:lnTo>
                  <a:pt x="4" y="9"/>
                </a:lnTo>
                <a:lnTo>
                  <a:pt x="3" y="9"/>
                </a:lnTo>
                <a:lnTo>
                  <a:pt x="2" y="9"/>
                </a:lnTo>
                <a:lnTo>
                  <a:pt x="0" y="9"/>
                </a:lnTo>
                <a:lnTo>
                  <a:pt x="22" y="3"/>
                </a:lnTo>
                <a:lnTo>
                  <a:pt x="42" y="0"/>
                </a:lnTo>
                <a:lnTo>
                  <a:pt x="59" y="0"/>
                </a:lnTo>
                <a:lnTo>
                  <a:pt x="73" y="2"/>
                </a:lnTo>
                <a:lnTo>
                  <a:pt x="83" y="7"/>
                </a:lnTo>
                <a:lnTo>
                  <a:pt x="92" y="14"/>
                </a:lnTo>
                <a:lnTo>
                  <a:pt x="96" y="24"/>
                </a:lnTo>
                <a:lnTo>
                  <a:pt x="98" y="34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1" name="Freeform 74"/>
          <p:cNvSpPr>
            <a:spLocks/>
          </p:cNvSpPr>
          <p:nvPr/>
        </p:nvSpPr>
        <p:spPr bwMode="auto">
          <a:xfrm>
            <a:off x="2584450" y="5278438"/>
            <a:ext cx="12700" cy="9525"/>
          </a:xfrm>
          <a:custGeom>
            <a:avLst/>
            <a:gdLst>
              <a:gd name="T0" fmla="*/ 2147483647 w 90"/>
              <a:gd name="T1" fmla="*/ 2147483647 h 69"/>
              <a:gd name="T2" fmla="*/ 2147483647 w 90"/>
              <a:gd name="T3" fmla="*/ 2147483647 h 69"/>
              <a:gd name="T4" fmla="*/ 2147483647 w 90"/>
              <a:gd name="T5" fmla="*/ 2147483647 h 69"/>
              <a:gd name="T6" fmla="*/ 2147483647 w 90"/>
              <a:gd name="T7" fmla="*/ 2147483647 h 69"/>
              <a:gd name="T8" fmla="*/ 2147483647 w 90"/>
              <a:gd name="T9" fmla="*/ 2147483647 h 69"/>
              <a:gd name="T10" fmla="*/ 2147483647 w 90"/>
              <a:gd name="T11" fmla="*/ 2147483647 h 69"/>
              <a:gd name="T12" fmla="*/ 2147483647 w 90"/>
              <a:gd name="T13" fmla="*/ 2147483647 h 69"/>
              <a:gd name="T14" fmla="*/ 2147483647 w 90"/>
              <a:gd name="T15" fmla="*/ 2147483647 h 69"/>
              <a:gd name="T16" fmla="*/ 2147483647 w 90"/>
              <a:gd name="T17" fmla="*/ 2147483647 h 69"/>
              <a:gd name="T18" fmla="*/ 2147483647 w 90"/>
              <a:gd name="T19" fmla="*/ 2147483647 h 69"/>
              <a:gd name="T20" fmla="*/ 0 w 90"/>
              <a:gd name="T21" fmla="*/ 2147483647 h 69"/>
              <a:gd name="T22" fmla="*/ 0 w 90"/>
              <a:gd name="T23" fmla="*/ 2147483647 h 69"/>
              <a:gd name="T24" fmla="*/ 2147483647 w 90"/>
              <a:gd name="T25" fmla="*/ 2147483647 h 69"/>
              <a:gd name="T26" fmla="*/ 2147483647 w 90"/>
              <a:gd name="T27" fmla="*/ 2147483647 h 69"/>
              <a:gd name="T28" fmla="*/ 2147483647 w 90"/>
              <a:gd name="T29" fmla="*/ 2147483647 h 69"/>
              <a:gd name="T30" fmla="*/ 2147483647 w 90"/>
              <a:gd name="T31" fmla="*/ 2147483647 h 69"/>
              <a:gd name="T32" fmla="*/ 2147483647 w 90"/>
              <a:gd name="T33" fmla="*/ 2147483647 h 69"/>
              <a:gd name="T34" fmla="*/ 2147483647 w 90"/>
              <a:gd name="T35" fmla="*/ 0 h 69"/>
              <a:gd name="T36" fmla="*/ 2147483647 w 90"/>
              <a:gd name="T37" fmla="*/ 0 h 69"/>
              <a:gd name="T38" fmla="*/ 2147483647 w 90"/>
              <a:gd name="T39" fmla="*/ 2147483647 h 69"/>
              <a:gd name="T40" fmla="*/ 2147483647 w 90"/>
              <a:gd name="T41" fmla="*/ 2147483647 h 69"/>
              <a:gd name="T42" fmla="*/ 2147483647 w 90"/>
              <a:gd name="T43" fmla="*/ 2147483647 h 69"/>
              <a:gd name="T44" fmla="*/ 2147483647 w 90"/>
              <a:gd name="T45" fmla="*/ 2147483647 h 69"/>
              <a:gd name="T46" fmla="*/ 2147483647 w 90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0"/>
              <a:gd name="T73" fmla="*/ 0 h 69"/>
              <a:gd name="T74" fmla="*/ 90 w 90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0" h="69">
                <a:moveTo>
                  <a:pt x="90" y="25"/>
                </a:moveTo>
                <a:lnTo>
                  <a:pt x="82" y="34"/>
                </a:lnTo>
                <a:lnTo>
                  <a:pt x="74" y="42"/>
                </a:lnTo>
                <a:lnTo>
                  <a:pt x="66" y="48"/>
                </a:lnTo>
                <a:lnTo>
                  <a:pt x="56" y="55"/>
                </a:lnTo>
                <a:lnTo>
                  <a:pt x="45" y="60"/>
                </a:lnTo>
                <a:lnTo>
                  <a:pt x="35" y="64"/>
                </a:lnTo>
                <a:lnTo>
                  <a:pt x="24" y="68"/>
                </a:lnTo>
                <a:lnTo>
                  <a:pt x="14" y="69"/>
                </a:lnTo>
                <a:lnTo>
                  <a:pt x="0" y="51"/>
                </a:lnTo>
                <a:lnTo>
                  <a:pt x="13" y="35"/>
                </a:lnTo>
                <a:lnTo>
                  <a:pt x="24" y="22"/>
                </a:lnTo>
                <a:lnTo>
                  <a:pt x="36" y="12"/>
                </a:lnTo>
                <a:lnTo>
                  <a:pt x="48" y="6"/>
                </a:lnTo>
                <a:lnTo>
                  <a:pt x="58" y="2"/>
                </a:lnTo>
                <a:lnTo>
                  <a:pt x="69" y="0"/>
                </a:lnTo>
                <a:lnTo>
                  <a:pt x="77" y="0"/>
                </a:lnTo>
                <a:lnTo>
                  <a:pt x="86" y="2"/>
                </a:lnTo>
                <a:lnTo>
                  <a:pt x="87" y="7"/>
                </a:lnTo>
                <a:lnTo>
                  <a:pt x="88" y="14"/>
                </a:lnTo>
                <a:lnTo>
                  <a:pt x="89" y="20"/>
                </a:lnTo>
                <a:lnTo>
                  <a:pt x="90" y="2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Freeform 75"/>
          <p:cNvSpPr>
            <a:spLocks/>
          </p:cNvSpPr>
          <p:nvPr/>
        </p:nvSpPr>
        <p:spPr bwMode="auto">
          <a:xfrm>
            <a:off x="2690813" y="5376863"/>
            <a:ext cx="12700" cy="9525"/>
          </a:xfrm>
          <a:custGeom>
            <a:avLst/>
            <a:gdLst>
              <a:gd name="T0" fmla="*/ 2147483647 w 89"/>
              <a:gd name="T1" fmla="*/ 2147483647 h 63"/>
              <a:gd name="T2" fmla="*/ 2147483647 w 89"/>
              <a:gd name="T3" fmla="*/ 2147483647 h 63"/>
              <a:gd name="T4" fmla="*/ 2147483647 w 89"/>
              <a:gd name="T5" fmla="*/ 2147483647 h 63"/>
              <a:gd name="T6" fmla="*/ 2147483647 w 89"/>
              <a:gd name="T7" fmla="*/ 2147483647 h 63"/>
              <a:gd name="T8" fmla="*/ 2147483647 w 89"/>
              <a:gd name="T9" fmla="*/ 2147483647 h 63"/>
              <a:gd name="T10" fmla="*/ 2147483647 w 89"/>
              <a:gd name="T11" fmla="*/ 2147483647 h 63"/>
              <a:gd name="T12" fmla="*/ 2147483647 w 89"/>
              <a:gd name="T13" fmla="*/ 2147483647 h 63"/>
              <a:gd name="T14" fmla="*/ 2147483647 w 89"/>
              <a:gd name="T15" fmla="*/ 2147483647 h 63"/>
              <a:gd name="T16" fmla="*/ 2147483647 w 89"/>
              <a:gd name="T17" fmla="*/ 2147483647 h 63"/>
              <a:gd name="T18" fmla="*/ 2147483647 w 89"/>
              <a:gd name="T19" fmla="*/ 2147483647 h 63"/>
              <a:gd name="T20" fmla="*/ 0 w 89"/>
              <a:gd name="T21" fmla="*/ 2147483647 h 63"/>
              <a:gd name="T22" fmla="*/ 0 w 89"/>
              <a:gd name="T23" fmla="*/ 2147483647 h 63"/>
              <a:gd name="T24" fmla="*/ 2147483647 w 89"/>
              <a:gd name="T25" fmla="*/ 2147483647 h 63"/>
              <a:gd name="T26" fmla="*/ 2147483647 w 89"/>
              <a:gd name="T27" fmla="*/ 2147483647 h 63"/>
              <a:gd name="T28" fmla="*/ 2147483647 w 89"/>
              <a:gd name="T29" fmla="*/ 2147483647 h 63"/>
              <a:gd name="T30" fmla="*/ 2147483647 w 89"/>
              <a:gd name="T31" fmla="*/ 2147483647 h 63"/>
              <a:gd name="T32" fmla="*/ 2147483647 w 89"/>
              <a:gd name="T33" fmla="*/ 2147483647 h 63"/>
              <a:gd name="T34" fmla="*/ 2147483647 w 89"/>
              <a:gd name="T35" fmla="*/ 2147483647 h 63"/>
              <a:gd name="T36" fmla="*/ 2147483647 w 89"/>
              <a:gd name="T37" fmla="*/ 2147483647 h 63"/>
              <a:gd name="T38" fmla="*/ 2147483647 w 89"/>
              <a:gd name="T39" fmla="*/ 0 h 63"/>
              <a:gd name="T40" fmla="*/ 2147483647 w 89"/>
              <a:gd name="T41" fmla="*/ 2147483647 h 63"/>
              <a:gd name="T42" fmla="*/ 2147483647 w 89"/>
              <a:gd name="T43" fmla="*/ 2147483647 h 63"/>
              <a:gd name="T44" fmla="*/ 2147483647 w 89"/>
              <a:gd name="T45" fmla="*/ 2147483647 h 63"/>
              <a:gd name="T46" fmla="*/ 2147483647 w 89"/>
              <a:gd name="T47" fmla="*/ 2147483647 h 63"/>
              <a:gd name="T48" fmla="*/ 2147483647 w 89"/>
              <a:gd name="T49" fmla="*/ 2147483647 h 63"/>
              <a:gd name="T50" fmla="*/ 2147483647 w 89"/>
              <a:gd name="T51" fmla="*/ 2147483647 h 63"/>
              <a:gd name="T52" fmla="*/ 2147483647 w 89"/>
              <a:gd name="T53" fmla="*/ 2147483647 h 63"/>
              <a:gd name="T54" fmla="*/ 2147483647 w 89"/>
              <a:gd name="T55" fmla="*/ 2147483647 h 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9"/>
              <a:gd name="T85" fmla="*/ 0 h 63"/>
              <a:gd name="T86" fmla="*/ 89 w 89"/>
              <a:gd name="T87" fmla="*/ 63 h 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9" h="63">
                <a:moveTo>
                  <a:pt x="89" y="23"/>
                </a:moveTo>
                <a:lnTo>
                  <a:pt x="81" y="32"/>
                </a:lnTo>
                <a:lnTo>
                  <a:pt x="73" y="38"/>
                </a:lnTo>
                <a:lnTo>
                  <a:pt x="63" y="46"/>
                </a:lnTo>
                <a:lnTo>
                  <a:pt x="54" y="51"/>
                </a:lnTo>
                <a:lnTo>
                  <a:pt x="43" y="55"/>
                </a:lnTo>
                <a:lnTo>
                  <a:pt x="34" y="59"/>
                </a:lnTo>
                <a:lnTo>
                  <a:pt x="23" y="62"/>
                </a:lnTo>
                <a:lnTo>
                  <a:pt x="13" y="63"/>
                </a:lnTo>
                <a:lnTo>
                  <a:pt x="0" y="46"/>
                </a:lnTo>
                <a:lnTo>
                  <a:pt x="6" y="37"/>
                </a:lnTo>
                <a:lnTo>
                  <a:pt x="13" y="29"/>
                </a:lnTo>
                <a:lnTo>
                  <a:pt x="19" y="22"/>
                </a:lnTo>
                <a:lnTo>
                  <a:pt x="25" y="16"/>
                </a:lnTo>
                <a:lnTo>
                  <a:pt x="32" y="11"/>
                </a:lnTo>
                <a:lnTo>
                  <a:pt x="38" y="6"/>
                </a:lnTo>
                <a:lnTo>
                  <a:pt x="44" y="3"/>
                </a:lnTo>
                <a:lnTo>
                  <a:pt x="51" y="0"/>
                </a:lnTo>
                <a:lnTo>
                  <a:pt x="55" y="3"/>
                </a:lnTo>
                <a:lnTo>
                  <a:pt x="59" y="5"/>
                </a:lnTo>
                <a:lnTo>
                  <a:pt x="64" y="9"/>
                </a:lnTo>
                <a:lnTo>
                  <a:pt x="69" y="12"/>
                </a:lnTo>
                <a:lnTo>
                  <a:pt x="74" y="14"/>
                </a:lnTo>
                <a:lnTo>
                  <a:pt x="78" y="17"/>
                </a:lnTo>
                <a:lnTo>
                  <a:pt x="83" y="20"/>
                </a:lnTo>
                <a:lnTo>
                  <a:pt x="89" y="23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Freeform 76"/>
          <p:cNvSpPr>
            <a:spLocks/>
          </p:cNvSpPr>
          <p:nvPr/>
        </p:nvSpPr>
        <p:spPr bwMode="auto">
          <a:xfrm>
            <a:off x="2679700" y="5368925"/>
            <a:ext cx="12700" cy="9525"/>
          </a:xfrm>
          <a:custGeom>
            <a:avLst/>
            <a:gdLst>
              <a:gd name="T0" fmla="*/ 2147483647 w 88"/>
              <a:gd name="T1" fmla="*/ 2147483647 h 66"/>
              <a:gd name="T2" fmla="*/ 2147483647 w 88"/>
              <a:gd name="T3" fmla="*/ 2147483647 h 66"/>
              <a:gd name="T4" fmla="*/ 2147483647 w 88"/>
              <a:gd name="T5" fmla="*/ 2147483647 h 66"/>
              <a:gd name="T6" fmla="*/ 2147483647 w 88"/>
              <a:gd name="T7" fmla="*/ 2147483647 h 66"/>
              <a:gd name="T8" fmla="*/ 2147483647 w 88"/>
              <a:gd name="T9" fmla="*/ 2147483647 h 66"/>
              <a:gd name="T10" fmla="*/ 2147483647 w 88"/>
              <a:gd name="T11" fmla="*/ 2147483647 h 66"/>
              <a:gd name="T12" fmla="*/ 2147483647 w 88"/>
              <a:gd name="T13" fmla="*/ 2147483647 h 66"/>
              <a:gd name="T14" fmla="*/ 2147483647 w 88"/>
              <a:gd name="T15" fmla="*/ 2147483647 h 66"/>
              <a:gd name="T16" fmla="*/ 2147483647 w 88"/>
              <a:gd name="T17" fmla="*/ 2147483647 h 66"/>
              <a:gd name="T18" fmla="*/ 2147483647 w 88"/>
              <a:gd name="T19" fmla="*/ 2147483647 h 66"/>
              <a:gd name="T20" fmla="*/ 0 w 88"/>
              <a:gd name="T21" fmla="*/ 2147483647 h 66"/>
              <a:gd name="T22" fmla="*/ 0 w 88"/>
              <a:gd name="T23" fmla="*/ 2147483647 h 66"/>
              <a:gd name="T24" fmla="*/ 2147483647 w 88"/>
              <a:gd name="T25" fmla="*/ 2147483647 h 66"/>
              <a:gd name="T26" fmla="*/ 2147483647 w 88"/>
              <a:gd name="T27" fmla="*/ 2147483647 h 66"/>
              <a:gd name="T28" fmla="*/ 2147483647 w 88"/>
              <a:gd name="T29" fmla="*/ 2147483647 h 66"/>
              <a:gd name="T30" fmla="*/ 2147483647 w 88"/>
              <a:gd name="T31" fmla="*/ 2147483647 h 66"/>
              <a:gd name="T32" fmla="*/ 2147483647 w 88"/>
              <a:gd name="T33" fmla="*/ 2147483647 h 66"/>
              <a:gd name="T34" fmla="*/ 2147483647 w 88"/>
              <a:gd name="T35" fmla="*/ 2147483647 h 66"/>
              <a:gd name="T36" fmla="*/ 2147483647 w 88"/>
              <a:gd name="T37" fmla="*/ 2147483647 h 66"/>
              <a:gd name="T38" fmla="*/ 2147483647 w 88"/>
              <a:gd name="T39" fmla="*/ 0 h 66"/>
              <a:gd name="T40" fmla="*/ 2147483647 w 88"/>
              <a:gd name="T41" fmla="*/ 2147483647 h 66"/>
              <a:gd name="T42" fmla="*/ 2147483647 w 88"/>
              <a:gd name="T43" fmla="*/ 2147483647 h 66"/>
              <a:gd name="T44" fmla="*/ 2147483647 w 88"/>
              <a:gd name="T45" fmla="*/ 2147483647 h 66"/>
              <a:gd name="T46" fmla="*/ 2147483647 w 88"/>
              <a:gd name="T47" fmla="*/ 2147483647 h 66"/>
              <a:gd name="T48" fmla="*/ 2147483647 w 88"/>
              <a:gd name="T49" fmla="*/ 2147483647 h 66"/>
              <a:gd name="T50" fmla="*/ 2147483647 w 88"/>
              <a:gd name="T51" fmla="*/ 2147483647 h 66"/>
              <a:gd name="T52" fmla="*/ 2147483647 w 88"/>
              <a:gd name="T53" fmla="*/ 2147483647 h 66"/>
              <a:gd name="T54" fmla="*/ 2147483647 w 88"/>
              <a:gd name="T55" fmla="*/ 2147483647 h 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8"/>
              <a:gd name="T85" fmla="*/ 0 h 66"/>
              <a:gd name="T86" fmla="*/ 88 w 88"/>
              <a:gd name="T87" fmla="*/ 66 h 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8" h="66">
                <a:moveTo>
                  <a:pt x="88" y="24"/>
                </a:moveTo>
                <a:lnTo>
                  <a:pt x="81" y="33"/>
                </a:lnTo>
                <a:lnTo>
                  <a:pt x="73" y="40"/>
                </a:lnTo>
                <a:lnTo>
                  <a:pt x="63" y="47"/>
                </a:lnTo>
                <a:lnTo>
                  <a:pt x="53" y="53"/>
                </a:lnTo>
                <a:lnTo>
                  <a:pt x="43" y="57"/>
                </a:lnTo>
                <a:lnTo>
                  <a:pt x="32" y="61"/>
                </a:lnTo>
                <a:lnTo>
                  <a:pt x="22" y="65"/>
                </a:lnTo>
                <a:lnTo>
                  <a:pt x="11" y="66"/>
                </a:lnTo>
                <a:lnTo>
                  <a:pt x="0" y="47"/>
                </a:lnTo>
                <a:lnTo>
                  <a:pt x="7" y="37"/>
                </a:lnTo>
                <a:lnTo>
                  <a:pt x="13" y="29"/>
                </a:lnTo>
                <a:lnTo>
                  <a:pt x="21" y="22"/>
                </a:lnTo>
                <a:lnTo>
                  <a:pt x="28" y="16"/>
                </a:lnTo>
                <a:lnTo>
                  <a:pt x="34" y="11"/>
                </a:lnTo>
                <a:lnTo>
                  <a:pt x="42" y="6"/>
                </a:lnTo>
                <a:lnTo>
                  <a:pt x="48" y="3"/>
                </a:lnTo>
                <a:lnTo>
                  <a:pt x="55" y="0"/>
                </a:lnTo>
                <a:lnTo>
                  <a:pt x="59" y="3"/>
                </a:lnTo>
                <a:lnTo>
                  <a:pt x="63" y="5"/>
                </a:lnTo>
                <a:lnTo>
                  <a:pt x="67" y="8"/>
                </a:lnTo>
                <a:lnTo>
                  <a:pt x="71" y="12"/>
                </a:lnTo>
                <a:lnTo>
                  <a:pt x="76" y="15"/>
                </a:lnTo>
                <a:lnTo>
                  <a:pt x="80" y="18"/>
                </a:lnTo>
                <a:lnTo>
                  <a:pt x="84" y="21"/>
                </a:lnTo>
                <a:lnTo>
                  <a:pt x="88" y="24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Freeform 77"/>
          <p:cNvSpPr>
            <a:spLocks/>
          </p:cNvSpPr>
          <p:nvPr/>
        </p:nvSpPr>
        <p:spPr bwMode="auto">
          <a:xfrm>
            <a:off x="2597150" y="5292725"/>
            <a:ext cx="7938" cy="7938"/>
          </a:xfrm>
          <a:custGeom>
            <a:avLst/>
            <a:gdLst>
              <a:gd name="T0" fmla="*/ 2147483647 w 56"/>
              <a:gd name="T1" fmla="*/ 2147483647 h 53"/>
              <a:gd name="T2" fmla="*/ 2147483647 w 56"/>
              <a:gd name="T3" fmla="*/ 2147483647 h 53"/>
              <a:gd name="T4" fmla="*/ 2147483647 w 56"/>
              <a:gd name="T5" fmla="*/ 2147483647 h 53"/>
              <a:gd name="T6" fmla="*/ 2147483647 w 56"/>
              <a:gd name="T7" fmla="*/ 2147483647 h 53"/>
              <a:gd name="T8" fmla="*/ 2147483647 w 56"/>
              <a:gd name="T9" fmla="*/ 2147483647 h 53"/>
              <a:gd name="T10" fmla="*/ 2147483647 w 56"/>
              <a:gd name="T11" fmla="*/ 2147483647 h 53"/>
              <a:gd name="T12" fmla="*/ 2147483647 w 56"/>
              <a:gd name="T13" fmla="*/ 2147483647 h 53"/>
              <a:gd name="T14" fmla="*/ 2147483647 w 56"/>
              <a:gd name="T15" fmla="*/ 2147483647 h 53"/>
              <a:gd name="T16" fmla="*/ 2147483647 w 56"/>
              <a:gd name="T17" fmla="*/ 2147483647 h 53"/>
              <a:gd name="T18" fmla="*/ 2147483647 w 56"/>
              <a:gd name="T19" fmla="*/ 2147483647 h 53"/>
              <a:gd name="T20" fmla="*/ 0 w 56"/>
              <a:gd name="T21" fmla="*/ 2147483647 h 53"/>
              <a:gd name="T22" fmla="*/ 0 w 56"/>
              <a:gd name="T23" fmla="*/ 2147483647 h 53"/>
              <a:gd name="T24" fmla="*/ 2147483647 w 56"/>
              <a:gd name="T25" fmla="*/ 2147483647 h 53"/>
              <a:gd name="T26" fmla="*/ 2147483647 w 56"/>
              <a:gd name="T27" fmla="*/ 2147483647 h 53"/>
              <a:gd name="T28" fmla="*/ 2147483647 w 56"/>
              <a:gd name="T29" fmla="*/ 2147483647 h 53"/>
              <a:gd name="T30" fmla="*/ 2147483647 w 56"/>
              <a:gd name="T31" fmla="*/ 2147483647 h 53"/>
              <a:gd name="T32" fmla="*/ 2147483647 w 56"/>
              <a:gd name="T33" fmla="*/ 2147483647 h 53"/>
              <a:gd name="T34" fmla="*/ 2147483647 w 56"/>
              <a:gd name="T35" fmla="*/ 2147483647 h 53"/>
              <a:gd name="T36" fmla="*/ 2147483647 w 56"/>
              <a:gd name="T37" fmla="*/ 2147483647 h 53"/>
              <a:gd name="T38" fmla="*/ 2147483647 w 56"/>
              <a:gd name="T39" fmla="*/ 0 h 53"/>
              <a:gd name="T40" fmla="*/ 2147483647 w 56"/>
              <a:gd name="T41" fmla="*/ 2147483647 h 53"/>
              <a:gd name="T42" fmla="*/ 2147483647 w 56"/>
              <a:gd name="T43" fmla="*/ 2147483647 h 53"/>
              <a:gd name="T44" fmla="*/ 2147483647 w 56"/>
              <a:gd name="T45" fmla="*/ 2147483647 h 53"/>
              <a:gd name="T46" fmla="*/ 2147483647 w 56"/>
              <a:gd name="T47" fmla="*/ 2147483647 h 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"/>
              <a:gd name="T73" fmla="*/ 0 h 53"/>
              <a:gd name="T74" fmla="*/ 56 w 56"/>
              <a:gd name="T75" fmla="*/ 53 h 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" h="53">
                <a:moveTo>
                  <a:pt x="56" y="41"/>
                </a:moveTo>
                <a:lnTo>
                  <a:pt x="50" y="44"/>
                </a:lnTo>
                <a:lnTo>
                  <a:pt x="44" y="46"/>
                </a:lnTo>
                <a:lnTo>
                  <a:pt x="39" y="48"/>
                </a:lnTo>
                <a:lnTo>
                  <a:pt x="32" y="50"/>
                </a:lnTo>
                <a:lnTo>
                  <a:pt x="27" y="51"/>
                </a:lnTo>
                <a:lnTo>
                  <a:pt x="21" y="52"/>
                </a:lnTo>
                <a:lnTo>
                  <a:pt x="15" y="53"/>
                </a:lnTo>
                <a:lnTo>
                  <a:pt x="9" y="53"/>
                </a:lnTo>
                <a:lnTo>
                  <a:pt x="0" y="33"/>
                </a:lnTo>
                <a:lnTo>
                  <a:pt x="4" y="28"/>
                </a:lnTo>
                <a:lnTo>
                  <a:pt x="8" y="24"/>
                </a:lnTo>
                <a:lnTo>
                  <a:pt x="12" y="18"/>
                </a:lnTo>
                <a:lnTo>
                  <a:pt x="17" y="14"/>
                </a:lnTo>
                <a:lnTo>
                  <a:pt x="21" y="10"/>
                </a:lnTo>
                <a:lnTo>
                  <a:pt x="25" y="7"/>
                </a:lnTo>
                <a:lnTo>
                  <a:pt x="29" y="4"/>
                </a:lnTo>
                <a:lnTo>
                  <a:pt x="32" y="0"/>
                </a:lnTo>
                <a:lnTo>
                  <a:pt x="39" y="11"/>
                </a:lnTo>
                <a:lnTo>
                  <a:pt x="44" y="20"/>
                </a:lnTo>
                <a:lnTo>
                  <a:pt x="50" y="31"/>
                </a:lnTo>
                <a:lnTo>
                  <a:pt x="56" y="41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Freeform 78"/>
          <p:cNvSpPr>
            <a:spLocks/>
          </p:cNvSpPr>
          <p:nvPr/>
        </p:nvSpPr>
        <p:spPr bwMode="auto">
          <a:xfrm>
            <a:off x="2584450" y="5270500"/>
            <a:ext cx="11113" cy="9525"/>
          </a:xfrm>
          <a:custGeom>
            <a:avLst/>
            <a:gdLst>
              <a:gd name="T0" fmla="*/ 2147483647 w 82"/>
              <a:gd name="T1" fmla="*/ 2147483647 h 65"/>
              <a:gd name="T2" fmla="*/ 2147483647 w 82"/>
              <a:gd name="T3" fmla="*/ 2147483647 h 65"/>
              <a:gd name="T4" fmla="*/ 2147483647 w 82"/>
              <a:gd name="T5" fmla="*/ 2147483647 h 65"/>
              <a:gd name="T6" fmla="*/ 2147483647 w 82"/>
              <a:gd name="T7" fmla="*/ 2147483647 h 65"/>
              <a:gd name="T8" fmla="*/ 2147483647 w 82"/>
              <a:gd name="T9" fmla="*/ 2147483647 h 65"/>
              <a:gd name="T10" fmla="*/ 2147483647 w 82"/>
              <a:gd name="T11" fmla="*/ 2147483647 h 65"/>
              <a:gd name="T12" fmla="*/ 2147483647 w 82"/>
              <a:gd name="T13" fmla="*/ 2147483647 h 65"/>
              <a:gd name="T14" fmla="*/ 2147483647 w 82"/>
              <a:gd name="T15" fmla="*/ 2147483647 h 65"/>
              <a:gd name="T16" fmla="*/ 2147483647 w 82"/>
              <a:gd name="T17" fmla="*/ 2147483647 h 65"/>
              <a:gd name="T18" fmla="*/ 2147483647 w 82"/>
              <a:gd name="T19" fmla="*/ 2147483647 h 65"/>
              <a:gd name="T20" fmla="*/ 0 w 82"/>
              <a:gd name="T21" fmla="*/ 2147483647 h 65"/>
              <a:gd name="T22" fmla="*/ 0 w 82"/>
              <a:gd name="T23" fmla="*/ 2147483647 h 65"/>
              <a:gd name="T24" fmla="*/ 2147483647 w 82"/>
              <a:gd name="T25" fmla="*/ 2147483647 h 65"/>
              <a:gd name="T26" fmla="*/ 2147483647 w 82"/>
              <a:gd name="T27" fmla="*/ 2147483647 h 65"/>
              <a:gd name="T28" fmla="*/ 2147483647 w 82"/>
              <a:gd name="T29" fmla="*/ 2147483647 h 65"/>
              <a:gd name="T30" fmla="*/ 2147483647 w 82"/>
              <a:gd name="T31" fmla="*/ 2147483647 h 65"/>
              <a:gd name="T32" fmla="*/ 2147483647 w 82"/>
              <a:gd name="T33" fmla="*/ 2147483647 h 65"/>
              <a:gd name="T34" fmla="*/ 2147483647 w 82"/>
              <a:gd name="T35" fmla="*/ 2147483647 h 65"/>
              <a:gd name="T36" fmla="*/ 2147483647 w 82"/>
              <a:gd name="T37" fmla="*/ 0 h 65"/>
              <a:gd name="T38" fmla="*/ 2147483647 w 82"/>
              <a:gd name="T39" fmla="*/ 2147483647 h 65"/>
              <a:gd name="T40" fmla="*/ 2147483647 w 82"/>
              <a:gd name="T41" fmla="*/ 2147483647 h 65"/>
              <a:gd name="T42" fmla="*/ 2147483647 w 82"/>
              <a:gd name="T43" fmla="*/ 2147483647 h 65"/>
              <a:gd name="T44" fmla="*/ 2147483647 w 82"/>
              <a:gd name="T45" fmla="*/ 2147483647 h 65"/>
              <a:gd name="T46" fmla="*/ 2147483647 w 82"/>
              <a:gd name="T47" fmla="*/ 2147483647 h 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"/>
              <a:gd name="T73" fmla="*/ 0 h 65"/>
              <a:gd name="T74" fmla="*/ 82 w 82"/>
              <a:gd name="T75" fmla="*/ 65 h 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" h="65">
                <a:moveTo>
                  <a:pt x="82" y="38"/>
                </a:moveTo>
                <a:lnTo>
                  <a:pt x="73" y="43"/>
                </a:lnTo>
                <a:lnTo>
                  <a:pt x="65" y="48"/>
                </a:lnTo>
                <a:lnTo>
                  <a:pt x="56" y="54"/>
                </a:lnTo>
                <a:lnTo>
                  <a:pt x="48" y="58"/>
                </a:lnTo>
                <a:lnTo>
                  <a:pt x="38" y="61"/>
                </a:lnTo>
                <a:lnTo>
                  <a:pt x="30" y="63"/>
                </a:lnTo>
                <a:lnTo>
                  <a:pt x="20" y="64"/>
                </a:lnTo>
                <a:lnTo>
                  <a:pt x="12" y="65"/>
                </a:lnTo>
                <a:lnTo>
                  <a:pt x="0" y="45"/>
                </a:lnTo>
                <a:lnTo>
                  <a:pt x="12" y="32"/>
                </a:lnTo>
                <a:lnTo>
                  <a:pt x="22" y="22"/>
                </a:lnTo>
                <a:lnTo>
                  <a:pt x="33" y="13"/>
                </a:lnTo>
                <a:lnTo>
                  <a:pt x="43" y="7"/>
                </a:lnTo>
                <a:lnTo>
                  <a:pt x="53" y="3"/>
                </a:lnTo>
                <a:lnTo>
                  <a:pt x="62" y="1"/>
                </a:lnTo>
                <a:lnTo>
                  <a:pt x="71" y="0"/>
                </a:lnTo>
                <a:lnTo>
                  <a:pt x="79" y="1"/>
                </a:lnTo>
                <a:lnTo>
                  <a:pt x="79" y="10"/>
                </a:lnTo>
                <a:lnTo>
                  <a:pt x="79" y="19"/>
                </a:lnTo>
                <a:lnTo>
                  <a:pt x="80" y="28"/>
                </a:lnTo>
                <a:lnTo>
                  <a:pt x="82" y="38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6" name="Freeform 79"/>
          <p:cNvSpPr>
            <a:spLocks/>
          </p:cNvSpPr>
          <p:nvPr/>
        </p:nvSpPr>
        <p:spPr bwMode="auto">
          <a:xfrm>
            <a:off x="2517775" y="5211763"/>
            <a:ext cx="15875" cy="12700"/>
          </a:xfrm>
          <a:custGeom>
            <a:avLst/>
            <a:gdLst>
              <a:gd name="T0" fmla="*/ 2147483647 w 113"/>
              <a:gd name="T1" fmla="*/ 2147483647 h 87"/>
              <a:gd name="T2" fmla="*/ 2147483647 w 113"/>
              <a:gd name="T3" fmla="*/ 2147483647 h 87"/>
              <a:gd name="T4" fmla="*/ 2147483647 w 113"/>
              <a:gd name="T5" fmla="*/ 2147483647 h 87"/>
              <a:gd name="T6" fmla="*/ 2147483647 w 113"/>
              <a:gd name="T7" fmla="*/ 2147483647 h 87"/>
              <a:gd name="T8" fmla="*/ 2147483647 w 113"/>
              <a:gd name="T9" fmla="*/ 2147483647 h 87"/>
              <a:gd name="T10" fmla="*/ 2147483647 w 113"/>
              <a:gd name="T11" fmla="*/ 2147483647 h 87"/>
              <a:gd name="T12" fmla="*/ 2147483647 w 113"/>
              <a:gd name="T13" fmla="*/ 2147483647 h 87"/>
              <a:gd name="T14" fmla="*/ 2147483647 w 113"/>
              <a:gd name="T15" fmla="*/ 2147483647 h 87"/>
              <a:gd name="T16" fmla="*/ 0 w 113"/>
              <a:gd name="T17" fmla="*/ 2147483647 h 87"/>
              <a:gd name="T18" fmla="*/ 2147483647 w 113"/>
              <a:gd name="T19" fmla="*/ 2147483647 h 87"/>
              <a:gd name="T20" fmla="*/ 2147483647 w 113"/>
              <a:gd name="T21" fmla="*/ 2147483647 h 87"/>
              <a:gd name="T22" fmla="*/ 2147483647 w 113"/>
              <a:gd name="T23" fmla="*/ 2147483647 h 87"/>
              <a:gd name="T24" fmla="*/ 2147483647 w 113"/>
              <a:gd name="T25" fmla="*/ 2147483647 h 87"/>
              <a:gd name="T26" fmla="*/ 2147483647 w 113"/>
              <a:gd name="T27" fmla="*/ 2147483647 h 87"/>
              <a:gd name="T28" fmla="*/ 2147483647 w 113"/>
              <a:gd name="T29" fmla="*/ 2147483647 h 87"/>
              <a:gd name="T30" fmla="*/ 2147483647 w 113"/>
              <a:gd name="T31" fmla="*/ 2147483647 h 87"/>
              <a:gd name="T32" fmla="*/ 2147483647 w 113"/>
              <a:gd name="T33" fmla="*/ 0 h 87"/>
              <a:gd name="T34" fmla="*/ 2147483647 w 113"/>
              <a:gd name="T35" fmla="*/ 0 h 87"/>
              <a:gd name="T36" fmla="*/ 2147483647 w 113"/>
              <a:gd name="T37" fmla="*/ 2147483647 h 87"/>
              <a:gd name="T38" fmla="*/ 2147483647 w 113"/>
              <a:gd name="T39" fmla="*/ 2147483647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3"/>
              <a:gd name="T61" fmla="*/ 0 h 87"/>
              <a:gd name="T62" fmla="*/ 113 w 113"/>
              <a:gd name="T63" fmla="*/ 87 h 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3" h="87">
                <a:moveTo>
                  <a:pt x="113" y="3"/>
                </a:moveTo>
                <a:lnTo>
                  <a:pt x="100" y="11"/>
                </a:lnTo>
                <a:lnTo>
                  <a:pt x="85" y="21"/>
                </a:lnTo>
                <a:lnTo>
                  <a:pt x="70" y="29"/>
                </a:lnTo>
                <a:lnTo>
                  <a:pt x="56" y="39"/>
                </a:lnTo>
                <a:lnTo>
                  <a:pt x="41" y="50"/>
                </a:lnTo>
                <a:lnTo>
                  <a:pt x="28" y="61"/>
                </a:lnTo>
                <a:lnTo>
                  <a:pt x="14" y="73"/>
                </a:lnTo>
                <a:lnTo>
                  <a:pt x="0" y="87"/>
                </a:lnTo>
                <a:lnTo>
                  <a:pt x="6" y="73"/>
                </a:lnTo>
                <a:lnTo>
                  <a:pt x="14" y="60"/>
                </a:lnTo>
                <a:lnTo>
                  <a:pt x="25" y="46"/>
                </a:lnTo>
                <a:lnTo>
                  <a:pt x="37" y="35"/>
                </a:lnTo>
                <a:lnTo>
                  <a:pt x="50" y="23"/>
                </a:lnTo>
                <a:lnTo>
                  <a:pt x="65" y="14"/>
                </a:lnTo>
                <a:lnTo>
                  <a:pt x="80" y="6"/>
                </a:lnTo>
                <a:lnTo>
                  <a:pt x="94" y="0"/>
                </a:lnTo>
                <a:lnTo>
                  <a:pt x="113" y="3"/>
                </a:lnTo>
                <a:close/>
              </a:path>
            </a:pathLst>
          </a:custGeom>
          <a:solidFill>
            <a:srgbClr val="FF9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Freeform 80"/>
          <p:cNvSpPr>
            <a:spLocks/>
          </p:cNvSpPr>
          <p:nvPr/>
        </p:nvSpPr>
        <p:spPr bwMode="auto">
          <a:xfrm>
            <a:off x="2584450" y="5211763"/>
            <a:ext cx="30163" cy="47625"/>
          </a:xfrm>
          <a:custGeom>
            <a:avLst/>
            <a:gdLst>
              <a:gd name="T0" fmla="*/ 2147483647 w 216"/>
              <a:gd name="T1" fmla="*/ 0 h 328"/>
              <a:gd name="T2" fmla="*/ 2147483647 w 216"/>
              <a:gd name="T3" fmla="*/ 2147483647 h 328"/>
              <a:gd name="T4" fmla="*/ 2147483647 w 216"/>
              <a:gd name="T5" fmla="*/ 2147483647 h 328"/>
              <a:gd name="T6" fmla="*/ 2147483647 w 216"/>
              <a:gd name="T7" fmla="*/ 2147483647 h 328"/>
              <a:gd name="T8" fmla="*/ 2147483647 w 216"/>
              <a:gd name="T9" fmla="*/ 2147483647 h 328"/>
              <a:gd name="T10" fmla="*/ 2147483647 w 216"/>
              <a:gd name="T11" fmla="*/ 2147483647 h 328"/>
              <a:gd name="T12" fmla="*/ 2147483647 w 216"/>
              <a:gd name="T13" fmla="*/ 2147483647 h 328"/>
              <a:gd name="T14" fmla="*/ 2147483647 w 216"/>
              <a:gd name="T15" fmla="*/ 2147483647 h 328"/>
              <a:gd name="T16" fmla="*/ 2147483647 w 216"/>
              <a:gd name="T17" fmla="*/ 2147483647 h 328"/>
              <a:gd name="T18" fmla="*/ 2147483647 w 216"/>
              <a:gd name="T19" fmla="*/ 2147483647 h 328"/>
              <a:gd name="T20" fmla="*/ 2147483647 w 216"/>
              <a:gd name="T21" fmla="*/ 2147483647 h 328"/>
              <a:gd name="T22" fmla="*/ 2147483647 w 216"/>
              <a:gd name="T23" fmla="*/ 2147483647 h 328"/>
              <a:gd name="T24" fmla="*/ 2147483647 w 216"/>
              <a:gd name="T25" fmla="*/ 2147483647 h 328"/>
              <a:gd name="T26" fmla="*/ 2147483647 w 216"/>
              <a:gd name="T27" fmla="*/ 2147483647 h 328"/>
              <a:gd name="T28" fmla="*/ 2147483647 w 216"/>
              <a:gd name="T29" fmla="*/ 2147483647 h 328"/>
              <a:gd name="T30" fmla="*/ 2147483647 w 216"/>
              <a:gd name="T31" fmla="*/ 2147483647 h 328"/>
              <a:gd name="T32" fmla="*/ 2147483647 w 216"/>
              <a:gd name="T33" fmla="*/ 2147483647 h 328"/>
              <a:gd name="T34" fmla="*/ 2147483647 w 216"/>
              <a:gd name="T35" fmla="*/ 2147483647 h 328"/>
              <a:gd name="T36" fmla="*/ 2147483647 w 216"/>
              <a:gd name="T37" fmla="*/ 2147483647 h 328"/>
              <a:gd name="T38" fmla="*/ 2147483647 w 216"/>
              <a:gd name="T39" fmla="*/ 2147483647 h 328"/>
              <a:gd name="T40" fmla="*/ 2147483647 w 216"/>
              <a:gd name="T41" fmla="*/ 2147483647 h 328"/>
              <a:gd name="T42" fmla="*/ 2147483647 w 216"/>
              <a:gd name="T43" fmla="*/ 2147483647 h 328"/>
              <a:gd name="T44" fmla="*/ 2147483647 w 216"/>
              <a:gd name="T45" fmla="*/ 2147483647 h 328"/>
              <a:gd name="T46" fmla="*/ 2147483647 w 216"/>
              <a:gd name="T47" fmla="*/ 2147483647 h 328"/>
              <a:gd name="T48" fmla="*/ 2147483647 w 216"/>
              <a:gd name="T49" fmla="*/ 2147483647 h 328"/>
              <a:gd name="T50" fmla="*/ 2147483647 w 216"/>
              <a:gd name="T51" fmla="*/ 2147483647 h 328"/>
              <a:gd name="T52" fmla="*/ 2147483647 w 216"/>
              <a:gd name="T53" fmla="*/ 2147483647 h 328"/>
              <a:gd name="T54" fmla="*/ 0 w 216"/>
              <a:gd name="T55" fmla="*/ 2147483647 h 328"/>
              <a:gd name="T56" fmla="*/ 0 w 216"/>
              <a:gd name="T57" fmla="*/ 2147483647 h 328"/>
              <a:gd name="T58" fmla="*/ 2147483647 w 216"/>
              <a:gd name="T59" fmla="*/ 2147483647 h 328"/>
              <a:gd name="T60" fmla="*/ 2147483647 w 216"/>
              <a:gd name="T61" fmla="*/ 2147483647 h 328"/>
              <a:gd name="T62" fmla="*/ 2147483647 w 216"/>
              <a:gd name="T63" fmla="*/ 2147483647 h 328"/>
              <a:gd name="T64" fmla="*/ 2147483647 w 216"/>
              <a:gd name="T65" fmla="*/ 2147483647 h 328"/>
              <a:gd name="T66" fmla="*/ 2147483647 w 216"/>
              <a:gd name="T67" fmla="*/ 2147483647 h 328"/>
              <a:gd name="T68" fmla="*/ 2147483647 w 216"/>
              <a:gd name="T69" fmla="*/ 2147483647 h 328"/>
              <a:gd name="T70" fmla="*/ 2147483647 w 216"/>
              <a:gd name="T71" fmla="*/ 2147483647 h 328"/>
              <a:gd name="T72" fmla="*/ 2147483647 w 216"/>
              <a:gd name="T73" fmla="*/ 2147483647 h 328"/>
              <a:gd name="T74" fmla="*/ 2147483647 w 216"/>
              <a:gd name="T75" fmla="*/ 2147483647 h 328"/>
              <a:gd name="T76" fmla="*/ 2147483647 w 216"/>
              <a:gd name="T77" fmla="*/ 2147483647 h 328"/>
              <a:gd name="T78" fmla="*/ 2147483647 w 216"/>
              <a:gd name="T79" fmla="*/ 2147483647 h 328"/>
              <a:gd name="T80" fmla="*/ 2147483647 w 216"/>
              <a:gd name="T81" fmla="*/ 0 h 328"/>
              <a:gd name="T82" fmla="*/ 2147483647 w 216"/>
              <a:gd name="T83" fmla="*/ 0 h 328"/>
              <a:gd name="T84" fmla="*/ 2147483647 w 216"/>
              <a:gd name="T85" fmla="*/ 0 h 328"/>
              <a:gd name="T86" fmla="*/ 2147483647 w 216"/>
              <a:gd name="T87" fmla="*/ 0 h 3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6"/>
              <a:gd name="T133" fmla="*/ 0 h 328"/>
              <a:gd name="T134" fmla="*/ 216 w 216"/>
              <a:gd name="T135" fmla="*/ 328 h 3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6" h="328">
                <a:moveTo>
                  <a:pt x="81" y="0"/>
                </a:moveTo>
                <a:lnTo>
                  <a:pt x="95" y="27"/>
                </a:lnTo>
                <a:lnTo>
                  <a:pt x="112" y="53"/>
                </a:lnTo>
                <a:lnTo>
                  <a:pt x="131" y="77"/>
                </a:lnTo>
                <a:lnTo>
                  <a:pt x="150" y="103"/>
                </a:lnTo>
                <a:lnTo>
                  <a:pt x="169" y="127"/>
                </a:lnTo>
                <a:lnTo>
                  <a:pt x="186" y="152"/>
                </a:lnTo>
                <a:lnTo>
                  <a:pt x="203" y="178"/>
                </a:lnTo>
                <a:lnTo>
                  <a:pt x="216" y="205"/>
                </a:lnTo>
                <a:lnTo>
                  <a:pt x="204" y="213"/>
                </a:lnTo>
                <a:lnTo>
                  <a:pt x="192" y="221"/>
                </a:lnTo>
                <a:lnTo>
                  <a:pt x="181" y="230"/>
                </a:lnTo>
                <a:lnTo>
                  <a:pt x="169" y="238"/>
                </a:lnTo>
                <a:lnTo>
                  <a:pt x="157" y="248"/>
                </a:lnTo>
                <a:lnTo>
                  <a:pt x="146" y="256"/>
                </a:lnTo>
                <a:lnTo>
                  <a:pt x="134" y="266"/>
                </a:lnTo>
                <a:lnTo>
                  <a:pt x="121" y="274"/>
                </a:lnTo>
                <a:lnTo>
                  <a:pt x="110" y="283"/>
                </a:lnTo>
                <a:lnTo>
                  <a:pt x="97" y="291"/>
                </a:lnTo>
                <a:lnTo>
                  <a:pt x="86" y="300"/>
                </a:lnTo>
                <a:lnTo>
                  <a:pt x="73" y="306"/>
                </a:lnTo>
                <a:lnTo>
                  <a:pt x="60" y="313"/>
                </a:lnTo>
                <a:lnTo>
                  <a:pt x="47" y="319"/>
                </a:lnTo>
                <a:lnTo>
                  <a:pt x="34" y="324"/>
                </a:lnTo>
                <a:lnTo>
                  <a:pt x="21" y="328"/>
                </a:lnTo>
                <a:lnTo>
                  <a:pt x="10" y="309"/>
                </a:lnTo>
                <a:lnTo>
                  <a:pt x="3" y="288"/>
                </a:lnTo>
                <a:lnTo>
                  <a:pt x="0" y="265"/>
                </a:lnTo>
                <a:lnTo>
                  <a:pt x="0" y="240"/>
                </a:lnTo>
                <a:lnTo>
                  <a:pt x="1" y="216"/>
                </a:lnTo>
                <a:lnTo>
                  <a:pt x="3" y="192"/>
                </a:lnTo>
                <a:lnTo>
                  <a:pt x="6" y="167"/>
                </a:lnTo>
                <a:lnTo>
                  <a:pt x="9" y="145"/>
                </a:lnTo>
                <a:lnTo>
                  <a:pt x="14" y="125"/>
                </a:lnTo>
                <a:lnTo>
                  <a:pt x="17" y="104"/>
                </a:lnTo>
                <a:lnTo>
                  <a:pt x="21" y="81"/>
                </a:lnTo>
                <a:lnTo>
                  <a:pt x="26" y="61"/>
                </a:lnTo>
                <a:lnTo>
                  <a:pt x="34" y="41"/>
                </a:lnTo>
                <a:lnTo>
                  <a:pt x="43" y="24"/>
                </a:lnTo>
                <a:lnTo>
                  <a:pt x="56" y="10"/>
                </a:lnTo>
                <a:lnTo>
                  <a:pt x="74" y="0"/>
                </a:lnTo>
                <a:lnTo>
                  <a:pt x="81" y="0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8" name="Freeform 81"/>
          <p:cNvSpPr>
            <a:spLocks/>
          </p:cNvSpPr>
          <p:nvPr/>
        </p:nvSpPr>
        <p:spPr bwMode="auto">
          <a:xfrm>
            <a:off x="2584450" y="5213350"/>
            <a:ext cx="28575" cy="42863"/>
          </a:xfrm>
          <a:custGeom>
            <a:avLst/>
            <a:gdLst>
              <a:gd name="T0" fmla="*/ 2147483647 w 198"/>
              <a:gd name="T1" fmla="*/ 0 h 302"/>
              <a:gd name="T2" fmla="*/ 2147483647 w 198"/>
              <a:gd name="T3" fmla="*/ 2147483647 h 302"/>
              <a:gd name="T4" fmla="*/ 2147483647 w 198"/>
              <a:gd name="T5" fmla="*/ 2147483647 h 302"/>
              <a:gd name="T6" fmla="*/ 2147483647 w 198"/>
              <a:gd name="T7" fmla="*/ 2147483647 h 302"/>
              <a:gd name="T8" fmla="*/ 2147483647 w 198"/>
              <a:gd name="T9" fmla="*/ 2147483647 h 302"/>
              <a:gd name="T10" fmla="*/ 2147483647 w 198"/>
              <a:gd name="T11" fmla="*/ 2147483647 h 302"/>
              <a:gd name="T12" fmla="*/ 2147483647 w 198"/>
              <a:gd name="T13" fmla="*/ 2147483647 h 302"/>
              <a:gd name="T14" fmla="*/ 2147483647 w 198"/>
              <a:gd name="T15" fmla="*/ 2147483647 h 302"/>
              <a:gd name="T16" fmla="*/ 2147483647 w 198"/>
              <a:gd name="T17" fmla="*/ 2147483647 h 302"/>
              <a:gd name="T18" fmla="*/ 2147483647 w 198"/>
              <a:gd name="T19" fmla="*/ 2147483647 h 302"/>
              <a:gd name="T20" fmla="*/ 2147483647 w 198"/>
              <a:gd name="T21" fmla="*/ 2147483647 h 302"/>
              <a:gd name="T22" fmla="*/ 2147483647 w 198"/>
              <a:gd name="T23" fmla="*/ 2147483647 h 302"/>
              <a:gd name="T24" fmla="*/ 2147483647 w 198"/>
              <a:gd name="T25" fmla="*/ 2147483647 h 302"/>
              <a:gd name="T26" fmla="*/ 2147483647 w 198"/>
              <a:gd name="T27" fmla="*/ 2147483647 h 302"/>
              <a:gd name="T28" fmla="*/ 2147483647 w 198"/>
              <a:gd name="T29" fmla="*/ 2147483647 h 302"/>
              <a:gd name="T30" fmla="*/ 2147483647 w 198"/>
              <a:gd name="T31" fmla="*/ 2147483647 h 302"/>
              <a:gd name="T32" fmla="*/ 2147483647 w 198"/>
              <a:gd name="T33" fmla="*/ 2147483647 h 302"/>
              <a:gd name="T34" fmla="*/ 2147483647 w 198"/>
              <a:gd name="T35" fmla="*/ 2147483647 h 302"/>
              <a:gd name="T36" fmla="*/ 2147483647 w 198"/>
              <a:gd name="T37" fmla="*/ 2147483647 h 302"/>
              <a:gd name="T38" fmla="*/ 2147483647 w 198"/>
              <a:gd name="T39" fmla="*/ 2147483647 h 302"/>
              <a:gd name="T40" fmla="*/ 2147483647 w 198"/>
              <a:gd name="T41" fmla="*/ 2147483647 h 302"/>
              <a:gd name="T42" fmla="*/ 2147483647 w 198"/>
              <a:gd name="T43" fmla="*/ 2147483647 h 302"/>
              <a:gd name="T44" fmla="*/ 2147483647 w 198"/>
              <a:gd name="T45" fmla="*/ 2147483647 h 302"/>
              <a:gd name="T46" fmla="*/ 2147483647 w 198"/>
              <a:gd name="T47" fmla="*/ 2147483647 h 302"/>
              <a:gd name="T48" fmla="*/ 2147483647 w 198"/>
              <a:gd name="T49" fmla="*/ 2147483647 h 302"/>
              <a:gd name="T50" fmla="*/ 2147483647 w 198"/>
              <a:gd name="T51" fmla="*/ 2147483647 h 302"/>
              <a:gd name="T52" fmla="*/ 2147483647 w 198"/>
              <a:gd name="T53" fmla="*/ 2147483647 h 302"/>
              <a:gd name="T54" fmla="*/ 2147483647 w 198"/>
              <a:gd name="T55" fmla="*/ 2147483647 h 302"/>
              <a:gd name="T56" fmla="*/ 0 w 198"/>
              <a:gd name="T57" fmla="*/ 2147483647 h 302"/>
              <a:gd name="T58" fmla="*/ 2147483647 w 198"/>
              <a:gd name="T59" fmla="*/ 2147483647 h 302"/>
              <a:gd name="T60" fmla="*/ 2147483647 w 198"/>
              <a:gd name="T61" fmla="*/ 2147483647 h 302"/>
              <a:gd name="T62" fmla="*/ 2147483647 w 198"/>
              <a:gd name="T63" fmla="*/ 2147483647 h 302"/>
              <a:gd name="T64" fmla="*/ 2147483647 w 198"/>
              <a:gd name="T65" fmla="*/ 2147483647 h 302"/>
              <a:gd name="T66" fmla="*/ 2147483647 w 198"/>
              <a:gd name="T67" fmla="*/ 2147483647 h 302"/>
              <a:gd name="T68" fmla="*/ 2147483647 w 198"/>
              <a:gd name="T69" fmla="*/ 2147483647 h 302"/>
              <a:gd name="T70" fmla="*/ 2147483647 w 198"/>
              <a:gd name="T71" fmla="*/ 2147483647 h 302"/>
              <a:gd name="T72" fmla="*/ 2147483647 w 198"/>
              <a:gd name="T73" fmla="*/ 2147483647 h 302"/>
              <a:gd name="T74" fmla="*/ 2147483647 w 198"/>
              <a:gd name="T75" fmla="*/ 2147483647 h 302"/>
              <a:gd name="T76" fmla="*/ 2147483647 w 198"/>
              <a:gd name="T77" fmla="*/ 2147483647 h 302"/>
              <a:gd name="T78" fmla="*/ 2147483647 w 198"/>
              <a:gd name="T79" fmla="*/ 2147483647 h 302"/>
              <a:gd name="T80" fmla="*/ 2147483647 w 198"/>
              <a:gd name="T81" fmla="*/ 0 h 302"/>
              <a:gd name="T82" fmla="*/ 2147483647 w 198"/>
              <a:gd name="T83" fmla="*/ 0 h 302"/>
              <a:gd name="T84" fmla="*/ 2147483647 w 198"/>
              <a:gd name="T85" fmla="*/ 0 h 302"/>
              <a:gd name="T86" fmla="*/ 2147483647 w 198"/>
              <a:gd name="T87" fmla="*/ 0 h 302"/>
              <a:gd name="T88" fmla="*/ 2147483647 w 198"/>
              <a:gd name="T89" fmla="*/ 0 h 302"/>
              <a:gd name="T90" fmla="*/ 2147483647 w 198"/>
              <a:gd name="T91" fmla="*/ 0 h 302"/>
              <a:gd name="T92" fmla="*/ 2147483647 w 198"/>
              <a:gd name="T93" fmla="*/ 0 h 3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8"/>
              <a:gd name="T142" fmla="*/ 0 h 302"/>
              <a:gd name="T143" fmla="*/ 198 w 198"/>
              <a:gd name="T144" fmla="*/ 302 h 30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8" h="302">
                <a:moveTo>
                  <a:pt x="75" y="0"/>
                </a:moveTo>
                <a:lnTo>
                  <a:pt x="88" y="25"/>
                </a:lnTo>
                <a:lnTo>
                  <a:pt x="103" y="49"/>
                </a:lnTo>
                <a:lnTo>
                  <a:pt x="120" y="72"/>
                </a:lnTo>
                <a:lnTo>
                  <a:pt x="138" y="95"/>
                </a:lnTo>
                <a:lnTo>
                  <a:pt x="155" y="117"/>
                </a:lnTo>
                <a:lnTo>
                  <a:pt x="172" y="140"/>
                </a:lnTo>
                <a:lnTo>
                  <a:pt x="186" y="164"/>
                </a:lnTo>
                <a:lnTo>
                  <a:pt x="198" y="189"/>
                </a:lnTo>
                <a:lnTo>
                  <a:pt x="187" y="195"/>
                </a:lnTo>
                <a:lnTo>
                  <a:pt x="177" y="203"/>
                </a:lnTo>
                <a:lnTo>
                  <a:pt x="166" y="211"/>
                </a:lnTo>
                <a:lnTo>
                  <a:pt x="156" y="219"/>
                </a:lnTo>
                <a:lnTo>
                  <a:pt x="145" y="227"/>
                </a:lnTo>
                <a:lnTo>
                  <a:pt x="134" y="235"/>
                </a:lnTo>
                <a:lnTo>
                  <a:pt x="123" y="244"/>
                </a:lnTo>
                <a:lnTo>
                  <a:pt x="112" y="251"/>
                </a:lnTo>
                <a:lnTo>
                  <a:pt x="101" y="260"/>
                </a:lnTo>
                <a:lnTo>
                  <a:pt x="90" y="267"/>
                </a:lnTo>
                <a:lnTo>
                  <a:pt x="79" y="275"/>
                </a:lnTo>
                <a:lnTo>
                  <a:pt x="68" y="282"/>
                </a:lnTo>
                <a:lnTo>
                  <a:pt x="56" y="288"/>
                </a:lnTo>
                <a:lnTo>
                  <a:pt x="45" y="294"/>
                </a:lnTo>
                <a:lnTo>
                  <a:pt x="33" y="298"/>
                </a:lnTo>
                <a:lnTo>
                  <a:pt x="22" y="302"/>
                </a:lnTo>
                <a:lnTo>
                  <a:pt x="11" y="284"/>
                </a:lnTo>
                <a:lnTo>
                  <a:pt x="5" y="264"/>
                </a:lnTo>
                <a:lnTo>
                  <a:pt x="1" y="243"/>
                </a:lnTo>
                <a:lnTo>
                  <a:pt x="0" y="221"/>
                </a:lnTo>
                <a:lnTo>
                  <a:pt x="1" y="198"/>
                </a:lnTo>
                <a:lnTo>
                  <a:pt x="4" y="176"/>
                </a:lnTo>
                <a:lnTo>
                  <a:pt x="6" y="155"/>
                </a:lnTo>
                <a:lnTo>
                  <a:pt x="8" y="135"/>
                </a:lnTo>
                <a:lnTo>
                  <a:pt x="12" y="116"/>
                </a:lnTo>
                <a:lnTo>
                  <a:pt x="15" y="97"/>
                </a:lnTo>
                <a:lnTo>
                  <a:pt x="19" y="77"/>
                </a:lnTo>
                <a:lnTo>
                  <a:pt x="24" y="57"/>
                </a:lnTo>
                <a:lnTo>
                  <a:pt x="31" y="39"/>
                </a:lnTo>
                <a:lnTo>
                  <a:pt x="39" y="24"/>
                </a:lnTo>
                <a:lnTo>
                  <a:pt x="52" y="1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3" y="0"/>
                </a:lnTo>
                <a:lnTo>
                  <a:pt x="75" y="0"/>
                </a:lnTo>
                <a:close/>
              </a:path>
            </a:pathLst>
          </a:custGeom>
          <a:solidFill>
            <a:srgbClr val="AFB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Freeform 82"/>
          <p:cNvSpPr>
            <a:spLocks/>
          </p:cNvSpPr>
          <p:nvPr/>
        </p:nvSpPr>
        <p:spPr bwMode="auto">
          <a:xfrm>
            <a:off x="2586038" y="5214938"/>
            <a:ext cx="26987" cy="39687"/>
          </a:xfrm>
          <a:custGeom>
            <a:avLst/>
            <a:gdLst>
              <a:gd name="T0" fmla="*/ 2147483647 w 179"/>
              <a:gd name="T1" fmla="*/ 0 h 272"/>
              <a:gd name="T2" fmla="*/ 2147483647 w 179"/>
              <a:gd name="T3" fmla="*/ 2147483647 h 272"/>
              <a:gd name="T4" fmla="*/ 2147483647 w 179"/>
              <a:gd name="T5" fmla="*/ 2147483647 h 272"/>
              <a:gd name="T6" fmla="*/ 2147483647 w 179"/>
              <a:gd name="T7" fmla="*/ 2147483647 h 272"/>
              <a:gd name="T8" fmla="*/ 2147483647 w 179"/>
              <a:gd name="T9" fmla="*/ 2147483647 h 272"/>
              <a:gd name="T10" fmla="*/ 2147483647 w 179"/>
              <a:gd name="T11" fmla="*/ 2147483647 h 272"/>
              <a:gd name="T12" fmla="*/ 2147483647 w 179"/>
              <a:gd name="T13" fmla="*/ 2147483647 h 272"/>
              <a:gd name="T14" fmla="*/ 2147483647 w 179"/>
              <a:gd name="T15" fmla="*/ 2147483647 h 272"/>
              <a:gd name="T16" fmla="*/ 2147483647 w 179"/>
              <a:gd name="T17" fmla="*/ 2147483647 h 272"/>
              <a:gd name="T18" fmla="*/ 2147483647 w 179"/>
              <a:gd name="T19" fmla="*/ 2147483647 h 272"/>
              <a:gd name="T20" fmla="*/ 2147483647 w 179"/>
              <a:gd name="T21" fmla="*/ 2147483647 h 272"/>
              <a:gd name="T22" fmla="*/ 2147483647 w 179"/>
              <a:gd name="T23" fmla="*/ 2147483647 h 272"/>
              <a:gd name="T24" fmla="*/ 2147483647 w 179"/>
              <a:gd name="T25" fmla="*/ 2147483647 h 272"/>
              <a:gd name="T26" fmla="*/ 2147483647 w 179"/>
              <a:gd name="T27" fmla="*/ 2147483647 h 272"/>
              <a:gd name="T28" fmla="*/ 2147483647 w 179"/>
              <a:gd name="T29" fmla="*/ 2147483647 h 272"/>
              <a:gd name="T30" fmla="*/ 2147483647 w 179"/>
              <a:gd name="T31" fmla="*/ 2147483647 h 272"/>
              <a:gd name="T32" fmla="*/ 2147483647 w 179"/>
              <a:gd name="T33" fmla="*/ 2147483647 h 272"/>
              <a:gd name="T34" fmla="*/ 2147483647 w 179"/>
              <a:gd name="T35" fmla="*/ 2147483647 h 272"/>
              <a:gd name="T36" fmla="*/ 0 w 179"/>
              <a:gd name="T37" fmla="*/ 2147483647 h 272"/>
              <a:gd name="T38" fmla="*/ 2147483647 w 179"/>
              <a:gd name="T39" fmla="*/ 2147483647 h 272"/>
              <a:gd name="T40" fmla="*/ 2147483647 w 179"/>
              <a:gd name="T41" fmla="*/ 2147483647 h 272"/>
              <a:gd name="T42" fmla="*/ 2147483647 w 179"/>
              <a:gd name="T43" fmla="*/ 2147483647 h 272"/>
              <a:gd name="T44" fmla="*/ 2147483647 w 179"/>
              <a:gd name="T45" fmla="*/ 2147483647 h 272"/>
              <a:gd name="T46" fmla="*/ 2147483647 w 179"/>
              <a:gd name="T47" fmla="*/ 2147483647 h 272"/>
              <a:gd name="T48" fmla="*/ 2147483647 w 179"/>
              <a:gd name="T49" fmla="*/ 2147483647 h 272"/>
              <a:gd name="T50" fmla="*/ 2147483647 w 179"/>
              <a:gd name="T51" fmla="*/ 2147483647 h 272"/>
              <a:gd name="T52" fmla="*/ 2147483647 w 179"/>
              <a:gd name="T53" fmla="*/ 2147483647 h 272"/>
              <a:gd name="T54" fmla="*/ 2147483647 w 179"/>
              <a:gd name="T55" fmla="*/ 2147483647 h 272"/>
              <a:gd name="T56" fmla="*/ 2147483647 w 179"/>
              <a:gd name="T57" fmla="*/ 0 h 272"/>
              <a:gd name="T58" fmla="*/ 2147483647 w 179"/>
              <a:gd name="T59" fmla="*/ 0 h 272"/>
              <a:gd name="T60" fmla="*/ 2147483647 w 179"/>
              <a:gd name="T61" fmla="*/ 0 h 272"/>
              <a:gd name="T62" fmla="*/ 2147483647 w 179"/>
              <a:gd name="T63" fmla="*/ 0 h 272"/>
              <a:gd name="T64" fmla="*/ 2147483647 w 179"/>
              <a:gd name="T65" fmla="*/ 0 h 272"/>
              <a:gd name="T66" fmla="*/ 2147483647 w 179"/>
              <a:gd name="T67" fmla="*/ 0 h 272"/>
              <a:gd name="T68" fmla="*/ 2147483647 w 179"/>
              <a:gd name="T69" fmla="*/ 0 h 2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9"/>
              <a:gd name="T106" fmla="*/ 0 h 272"/>
              <a:gd name="T107" fmla="*/ 179 w 179"/>
              <a:gd name="T108" fmla="*/ 272 h 2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9" h="272">
                <a:moveTo>
                  <a:pt x="68" y="0"/>
                </a:moveTo>
                <a:lnTo>
                  <a:pt x="79" y="22"/>
                </a:lnTo>
                <a:lnTo>
                  <a:pt x="93" y="43"/>
                </a:lnTo>
                <a:lnTo>
                  <a:pt x="108" y="63"/>
                </a:lnTo>
                <a:lnTo>
                  <a:pt x="124" y="84"/>
                </a:lnTo>
                <a:lnTo>
                  <a:pt x="139" y="104"/>
                </a:lnTo>
                <a:lnTo>
                  <a:pt x="154" y="125"/>
                </a:lnTo>
                <a:lnTo>
                  <a:pt x="168" y="147"/>
                </a:lnTo>
                <a:lnTo>
                  <a:pt x="179" y="169"/>
                </a:lnTo>
                <a:lnTo>
                  <a:pt x="159" y="182"/>
                </a:lnTo>
                <a:lnTo>
                  <a:pt x="139" y="197"/>
                </a:lnTo>
                <a:lnTo>
                  <a:pt x="120" y="212"/>
                </a:lnTo>
                <a:lnTo>
                  <a:pt x="100" y="227"/>
                </a:lnTo>
                <a:lnTo>
                  <a:pt x="79" y="242"/>
                </a:lnTo>
                <a:lnTo>
                  <a:pt x="59" y="254"/>
                </a:lnTo>
                <a:lnTo>
                  <a:pt x="38" y="265"/>
                </a:lnTo>
                <a:lnTo>
                  <a:pt x="17" y="272"/>
                </a:lnTo>
                <a:lnTo>
                  <a:pt x="3" y="238"/>
                </a:lnTo>
                <a:lnTo>
                  <a:pt x="0" y="199"/>
                </a:lnTo>
                <a:lnTo>
                  <a:pt x="3" y="159"/>
                </a:lnTo>
                <a:lnTo>
                  <a:pt x="7" y="121"/>
                </a:lnTo>
                <a:lnTo>
                  <a:pt x="10" y="104"/>
                </a:lnTo>
                <a:lnTo>
                  <a:pt x="14" y="86"/>
                </a:lnTo>
                <a:lnTo>
                  <a:pt x="17" y="68"/>
                </a:lnTo>
                <a:lnTo>
                  <a:pt x="21" y="50"/>
                </a:lnTo>
                <a:lnTo>
                  <a:pt x="27" y="34"/>
                </a:lnTo>
                <a:lnTo>
                  <a:pt x="36" y="20"/>
                </a:lnTo>
                <a:lnTo>
                  <a:pt x="46" y="8"/>
                </a:lnTo>
                <a:lnTo>
                  <a:pt x="61" y="0"/>
                </a:lnTo>
                <a:lnTo>
                  <a:pt x="63" y="0"/>
                </a:lnTo>
                <a:lnTo>
                  <a:pt x="64" y="0"/>
                </a:lnTo>
                <a:lnTo>
                  <a:pt x="66" y="0"/>
                </a:lnTo>
                <a:lnTo>
                  <a:pt x="68" y="0"/>
                </a:lnTo>
                <a:close/>
              </a:path>
            </a:pathLst>
          </a:custGeom>
          <a:solidFill>
            <a:srgbClr val="AAB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0" name="Freeform 83"/>
          <p:cNvSpPr>
            <a:spLocks/>
          </p:cNvSpPr>
          <p:nvPr/>
        </p:nvSpPr>
        <p:spPr bwMode="auto">
          <a:xfrm>
            <a:off x="2587625" y="5216525"/>
            <a:ext cx="23813" cy="34925"/>
          </a:xfrm>
          <a:custGeom>
            <a:avLst/>
            <a:gdLst>
              <a:gd name="T0" fmla="*/ 2147483647 w 162"/>
              <a:gd name="T1" fmla="*/ 0 h 244"/>
              <a:gd name="T2" fmla="*/ 2147483647 w 162"/>
              <a:gd name="T3" fmla="*/ 2147483647 h 244"/>
              <a:gd name="T4" fmla="*/ 2147483647 w 162"/>
              <a:gd name="T5" fmla="*/ 2147483647 h 244"/>
              <a:gd name="T6" fmla="*/ 2147483647 w 162"/>
              <a:gd name="T7" fmla="*/ 2147483647 h 244"/>
              <a:gd name="T8" fmla="*/ 2147483647 w 162"/>
              <a:gd name="T9" fmla="*/ 2147483647 h 244"/>
              <a:gd name="T10" fmla="*/ 2147483647 w 162"/>
              <a:gd name="T11" fmla="*/ 2147483647 h 244"/>
              <a:gd name="T12" fmla="*/ 2147483647 w 162"/>
              <a:gd name="T13" fmla="*/ 2147483647 h 244"/>
              <a:gd name="T14" fmla="*/ 2147483647 w 162"/>
              <a:gd name="T15" fmla="*/ 2147483647 h 244"/>
              <a:gd name="T16" fmla="*/ 2147483647 w 162"/>
              <a:gd name="T17" fmla="*/ 2147483647 h 244"/>
              <a:gd name="T18" fmla="*/ 2147483647 w 162"/>
              <a:gd name="T19" fmla="*/ 2147483647 h 244"/>
              <a:gd name="T20" fmla="*/ 2147483647 w 162"/>
              <a:gd name="T21" fmla="*/ 2147483647 h 244"/>
              <a:gd name="T22" fmla="*/ 2147483647 w 162"/>
              <a:gd name="T23" fmla="*/ 2147483647 h 244"/>
              <a:gd name="T24" fmla="*/ 2147483647 w 162"/>
              <a:gd name="T25" fmla="*/ 2147483647 h 244"/>
              <a:gd name="T26" fmla="*/ 2147483647 w 162"/>
              <a:gd name="T27" fmla="*/ 2147483647 h 244"/>
              <a:gd name="T28" fmla="*/ 2147483647 w 162"/>
              <a:gd name="T29" fmla="*/ 2147483647 h 244"/>
              <a:gd name="T30" fmla="*/ 2147483647 w 162"/>
              <a:gd name="T31" fmla="*/ 2147483647 h 244"/>
              <a:gd name="T32" fmla="*/ 2147483647 w 162"/>
              <a:gd name="T33" fmla="*/ 2147483647 h 244"/>
              <a:gd name="T34" fmla="*/ 2147483647 w 162"/>
              <a:gd name="T35" fmla="*/ 2147483647 h 244"/>
              <a:gd name="T36" fmla="*/ 0 w 162"/>
              <a:gd name="T37" fmla="*/ 2147483647 h 244"/>
              <a:gd name="T38" fmla="*/ 2147483647 w 162"/>
              <a:gd name="T39" fmla="*/ 2147483647 h 244"/>
              <a:gd name="T40" fmla="*/ 2147483647 w 162"/>
              <a:gd name="T41" fmla="*/ 2147483647 h 244"/>
              <a:gd name="T42" fmla="*/ 2147483647 w 162"/>
              <a:gd name="T43" fmla="*/ 2147483647 h 244"/>
              <a:gd name="T44" fmla="*/ 2147483647 w 162"/>
              <a:gd name="T45" fmla="*/ 2147483647 h 244"/>
              <a:gd name="T46" fmla="*/ 2147483647 w 162"/>
              <a:gd name="T47" fmla="*/ 2147483647 h 244"/>
              <a:gd name="T48" fmla="*/ 2147483647 w 162"/>
              <a:gd name="T49" fmla="*/ 2147483647 h 244"/>
              <a:gd name="T50" fmla="*/ 2147483647 w 162"/>
              <a:gd name="T51" fmla="*/ 2147483647 h 244"/>
              <a:gd name="T52" fmla="*/ 2147483647 w 162"/>
              <a:gd name="T53" fmla="*/ 2147483647 h 244"/>
              <a:gd name="T54" fmla="*/ 2147483647 w 162"/>
              <a:gd name="T55" fmla="*/ 2147483647 h 244"/>
              <a:gd name="T56" fmla="*/ 2147483647 w 162"/>
              <a:gd name="T57" fmla="*/ 0 h 244"/>
              <a:gd name="T58" fmla="*/ 2147483647 w 162"/>
              <a:gd name="T59" fmla="*/ 0 h 244"/>
              <a:gd name="T60" fmla="*/ 2147483647 w 162"/>
              <a:gd name="T61" fmla="*/ 0 h 244"/>
              <a:gd name="T62" fmla="*/ 2147483647 w 162"/>
              <a:gd name="T63" fmla="*/ 0 h 244"/>
              <a:gd name="T64" fmla="*/ 2147483647 w 162"/>
              <a:gd name="T65" fmla="*/ 0 h 244"/>
              <a:gd name="T66" fmla="*/ 2147483647 w 162"/>
              <a:gd name="T67" fmla="*/ 0 h 244"/>
              <a:gd name="T68" fmla="*/ 2147483647 w 162"/>
              <a:gd name="T69" fmla="*/ 0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244"/>
              <a:gd name="T107" fmla="*/ 162 w 162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244">
                <a:moveTo>
                  <a:pt x="63" y="0"/>
                </a:moveTo>
                <a:lnTo>
                  <a:pt x="72" y="21"/>
                </a:lnTo>
                <a:lnTo>
                  <a:pt x="85" y="40"/>
                </a:lnTo>
                <a:lnTo>
                  <a:pt x="99" y="59"/>
                </a:lnTo>
                <a:lnTo>
                  <a:pt x="112" y="77"/>
                </a:lnTo>
                <a:lnTo>
                  <a:pt x="126" y="95"/>
                </a:lnTo>
                <a:lnTo>
                  <a:pt x="140" y="114"/>
                </a:lnTo>
                <a:lnTo>
                  <a:pt x="152" y="133"/>
                </a:lnTo>
                <a:lnTo>
                  <a:pt x="162" y="153"/>
                </a:lnTo>
                <a:lnTo>
                  <a:pt x="144" y="165"/>
                </a:lnTo>
                <a:lnTo>
                  <a:pt x="127" y="177"/>
                </a:lnTo>
                <a:lnTo>
                  <a:pt x="109" y="191"/>
                </a:lnTo>
                <a:lnTo>
                  <a:pt x="91" y="204"/>
                </a:lnTo>
                <a:lnTo>
                  <a:pt x="73" y="217"/>
                </a:lnTo>
                <a:lnTo>
                  <a:pt x="55" y="228"/>
                </a:lnTo>
                <a:lnTo>
                  <a:pt x="37" y="238"/>
                </a:lnTo>
                <a:lnTo>
                  <a:pt x="18" y="244"/>
                </a:lnTo>
                <a:lnTo>
                  <a:pt x="5" y="214"/>
                </a:lnTo>
                <a:lnTo>
                  <a:pt x="0" y="180"/>
                </a:lnTo>
                <a:lnTo>
                  <a:pt x="2" y="143"/>
                </a:lnTo>
                <a:lnTo>
                  <a:pt x="7" y="110"/>
                </a:lnTo>
                <a:lnTo>
                  <a:pt x="10" y="94"/>
                </a:lnTo>
                <a:lnTo>
                  <a:pt x="13" y="78"/>
                </a:lnTo>
                <a:lnTo>
                  <a:pt x="16" y="61"/>
                </a:lnTo>
                <a:lnTo>
                  <a:pt x="20" y="45"/>
                </a:lnTo>
                <a:lnTo>
                  <a:pt x="26" y="31"/>
                </a:lnTo>
                <a:lnTo>
                  <a:pt x="33" y="18"/>
                </a:lnTo>
                <a:lnTo>
                  <a:pt x="43" y="8"/>
                </a:lnTo>
                <a:lnTo>
                  <a:pt x="56" y="0"/>
                </a:lnTo>
                <a:lnTo>
                  <a:pt x="58" y="0"/>
                </a:lnTo>
                <a:lnTo>
                  <a:pt x="59" y="0"/>
                </a:lnTo>
                <a:lnTo>
                  <a:pt x="62" y="0"/>
                </a:lnTo>
                <a:lnTo>
                  <a:pt x="63" y="0"/>
                </a:lnTo>
                <a:close/>
              </a:path>
            </a:pathLst>
          </a:custGeom>
          <a:solidFill>
            <a:srgbClr val="A5B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Freeform 84"/>
          <p:cNvSpPr>
            <a:spLocks/>
          </p:cNvSpPr>
          <p:nvPr/>
        </p:nvSpPr>
        <p:spPr bwMode="auto">
          <a:xfrm>
            <a:off x="2589213" y="5218113"/>
            <a:ext cx="20637" cy="30162"/>
          </a:xfrm>
          <a:custGeom>
            <a:avLst/>
            <a:gdLst>
              <a:gd name="T0" fmla="*/ 2147483647 w 140"/>
              <a:gd name="T1" fmla="*/ 0 h 216"/>
              <a:gd name="T2" fmla="*/ 2147483647 w 140"/>
              <a:gd name="T3" fmla="*/ 2147483647 h 216"/>
              <a:gd name="T4" fmla="*/ 2147483647 w 140"/>
              <a:gd name="T5" fmla="*/ 2147483647 h 216"/>
              <a:gd name="T6" fmla="*/ 2147483647 w 140"/>
              <a:gd name="T7" fmla="*/ 2147483647 h 216"/>
              <a:gd name="T8" fmla="*/ 2147483647 w 140"/>
              <a:gd name="T9" fmla="*/ 2147483647 h 216"/>
              <a:gd name="T10" fmla="*/ 2147483647 w 140"/>
              <a:gd name="T11" fmla="*/ 2147483647 h 216"/>
              <a:gd name="T12" fmla="*/ 2147483647 w 140"/>
              <a:gd name="T13" fmla="*/ 2147483647 h 216"/>
              <a:gd name="T14" fmla="*/ 2147483647 w 140"/>
              <a:gd name="T15" fmla="*/ 2147483647 h 216"/>
              <a:gd name="T16" fmla="*/ 2147483647 w 140"/>
              <a:gd name="T17" fmla="*/ 2147483647 h 216"/>
              <a:gd name="T18" fmla="*/ 2147483647 w 140"/>
              <a:gd name="T19" fmla="*/ 2147483647 h 216"/>
              <a:gd name="T20" fmla="*/ 2147483647 w 140"/>
              <a:gd name="T21" fmla="*/ 2147483647 h 216"/>
              <a:gd name="T22" fmla="*/ 2147483647 w 140"/>
              <a:gd name="T23" fmla="*/ 2147483647 h 216"/>
              <a:gd name="T24" fmla="*/ 2147483647 w 140"/>
              <a:gd name="T25" fmla="*/ 2147483647 h 216"/>
              <a:gd name="T26" fmla="*/ 2147483647 w 140"/>
              <a:gd name="T27" fmla="*/ 2147483647 h 216"/>
              <a:gd name="T28" fmla="*/ 2147483647 w 140"/>
              <a:gd name="T29" fmla="*/ 2147483647 h 216"/>
              <a:gd name="T30" fmla="*/ 2147483647 w 140"/>
              <a:gd name="T31" fmla="*/ 2147483647 h 216"/>
              <a:gd name="T32" fmla="*/ 2147483647 w 140"/>
              <a:gd name="T33" fmla="*/ 2147483647 h 216"/>
              <a:gd name="T34" fmla="*/ 2147483647 w 140"/>
              <a:gd name="T35" fmla="*/ 2147483647 h 216"/>
              <a:gd name="T36" fmla="*/ 0 w 140"/>
              <a:gd name="T37" fmla="*/ 2147483647 h 216"/>
              <a:gd name="T38" fmla="*/ 2147483647 w 140"/>
              <a:gd name="T39" fmla="*/ 2147483647 h 216"/>
              <a:gd name="T40" fmla="*/ 2147483647 w 140"/>
              <a:gd name="T41" fmla="*/ 2147483647 h 216"/>
              <a:gd name="T42" fmla="*/ 2147483647 w 140"/>
              <a:gd name="T43" fmla="*/ 2147483647 h 216"/>
              <a:gd name="T44" fmla="*/ 2147483647 w 140"/>
              <a:gd name="T45" fmla="*/ 2147483647 h 216"/>
              <a:gd name="T46" fmla="*/ 2147483647 w 140"/>
              <a:gd name="T47" fmla="*/ 2147483647 h 216"/>
              <a:gd name="T48" fmla="*/ 2147483647 w 140"/>
              <a:gd name="T49" fmla="*/ 2147483647 h 216"/>
              <a:gd name="T50" fmla="*/ 2147483647 w 140"/>
              <a:gd name="T51" fmla="*/ 2147483647 h 216"/>
              <a:gd name="T52" fmla="*/ 2147483647 w 140"/>
              <a:gd name="T53" fmla="*/ 2147483647 h 216"/>
              <a:gd name="T54" fmla="*/ 2147483647 w 140"/>
              <a:gd name="T55" fmla="*/ 2147483647 h 216"/>
              <a:gd name="T56" fmla="*/ 2147483647 w 140"/>
              <a:gd name="T57" fmla="*/ 0 h 216"/>
              <a:gd name="T58" fmla="*/ 2147483647 w 140"/>
              <a:gd name="T59" fmla="*/ 0 h 216"/>
              <a:gd name="T60" fmla="*/ 2147483647 w 140"/>
              <a:gd name="T61" fmla="*/ 0 h 216"/>
              <a:gd name="T62" fmla="*/ 2147483647 w 140"/>
              <a:gd name="T63" fmla="*/ 0 h 216"/>
              <a:gd name="T64" fmla="*/ 2147483647 w 140"/>
              <a:gd name="T65" fmla="*/ 0 h 216"/>
              <a:gd name="T66" fmla="*/ 2147483647 w 140"/>
              <a:gd name="T67" fmla="*/ 0 h 216"/>
              <a:gd name="T68" fmla="*/ 2147483647 w 140"/>
              <a:gd name="T69" fmla="*/ 0 h 2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0"/>
              <a:gd name="T106" fmla="*/ 0 h 216"/>
              <a:gd name="T107" fmla="*/ 140 w 140"/>
              <a:gd name="T108" fmla="*/ 216 h 2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0" h="216">
                <a:moveTo>
                  <a:pt x="53" y="0"/>
                </a:moveTo>
                <a:lnTo>
                  <a:pt x="62" y="18"/>
                </a:lnTo>
                <a:lnTo>
                  <a:pt x="73" y="35"/>
                </a:lnTo>
                <a:lnTo>
                  <a:pt x="84" y="51"/>
                </a:lnTo>
                <a:lnTo>
                  <a:pt x="97" y="67"/>
                </a:lnTo>
                <a:lnTo>
                  <a:pt x="110" y="84"/>
                </a:lnTo>
                <a:lnTo>
                  <a:pt x="121" y="100"/>
                </a:lnTo>
                <a:lnTo>
                  <a:pt x="132" y="117"/>
                </a:lnTo>
                <a:lnTo>
                  <a:pt x="140" y="135"/>
                </a:lnTo>
                <a:lnTo>
                  <a:pt x="126" y="145"/>
                </a:lnTo>
                <a:lnTo>
                  <a:pt x="111" y="157"/>
                </a:lnTo>
                <a:lnTo>
                  <a:pt x="95" y="168"/>
                </a:lnTo>
                <a:lnTo>
                  <a:pt x="80" y="180"/>
                </a:lnTo>
                <a:lnTo>
                  <a:pt x="64" y="192"/>
                </a:lnTo>
                <a:lnTo>
                  <a:pt x="47" y="202"/>
                </a:lnTo>
                <a:lnTo>
                  <a:pt x="30" y="211"/>
                </a:lnTo>
                <a:lnTo>
                  <a:pt x="14" y="216"/>
                </a:lnTo>
                <a:lnTo>
                  <a:pt x="2" y="190"/>
                </a:lnTo>
                <a:lnTo>
                  <a:pt x="0" y="158"/>
                </a:lnTo>
                <a:lnTo>
                  <a:pt x="2" y="125"/>
                </a:lnTo>
                <a:lnTo>
                  <a:pt x="6" y="95"/>
                </a:lnTo>
                <a:lnTo>
                  <a:pt x="8" y="82"/>
                </a:lnTo>
                <a:lnTo>
                  <a:pt x="11" y="68"/>
                </a:lnTo>
                <a:lnTo>
                  <a:pt x="14" y="54"/>
                </a:lnTo>
                <a:lnTo>
                  <a:pt x="17" y="40"/>
                </a:lnTo>
                <a:lnTo>
                  <a:pt x="22" y="28"/>
                </a:lnTo>
                <a:lnTo>
                  <a:pt x="28" y="17"/>
                </a:lnTo>
                <a:lnTo>
                  <a:pt x="37" y="7"/>
                </a:lnTo>
                <a:lnTo>
                  <a:pt x="48" y="0"/>
                </a:lnTo>
                <a:lnTo>
                  <a:pt x="49" y="0"/>
                </a:lnTo>
                <a:lnTo>
                  <a:pt x="52" y="0"/>
                </a:lnTo>
                <a:lnTo>
                  <a:pt x="53" y="0"/>
                </a:lnTo>
                <a:close/>
              </a:path>
            </a:pathLst>
          </a:custGeom>
          <a:solidFill>
            <a:srgbClr val="9EA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2" name="Freeform 85"/>
          <p:cNvSpPr>
            <a:spLocks/>
          </p:cNvSpPr>
          <p:nvPr/>
        </p:nvSpPr>
        <p:spPr bwMode="auto">
          <a:xfrm>
            <a:off x="2590800" y="5219700"/>
            <a:ext cx="17463" cy="26988"/>
          </a:xfrm>
          <a:custGeom>
            <a:avLst/>
            <a:gdLst>
              <a:gd name="T0" fmla="*/ 2147483647 w 124"/>
              <a:gd name="T1" fmla="*/ 0 h 185"/>
              <a:gd name="T2" fmla="*/ 2147483647 w 124"/>
              <a:gd name="T3" fmla="*/ 2147483647 h 185"/>
              <a:gd name="T4" fmla="*/ 2147483647 w 124"/>
              <a:gd name="T5" fmla="*/ 2147483647 h 185"/>
              <a:gd name="T6" fmla="*/ 2147483647 w 124"/>
              <a:gd name="T7" fmla="*/ 2147483647 h 185"/>
              <a:gd name="T8" fmla="*/ 2147483647 w 124"/>
              <a:gd name="T9" fmla="*/ 2147483647 h 185"/>
              <a:gd name="T10" fmla="*/ 2147483647 w 124"/>
              <a:gd name="T11" fmla="*/ 2147483647 h 185"/>
              <a:gd name="T12" fmla="*/ 2147483647 w 124"/>
              <a:gd name="T13" fmla="*/ 2147483647 h 185"/>
              <a:gd name="T14" fmla="*/ 2147483647 w 124"/>
              <a:gd name="T15" fmla="*/ 2147483647 h 185"/>
              <a:gd name="T16" fmla="*/ 2147483647 w 124"/>
              <a:gd name="T17" fmla="*/ 2147483647 h 185"/>
              <a:gd name="T18" fmla="*/ 2147483647 w 124"/>
              <a:gd name="T19" fmla="*/ 2147483647 h 185"/>
              <a:gd name="T20" fmla="*/ 2147483647 w 124"/>
              <a:gd name="T21" fmla="*/ 2147483647 h 185"/>
              <a:gd name="T22" fmla="*/ 2147483647 w 124"/>
              <a:gd name="T23" fmla="*/ 2147483647 h 185"/>
              <a:gd name="T24" fmla="*/ 2147483647 w 124"/>
              <a:gd name="T25" fmla="*/ 2147483647 h 185"/>
              <a:gd name="T26" fmla="*/ 2147483647 w 124"/>
              <a:gd name="T27" fmla="*/ 2147483647 h 185"/>
              <a:gd name="T28" fmla="*/ 2147483647 w 124"/>
              <a:gd name="T29" fmla="*/ 2147483647 h 185"/>
              <a:gd name="T30" fmla="*/ 2147483647 w 124"/>
              <a:gd name="T31" fmla="*/ 2147483647 h 185"/>
              <a:gd name="T32" fmla="*/ 2147483647 w 124"/>
              <a:gd name="T33" fmla="*/ 2147483647 h 185"/>
              <a:gd name="T34" fmla="*/ 2147483647 w 124"/>
              <a:gd name="T35" fmla="*/ 2147483647 h 185"/>
              <a:gd name="T36" fmla="*/ 0 w 124"/>
              <a:gd name="T37" fmla="*/ 2147483647 h 185"/>
              <a:gd name="T38" fmla="*/ 2147483647 w 124"/>
              <a:gd name="T39" fmla="*/ 2147483647 h 185"/>
              <a:gd name="T40" fmla="*/ 2147483647 w 124"/>
              <a:gd name="T41" fmla="*/ 2147483647 h 185"/>
              <a:gd name="T42" fmla="*/ 2147483647 w 124"/>
              <a:gd name="T43" fmla="*/ 2147483647 h 185"/>
              <a:gd name="T44" fmla="*/ 2147483647 w 124"/>
              <a:gd name="T45" fmla="*/ 2147483647 h 185"/>
              <a:gd name="T46" fmla="*/ 2147483647 w 124"/>
              <a:gd name="T47" fmla="*/ 2147483647 h 185"/>
              <a:gd name="T48" fmla="*/ 2147483647 w 124"/>
              <a:gd name="T49" fmla="*/ 2147483647 h 185"/>
              <a:gd name="T50" fmla="*/ 2147483647 w 124"/>
              <a:gd name="T51" fmla="*/ 2147483647 h 185"/>
              <a:gd name="T52" fmla="*/ 2147483647 w 124"/>
              <a:gd name="T53" fmla="*/ 2147483647 h 185"/>
              <a:gd name="T54" fmla="*/ 2147483647 w 124"/>
              <a:gd name="T55" fmla="*/ 2147483647 h 185"/>
              <a:gd name="T56" fmla="*/ 2147483647 w 124"/>
              <a:gd name="T57" fmla="*/ 0 h 185"/>
              <a:gd name="T58" fmla="*/ 2147483647 w 124"/>
              <a:gd name="T59" fmla="*/ 0 h 185"/>
              <a:gd name="T60" fmla="*/ 2147483647 w 124"/>
              <a:gd name="T61" fmla="*/ 0 h 185"/>
              <a:gd name="T62" fmla="*/ 2147483647 w 124"/>
              <a:gd name="T63" fmla="*/ 0 h 185"/>
              <a:gd name="T64" fmla="*/ 2147483647 w 124"/>
              <a:gd name="T65" fmla="*/ 0 h 185"/>
              <a:gd name="T66" fmla="*/ 2147483647 w 124"/>
              <a:gd name="T67" fmla="*/ 0 h 185"/>
              <a:gd name="T68" fmla="*/ 2147483647 w 124"/>
              <a:gd name="T69" fmla="*/ 0 h 1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4"/>
              <a:gd name="T106" fmla="*/ 0 h 185"/>
              <a:gd name="T107" fmla="*/ 124 w 124"/>
              <a:gd name="T108" fmla="*/ 185 h 1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4" h="185">
                <a:moveTo>
                  <a:pt x="47" y="0"/>
                </a:moveTo>
                <a:lnTo>
                  <a:pt x="55" y="14"/>
                </a:lnTo>
                <a:lnTo>
                  <a:pt x="64" y="29"/>
                </a:lnTo>
                <a:lnTo>
                  <a:pt x="74" y="43"/>
                </a:lnTo>
                <a:lnTo>
                  <a:pt x="86" y="57"/>
                </a:lnTo>
                <a:lnTo>
                  <a:pt x="96" y="72"/>
                </a:lnTo>
                <a:lnTo>
                  <a:pt x="107" y="85"/>
                </a:lnTo>
                <a:lnTo>
                  <a:pt x="115" y="100"/>
                </a:lnTo>
                <a:lnTo>
                  <a:pt x="124" y="115"/>
                </a:lnTo>
                <a:lnTo>
                  <a:pt x="111" y="125"/>
                </a:lnTo>
                <a:lnTo>
                  <a:pt x="97" y="134"/>
                </a:lnTo>
                <a:lnTo>
                  <a:pt x="84" y="145"/>
                </a:lnTo>
                <a:lnTo>
                  <a:pt x="70" y="155"/>
                </a:lnTo>
                <a:lnTo>
                  <a:pt x="56" y="165"/>
                </a:lnTo>
                <a:lnTo>
                  <a:pt x="41" y="173"/>
                </a:lnTo>
                <a:lnTo>
                  <a:pt x="28" y="180"/>
                </a:lnTo>
                <a:lnTo>
                  <a:pt x="13" y="185"/>
                </a:lnTo>
                <a:lnTo>
                  <a:pt x="2" y="163"/>
                </a:lnTo>
                <a:lnTo>
                  <a:pt x="0" y="135"/>
                </a:lnTo>
                <a:lnTo>
                  <a:pt x="2" y="108"/>
                </a:lnTo>
                <a:lnTo>
                  <a:pt x="6" y="81"/>
                </a:lnTo>
                <a:lnTo>
                  <a:pt x="8" y="70"/>
                </a:lnTo>
                <a:lnTo>
                  <a:pt x="10" y="58"/>
                </a:lnTo>
                <a:lnTo>
                  <a:pt x="13" y="46"/>
                </a:lnTo>
                <a:lnTo>
                  <a:pt x="16" y="34"/>
                </a:lnTo>
                <a:lnTo>
                  <a:pt x="19" y="23"/>
                </a:lnTo>
                <a:lnTo>
                  <a:pt x="26" y="13"/>
                </a:lnTo>
                <a:lnTo>
                  <a:pt x="33" y="5"/>
                </a:lnTo>
                <a:lnTo>
                  <a:pt x="43" y="0"/>
                </a:lnTo>
                <a:lnTo>
                  <a:pt x="44" y="0"/>
                </a:lnTo>
                <a:lnTo>
                  <a:pt x="46" y="0"/>
                </a:lnTo>
                <a:lnTo>
                  <a:pt x="47" y="0"/>
                </a:lnTo>
                <a:close/>
              </a:path>
            </a:pathLst>
          </a:custGeom>
          <a:solidFill>
            <a:srgbClr val="96A5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Freeform 86"/>
          <p:cNvSpPr>
            <a:spLocks/>
          </p:cNvSpPr>
          <p:nvPr/>
        </p:nvSpPr>
        <p:spPr bwMode="auto">
          <a:xfrm>
            <a:off x="2590800" y="5221288"/>
            <a:ext cx="15875" cy="22225"/>
          </a:xfrm>
          <a:custGeom>
            <a:avLst/>
            <a:gdLst>
              <a:gd name="T0" fmla="*/ 2147483647 w 105"/>
              <a:gd name="T1" fmla="*/ 0 h 158"/>
              <a:gd name="T2" fmla="*/ 2147483647 w 105"/>
              <a:gd name="T3" fmla="*/ 2147483647 h 158"/>
              <a:gd name="T4" fmla="*/ 2147483647 w 105"/>
              <a:gd name="T5" fmla="*/ 2147483647 h 158"/>
              <a:gd name="T6" fmla="*/ 2147483647 w 105"/>
              <a:gd name="T7" fmla="*/ 2147483647 h 158"/>
              <a:gd name="T8" fmla="*/ 2147483647 w 105"/>
              <a:gd name="T9" fmla="*/ 2147483647 h 158"/>
              <a:gd name="T10" fmla="*/ 2147483647 w 105"/>
              <a:gd name="T11" fmla="*/ 2147483647 h 158"/>
              <a:gd name="T12" fmla="*/ 2147483647 w 105"/>
              <a:gd name="T13" fmla="*/ 2147483647 h 158"/>
              <a:gd name="T14" fmla="*/ 2147483647 w 105"/>
              <a:gd name="T15" fmla="*/ 2147483647 h 158"/>
              <a:gd name="T16" fmla="*/ 2147483647 w 105"/>
              <a:gd name="T17" fmla="*/ 2147483647 h 158"/>
              <a:gd name="T18" fmla="*/ 2147483647 w 105"/>
              <a:gd name="T19" fmla="*/ 2147483647 h 158"/>
              <a:gd name="T20" fmla="*/ 2147483647 w 105"/>
              <a:gd name="T21" fmla="*/ 2147483647 h 158"/>
              <a:gd name="T22" fmla="*/ 2147483647 w 105"/>
              <a:gd name="T23" fmla="*/ 2147483647 h 158"/>
              <a:gd name="T24" fmla="*/ 2147483647 w 105"/>
              <a:gd name="T25" fmla="*/ 2147483647 h 158"/>
              <a:gd name="T26" fmla="*/ 2147483647 w 105"/>
              <a:gd name="T27" fmla="*/ 2147483647 h 158"/>
              <a:gd name="T28" fmla="*/ 2147483647 w 105"/>
              <a:gd name="T29" fmla="*/ 2147483647 h 158"/>
              <a:gd name="T30" fmla="*/ 2147483647 w 105"/>
              <a:gd name="T31" fmla="*/ 2147483647 h 158"/>
              <a:gd name="T32" fmla="*/ 2147483647 w 105"/>
              <a:gd name="T33" fmla="*/ 2147483647 h 158"/>
              <a:gd name="T34" fmla="*/ 2147483647 w 105"/>
              <a:gd name="T35" fmla="*/ 2147483647 h 158"/>
              <a:gd name="T36" fmla="*/ 0 w 105"/>
              <a:gd name="T37" fmla="*/ 2147483647 h 158"/>
              <a:gd name="T38" fmla="*/ 2147483647 w 105"/>
              <a:gd name="T39" fmla="*/ 2147483647 h 158"/>
              <a:gd name="T40" fmla="*/ 2147483647 w 105"/>
              <a:gd name="T41" fmla="*/ 2147483647 h 158"/>
              <a:gd name="T42" fmla="*/ 2147483647 w 105"/>
              <a:gd name="T43" fmla="*/ 2147483647 h 158"/>
              <a:gd name="T44" fmla="*/ 2147483647 w 105"/>
              <a:gd name="T45" fmla="*/ 2147483647 h 158"/>
              <a:gd name="T46" fmla="*/ 2147483647 w 105"/>
              <a:gd name="T47" fmla="*/ 2147483647 h 158"/>
              <a:gd name="T48" fmla="*/ 2147483647 w 105"/>
              <a:gd name="T49" fmla="*/ 2147483647 h 158"/>
              <a:gd name="T50" fmla="*/ 2147483647 w 105"/>
              <a:gd name="T51" fmla="*/ 2147483647 h 158"/>
              <a:gd name="T52" fmla="*/ 2147483647 w 105"/>
              <a:gd name="T53" fmla="*/ 2147483647 h 158"/>
              <a:gd name="T54" fmla="*/ 2147483647 w 105"/>
              <a:gd name="T55" fmla="*/ 2147483647 h 158"/>
              <a:gd name="T56" fmla="*/ 2147483647 w 105"/>
              <a:gd name="T57" fmla="*/ 0 h 158"/>
              <a:gd name="T58" fmla="*/ 2147483647 w 105"/>
              <a:gd name="T59" fmla="*/ 0 h 158"/>
              <a:gd name="T60" fmla="*/ 2147483647 w 105"/>
              <a:gd name="T61" fmla="*/ 0 h 158"/>
              <a:gd name="T62" fmla="*/ 2147483647 w 105"/>
              <a:gd name="T63" fmla="*/ 0 h 158"/>
              <a:gd name="T64" fmla="*/ 2147483647 w 105"/>
              <a:gd name="T65" fmla="*/ 0 h 158"/>
              <a:gd name="T66" fmla="*/ 2147483647 w 105"/>
              <a:gd name="T67" fmla="*/ 0 h 158"/>
              <a:gd name="T68" fmla="*/ 2147483647 w 105"/>
              <a:gd name="T69" fmla="*/ 0 h 1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5"/>
              <a:gd name="T106" fmla="*/ 0 h 158"/>
              <a:gd name="T107" fmla="*/ 105 w 105"/>
              <a:gd name="T108" fmla="*/ 158 h 1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5" h="158">
                <a:moveTo>
                  <a:pt x="40" y="0"/>
                </a:moveTo>
                <a:lnTo>
                  <a:pt x="46" y="13"/>
                </a:lnTo>
                <a:lnTo>
                  <a:pt x="54" y="26"/>
                </a:lnTo>
                <a:lnTo>
                  <a:pt x="63" y="37"/>
                </a:lnTo>
                <a:lnTo>
                  <a:pt x="73" y="50"/>
                </a:lnTo>
                <a:lnTo>
                  <a:pt x="81" y="62"/>
                </a:lnTo>
                <a:lnTo>
                  <a:pt x="91" y="73"/>
                </a:lnTo>
                <a:lnTo>
                  <a:pt x="99" y="86"/>
                </a:lnTo>
                <a:lnTo>
                  <a:pt x="105" y="100"/>
                </a:lnTo>
                <a:lnTo>
                  <a:pt x="94" y="107"/>
                </a:lnTo>
                <a:lnTo>
                  <a:pt x="82" y="115"/>
                </a:lnTo>
                <a:lnTo>
                  <a:pt x="71" y="123"/>
                </a:lnTo>
                <a:lnTo>
                  <a:pt x="59" y="132"/>
                </a:lnTo>
                <a:lnTo>
                  <a:pt x="46" y="140"/>
                </a:lnTo>
                <a:lnTo>
                  <a:pt x="35" y="147"/>
                </a:lnTo>
                <a:lnTo>
                  <a:pt x="23" y="154"/>
                </a:lnTo>
                <a:lnTo>
                  <a:pt x="10" y="158"/>
                </a:lnTo>
                <a:lnTo>
                  <a:pt x="2" y="139"/>
                </a:lnTo>
                <a:lnTo>
                  <a:pt x="0" y="117"/>
                </a:lnTo>
                <a:lnTo>
                  <a:pt x="2" y="93"/>
                </a:lnTo>
                <a:lnTo>
                  <a:pt x="4" y="71"/>
                </a:lnTo>
                <a:lnTo>
                  <a:pt x="6" y="62"/>
                </a:lnTo>
                <a:lnTo>
                  <a:pt x="8" y="51"/>
                </a:lnTo>
                <a:lnTo>
                  <a:pt x="10" y="40"/>
                </a:lnTo>
                <a:lnTo>
                  <a:pt x="12" y="30"/>
                </a:lnTo>
                <a:lnTo>
                  <a:pt x="17" y="20"/>
                </a:lnTo>
                <a:lnTo>
                  <a:pt x="21" y="12"/>
                </a:lnTo>
                <a:lnTo>
                  <a:pt x="27" y="5"/>
                </a:lnTo>
                <a:lnTo>
                  <a:pt x="36" y="0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close/>
              </a:path>
            </a:pathLst>
          </a:custGeom>
          <a:solidFill>
            <a:srgbClr val="93A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Freeform 87"/>
          <p:cNvSpPr>
            <a:spLocks/>
          </p:cNvSpPr>
          <p:nvPr/>
        </p:nvSpPr>
        <p:spPr bwMode="auto">
          <a:xfrm>
            <a:off x="2592388" y="5222875"/>
            <a:ext cx="12700" cy="17463"/>
          </a:xfrm>
          <a:custGeom>
            <a:avLst/>
            <a:gdLst>
              <a:gd name="T0" fmla="*/ 2147483647 w 85"/>
              <a:gd name="T1" fmla="*/ 0 h 130"/>
              <a:gd name="T2" fmla="*/ 2147483647 w 85"/>
              <a:gd name="T3" fmla="*/ 2147483647 h 130"/>
              <a:gd name="T4" fmla="*/ 2147483647 w 85"/>
              <a:gd name="T5" fmla="*/ 2147483647 h 130"/>
              <a:gd name="T6" fmla="*/ 2147483647 w 85"/>
              <a:gd name="T7" fmla="*/ 2147483647 h 130"/>
              <a:gd name="T8" fmla="*/ 2147483647 w 85"/>
              <a:gd name="T9" fmla="*/ 2147483647 h 130"/>
              <a:gd name="T10" fmla="*/ 2147483647 w 85"/>
              <a:gd name="T11" fmla="*/ 2147483647 h 130"/>
              <a:gd name="T12" fmla="*/ 2147483647 w 85"/>
              <a:gd name="T13" fmla="*/ 2147483647 h 130"/>
              <a:gd name="T14" fmla="*/ 2147483647 w 85"/>
              <a:gd name="T15" fmla="*/ 2147483647 h 130"/>
              <a:gd name="T16" fmla="*/ 2147483647 w 85"/>
              <a:gd name="T17" fmla="*/ 2147483647 h 130"/>
              <a:gd name="T18" fmla="*/ 2147483647 w 85"/>
              <a:gd name="T19" fmla="*/ 2147483647 h 130"/>
              <a:gd name="T20" fmla="*/ 2147483647 w 85"/>
              <a:gd name="T21" fmla="*/ 2147483647 h 130"/>
              <a:gd name="T22" fmla="*/ 2147483647 w 85"/>
              <a:gd name="T23" fmla="*/ 2147483647 h 130"/>
              <a:gd name="T24" fmla="*/ 2147483647 w 85"/>
              <a:gd name="T25" fmla="*/ 2147483647 h 130"/>
              <a:gd name="T26" fmla="*/ 2147483647 w 85"/>
              <a:gd name="T27" fmla="*/ 2147483647 h 130"/>
              <a:gd name="T28" fmla="*/ 2147483647 w 85"/>
              <a:gd name="T29" fmla="*/ 2147483647 h 130"/>
              <a:gd name="T30" fmla="*/ 2147483647 w 85"/>
              <a:gd name="T31" fmla="*/ 2147483647 h 130"/>
              <a:gd name="T32" fmla="*/ 2147483647 w 85"/>
              <a:gd name="T33" fmla="*/ 2147483647 h 130"/>
              <a:gd name="T34" fmla="*/ 2147483647 w 85"/>
              <a:gd name="T35" fmla="*/ 2147483647 h 130"/>
              <a:gd name="T36" fmla="*/ 0 w 85"/>
              <a:gd name="T37" fmla="*/ 2147483647 h 130"/>
              <a:gd name="T38" fmla="*/ 2147483647 w 85"/>
              <a:gd name="T39" fmla="*/ 2147483647 h 130"/>
              <a:gd name="T40" fmla="*/ 2147483647 w 85"/>
              <a:gd name="T41" fmla="*/ 2147483647 h 130"/>
              <a:gd name="T42" fmla="*/ 2147483647 w 85"/>
              <a:gd name="T43" fmla="*/ 2147483647 h 130"/>
              <a:gd name="T44" fmla="*/ 2147483647 w 85"/>
              <a:gd name="T45" fmla="*/ 2147483647 h 130"/>
              <a:gd name="T46" fmla="*/ 2147483647 w 85"/>
              <a:gd name="T47" fmla="*/ 2147483647 h 130"/>
              <a:gd name="T48" fmla="*/ 2147483647 w 85"/>
              <a:gd name="T49" fmla="*/ 0 h 130"/>
              <a:gd name="T50" fmla="*/ 2147483647 w 85"/>
              <a:gd name="T51" fmla="*/ 0 h 130"/>
              <a:gd name="T52" fmla="*/ 2147483647 w 85"/>
              <a:gd name="T53" fmla="*/ 0 h 130"/>
              <a:gd name="T54" fmla="*/ 2147483647 w 85"/>
              <a:gd name="T55" fmla="*/ 0 h 130"/>
              <a:gd name="T56" fmla="*/ 2147483647 w 85"/>
              <a:gd name="T57" fmla="*/ 0 h 130"/>
              <a:gd name="T58" fmla="*/ 2147483647 w 85"/>
              <a:gd name="T59" fmla="*/ 0 h 130"/>
              <a:gd name="T60" fmla="*/ 2147483647 w 85"/>
              <a:gd name="T61" fmla="*/ 0 h 1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"/>
              <a:gd name="T94" fmla="*/ 0 h 130"/>
              <a:gd name="T95" fmla="*/ 85 w 85"/>
              <a:gd name="T96" fmla="*/ 130 h 13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" h="130">
                <a:moveTo>
                  <a:pt x="32" y="0"/>
                </a:moveTo>
                <a:lnTo>
                  <a:pt x="37" y="10"/>
                </a:lnTo>
                <a:lnTo>
                  <a:pt x="45" y="20"/>
                </a:lnTo>
                <a:lnTo>
                  <a:pt x="52" y="31"/>
                </a:lnTo>
                <a:lnTo>
                  <a:pt x="59" y="40"/>
                </a:lnTo>
                <a:lnTo>
                  <a:pt x="67" y="50"/>
                </a:lnTo>
                <a:lnTo>
                  <a:pt x="73" y="60"/>
                </a:lnTo>
                <a:lnTo>
                  <a:pt x="79" y="71"/>
                </a:lnTo>
                <a:lnTo>
                  <a:pt x="85" y="81"/>
                </a:lnTo>
                <a:lnTo>
                  <a:pt x="76" y="87"/>
                </a:lnTo>
                <a:lnTo>
                  <a:pt x="67" y="94"/>
                </a:lnTo>
                <a:lnTo>
                  <a:pt x="57" y="100"/>
                </a:lnTo>
                <a:lnTo>
                  <a:pt x="48" y="108"/>
                </a:lnTo>
                <a:lnTo>
                  <a:pt x="38" y="115"/>
                </a:lnTo>
                <a:lnTo>
                  <a:pt x="29" y="122"/>
                </a:lnTo>
                <a:lnTo>
                  <a:pt x="18" y="127"/>
                </a:lnTo>
                <a:lnTo>
                  <a:pt x="8" y="130"/>
                </a:lnTo>
                <a:lnTo>
                  <a:pt x="1" y="114"/>
                </a:lnTo>
                <a:lnTo>
                  <a:pt x="0" y="95"/>
                </a:lnTo>
                <a:lnTo>
                  <a:pt x="1" y="76"/>
                </a:lnTo>
                <a:lnTo>
                  <a:pt x="3" y="58"/>
                </a:lnTo>
                <a:lnTo>
                  <a:pt x="7" y="41"/>
                </a:lnTo>
                <a:lnTo>
                  <a:pt x="10" y="24"/>
                </a:lnTo>
                <a:lnTo>
                  <a:pt x="16" y="9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close/>
              </a:path>
            </a:pathLst>
          </a:custGeom>
          <a:solidFill>
            <a:srgbClr val="8C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Freeform 88"/>
          <p:cNvSpPr>
            <a:spLocks/>
          </p:cNvSpPr>
          <p:nvPr/>
        </p:nvSpPr>
        <p:spPr bwMode="auto">
          <a:xfrm>
            <a:off x="2593975" y="5222875"/>
            <a:ext cx="9525" cy="15875"/>
          </a:xfrm>
          <a:custGeom>
            <a:avLst/>
            <a:gdLst>
              <a:gd name="T0" fmla="*/ 2147483647 w 66"/>
              <a:gd name="T1" fmla="*/ 0 h 103"/>
              <a:gd name="T2" fmla="*/ 2147483647 w 66"/>
              <a:gd name="T3" fmla="*/ 2147483647 h 103"/>
              <a:gd name="T4" fmla="*/ 2147483647 w 66"/>
              <a:gd name="T5" fmla="*/ 2147483647 h 103"/>
              <a:gd name="T6" fmla="*/ 2147483647 w 66"/>
              <a:gd name="T7" fmla="*/ 2147483647 h 103"/>
              <a:gd name="T8" fmla="*/ 2147483647 w 66"/>
              <a:gd name="T9" fmla="*/ 2147483647 h 103"/>
              <a:gd name="T10" fmla="*/ 2147483647 w 66"/>
              <a:gd name="T11" fmla="*/ 2147483647 h 103"/>
              <a:gd name="T12" fmla="*/ 2147483647 w 66"/>
              <a:gd name="T13" fmla="*/ 2147483647 h 103"/>
              <a:gd name="T14" fmla="*/ 2147483647 w 66"/>
              <a:gd name="T15" fmla="*/ 2147483647 h 103"/>
              <a:gd name="T16" fmla="*/ 2147483647 w 66"/>
              <a:gd name="T17" fmla="*/ 2147483647 h 103"/>
              <a:gd name="T18" fmla="*/ 2147483647 w 66"/>
              <a:gd name="T19" fmla="*/ 2147483647 h 103"/>
              <a:gd name="T20" fmla="*/ 2147483647 w 66"/>
              <a:gd name="T21" fmla="*/ 2147483647 h 103"/>
              <a:gd name="T22" fmla="*/ 2147483647 w 66"/>
              <a:gd name="T23" fmla="*/ 2147483647 h 103"/>
              <a:gd name="T24" fmla="*/ 2147483647 w 66"/>
              <a:gd name="T25" fmla="*/ 2147483647 h 103"/>
              <a:gd name="T26" fmla="*/ 2147483647 w 66"/>
              <a:gd name="T27" fmla="*/ 2147483647 h 103"/>
              <a:gd name="T28" fmla="*/ 2147483647 w 66"/>
              <a:gd name="T29" fmla="*/ 2147483647 h 103"/>
              <a:gd name="T30" fmla="*/ 2147483647 w 66"/>
              <a:gd name="T31" fmla="*/ 2147483647 h 103"/>
              <a:gd name="T32" fmla="*/ 2147483647 w 66"/>
              <a:gd name="T33" fmla="*/ 2147483647 h 103"/>
              <a:gd name="T34" fmla="*/ 2147483647 w 66"/>
              <a:gd name="T35" fmla="*/ 2147483647 h 103"/>
              <a:gd name="T36" fmla="*/ 0 w 66"/>
              <a:gd name="T37" fmla="*/ 2147483647 h 103"/>
              <a:gd name="T38" fmla="*/ 2147483647 w 66"/>
              <a:gd name="T39" fmla="*/ 2147483647 h 103"/>
              <a:gd name="T40" fmla="*/ 2147483647 w 66"/>
              <a:gd name="T41" fmla="*/ 2147483647 h 103"/>
              <a:gd name="T42" fmla="*/ 2147483647 w 66"/>
              <a:gd name="T43" fmla="*/ 2147483647 h 103"/>
              <a:gd name="T44" fmla="*/ 2147483647 w 66"/>
              <a:gd name="T45" fmla="*/ 2147483647 h 103"/>
              <a:gd name="T46" fmla="*/ 2147483647 w 66"/>
              <a:gd name="T47" fmla="*/ 2147483647 h 103"/>
              <a:gd name="T48" fmla="*/ 2147483647 w 66"/>
              <a:gd name="T49" fmla="*/ 0 h 103"/>
              <a:gd name="T50" fmla="*/ 2147483647 w 66"/>
              <a:gd name="T51" fmla="*/ 0 h 103"/>
              <a:gd name="T52" fmla="*/ 2147483647 w 66"/>
              <a:gd name="T53" fmla="*/ 0 h 103"/>
              <a:gd name="T54" fmla="*/ 2147483647 w 66"/>
              <a:gd name="T55" fmla="*/ 0 h 103"/>
              <a:gd name="T56" fmla="*/ 2147483647 w 66"/>
              <a:gd name="T57" fmla="*/ 0 h 103"/>
              <a:gd name="T58" fmla="*/ 2147483647 w 66"/>
              <a:gd name="T59" fmla="*/ 0 h 103"/>
              <a:gd name="T60" fmla="*/ 2147483647 w 66"/>
              <a:gd name="T61" fmla="*/ 0 h 1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6"/>
              <a:gd name="T94" fmla="*/ 0 h 103"/>
              <a:gd name="T95" fmla="*/ 66 w 66"/>
              <a:gd name="T96" fmla="*/ 103 h 10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6" h="103">
                <a:moveTo>
                  <a:pt x="25" y="0"/>
                </a:moveTo>
                <a:lnTo>
                  <a:pt x="29" y="9"/>
                </a:lnTo>
                <a:lnTo>
                  <a:pt x="35" y="17"/>
                </a:lnTo>
                <a:lnTo>
                  <a:pt x="41" y="25"/>
                </a:lnTo>
                <a:lnTo>
                  <a:pt x="46" y="32"/>
                </a:lnTo>
                <a:lnTo>
                  <a:pt x="53" y="40"/>
                </a:lnTo>
                <a:lnTo>
                  <a:pt x="58" y="47"/>
                </a:lnTo>
                <a:lnTo>
                  <a:pt x="62" y="55"/>
                </a:lnTo>
                <a:lnTo>
                  <a:pt x="66" y="64"/>
                </a:lnTo>
                <a:lnTo>
                  <a:pt x="59" y="68"/>
                </a:lnTo>
                <a:lnTo>
                  <a:pt x="51" y="73"/>
                </a:lnTo>
                <a:lnTo>
                  <a:pt x="44" y="80"/>
                </a:lnTo>
                <a:lnTo>
                  <a:pt x="37" y="85"/>
                </a:lnTo>
                <a:lnTo>
                  <a:pt x="29" y="90"/>
                </a:lnTo>
                <a:lnTo>
                  <a:pt x="22" y="96"/>
                </a:lnTo>
                <a:lnTo>
                  <a:pt x="13" y="100"/>
                </a:lnTo>
                <a:lnTo>
                  <a:pt x="6" y="103"/>
                </a:lnTo>
                <a:lnTo>
                  <a:pt x="1" y="90"/>
                </a:lnTo>
                <a:lnTo>
                  <a:pt x="0" y="76"/>
                </a:lnTo>
                <a:lnTo>
                  <a:pt x="1" y="60"/>
                </a:lnTo>
                <a:lnTo>
                  <a:pt x="2" y="45"/>
                </a:lnTo>
                <a:lnTo>
                  <a:pt x="5" y="32"/>
                </a:lnTo>
                <a:lnTo>
                  <a:pt x="7" y="19"/>
                </a:lnTo>
                <a:lnTo>
                  <a:pt x="12" y="8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close/>
              </a:path>
            </a:pathLst>
          </a:custGeom>
          <a:solidFill>
            <a:srgbClr val="849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Freeform 89"/>
          <p:cNvSpPr>
            <a:spLocks/>
          </p:cNvSpPr>
          <p:nvPr/>
        </p:nvSpPr>
        <p:spPr bwMode="auto">
          <a:xfrm>
            <a:off x="2595563" y="5224463"/>
            <a:ext cx="6350" cy="11112"/>
          </a:xfrm>
          <a:custGeom>
            <a:avLst/>
            <a:gdLst>
              <a:gd name="T0" fmla="*/ 2147483647 w 49"/>
              <a:gd name="T1" fmla="*/ 0 h 74"/>
              <a:gd name="T2" fmla="*/ 2147483647 w 49"/>
              <a:gd name="T3" fmla="*/ 2147483647 h 74"/>
              <a:gd name="T4" fmla="*/ 2147483647 w 49"/>
              <a:gd name="T5" fmla="*/ 2147483647 h 74"/>
              <a:gd name="T6" fmla="*/ 2147483647 w 49"/>
              <a:gd name="T7" fmla="*/ 2147483647 h 74"/>
              <a:gd name="T8" fmla="*/ 2147483647 w 49"/>
              <a:gd name="T9" fmla="*/ 2147483647 h 74"/>
              <a:gd name="T10" fmla="*/ 2147483647 w 49"/>
              <a:gd name="T11" fmla="*/ 2147483647 h 74"/>
              <a:gd name="T12" fmla="*/ 2147483647 w 49"/>
              <a:gd name="T13" fmla="*/ 2147483647 h 74"/>
              <a:gd name="T14" fmla="*/ 2147483647 w 49"/>
              <a:gd name="T15" fmla="*/ 2147483647 h 74"/>
              <a:gd name="T16" fmla="*/ 2147483647 w 49"/>
              <a:gd name="T17" fmla="*/ 2147483647 h 74"/>
              <a:gd name="T18" fmla="*/ 2147483647 w 49"/>
              <a:gd name="T19" fmla="*/ 2147483647 h 74"/>
              <a:gd name="T20" fmla="*/ 2147483647 w 49"/>
              <a:gd name="T21" fmla="*/ 2147483647 h 74"/>
              <a:gd name="T22" fmla="*/ 2147483647 w 49"/>
              <a:gd name="T23" fmla="*/ 2147483647 h 74"/>
              <a:gd name="T24" fmla="*/ 2147483647 w 49"/>
              <a:gd name="T25" fmla="*/ 2147483647 h 74"/>
              <a:gd name="T26" fmla="*/ 2147483647 w 49"/>
              <a:gd name="T27" fmla="*/ 2147483647 h 74"/>
              <a:gd name="T28" fmla="*/ 0 w 49"/>
              <a:gd name="T29" fmla="*/ 2147483647 h 74"/>
              <a:gd name="T30" fmla="*/ 2147483647 w 49"/>
              <a:gd name="T31" fmla="*/ 2147483647 h 74"/>
              <a:gd name="T32" fmla="*/ 2147483647 w 49"/>
              <a:gd name="T33" fmla="*/ 2147483647 h 74"/>
              <a:gd name="T34" fmla="*/ 2147483647 w 49"/>
              <a:gd name="T35" fmla="*/ 2147483647 h 74"/>
              <a:gd name="T36" fmla="*/ 2147483647 w 49"/>
              <a:gd name="T37" fmla="*/ 2147483647 h 74"/>
              <a:gd name="T38" fmla="*/ 2147483647 w 49"/>
              <a:gd name="T39" fmla="*/ 2147483647 h 74"/>
              <a:gd name="T40" fmla="*/ 2147483647 w 49"/>
              <a:gd name="T41" fmla="*/ 0 h 74"/>
              <a:gd name="T42" fmla="*/ 2147483647 w 49"/>
              <a:gd name="T43" fmla="*/ 0 h 74"/>
              <a:gd name="T44" fmla="*/ 2147483647 w 49"/>
              <a:gd name="T45" fmla="*/ 0 h 74"/>
              <a:gd name="T46" fmla="*/ 2147483647 w 49"/>
              <a:gd name="T47" fmla="*/ 0 h 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"/>
              <a:gd name="T73" fmla="*/ 0 h 74"/>
              <a:gd name="T74" fmla="*/ 49 w 49"/>
              <a:gd name="T75" fmla="*/ 74 h 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" h="74">
                <a:moveTo>
                  <a:pt x="19" y="0"/>
                </a:moveTo>
                <a:lnTo>
                  <a:pt x="25" y="13"/>
                </a:lnTo>
                <a:lnTo>
                  <a:pt x="34" y="23"/>
                </a:lnTo>
                <a:lnTo>
                  <a:pt x="42" y="35"/>
                </a:lnTo>
                <a:lnTo>
                  <a:pt x="49" y="46"/>
                </a:lnTo>
                <a:lnTo>
                  <a:pt x="43" y="50"/>
                </a:lnTo>
                <a:lnTo>
                  <a:pt x="38" y="54"/>
                </a:lnTo>
                <a:lnTo>
                  <a:pt x="33" y="58"/>
                </a:lnTo>
                <a:lnTo>
                  <a:pt x="28" y="61"/>
                </a:lnTo>
                <a:lnTo>
                  <a:pt x="22" y="66"/>
                </a:lnTo>
                <a:lnTo>
                  <a:pt x="17" y="69"/>
                </a:lnTo>
                <a:lnTo>
                  <a:pt x="12" y="72"/>
                </a:lnTo>
                <a:lnTo>
                  <a:pt x="5" y="74"/>
                </a:lnTo>
                <a:lnTo>
                  <a:pt x="1" y="64"/>
                </a:lnTo>
                <a:lnTo>
                  <a:pt x="0" y="54"/>
                </a:lnTo>
                <a:lnTo>
                  <a:pt x="1" y="43"/>
                </a:lnTo>
                <a:lnTo>
                  <a:pt x="3" y="33"/>
                </a:lnTo>
                <a:lnTo>
                  <a:pt x="4" y="23"/>
                </a:lnTo>
                <a:lnTo>
                  <a:pt x="6" y="15"/>
                </a:lnTo>
                <a:lnTo>
                  <a:pt x="11" y="6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7F9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Freeform 90"/>
          <p:cNvSpPr>
            <a:spLocks/>
          </p:cNvSpPr>
          <p:nvPr/>
        </p:nvSpPr>
        <p:spPr bwMode="auto">
          <a:xfrm>
            <a:off x="2520950" y="5211763"/>
            <a:ext cx="20638" cy="12700"/>
          </a:xfrm>
          <a:custGeom>
            <a:avLst/>
            <a:gdLst>
              <a:gd name="T0" fmla="*/ 2147483647 w 141"/>
              <a:gd name="T1" fmla="*/ 2147483647 h 84"/>
              <a:gd name="T2" fmla="*/ 2147483647 w 141"/>
              <a:gd name="T3" fmla="*/ 2147483647 h 84"/>
              <a:gd name="T4" fmla="*/ 2147483647 w 141"/>
              <a:gd name="T5" fmla="*/ 2147483647 h 84"/>
              <a:gd name="T6" fmla="*/ 2147483647 w 141"/>
              <a:gd name="T7" fmla="*/ 2147483647 h 84"/>
              <a:gd name="T8" fmla="*/ 2147483647 w 141"/>
              <a:gd name="T9" fmla="*/ 2147483647 h 84"/>
              <a:gd name="T10" fmla="*/ 2147483647 w 141"/>
              <a:gd name="T11" fmla="*/ 2147483647 h 84"/>
              <a:gd name="T12" fmla="*/ 2147483647 w 141"/>
              <a:gd name="T13" fmla="*/ 2147483647 h 84"/>
              <a:gd name="T14" fmla="*/ 2147483647 w 141"/>
              <a:gd name="T15" fmla="*/ 2147483647 h 84"/>
              <a:gd name="T16" fmla="*/ 2147483647 w 141"/>
              <a:gd name="T17" fmla="*/ 2147483647 h 84"/>
              <a:gd name="T18" fmla="*/ 2147483647 w 141"/>
              <a:gd name="T19" fmla="*/ 2147483647 h 84"/>
              <a:gd name="T20" fmla="*/ 0 w 141"/>
              <a:gd name="T21" fmla="*/ 2147483647 h 84"/>
              <a:gd name="T22" fmla="*/ 0 w 141"/>
              <a:gd name="T23" fmla="*/ 2147483647 h 84"/>
              <a:gd name="T24" fmla="*/ 2147483647 w 141"/>
              <a:gd name="T25" fmla="*/ 2147483647 h 84"/>
              <a:gd name="T26" fmla="*/ 2147483647 w 141"/>
              <a:gd name="T27" fmla="*/ 2147483647 h 84"/>
              <a:gd name="T28" fmla="*/ 2147483647 w 141"/>
              <a:gd name="T29" fmla="*/ 2147483647 h 84"/>
              <a:gd name="T30" fmla="*/ 2147483647 w 141"/>
              <a:gd name="T31" fmla="*/ 2147483647 h 84"/>
              <a:gd name="T32" fmla="*/ 2147483647 w 141"/>
              <a:gd name="T33" fmla="*/ 2147483647 h 84"/>
              <a:gd name="T34" fmla="*/ 2147483647 w 141"/>
              <a:gd name="T35" fmla="*/ 2147483647 h 84"/>
              <a:gd name="T36" fmla="*/ 2147483647 w 141"/>
              <a:gd name="T37" fmla="*/ 2147483647 h 84"/>
              <a:gd name="T38" fmla="*/ 2147483647 w 141"/>
              <a:gd name="T39" fmla="*/ 0 h 84"/>
              <a:gd name="T40" fmla="*/ 2147483647 w 141"/>
              <a:gd name="T41" fmla="*/ 0 h 84"/>
              <a:gd name="T42" fmla="*/ 2147483647 w 141"/>
              <a:gd name="T43" fmla="*/ 2147483647 h 84"/>
              <a:gd name="T44" fmla="*/ 2147483647 w 141"/>
              <a:gd name="T45" fmla="*/ 2147483647 h 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1"/>
              <a:gd name="T70" fmla="*/ 0 h 84"/>
              <a:gd name="T71" fmla="*/ 141 w 141"/>
              <a:gd name="T72" fmla="*/ 84 h 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1" h="84">
                <a:moveTo>
                  <a:pt x="141" y="28"/>
                </a:moveTo>
                <a:lnTo>
                  <a:pt x="136" y="37"/>
                </a:lnTo>
                <a:lnTo>
                  <a:pt x="130" y="42"/>
                </a:lnTo>
                <a:lnTo>
                  <a:pt x="120" y="47"/>
                </a:lnTo>
                <a:lnTo>
                  <a:pt x="110" y="49"/>
                </a:lnTo>
                <a:lnTo>
                  <a:pt x="99" y="51"/>
                </a:lnTo>
                <a:lnTo>
                  <a:pt x="88" y="53"/>
                </a:lnTo>
                <a:lnTo>
                  <a:pt x="78" y="56"/>
                </a:lnTo>
                <a:lnTo>
                  <a:pt x="68" y="60"/>
                </a:lnTo>
                <a:lnTo>
                  <a:pt x="0" y="84"/>
                </a:lnTo>
                <a:lnTo>
                  <a:pt x="10" y="71"/>
                </a:lnTo>
                <a:lnTo>
                  <a:pt x="24" y="58"/>
                </a:lnTo>
                <a:lnTo>
                  <a:pt x="39" y="46"/>
                </a:lnTo>
                <a:lnTo>
                  <a:pt x="57" y="34"/>
                </a:lnTo>
                <a:lnTo>
                  <a:pt x="75" y="23"/>
                </a:lnTo>
                <a:lnTo>
                  <a:pt x="94" y="14"/>
                </a:lnTo>
                <a:lnTo>
                  <a:pt x="113" y="6"/>
                </a:lnTo>
                <a:lnTo>
                  <a:pt x="132" y="0"/>
                </a:lnTo>
                <a:lnTo>
                  <a:pt x="141" y="28"/>
                </a:lnTo>
                <a:close/>
              </a:path>
            </a:pathLst>
          </a:custGeom>
          <a:solidFill>
            <a:srgbClr val="F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Freeform 91"/>
          <p:cNvSpPr>
            <a:spLocks/>
          </p:cNvSpPr>
          <p:nvPr/>
        </p:nvSpPr>
        <p:spPr bwMode="auto">
          <a:xfrm>
            <a:off x="2597150" y="5248275"/>
            <a:ext cx="192088" cy="136525"/>
          </a:xfrm>
          <a:custGeom>
            <a:avLst/>
            <a:gdLst>
              <a:gd name="T0" fmla="*/ 2147483647 w 1329"/>
              <a:gd name="T1" fmla="*/ 2147483647 h 945"/>
              <a:gd name="T2" fmla="*/ 2147483647 w 1329"/>
              <a:gd name="T3" fmla="*/ 2147483647 h 945"/>
              <a:gd name="T4" fmla="*/ 2147483647 w 1329"/>
              <a:gd name="T5" fmla="*/ 2147483647 h 945"/>
              <a:gd name="T6" fmla="*/ 2147483647 w 1329"/>
              <a:gd name="T7" fmla="*/ 2147483647 h 945"/>
              <a:gd name="T8" fmla="*/ 2147483647 w 1329"/>
              <a:gd name="T9" fmla="*/ 2147483647 h 945"/>
              <a:gd name="T10" fmla="*/ 2147483647 w 1329"/>
              <a:gd name="T11" fmla="*/ 2147483647 h 945"/>
              <a:gd name="T12" fmla="*/ 2147483647 w 1329"/>
              <a:gd name="T13" fmla="*/ 2147483647 h 945"/>
              <a:gd name="T14" fmla="*/ 2147483647 w 1329"/>
              <a:gd name="T15" fmla="*/ 2147483647 h 945"/>
              <a:gd name="T16" fmla="*/ 2147483647 w 1329"/>
              <a:gd name="T17" fmla="*/ 2147483647 h 945"/>
              <a:gd name="T18" fmla="*/ 2147483647 w 1329"/>
              <a:gd name="T19" fmla="*/ 2147483647 h 945"/>
              <a:gd name="T20" fmla="*/ 2147483647 w 1329"/>
              <a:gd name="T21" fmla="*/ 2147483647 h 945"/>
              <a:gd name="T22" fmla="*/ 2147483647 w 1329"/>
              <a:gd name="T23" fmla="*/ 2147483647 h 945"/>
              <a:gd name="T24" fmla="*/ 2147483647 w 1329"/>
              <a:gd name="T25" fmla="*/ 2147483647 h 945"/>
              <a:gd name="T26" fmla="*/ 2147483647 w 1329"/>
              <a:gd name="T27" fmla="*/ 2147483647 h 945"/>
              <a:gd name="T28" fmla="*/ 2147483647 w 1329"/>
              <a:gd name="T29" fmla="*/ 2147483647 h 945"/>
              <a:gd name="T30" fmla="*/ 2147483647 w 1329"/>
              <a:gd name="T31" fmla="*/ 2147483647 h 945"/>
              <a:gd name="T32" fmla="*/ 2147483647 w 1329"/>
              <a:gd name="T33" fmla="*/ 2147483647 h 945"/>
              <a:gd name="T34" fmla="*/ 2147483647 w 1329"/>
              <a:gd name="T35" fmla="*/ 2147483647 h 945"/>
              <a:gd name="T36" fmla="*/ 2147483647 w 1329"/>
              <a:gd name="T37" fmla="*/ 2147483647 h 945"/>
              <a:gd name="T38" fmla="*/ 2147483647 w 1329"/>
              <a:gd name="T39" fmla="*/ 2147483647 h 945"/>
              <a:gd name="T40" fmla="*/ 2147483647 w 1329"/>
              <a:gd name="T41" fmla="*/ 2147483647 h 945"/>
              <a:gd name="T42" fmla="*/ 2147483647 w 1329"/>
              <a:gd name="T43" fmla="*/ 2147483647 h 945"/>
              <a:gd name="T44" fmla="*/ 2147483647 w 1329"/>
              <a:gd name="T45" fmla="*/ 2147483647 h 945"/>
              <a:gd name="T46" fmla="*/ 2147483647 w 1329"/>
              <a:gd name="T47" fmla="*/ 2147483647 h 945"/>
              <a:gd name="T48" fmla="*/ 2147483647 w 1329"/>
              <a:gd name="T49" fmla="*/ 2147483647 h 945"/>
              <a:gd name="T50" fmla="*/ 2147483647 w 1329"/>
              <a:gd name="T51" fmla="*/ 2147483647 h 945"/>
              <a:gd name="T52" fmla="*/ 2147483647 w 1329"/>
              <a:gd name="T53" fmla="*/ 2147483647 h 945"/>
              <a:gd name="T54" fmla="*/ 2147483647 w 1329"/>
              <a:gd name="T55" fmla="*/ 2147483647 h 945"/>
              <a:gd name="T56" fmla="*/ 2147483647 w 1329"/>
              <a:gd name="T57" fmla="*/ 2147483647 h 945"/>
              <a:gd name="T58" fmla="*/ 2147483647 w 1329"/>
              <a:gd name="T59" fmla="*/ 2147483647 h 945"/>
              <a:gd name="T60" fmla="*/ 2147483647 w 1329"/>
              <a:gd name="T61" fmla="*/ 2147483647 h 945"/>
              <a:gd name="T62" fmla="*/ 2147483647 w 1329"/>
              <a:gd name="T63" fmla="*/ 2147483647 h 945"/>
              <a:gd name="T64" fmla="*/ 2147483647 w 1329"/>
              <a:gd name="T65" fmla="*/ 2147483647 h 945"/>
              <a:gd name="T66" fmla="*/ 2147483647 w 1329"/>
              <a:gd name="T67" fmla="*/ 2147483647 h 945"/>
              <a:gd name="T68" fmla="*/ 2147483647 w 1329"/>
              <a:gd name="T69" fmla="*/ 2147483647 h 945"/>
              <a:gd name="T70" fmla="*/ 2147483647 w 1329"/>
              <a:gd name="T71" fmla="*/ 2147483647 h 945"/>
              <a:gd name="T72" fmla="*/ 2147483647 w 1329"/>
              <a:gd name="T73" fmla="*/ 2147483647 h 945"/>
              <a:gd name="T74" fmla="*/ 2147483647 w 1329"/>
              <a:gd name="T75" fmla="*/ 2147483647 h 945"/>
              <a:gd name="T76" fmla="*/ 2147483647 w 1329"/>
              <a:gd name="T77" fmla="*/ 2147483647 h 945"/>
              <a:gd name="T78" fmla="*/ 2147483647 w 1329"/>
              <a:gd name="T79" fmla="*/ 2147483647 h 945"/>
              <a:gd name="T80" fmla="*/ 2147483647 w 1329"/>
              <a:gd name="T81" fmla="*/ 2147483647 h 945"/>
              <a:gd name="T82" fmla="*/ 2147483647 w 1329"/>
              <a:gd name="T83" fmla="*/ 2147483647 h 945"/>
              <a:gd name="T84" fmla="*/ 2147483647 w 1329"/>
              <a:gd name="T85" fmla="*/ 2147483647 h 945"/>
              <a:gd name="T86" fmla="*/ 2147483647 w 1329"/>
              <a:gd name="T87" fmla="*/ 2147483647 h 945"/>
              <a:gd name="T88" fmla="*/ 2147483647 w 1329"/>
              <a:gd name="T89" fmla="*/ 2147483647 h 945"/>
              <a:gd name="T90" fmla="*/ 2147483647 w 1329"/>
              <a:gd name="T91" fmla="*/ 2147483647 h 945"/>
              <a:gd name="T92" fmla="*/ 2147483647 w 1329"/>
              <a:gd name="T93" fmla="*/ 2147483647 h 945"/>
              <a:gd name="T94" fmla="*/ 2147483647 w 1329"/>
              <a:gd name="T95" fmla="*/ 0 h 945"/>
              <a:gd name="T96" fmla="*/ 2147483647 w 1329"/>
              <a:gd name="T97" fmla="*/ 2147483647 h 945"/>
              <a:gd name="T98" fmla="*/ 2147483647 w 1329"/>
              <a:gd name="T99" fmla="*/ 2147483647 h 9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29"/>
              <a:gd name="T151" fmla="*/ 0 h 945"/>
              <a:gd name="T152" fmla="*/ 1329 w 1329"/>
              <a:gd name="T153" fmla="*/ 945 h 9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29" h="945">
                <a:moveTo>
                  <a:pt x="236" y="5"/>
                </a:moveTo>
                <a:lnTo>
                  <a:pt x="275" y="35"/>
                </a:lnTo>
                <a:lnTo>
                  <a:pt x="314" y="64"/>
                </a:lnTo>
                <a:lnTo>
                  <a:pt x="354" y="94"/>
                </a:lnTo>
                <a:lnTo>
                  <a:pt x="393" y="123"/>
                </a:lnTo>
                <a:lnTo>
                  <a:pt x="433" y="151"/>
                </a:lnTo>
                <a:lnTo>
                  <a:pt x="474" y="180"/>
                </a:lnTo>
                <a:lnTo>
                  <a:pt x="513" y="209"/>
                </a:lnTo>
                <a:lnTo>
                  <a:pt x="553" y="237"/>
                </a:lnTo>
                <a:lnTo>
                  <a:pt x="592" y="266"/>
                </a:lnTo>
                <a:lnTo>
                  <a:pt x="631" y="295"/>
                </a:lnTo>
                <a:lnTo>
                  <a:pt x="669" y="325"/>
                </a:lnTo>
                <a:lnTo>
                  <a:pt x="707" y="356"/>
                </a:lnTo>
                <a:lnTo>
                  <a:pt x="745" y="388"/>
                </a:lnTo>
                <a:lnTo>
                  <a:pt x="781" y="420"/>
                </a:lnTo>
                <a:lnTo>
                  <a:pt x="818" y="453"/>
                </a:lnTo>
                <a:lnTo>
                  <a:pt x="853" y="488"/>
                </a:lnTo>
                <a:lnTo>
                  <a:pt x="869" y="496"/>
                </a:lnTo>
                <a:lnTo>
                  <a:pt x="884" y="505"/>
                </a:lnTo>
                <a:lnTo>
                  <a:pt x="897" y="517"/>
                </a:lnTo>
                <a:lnTo>
                  <a:pt x="910" y="530"/>
                </a:lnTo>
                <a:lnTo>
                  <a:pt x="922" y="543"/>
                </a:lnTo>
                <a:lnTo>
                  <a:pt x="933" y="558"/>
                </a:lnTo>
                <a:lnTo>
                  <a:pt x="944" y="572"/>
                </a:lnTo>
                <a:lnTo>
                  <a:pt x="955" y="586"/>
                </a:lnTo>
                <a:lnTo>
                  <a:pt x="967" y="603"/>
                </a:lnTo>
                <a:lnTo>
                  <a:pt x="980" y="621"/>
                </a:lnTo>
                <a:lnTo>
                  <a:pt x="992" y="639"/>
                </a:lnTo>
                <a:lnTo>
                  <a:pt x="1004" y="657"/>
                </a:lnTo>
                <a:lnTo>
                  <a:pt x="1016" y="675"/>
                </a:lnTo>
                <a:lnTo>
                  <a:pt x="1027" y="694"/>
                </a:lnTo>
                <a:lnTo>
                  <a:pt x="1040" y="712"/>
                </a:lnTo>
                <a:lnTo>
                  <a:pt x="1053" y="730"/>
                </a:lnTo>
                <a:lnTo>
                  <a:pt x="1066" y="747"/>
                </a:lnTo>
                <a:lnTo>
                  <a:pt x="1079" y="764"/>
                </a:lnTo>
                <a:lnTo>
                  <a:pt x="1094" y="780"/>
                </a:lnTo>
                <a:lnTo>
                  <a:pt x="1110" y="795"/>
                </a:lnTo>
                <a:lnTo>
                  <a:pt x="1126" y="809"/>
                </a:lnTo>
                <a:lnTo>
                  <a:pt x="1144" y="821"/>
                </a:lnTo>
                <a:lnTo>
                  <a:pt x="1163" y="833"/>
                </a:lnTo>
                <a:lnTo>
                  <a:pt x="1183" y="842"/>
                </a:lnTo>
                <a:lnTo>
                  <a:pt x="1202" y="853"/>
                </a:lnTo>
                <a:lnTo>
                  <a:pt x="1221" y="866"/>
                </a:lnTo>
                <a:lnTo>
                  <a:pt x="1239" y="878"/>
                </a:lnTo>
                <a:lnTo>
                  <a:pt x="1258" y="892"/>
                </a:lnTo>
                <a:lnTo>
                  <a:pt x="1275" y="906"/>
                </a:lnTo>
                <a:lnTo>
                  <a:pt x="1293" y="918"/>
                </a:lnTo>
                <a:lnTo>
                  <a:pt x="1311" y="932"/>
                </a:lnTo>
                <a:lnTo>
                  <a:pt x="1329" y="945"/>
                </a:lnTo>
                <a:lnTo>
                  <a:pt x="1297" y="939"/>
                </a:lnTo>
                <a:lnTo>
                  <a:pt x="1265" y="930"/>
                </a:lnTo>
                <a:lnTo>
                  <a:pt x="1235" y="921"/>
                </a:lnTo>
                <a:lnTo>
                  <a:pt x="1204" y="909"/>
                </a:lnTo>
                <a:lnTo>
                  <a:pt x="1174" y="896"/>
                </a:lnTo>
                <a:lnTo>
                  <a:pt x="1145" y="884"/>
                </a:lnTo>
                <a:lnTo>
                  <a:pt x="1116" y="869"/>
                </a:lnTo>
                <a:lnTo>
                  <a:pt x="1088" y="854"/>
                </a:lnTo>
                <a:lnTo>
                  <a:pt x="1059" y="838"/>
                </a:lnTo>
                <a:lnTo>
                  <a:pt x="1031" y="822"/>
                </a:lnTo>
                <a:lnTo>
                  <a:pt x="1002" y="806"/>
                </a:lnTo>
                <a:lnTo>
                  <a:pt x="973" y="790"/>
                </a:lnTo>
                <a:lnTo>
                  <a:pt x="944" y="775"/>
                </a:lnTo>
                <a:lnTo>
                  <a:pt x="915" y="761"/>
                </a:lnTo>
                <a:lnTo>
                  <a:pt x="886" y="747"/>
                </a:lnTo>
                <a:lnTo>
                  <a:pt x="856" y="734"/>
                </a:lnTo>
                <a:lnTo>
                  <a:pt x="846" y="745"/>
                </a:lnTo>
                <a:lnTo>
                  <a:pt x="834" y="747"/>
                </a:lnTo>
                <a:lnTo>
                  <a:pt x="820" y="744"/>
                </a:lnTo>
                <a:lnTo>
                  <a:pt x="808" y="738"/>
                </a:lnTo>
                <a:lnTo>
                  <a:pt x="795" y="733"/>
                </a:lnTo>
                <a:lnTo>
                  <a:pt x="783" y="733"/>
                </a:lnTo>
                <a:lnTo>
                  <a:pt x="772" y="739"/>
                </a:lnTo>
                <a:lnTo>
                  <a:pt x="763" y="756"/>
                </a:lnTo>
                <a:lnTo>
                  <a:pt x="754" y="758"/>
                </a:lnTo>
                <a:lnTo>
                  <a:pt x="745" y="758"/>
                </a:lnTo>
                <a:lnTo>
                  <a:pt x="737" y="755"/>
                </a:lnTo>
                <a:lnTo>
                  <a:pt x="728" y="752"/>
                </a:lnTo>
                <a:lnTo>
                  <a:pt x="721" y="750"/>
                </a:lnTo>
                <a:lnTo>
                  <a:pt x="715" y="750"/>
                </a:lnTo>
                <a:lnTo>
                  <a:pt x="708" y="753"/>
                </a:lnTo>
                <a:lnTo>
                  <a:pt x="702" y="762"/>
                </a:lnTo>
                <a:lnTo>
                  <a:pt x="706" y="777"/>
                </a:lnTo>
                <a:lnTo>
                  <a:pt x="697" y="775"/>
                </a:lnTo>
                <a:lnTo>
                  <a:pt x="688" y="772"/>
                </a:lnTo>
                <a:lnTo>
                  <a:pt x="680" y="770"/>
                </a:lnTo>
                <a:lnTo>
                  <a:pt x="671" y="766"/>
                </a:lnTo>
                <a:lnTo>
                  <a:pt x="664" y="763"/>
                </a:lnTo>
                <a:lnTo>
                  <a:pt x="655" y="758"/>
                </a:lnTo>
                <a:lnTo>
                  <a:pt x="648" y="753"/>
                </a:lnTo>
                <a:lnTo>
                  <a:pt x="640" y="749"/>
                </a:lnTo>
                <a:lnTo>
                  <a:pt x="625" y="752"/>
                </a:lnTo>
                <a:lnTo>
                  <a:pt x="611" y="753"/>
                </a:lnTo>
                <a:lnTo>
                  <a:pt x="596" y="752"/>
                </a:lnTo>
                <a:lnTo>
                  <a:pt x="582" y="750"/>
                </a:lnTo>
                <a:lnTo>
                  <a:pt x="569" y="746"/>
                </a:lnTo>
                <a:lnTo>
                  <a:pt x="555" y="740"/>
                </a:lnTo>
                <a:lnTo>
                  <a:pt x="542" y="735"/>
                </a:lnTo>
                <a:lnTo>
                  <a:pt x="530" y="729"/>
                </a:lnTo>
                <a:lnTo>
                  <a:pt x="523" y="730"/>
                </a:lnTo>
                <a:lnTo>
                  <a:pt x="517" y="728"/>
                </a:lnTo>
                <a:lnTo>
                  <a:pt x="511" y="725"/>
                </a:lnTo>
                <a:lnTo>
                  <a:pt x="505" y="718"/>
                </a:lnTo>
                <a:lnTo>
                  <a:pt x="500" y="713"/>
                </a:lnTo>
                <a:lnTo>
                  <a:pt x="495" y="707"/>
                </a:lnTo>
                <a:lnTo>
                  <a:pt x="489" y="700"/>
                </a:lnTo>
                <a:lnTo>
                  <a:pt x="484" y="696"/>
                </a:lnTo>
                <a:lnTo>
                  <a:pt x="447" y="682"/>
                </a:lnTo>
                <a:lnTo>
                  <a:pt x="410" y="666"/>
                </a:lnTo>
                <a:lnTo>
                  <a:pt x="374" y="647"/>
                </a:lnTo>
                <a:lnTo>
                  <a:pt x="339" y="626"/>
                </a:lnTo>
                <a:lnTo>
                  <a:pt x="304" y="603"/>
                </a:lnTo>
                <a:lnTo>
                  <a:pt x="272" y="577"/>
                </a:lnTo>
                <a:lnTo>
                  <a:pt x="240" y="551"/>
                </a:lnTo>
                <a:lnTo>
                  <a:pt x="209" y="521"/>
                </a:lnTo>
                <a:lnTo>
                  <a:pt x="180" y="491"/>
                </a:lnTo>
                <a:lnTo>
                  <a:pt x="151" y="460"/>
                </a:lnTo>
                <a:lnTo>
                  <a:pt x="125" y="427"/>
                </a:lnTo>
                <a:lnTo>
                  <a:pt x="99" y="394"/>
                </a:lnTo>
                <a:lnTo>
                  <a:pt x="76" y="360"/>
                </a:lnTo>
                <a:lnTo>
                  <a:pt x="54" y="325"/>
                </a:lnTo>
                <a:lnTo>
                  <a:pt x="34" y="290"/>
                </a:lnTo>
                <a:lnTo>
                  <a:pt x="16" y="255"/>
                </a:lnTo>
                <a:lnTo>
                  <a:pt x="8" y="234"/>
                </a:lnTo>
                <a:lnTo>
                  <a:pt x="3" y="211"/>
                </a:lnTo>
                <a:lnTo>
                  <a:pt x="0" y="186"/>
                </a:lnTo>
                <a:lnTo>
                  <a:pt x="0" y="161"/>
                </a:lnTo>
                <a:lnTo>
                  <a:pt x="2" y="135"/>
                </a:lnTo>
                <a:lnTo>
                  <a:pt x="7" y="112"/>
                </a:lnTo>
                <a:lnTo>
                  <a:pt x="16" y="90"/>
                </a:lnTo>
                <a:lnTo>
                  <a:pt x="28" y="70"/>
                </a:lnTo>
                <a:lnTo>
                  <a:pt x="38" y="60"/>
                </a:lnTo>
                <a:lnTo>
                  <a:pt x="50" y="51"/>
                </a:lnTo>
                <a:lnTo>
                  <a:pt x="61" y="42"/>
                </a:lnTo>
                <a:lnTo>
                  <a:pt x="73" y="35"/>
                </a:lnTo>
                <a:lnTo>
                  <a:pt x="85" y="27"/>
                </a:lnTo>
                <a:lnTo>
                  <a:pt x="97" y="21"/>
                </a:lnTo>
                <a:lnTo>
                  <a:pt x="110" y="16"/>
                </a:lnTo>
                <a:lnTo>
                  <a:pt x="124" y="10"/>
                </a:lnTo>
                <a:lnTo>
                  <a:pt x="136" y="6"/>
                </a:lnTo>
                <a:lnTo>
                  <a:pt x="150" y="3"/>
                </a:lnTo>
                <a:lnTo>
                  <a:pt x="164" y="1"/>
                </a:lnTo>
                <a:lnTo>
                  <a:pt x="178" y="0"/>
                </a:lnTo>
                <a:lnTo>
                  <a:pt x="192" y="0"/>
                </a:lnTo>
                <a:lnTo>
                  <a:pt x="206" y="0"/>
                </a:lnTo>
                <a:lnTo>
                  <a:pt x="221" y="2"/>
                </a:lnTo>
                <a:lnTo>
                  <a:pt x="236" y="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9" name="Freeform 92"/>
          <p:cNvSpPr>
            <a:spLocks/>
          </p:cNvSpPr>
          <p:nvPr/>
        </p:nvSpPr>
        <p:spPr bwMode="auto">
          <a:xfrm>
            <a:off x="2609850" y="5259388"/>
            <a:ext cx="46038" cy="68262"/>
          </a:xfrm>
          <a:custGeom>
            <a:avLst/>
            <a:gdLst>
              <a:gd name="T0" fmla="*/ 2147483647 w 312"/>
              <a:gd name="T1" fmla="*/ 2147483647 h 473"/>
              <a:gd name="T2" fmla="*/ 2147483647 w 312"/>
              <a:gd name="T3" fmla="*/ 2147483647 h 473"/>
              <a:gd name="T4" fmla="*/ 2147483647 w 312"/>
              <a:gd name="T5" fmla="*/ 2147483647 h 473"/>
              <a:gd name="T6" fmla="*/ 2147483647 w 312"/>
              <a:gd name="T7" fmla="*/ 2147483647 h 473"/>
              <a:gd name="T8" fmla="*/ 2147483647 w 312"/>
              <a:gd name="T9" fmla="*/ 2147483647 h 473"/>
              <a:gd name="T10" fmla="*/ 2147483647 w 312"/>
              <a:gd name="T11" fmla="*/ 2147483647 h 473"/>
              <a:gd name="T12" fmla="*/ 2147483647 w 312"/>
              <a:gd name="T13" fmla="*/ 2147483647 h 473"/>
              <a:gd name="T14" fmla="*/ 2147483647 w 312"/>
              <a:gd name="T15" fmla="*/ 2147483647 h 473"/>
              <a:gd name="T16" fmla="*/ 2147483647 w 312"/>
              <a:gd name="T17" fmla="*/ 2147483647 h 473"/>
              <a:gd name="T18" fmla="*/ 2147483647 w 312"/>
              <a:gd name="T19" fmla="*/ 2147483647 h 473"/>
              <a:gd name="T20" fmla="*/ 2147483647 w 312"/>
              <a:gd name="T21" fmla="*/ 2147483647 h 473"/>
              <a:gd name="T22" fmla="*/ 2147483647 w 312"/>
              <a:gd name="T23" fmla="*/ 2147483647 h 473"/>
              <a:gd name="T24" fmla="*/ 2147483647 w 312"/>
              <a:gd name="T25" fmla="*/ 2147483647 h 473"/>
              <a:gd name="T26" fmla="*/ 2147483647 w 312"/>
              <a:gd name="T27" fmla="*/ 2147483647 h 473"/>
              <a:gd name="T28" fmla="*/ 2147483647 w 312"/>
              <a:gd name="T29" fmla="*/ 2147483647 h 473"/>
              <a:gd name="T30" fmla="*/ 2147483647 w 312"/>
              <a:gd name="T31" fmla="*/ 2147483647 h 473"/>
              <a:gd name="T32" fmla="*/ 2147483647 w 312"/>
              <a:gd name="T33" fmla="*/ 2147483647 h 473"/>
              <a:gd name="T34" fmla="*/ 2147483647 w 312"/>
              <a:gd name="T35" fmla="*/ 2147483647 h 473"/>
              <a:gd name="T36" fmla="*/ 2147483647 w 312"/>
              <a:gd name="T37" fmla="*/ 2147483647 h 473"/>
              <a:gd name="T38" fmla="*/ 2147483647 w 312"/>
              <a:gd name="T39" fmla="*/ 2147483647 h 473"/>
              <a:gd name="T40" fmla="*/ 2147483647 w 312"/>
              <a:gd name="T41" fmla="*/ 2147483647 h 473"/>
              <a:gd name="T42" fmla="*/ 2147483647 w 312"/>
              <a:gd name="T43" fmla="*/ 2147483647 h 473"/>
              <a:gd name="T44" fmla="*/ 2147483647 w 312"/>
              <a:gd name="T45" fmla="*/ 2147483647 h 473"/>
              <a:gd name="T46" fmla="*/ 2147483647 w 312"/>
              <a:gd name="T47" fmla="*/ 2147483647 h 473"/>
              <a:gd name="T48" fmla="*/ 2147483647 w 312"/>
              <a:gd name="T49" fmla="*/ 2147483647 h 473"/>
              <a:gd name="T50" fmla="*/ 2147483647 w 312"/>
              <a:gd name="T51" fmla="*/ 2147483647 h 473"/>
              <a:gd name="T52" fmla="*/ 2147483647 w 312"/>
              <a:gd name="T53" fmla="*/ 2147483647 h 473"/>
              <a:gd name="T54" fmla="*/ 2147483647 w 312"/>
              <a:gd name="T55" fmla="*/ 2147483647 h 473"/>
              <a:gd name="T56" fmla="*/ 2147483647 w 312"/>
              <a:gd name="T57" fmla="*/ 2147483647 h 473"/>
              <a:gd name="T58" fmla="*/ 2147483647 w 312"/>
              <a:gd name="T59" fmla="*/ 2147483647 h 473"/>
              <a:gd name="T60" fmla="*/ 2147483647 w 312"/>
              <a:gd name="T61" fmla="*/ 2147483647 h 473"/>
              <a:gd name="T62" fmla="*/ 2147483647 w 312"/>
              <a:gd name="T63" fmla="*/ 2147483647 h 473"/>
              <a:gd name="T64" fmla="*/ 2147483647 w 312"/>
              <a:gd name="T65" fmla="*/ 2147483647 h 473"/>
              <a:gd name="T66" fmla="*/ 0 w 312"/>
              <a:gd name="T67" fmla="*/ 2147483647 h 473"/>
              <a:gd name="T68" fmla="*/ 2147483647 w 312"/>
              <a:gd name="T69" fmla="*/ 2147483647 h 473"/>
              <a:gd name="T70" fmla="*/ 2147483647 w 312"/>
              <a:gd name="T71" fmla="*/ 2147483647 h 473"/>
              <a:gd name="T72" fmla="*/ 2147483647 w 312"/>
              <a:gd name="T73" fmla="*/ 2147483647 h 473"/>
              <a:gd name="T74" fmla="*/ 2147483647 w 312"/>
              <a:gd name="T75" fmla="*/ 2147483647 h 473"/>
              <a:gd name="T76" fmla="*/ 2147483647 w 312"/>
              <a:gd name="T77" fmla="*/ 2147483647 h 473"/>
              <a:gd name="T78" fmla="*/ 2147483647 w 312"/>
              <a:gd name="T79" fmla="*/ 2147483647 h 473"/>
              <a:gd name="T80" fmla="*/ 2147483647 w 312"/>
              <a:gd name="T81" fmla="*/ 2147483647 h 473"/>
              <a:gd name="T82" fmla="*/ 2147483647 w 312"/>
              <a:gd name="T83" fmla="*/ 2147483647 h 473"/>
              <a:gd name="T84" fmla="*/ 2147483647 w 312"/>
              <a:gd name="T85" fmla="*/ 0 h 473"/>
              <a:gd name="T86" fmla="*/ 2147483647 w 312"/>
              <a:gd name="T87" fmla="*/ 2147483647 h 473"/>
              <a:gd name="T88" fmla="*/ 2147483647 w 312"/>
              <a:gd name="T89" fmla="*/ 2147483647 h 473"/>
              <a:gd name="T90" fmla="*/ 2147483647 w 312"/>
              <a:gd name="T91" fmla="*/ 2147483647 h 473"/>
              <a:gd name="T92" fmla="*/ 2147483647 w 312"/>
              <a:gd name="T93" fmla="*/ 2147483647 h 473"/>
              <a:gd name="T94" fmla="*/ 2147483647 w 312"/>
              <a:gd name="T95" fmla="*/ 2147483647 h 473"/>
              <a:gd name="T96" fmla="*/ 2147483647 w 312"/>
              <a:gd name="T97" fmla="*/ 2147483647 h 473"/>
              <a:gd name="T98" fmla="*/ 2147483647 w 312"/>
              <a:gd name="T99" fmla="*/ 2147483647 h 473"/>
              <a:gd name="T100" fmla="*/ 2147483647 w 312"/>
              <a:gd name="T101" fmla="*/ 2147483647 h 473"/>
              <a:gd name="T102" fmla="*/ 2147483647 w 312"/>
              <a:gd name="T103" fmla="*/ 2147483647 h 473"/>
              <a:gd name="T104" fmla="*/ 2147483647 w 312"/>
              <a:gd name="T105" fmla="*/ 2147483647 h 4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12"/>
              <a:gd name="T160" fmla="*/ 0 h 473"/>
              <a:gd name="T161" fmla="*/ 312 w 312"/>
              <a:gd name="T162" fmla="*/ 473 h 4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12" h="473">
                <a:moveTo>
                  <a:pt x="191" y="49"/>
                </a:moveTo>
                <a:lnTo>
                  <a:pt x="312" y="385"/>
                </a:lnTo>
                <a:lnTo>
                  <a:pt x="307" y="398"/>
                </a:lnTo>
                <a:lnTo>
                  <a:pt x="303" y="411"/>
                </a:lnTo>
                <a:lnTo>
                  <a:pt x="299" y="425"/>
                </a:lnTo>
                <a:lnTo>
                  <a:pt x="295" y="439"/>
                </a:lnTo>
                <a:lnTo>
                  <a:pt x="288" y="452"/>
                </a:lnTo>
                <a:lnTo>
                  <a:pt x="279" y="462"/>
                </a:lnTo>
                <a:lnTo>
                  <a:pt x="267" y="470"/>
                </a:lnTo>
                <a:lnTo>
                  <a:pt x="251" y="473"/>
                </a:lnTo>
                <a:lnTo>
                  <a:pt x="237" y="469"/>
                </a:lnTo>
                <a:lnTo>
                  <a:pt x="223" y="463"/>
                </a:lnTo>
                <a:lnTo>
                  <a:pt x="210" y="456"/>
                </a:lnTo>
                <a:lnTo>
                  <a:pt x="199" y="448"/>
                </a:lnTo>
                <a:lnTo>
                  <a:pt x="186" y="439"/>
                </a:lnTo>
                <a:lnTo>
                  <a:pt x="175" y="429"/>
                </a:lnTo>
                <a:lnTo>
                  <a:pt x="165" y="418"/>
                </a:lnTo>
                <a:lnTo>
                  <a:pt x="154" y="407"/>
                </a:lnTo>
                <a:lnTo>
                  <a:pt x="145" y="395"/>
                </a:lnTo>
                <a:lnTo>
                  <a:pt x="135" y="383"/>
                </a:lnTo>
                <a:lnTo>
                  <a:pt x="126" y="370"/>
                </a:lnTo>
                <a:lnTo>
                  <a:pt x="116" y="358"/>
                </a:lnTo>
                <a:lnTo>
                  <a:pt x="108" y="346"/>
                </a:lnTo>
                <a:lnTo>
                  <a:pt x="98" y="334"/>
                </a:lnTo>
                <a:lnTo>
                  <a:pt x="90" y="322"/>
                </a:lnTo>
                <a:lnTo>
                  <a:pt x="80" y="311"/>
                </a:lnTo>
                <a:lnTo>
                  <a:pt x="65" y="281"/>
                </a:lnTo>
                <a:lnTo>
                  <a:pt x="50" y="251"/>
                </a:lnTo>
                <a:lnTo>
                  <a:pt x="36" y="221"/>
                </a:lnTo>
                <a:lnTo>
                  <a:pt x="22" y="190"/>
                </a:lnTo>
                <a:lnTo>
                  <a:pt x="11" y="158"/>
                </a:lnTo>
                <a:lnTo>
                  <a:pt x="4" y="125"/>
                </a:lnTo>
                <a:lnTo>
                  <a:pt x="0" y="91"/>
                </a:lnTo>
                <a:lnTo>
                  <a:pt x="1" y="57"/>
                </a:lnTo>
                <a:lnTo>
                  <a:pt x="6" y="49"/>
                </a:lnTo>
                <a:lnTo>
                  <a:pt x="13" y="39"/>
                </a:lnTo>
                <a:lnTo>
                  <a:pt x="19" y="30"/>
                </a:lnTo>
                <a:lnTo>
                  <a:pt x="27" y="21"/>
                </a:lnTo>
                <a:lnTo>
                  <a:pt x="36" y="13"/>
                </a:lnTo>
                <a:lnTo>
                  <a:pt x="45" y="7"/>
                </a:lnTo>
                <a:lnTo>
                  <a:pt x="55" y="2"/>
                </a:lnTo>
                <a:lnTo>
                  <a:pt x="65" y="0"/>
                </a:lnTo>
                <a:lnTo>
                  <a:pt x="83" y="1"/>
                </a:lnTo>
                <a:lnTo>
                  <a:pt x="100" y="2"/>
                </a:lnTo>
                <a:lnTo>
                  <a:pt x="117" y="5"/>
                </a:lnTo>
                <a:lnTo>
                  <a:pt x="134" y="11"/>
                </a:lnTo>
                <a:lnTo>
                  <a:pt x="150" y="17"/>
                </a:lnTo>
                <a:lnTo>
                  <a:pt x="165" y="26"/>
                </a:lnTo>
                <a:lnTo>
                  <a:pt x="178" y="36"/>
                </a:lnTo>
                <a:lnTo>
                  <a:pt x="191" y="49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Freeform 93"/>
          <p:cNvSpPr>
            <a:spLocks/>
          </p:cNvSpPr>
          <p:nvPr/>
        </p:nvSpPr>
        <p:spPr bwMode="auto">
          <a:xfrm>
            <a:off x="2611438" y="5260975"/>
            <a:ext cx="39687" cy="60325"/>
          </a:xfrm>
          <a:custGeom>
            <a:avLst/>
            <a:gdLst>
              <a:gd name="T0" fmla="*/ 2147483647 w 278"/>
              <a:gd name="T1" fmla="*/ 2147483647 h 420"/>
              <a:gd name="T2" fmla="*/ 2147483647 w 278"/>
              <a:gd name="T3" fmla="*/ 2147483647 h 420"/>
              <a:gd name="T4" fmla="*/ 2147483647 w 278"/>
              <a:gd name="T5" fmla="*/ 2147483647 h 420"/>
              <a:gd name="T6" fmla="*/ 2147483647 w 278"/>
              <a:gd name="T7" fmla="*/ 2147483647 h 420"/>
              <a:gd name="T8" fmla="*/ 2147483647 w 278"/>
              <a:gd name="T9" fmla="*/ 2147483647 h 420"/>
              <a:gd name="T10" fmla="*/ 2147483647 w 278"/>
              <a:gd name="T11" fmla="*/ 2147483647 h 420"/>
              <a:gd name="T12" fmla="*/ 2147483647 w 278"/>
              <a:gd name="T13" fmla="*/ 2147483647 h 420"/>
              <a:gd name="T14" fmla="*/ 2147483647 w 278"/>
              <a:gd name="T15" fmla="*/ 2147483647 h 420"/>
              <a:gd name="T16" fmla="*/ 2147483647 w 278"/>
              <a:gd name="T17" fmla="*/ 2147483647 h 420"/>
              <a:gd name="T18" fmla="*/ 2147483647 w 278"/>
              <a:gd name="T19" fmla="*/ 2147483647 h 420"/>
              <a:gd name="T20" fmla="*/ 2147483647 w 278"/>
              <a:gd name="T21" fmla="*/ 2147483647 h 420"/>
              <a:gd name="T22" fmla="*/ 2147483647 w 278"/>
              <a:gd name="T23" fmla="*/ 2147483647 h 420"/>
              <a:gd name="T24" fmla="*/ 2147483647 w 278"/>
              <a:gd name="T25" fmla="*/ 2147483647 h 420"/>
              <a:gd name="T26" fmla="*/ 2147483647 w 278"/>
              <a:gd name="T27" fmla="*/ 2147483647 h 420"/>
              <a:gd name="T28" fmla="*/ 2147483647 w 278"/>
              <a:gd name="T29" fmla="*/ 2147483647 h 420"/>
              <a:gd name="T30" fmla="*/ 2147483647 w 278"/>
              <a:gd name="T31" fmla="*/ 2147483647 h 420"/>
              <a:gd name="T32" fmla="*/ 2147483647 w 278"/>
              <a:gd name="T33" fmla="*/ 2147483647 h 420"/>
              <a:gd name="T34" fmla="*/ 2147483647 w 278"/>
              <a:gd name="T35" fmla="*/ 2147483647 h 420"/>
              <a:gd name="T36" fmla="*/ 2147483647 w 278"/>
              <a:gd name="T37" fmla="*/ 2147483647 h 420"/>
              <a:gd name="T38" fmla="*/ 2147483647 w 278"/>
              <a:gd name="T39" fmla="*/ 2147483647 h 420"/>
              <a:gd name="T40" fmla="*/ 2147483647 w 278"/>
              <a:gd name="T41" fmla="*/ 2147483647 h 420"/>
              <a:gd name="T42" fmla="*/ 2147483647 w 278"/>
              <a:gd name="T43" fmla="*/ 2147483647 h 420"/>
              <a:gd name="T44" fmla="*/ 2147483647 w 278"/>
              <a:gd name="T45" fmla="*/ 2147483647 h 420"/>
              <a:gd name="T46" fmla="*/ 2147483647 w 278"/>
              <a:gd name="T47" fmla="*/ 2147483647 h 420"/>
              <a:gd name="T48" fmla="*/ 2147483647 w 278"/>
              <a:gd name="T49" fmla="*/ 2147483647 h 420"/>
              <a:gd name="T50" fmla="*/ 2147483647 w 278"/>
              <a:gd name="T51" fmla="*/ 2147483647 h 420"/>
              <a:gd name="T52" fmla="*/ 2147483647 w 278"/>
              <a:gd name="T53" fmla="*/ 2147483647 h 420"/>
              <a:gd name="T54" fmla="*/ 2147483647 w 278"/>
              <a:gd name="T55" fmla="*/ 2147483647 h 420"/>
              <a:gd name="T56" fmla="*/ 2147483647 w 278"/>
              <a:gd name="T57" fmla="*/ 2147483647 h 420"/>
              <a:gd name="T58" fmla="*/ 2147483647 w 278"/>
              <a:gd name="T59" fmla="*/ 2147483647 h 420"/>
              <a:gd name="T60" fmla="*/ 2147483647 w 278"/>
              <a:gd name="T61" fmla="*/ 2147483647 h 420"/>
              <a:gd name="T62" fmla="*/ 2147483647 w 278"/>
              <a:gd name="T63" fmla="*/ 2147483647 h 420"/>
              <a:gd name="T64" fmla="*/ 0 w 278"/>
              <a:gd name="T65" fmla="*/ 2147483647 h 420"/>
              <a:gd name="T66" fmla="*/ 0 w 278"/>
              <a:gd name="T67" fmla="*/ 2147483647 h 420"/>
              <a:gd name="T68" fmla="*/ 2147483647 w 278"/>
              <a:gd name="T69" fmla="*/ 2147483647 h 420"/>
              <a:gd name="T70" fmla="*/ 2147483647 w 278"/>
              <a:gd name="T71" fmla="*/ 2147483647 h 420"/>
              <a:gd name="T72" fmla="*/ 2147483647 w 278"/>
              <a:gd name="T73" fmla="*/ 2147483647 h 420"/>
              <a:gd name="T74" fmla="*/ 2147483647 w 278"/>
              <a:gd name="T75" fmla="*/ 2147483647 h 420"/>
              <a:gd name="T76" fmla="*/ 2147483647 w 278"/>
              <a:gd name="T77" fmla="*/ 2147483647 h 420"/>
              <a:gd name="T78" fmla="*/ 2147483647 w 278"/>
              <a:gd name="T79" fmla="*/ 2147483647 h 420"/>
              <a:gd name="T80" fmla="*/ 2147483647 w 278"/>
              <a:gd name="T81" fmla="*/ 2147483647 h 420"/>
              <a:gd name="T82" fmla="*/ 2147483647 w 278"/>
              <a:gd name="T83" fmla="*/ 0 h 420"/>
              <a:gd name="T84" fmla="*/ 2147483647 w 278"/>
              <a:gd name="T85" fmla="*/ 0 h 420"/>
              <a:gd name="T86" fmla="*/ 2147483647 w 278"/>
              <a:gd name="T87" fmla="*/ 2147483647 h 420"/>
              <a:gd name="T88" fmla="*/ 2147483647 w 278"/>
              <a:gd name="T89" fmla="*/ 2147483647 h 420"/>
              <a:gd name="T90" fmla="*/ 2147483647 w 278"/>
              <a:gd name="T91" fmla="*/ 2147483647 h 420"/>
              <a:gd name="T92" fmla="*/ 2147483647 w 278"/>
              <a:gd name="T93" fmla="*/ 2147483647 h 420"/>
              <a:gd name="T94" fmla="*/ 2147483647 w 278"/>
              <a:gd name="T95" fmla="*/ 2147483647 h 420"/>
              <a:gd name="T96" fmla="*/ 2147483647 w 278"/>
              <a:gd name="T97" fmla="*/ 2147483647 h 420"/>
              <a:gd name="T98" fmla="*/ 2147483647 w 278"/>
              <a:gd name="T99" fmla="*/ 2147483647 h 420"/>
              <a:gd name="T100" fmla="*/ 2147483647 w 278"/>
              <a:gd name="T101" fmla="*/ 2147483647 h 420"/>
              <a:gd name="T102" fmla="*/ 2147483647 w 278"/>
              <a:gd name="T103" fmla="*/ 2147483647 h 4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8"/>
              <a:gd name="T157" fmla="*/ 0 h 420"/>
              <a:gd name="T158" fmla="*/ 278 w 278"/>
              <a:gd name="T159" fmla="*/ 420 h 4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8" h="420">
                <a:moveTo>
                  <a:pt x="171" y="42"/>
                </a:moveTo>
                <a:lnTo>
                  <a:pt x="184" y="81"/>
                </a:lnTo>
                <a:lnTo>
                  <a:pt x="198" y="119"/>
                </a:lnTo>
                <a:lnTo>
                  <a:pt x="212" y="156"/>
                </a:lnTo>
                <a:lnTo>
                  <a:pt x="225" y="194"/>
                </a:lnTo>
                <a:lnTo>
                  <a:pt x="238" y="231"/>
                </a:lnTo>
                <a:lnTo>
                  <a:pt x="252" y="269"/>
                </a:lnTo>
                <a:lnTo>
                  <a:pt x="265" y="306"/>
                </a:lnTo>
                <a:lnTo>
                  <a:pt x="278" y="344"/>
                </a:lnTo>
                <a:lnTo>
                  <a:pt x="274" y="355"/>
                </a:lnTo>
                <a:lnTo>
                  <a:pt x="270" y="366"/>
                </a:lnTo>
                <a:lnTo>
                  <a:pt x="267" y="378"/>
                </a:lnTo>
                <a:lnTo>
                  <a:pt x="262" y="390"/>
                </a:lnTo>
                <a:lnTo>
                  <a:pt x="257" y="401"/>
                </a:lnTo>
                <a:lnTo>
                  <a:pt x="250" y="410"/>
                </a:lnTo>
                <a:lnTo>
                  <a:pt x="239" y="416"/>
                </a:lnTo>
                <a:lnTo>
                  <a:pt x="224" y="420"/>
                </a:lnTo>
                <a:lnTo>
                  <a:pt x="199" y="411"/>
                </a:lnTo>
                <a:lnTo>
                  <a:pt x="177" y="398"/>
                </a:lnTo>
                <a:lnTo>
                  <a:pt x="157" y="382"/>
                </a:lnTo>
                <a:lnTo>
                  <a:pt x="138" y="362"/>
                </a:lnTo>
                <a:lnTo>
                  <a:pt x="121" y="340"/>
                </a:lnTo>
                <a:lnTo>
                  <a:pt x="104" y="319"/>
                </a:lnTo>
                <a:lnTo>
                  <a:pt x="88" y="297"/>
                </a:lnTo>
                <a:lnTo>
                  <a:pt x="71" y="277"/>
                </a:lnTo>
                <a:lnTo>
                  <a:pt x="58" y="250"/>
                </a:lnTo>
                <a:lnTo>
                  <a:pt x="45" y="224"/>
                </a:lnTo>
                <a:lnTo>
                  <a:pt x="32" y="196"/>
                </a:lnTo>
                <a:lnTo>
                  <a:pt x="20" y="169"/>
                </a:lnTo>
                <a:lnTo>
                  <a:pt x="11" y="141"/>
                </a:lnTo>
                <a:lnTo>
                  <a:pt x="3" y="111"/>
                </a:lnTo>
                <a:lnTo>
                  <a:pt x="0" y="82"/>
                </a:lnTo>
                <a:lnTo>
                  <a:pt x="0" y="51"/>
                </a:lnTo>
                <a:lnTo>
                  <a:pt x="5" y="44"/>
                </a:lnTo>
                <a:lnTo>
                  <a:pt x="11" y="35"/>
                </a:lnTo>
                <a:lnTo>
                  <a:pt x="17" y="27"/>
                </a:lnTo>
                <a:lnTo>
                  <a:pt x="24" y="19"/>
                </a:lnTo>
                <a:lnTo>
                  <a:pt x="33" y="12"/>
                </a:lnTo>
                <a:lnTo>
                  <a:pt x="41" y="6"/>
                </a:lnTo>
                <a:lnTo>
                  <a:pt x="50" y="2"/>
                </a:lnTo>
                <a:lnTo>
                  <a:pt x="59" y="0"/>
                </a:lnTo>
                <a:lnTo>
                  <a:pt x="75" y="0"/>
                </a:lnTo>
                <a:lnTo>
                  <a:pt x="91" y="2"/>
                </a:lnTo>
                <a:lnTo>
                  <a:pt x="106" y="4"/>
                </a:lnTo>
                <a:lnTo>
                  <a:pt x="121" y="9"/>
                </a:lnTo>
                <a:lnTo>
                  <a:pt x="134" y="15"/>
                </a:lnTo>
                <a:lnTo>
                  <a:pt x="147" y="22"/>
                </a:lnTo>
                <a:lnTo>
                  <a:pt x="160" y="31"/>
                </a:lnTo>
                <a:lnTo>
                  <a:pt x="171" y="42"/>
                </a:lnTo>
                <a:close/>
              </a:path>
            </a:pathLst>
          </a:custGeom>
          <a:solidFill>
            <a:srgbClr val="99A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1" name="Freeform 94"/>
          <p:cNvSpPr>
            <a:spLocks/>
          </p:cNvSpPr>
          <p:nvPr/>
        </p:nvSpPr>
        <p:spPr bwMode="auto">
          <a:xfrm>
            <a:off x="2613025" y="5264150"/>
            <a:ext cx="34925" cy="52388"/>
          </a:xfrm>
          <a:custGeom>
            <a:avLst/>
            <a:gdLst>
              <a:gd name="T0" fmla="*/ 2147483647 w 244"/>
              <a:gd name="T1" fmla="*/ 2147483647 h 368"/>
              <a:gd name="T2" fmla="*/ 2147483647 w 244"/>
              <a:gd name="T3" fmla="*/ 2147483647 h 368"/>
              <a:gd name="T4" fmla="*/ 2147483647 w 244"/>
              <a:gd name="T5" fmla="*/ 2147483647 h 368"/>
              <a:gd name="T6" fmla="*/ 2147483647 w 244"/>
              <a:gd name="T7" fmla="*/ 2147483647 h 368"/>
              <a:gd name="T8" fmla="*/ 2147483647 w 244"/>
              <a:gd name="T9" fmla="*/ 2147483647 h 368"/>
              <a:gd name="T10" fmla="*/ 2147483647 w 244"/>
              <a:gd name="T11" fmla="*/ 2147483647 h 368"/>
              <a:gd name="T12" fmla="*/ 2147483647 w 244"/>
              <a:gd name="T13" fmla="*/ 2147483647 h 368"/>
              <a:gd name="T14" fmla="*/ 2147483647 w 244"/>
              <a:gd name="T15" fmla="*/ 2147483647 h 368"/>
              <a:gd name="T16" fmla="*/ 2147483647 w 244"/>
              <a:gd name="T17" fmla="*/ 2147483647 h 368"/>
              <a:gd name="T18" fmla="*/ 2147483647 w 244"/>
              <a:gd name="T19" fmla="*/ 2147483647 h 368"/>
              <a:gd name="T20" fmla="*/ 2147483647 w 244"/>
              <a:gd name="T21" fmla="*/ 2147483647 h 368"/>
              <a:gd name="T22" fmla="*/ 2147483647 w 244"/>
              <a:gd name="T23" fmla="*/ 2147483647 h 368"/>
              <a:gd name="T24" fmla="*/ 2147483647 w 244"/>
              <a:gd name="T25" fmla="*/ 2147483647 h 368"/>
              <a:gd name="T26" fmla="*/ 2147483647 w 244"/>
              <a:gd name="T27" fmla="*/ 2147483647 h 368"/>
              <a:gd name="T28" fmla="*/ 2147483647 w 244"/>
              <a:gd name="T29" fmla="*/ 2147483647 h 368"/>
              <a:gd name="T30" fmla="*/ 2147483647 w 244"/>
              <a:gd name="T31" fmla="*/ 2147483647 h 368"/>
              <a:gd name="T32" fmla="*/ 2147483647 w 244"/>
              <a:gd name="T33" fmla="*/ 2147483647 h 368"/>
              <a:gd name="T34" fmla="*/ 2147483647 w 244"/>
              <a:gd name="T35" fmla="*/ 2147483647 h 368"/>
              <a:gd name="T36" fmla="*/ 2147483647 w 244"/>
              <a:gd name="T37" fmla="*/ 2147483647 h 368"/>
              <a:gd name="T38" fmla="*/ 2147483647 w 244"/>
              <a:gd name="T39" fmla="*/ 2147483647 h 368"/>
              <a:gd name="T40" fmla="*/ 2147483647 w 244"/>
              <a:gd name="T41" fmla="*/ 2147483647 h 368"/>
              <a:gd name="T42" fmla="*/ 2147483647 w 244"/>
              <a:gd name="T43" fmla="*/ 2147483647 h 368"/>
              <a:gd name="T44" fmla="*/ 2147483647 w 244"/>
              <a:gd name="T45" fmla="*/ 2147483647 h 368"/>
              <a:gd name="T46" fmla="*/ 2147483647 w 244"/>
              <a:gd name="T47" fmla="*/ 2147483647 h 368"/>
              <a:gd name="T48" fmla="*/ 2147483647 w 244"/>
              <a:gd name="T49" fmla="*/ 2147483647 h 368"/>
              <a:gd name="T50" fmla="*/ 2147483647 w 244"/>
              <a:gd name="T51" fmla="*/ 2147483647 h 368"/>
              <a:gd name="T52" fmla="*/ 2147483647 w 244"/>
              <a:gd name="T53" fmla="*/ 2147483647 h 368"/>
              <a:gd name="T54" fmla="*/ 2147483647 w 244"/>
              <a:gd name="T55" fmla="*/ 2147483647 h 368"/>
              <a:gd name="T56" fmla="*/ 2147483647 w 244"/>
              <a:gd name="T57" fmla="*/ 2147483647 h 368"/>
              <a:gd name="T58" fmla="*/ 2147483647 w 244"/>
              <a:gd name="T59" fmla="*/ 2147483647 h 368"/>
              <a:gd name="T60" fmla="*/ 2147483647 w 244"/>
              <a:gd name="T61" fmla="*/ 2147483647 h 368"/>
              <a:gd name="T62" fmla="*/ 2147483647 w 244"/>
              <a:gd name="T63" fmla="*/ 2147483647 h 368"/>
              <a:gd name="T64" fmla="*/ 0 w 244"/>
              <a:gd name="T65" fmla="*/ 2147483647 h 368"/>
              <a:gd name="T66" fmla="*/ 0 w 244"/>
              <a:gd name="T67" fmla="*/ 2147483647 h 368"/>
              <a:gd name="T68" fmla="*/ 2147483647 w 244"/>
              <a:gd name="T69" fmla="*/ 2147483647 h 368"/>
              <a:gd name="T70" fmla="*/ 2147483647 w 244"/>
              <a:gd name="T71" fmla="*/ 2147483647 h 368"/>
              <a:gd name="T72" fmla="*/ 2147483647 w 244"/>
              <a:gd name="T73" fmla="*/ 2147483647 h 368"/>
              <a:gd name="T74" fmla="*/ 2147483647 w 244"/>
              <a:gd name="T75" fmla="*/ 2147483647 h 368"/>
              <a:gd name="T76" fmla="*/ 2147483647 w 244"/>
              <a:gd name="T77" fmla="*/ 2147483647 h 368"/>
              <a:gd name="T78" fmla="*/ 2147483647 w 244"/>
              <a:gd name="T79" fmla="*/ 2147483647 h 368"/>
              <a:gd name="T80" fmla="*/ 2147483647 w 244"/>
              <a:gd name="T81" fmla="*/ 2147483647 h 368"/>
              <a:gd name="T82" fmla="*/ 2147483647 w 244"/>
              <a:gd name="T83" fmla="*/ 0 h 368"/>
              <a:gd name="T84" fmla="*/ 2147483647 w 244"/>
              <a:gd name="T85" fmla="*/ 0 h 368"/>
              <a:gd name="T86" fmla="*/ 2147483647 w 244"/>
              <a:gd name="T87" fmla="*/ 2147483647 h 368"/>
              <a:gd name="T88" fmla="*/ 2147483647 w 244"/>
              <a:gd name="T89" fmla="*/ 2147483647 h 368"/>
              <a:gd name="T90" fmla="*/ 2147483647 w 244"/>
              <a:gd name="T91" fmla="*/ 2147483647 h 368"/>
              <a:gd name="T92" fmla="*/ 2147483647 w 244"/>
              <a:gd name="T93" fmla="*/ 2147483647 h 368"/>
              <a:gd name="T94" fmla="*/ 2147483647 w 244"/>
              <a:gd name="T95" fmla="*/ 2147483647 h 368"/>
              <a:gd name="T96" fmla="*/ 2147483647 w 244"/>
              <a:gd name="T97" fmla="*/ 2147483647 h 368"/>
              <a:gd name="T98" fmla="*/ 2147483647 w 244"/>
              <a:gd name="T99" fmla="*/ 2147483647 h 368"/>
              <a:gd name="T100" fmla="*/ 2147483647 w 244"/>
              <a:gd name="T101" fmla="*/ 2147483647 h 368"/>
              <a:gd name="T102" fmla="*/ 2147483647 w 244"/>
              <a:gd name="T103" fmla="*/ 2147483647 h 3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4"/>
              <a:gd name="T157" fmla="*/ 0 h 368"/>
              <a:gd name="T158" fmla="*/ 244 w 244"/>
              <a:gd name="T159" fmla="*/ 368 h 36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4" h="368">
                <a:moveTo>
                  <a:pt x="151" y="38"/>
                </a:moveTo>
                <a:lnTo>
                  <a:pt x="162" y="71"/>
                </a:lnTo>
                <a:lnTo>
                  <a:pt x="174" y="104"/>
                </a:lnTo>
                <a:lnTo>
                  <a:pt x="186" y="137"/>
                </a:lnTo>
                <a:lnTo>
                  <a:pt x="197" y="170"/>
                </a:lnTo>
                <a:lnTo>
                  <a:pt x="209" y="203"/>
                </a:lnTo>
                <a:lnTo>
                  <a:pt x="220" y="236"/>
                </a:lnTo>
                <a:lnTo>
                  <a:pt x="232" y="269"/>
                </a:lnTo>
                <a:lnTo>
                  <a:pt x="244" y="302"/>
                </a:lnTo>
                <a:lnTo>
                  <a:pt x="239" y="311"/>
                </a:lnTo>
                <a:lnTo>
                  <a:pt x="236" y="322"/>
                </a:lnTo>
                <a:lnTo>
                  <a:pt x="233" y="332"/>
                </a:lnTo>
                <a:lnTo>
                  <a:pt x="230" y="342"/>
                </a:lnTo>
                <a:lnTo>
                  <a:pt x="225" y="352"/>
                </a:lnTo>
                <a:lnTo>
                  <a:pt x="218" y="359"/>
                </a:lnTo>
                <a:lnTo>
                  <a:pt x="209" y="364"/>
                </a:lnTo>
                <a:lnTo>
                  <a:pt x="196" y="368"/>
                </a:lnTo>
                <a:lnTo>
                  <a:pt x="174" y="360"/>
                </a:lnTo>
                <a:lnTo>
                  <a:pt x="155" y="350"/>
                </a:lnTo>
                <a:lnTo>
                  <a:pt x="137" y="335"/>
                </a:lnTo>
                <a:lnTo>
                  <a:pt x="120" y="317"/>
                </a:lnTo>
                <a:lnTo>
                  <a:pt x="105" y="299"/>
                </a:lnTo>
                <a:lnTo>
                  <a:pt x="90" y="279"/>
                </a:lnTo>
                <a:lnTo>
                  <a:pt x="77" y="260"/>
                </a:lnTo>
                <a:lnTo>
                  <a:pt x="63" y="242"/>
                </a:lnTo>
                <a:lnTo>
                  <a:pt x="51" y="218"/>
                </a:lnTo>
                <a:lnTo>
                  <a:pt x="40" y="195"/>
                </a:lnTo>
                <a:lnTo>
                  <a:pt x="28" y="171"/>
                </a:lnTo>
                <a:lnTo>
                  <a:pt x="17" y="146"/>
                </a:lnTo>
                <a:lnTo>
                  <a:pt x="9" y="122"/>
                </a:lnTo>
                <a:lnTo>
                  <a:pt x="3" y="96"/>
                </a:lnTo>
                <a:lnTo>
                  <a:pt x="0" y="71"/>
                </a:lnTo>
                <a:lnTo>
                  <a:pt x="0" y="44"/>
                </a:lnTo>
                <a:lnTo>
                  <a:pt x="4" y="37"/>
                </a:lnTo>
                <a:lnTo>
                  <a:pt x="9" y="30"/>
                </a:lnTo>
                <a:lnTo>
                  <a:pt x="15" y="22"/>
                </a:lnTo>
                <a:lnTo>
                  <a:pt x="21" y="16"/>
                </a:lnTo>
                <a:lnTo>
                  <a:pt x="28" y="10"/>
                </a:lnTo>
                <a:lnTo>
                  <a:pt x="35" y="4"/>
                </a:lnTo>
                <a:lnTo>
                  <a:pt x="43" y="1"/>
                </a:lnTo>
                <a:lnTo>
                  <a:pt x="51" y="0"/>
                </a:lnTo>
                <a:lnTo>
                  <a:pt x="65" y="0"/>
                </a:lnTo>
                <a:lnTo>
                  <a:pt x="79" y="2"/>
                </a:lnTo>
                <a:lnTo>
                  <a:pt x="91" y="4"/>
                </a:lnTo>
                <a:lnTo>
                  <a:pt x="104" y="8"/>
                </a:lnTo>
                <a:lnTo>
                  <a:pt x="117" y="14"/>
                </a:lnTo>
                <a:lnTo>
                  <a:pt x="128" y="20"/>
                </a:lnTo>
                <a:lnTo>
                  <a:pt x="140" y="29"/>
                </a:lnTo>
                <a:lnTo>
                  <a:pt x="151" y="38"/>
                </a:lnTo>
                <a:close/>
              </a:path>
            </a:pathLst>
          </a:custGeom>
          <a:solidFill>
            <a:srgbClr val="A0A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Freeform 95"/>
          <p:cNvSpPr>
            <a:spLocks/>
          </p:cNvSpPr>
          <p:nvPr/>
        </p:nvSpPr>
        <p:spPr bwMode="auto">
          <a:xfrm>
            <a:off x="2613025" y="5265738"/>
            <a:ext cx="30163" cy="46037"/>
          </a:xfrm>
          <a:custGeom>
            <a:avLst/>
            <a:gdLst>
              <a:gd name="T0" fmla="*/ 2147483647 w 210"/>
              <a:gd name="T1" fmla="*/ 2147483647 h 319"/>
              <a:gd name="T2" fmla="*/ 2147483647 w 210"/>
              <a:gd name="T3" fmla="*/ 2147483647 h 319"/>
              <a:gd name="T4" fmla="*/ 2147483647 w 210"/>
              <a:gd name="T5" fmla="*/ 2147483647 h 319"/>
              <a:gd name="T6" fmla="*/ 2147483647 w 210"/>
              <a:gd name="T7" fmla="*/ 2147483647 h 319"/>
              <a:gd name="T8" fmla="*/ 2147483647 w 210"/>
              <a:gd name="T9" fmla="*/ 2147483647 h 319"/>
              <a:gd name="T10" fmla="*/ 2147483647 w 210"/>
              <a:gd name="T11" fmla="*/ 2147483647 h 319"/>
              <a:gd name="T12" fmla="*/ 2147483647 w 210"/>
              <a:gd name="T13" fmla="*/ 2147483647 h 319"/>
              <a:gd name="T14" fmla="*/ 2147483647 w 210"/>
              <a:gd name="T15" fmla="*/ 2147483647 h 319"/>
              <a:gd name="T16" fmla="*/ 2147483647 w 210"/>
              <a:gd name="T17" fmla="*/ 2147483647 h 319"/>
              <a:gd name="T18" fmla="*/ 2147483647 w 210"/>
              <a:gd name="T19" fmla="*/ 2147483647 h 319"/>
              <a:gd name="T20" fmla="*/ 2147483647 w 210"/>
              <a:gd name="T21" fmla="*/ 2147483647 h 319"/>
              <a:gd name="T22" fmla="*/ 2147483647 w 210"/>
              <a:gd name="T23" fmla="*/ 2147483647 h 319"/>
              <a:gd name="T24" fmla="*/ 2147483647 w 210"/>
              <a:gd name="T25" fmla="*/ 2147483647 h 319"/>
              <a:gd name="T26" fmla="*/ 2147483647 w 210"/>
              <a:gd name="T27" fmla="*/ 2147483647 h 319"/>
              <a:gd name="T28" fmla="*/ 2147483647 w 210"/>
              <a:gd name="T29" fmla="*/ 2147483647 h 319"/>
              <a:gd name="T30" fmla="*/ 2147483647 w 210"/>
              <a:gd name="T31" fmla="*/ 2147483647 h 319"/>
              <a:gd name="T32" fmla="*/ 2147483647 w 210"/>
              <a:gd name="T33" fmla="*/ 2147483647 h 319"/>
              <a:gd name="T34" fmla="*/ 2147483647 w 210"/>
              <a:gd name="T35" fmla="*/ 2147483647 h 319"/>
              <a:gd name="T36" fmla="*/ 2147483647 w 210"/>
              <a:gd name="T37" fmla="*/ 2147483647 h 319"/>
              <a:gd name="T38" fmla="*/ 2147483647 w 210"/>
              <a:gd name="T39" fmla="*/ 2147483647 h 319"/>
              <a:gd name="T40" fmla="*/ 2147483647 w 210"/>
              <a:gd name="T41" fmla="*/ 2147483647 h 319"/>
              <a:gd name="T42" fmla="*/ 2147483647 w 210"/>
              <a:gd name="T43" fmla="*/ 2147483647 h 319"/>
              <a:gd name="T44" fmla="*/ 2147483647 w 210"/>
              <a:gd name="T45" fmla="*/ 2147483647 h 319"/>
              <a:gd name="T46" fmla="*/ 2147483647 w 210"/>
              <a:gd name="T47" fmla="*/ 2147483647 h 319"/>
              <a:gd name="T48" fmla="*/ 2147483647 w 210"/>
              <a:gd name="T49" fmla="*/ 2147483647 h 319"/>
              <a:gd name="T50" fmla="*/ 2147483647 w 210"/>
              <a:gd name="T51" fmla="*/ 2147483647 h 319"/>
              <a:gd name="T52" fmla="*/ 2147483647 w 210"/>
              <a:gd name="T53" fmla="*/ 2147483647 h 319"/>
              <a:gd name="T54" fmla="*/ 2147483647 w 210"/>
              <a:gd name="T55" fmla="*/ 2147483647 h 319"/>
              <a:gd name="T56" fmla="*/ 2147483647 w 210"/>
              <a:gd name="T57" fmla="*/ 2147483647 h 319"/>
              <a:gd name="T58" fmla="*/ 2147483647 w 210"/>
              <a:gd name="T59" fmla="*/ 2147483647 h 319"/>
              <a:gd name="T60" fmla="*/ 2147483647 w 210"/>
              <a:gd name="T61" fmla="*/ 2147483647 h 319"/>
              <a:gd name="T62" fmla="*/ 2147483647 w 210"/>
              <a:gd name="T63" fmla="*/ 2147483647 h 319"/>
              <a:gd name="T64" fmla="*/ 0 w 210"/>
              <a:gd name="T65" fmla="*/ 2147483647 h 319"/>
              <a:gd name="T66" fmla="*/ 0 w 210"/>
              <a:gd name="T67" fmla="*/ 2147483647 h 319"/>
              <a:gd name="T68" fmla="*/ 2147483647 w 210"/>
              <a:gd name="T69" fmla="*/ 2147483647 h 319"/>
              <a:gd name="T70" fmla="*/ 2147483647 w 210"/>
              <a:gd name="T71" fmla="*/ 2147483647 h 319"/>
              <a:gd name="T72" fmla="*/ 2147483647 w 210"/>
              <a:gd name="T73" fmla="*/ 2147483647 h 319"/>
              <a:gd name="T74" fmla="*/ 2147483647 w 210"/>
              <a:gd name="T75" fmla="*/ 2147483647 h 319"/>
              <a:gd name="T76" fmla="*/ 2147483647 w 210"/>
              <a:gd name="T77" fmla="*/ 2147483647 h 319"/>
              <a:gd name="T78" fmla="*/ 2147483647 w 210"/>
              <a:gd name="T79" fmla="*/ 2147483647 h 319"/>
              <a:gd name="T80" fmla="*/ 2147483647 w 210"/>
              <a:gd name="T81" fmla="*/ 2147483647 h 319"/>
              <a:gd name="T82" fmla="*/ 2147483647 w 210"/>
              <a:gd name="T83" fmla="*/ 0 h 319"/>
              <a:gd name="T84" fmla="*/ 2147483647 w 210"/>
              <a:gd name="T85" fmla="*/ 0 h 319"/>
              <a:gd name="T86" fmla="*/ 2147483647 w 210"/>
              <a:gd name="T87" fmla="*/ 2147483647 h 319"/>
              <a:gd name="T88" fmla="*/ 2147483647 w 210"/>
              <a:gd name="T89" fmla="*/ 2147483647 h 319"/>
              <a:gd name="T90" fmla="*/ 2147483647 w 210"/>
              <a:gd name="T91" fmla="*/ 2147483647 h 319"/>
              <a:gd name="T92" fmla="*/ 2147483647 w 210"/>
              <a:gd name="T93" fmla="*/ 2147483647 h 319"/>
              <a:gd name="T94" fmla="*/ 2147483647 w 210"/>
              <a:gd name="T95" fmla="*/ 2147483647 h 319"/>
              <a:gd name="T96" fmla="*/ 2147483647 w 210"/>
              <a:gd name="T97" fmla="*/ 2147483647 h 319"/>
              <a:gd name="T98" fmla="*/ 2147483647 w 210"/>
              <a:gd name="T99" fmla="*/ 2147483647 h 319"/>
              <a:gd name="T100" fmla="*/ 2147483647 w 210"/>
              <a:gd name="T101" fmla="*/ 2147483647 h 319"/>
              <a:gd name="T102" fmla="*/ 2147483647 w 210"/>
              <a:gd name="T103" fmla="*/ 2147483647 h 3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0"/>
              <a:gd name="T157" fmla="*/ 0 h 319"/>
              <a:gd name="T158" fmla="*/ 210 w 210"/>
              <a:gd name="T159" fmla="*/ 319 h 31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0" h="319">
                <a:moveTo>
                  <a:pt x="128" y="33"/>
                </a:moveTo>
                <a:lnTo>
                  <a:pt x="138" y="61"/>
                </a:lnTo>
                <a:lnTo>
                  <a:pt x="149" y="90"/>
                </a:lnTo>
                <a:lnTo>
                  <a:pt x="158" y="118"/>
                </a:lnTo>
                <a:lnTo>
                  <a:pt x="169" y="147"/>
                </a:lnTo>
                <a:lnTo>
                  <a:pt x="180" y="176"/>
                </a:lnTo>
                <a:lnTo>
                  <a:pt x="190" y="203"/>
                </a:lnTo>
                <a:lnTo>
                  <a:pt x="200" y="232"/>
                </a:lnTo>
                <a:lnTo>
                  <a:pt x="210" y="260"/>
                </a:lnTo>
                <a:lnTo>
                  <a:pt x="206" y="269"/>
                </a:lnTo>
                <a:lnTo>
                  <a:pt x="204" y="278"/>
                </a:lnTo>
                <a:lnTo>
                  <a:pt x="201" y="288"/>
                </a:lnTo>
                <a:lnTo>
                  <a:pt x="198" y="296"/>
                </a:lnTo>
                <a:lnTo>
                  <a:pt x="193" y="305"/>
                </a:lnTo>
                <a:lnTo>
                  <a:pt x="188" y="311"/>
                </a:lnTo>
                <a:lnTo>
                  <a:pt x="180" y="317"/>
                </a:lnTo>
                <a:lnTo>
                  <a:pt x="169" y="319"/>
                </a:lnTo>
                <a:lnTo>
                  <a:pt x="150" y="312"/>
                </a:lnTo>
                <a:lnTo>
                  <a:pt x="133" y="302"/>
                </a:lnTo>
                <a:lnTo>
                  <a:pt x="117" y="289"/>
                </a:lnTo>
                <a:lnTo>
                  <a:pt x="104" y="274"/>
                </a:lnTo>
                <a:lnTo>
                  <a:pt x="90" y="258"/>
                </a:lnTo>
                <a:lnTo>
                  <a:pt x="77" y="241"/>
                </a:lnTo>
                <a:lnTo>
                  <a:pt x="65" y="225"/>
                </a:lnTo>
                <a:lnTo>
                  <a:pt x="53" y="210"/>
                </a:lnTo>
                <a:lnTo>
                  <a:pt x="43" y="189"/>
                </a:lnTo>
                <a:lnTo>
                  <a:pt x="33" y="169"/>
                </a:lnTo>
                <a:lnTo>
                  <a:pt x="23" y="149"/>
                </a:lnTo>
                <a:lnTo>
                  <a:pt x="15" y="128"/>
                </a:lnTo>
                <a:lnTo>
                  <a:pt x="7" y="107"/>
                </a:lnTo>
                <a:lnTo>
                  <a:pt x="2" y="86"/>
                </a:lnTo>
                <a:lnTo>
                  <a:pt x="0" y="63"/>
                </a:lnTo>
                <a:lnTo>
                  <a:pt x="0" y="40"/>
                </a:lnTo>
                <a:lnTo>
                  <a:pt x="4" y="34"/>
                </a:lnTo>
                <a:lnTo>
                  <a:pt x="8" y="27"/>
                </a:lnTo>
                <a:lnTo>
                  <a:pt x="13" y="21"/>
                </a:lnTo>
                <a:lnTo>
                  <a:pt x="19" y="15"/>
                </a:lnTo>
                <a:lnTo>
                  <a:pt x="24" y="9"/>
                </a:lnTo>
                <a:lnTo>
                  <a:pt x="31" y="5"/>
                </a:lnTo>
                <a:lnTo>
                  <a:pt x="37" y="2"/>
                </a:lnTo>
                <a:lnTo>
                  <a:pt x="44" y="0"/>
                </a:lnTo>
                <a:lnTo>
                  <a:pt x="56" y="0"/>
                </a:lnTo>
                <a:lnTo>
                  <a:pt x="68" y="2"/>
                </a:lnTo>
                <a:lnTo>
                  <a:pt x="79" y="4"/>
                </a:lnTo>
                <a:lnTo>
                  <a:pt x="90" y="7"/>
                </a:lnTo>
                <a:lnTo>
                  <a:pt x="100" y="12"/>
                </a:lnTo>
                <a:lnTo>
                  <a:pt x="110" y="18"/>
                </a:lnTo>
                <a:lnTo>
                  <a:pt x="119" y="24"/>
                </a:lnTo>
                <a:lnTo>
                  <a:pt x="128" y="33"/>
                </a:lnTo>
                <a:close/>
              </a:path>
            </a:pathLst>
          </a:custGeom>
          <a:solidFill>
            <a:srgbClr val="A8B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3" name="Freeform 96"/>
          <p:cNvSpPr>
            <a:spLocks/>
          </p:cNvSpPr>
          <p:nvPr/>
        </p:nvSpPr>
        <p:spPr bwMode="auto">
          <a:xfrm>
            <a:off x="2614613" y="5268913"/>
            <a:ext cx="25400" cy="38100"/>
          </a:xfrm>
          <a:custGeom>
            <a:avLst/>
            <a:gdLst>
              <a:gd name="T0" fmla="*/ 2147483647 w 177"/>
              <a:gd name="T1" fmla="*/ 2147483647 h 267"/>
              <a:gd name="T2" fmla="*/ 2147483647 w 177"/>
              <a:gd name="T3" fmla="*/ 2147483647 h 267"/>
              <a:gd name="T4" fmla="*/ 2147483647 w 177"/>
              <a:gd name="T5" fmla="*/ 2147483647 h 267"/>
              <a:gd name="T6" fmla="*/ 2147483647 w 177"/>
              <a:gd name="T7" fmla="*/ 2147483647 h 267"/>
              <a:gd name="T8" fmla="*/ 2147483647 w 177"/>
              <a:gd name="T9" fmla="*/ 2147483647 h 267"/>
              <a:gd name="T10" fmla="*/ 2147483647 w 177"/>
              <a:gd name="T11" fmla="*/ 2147483647 h 267"/>
              <a:gd name="T12" fmla="*/ 2147483647 w 177"/>
              <a:gd name="T13" fmla="*/ 2147483647 h 267"/>
              <a:gd name="T14" fmla="*/ 2147483647 w 177"/>
              <a:gd name="T15" fmla="*/ 2147483647 h 267"/>
              <a:gd name="T16" fmla="*/ 2147483647 w 177"/>
              <a:gd name="T17" fmla="*/ 2147483647 h 267"/>
              <a:gd name="T18" fmla="*/ 2147483647 w 177"/>
              <a:gd name="T19" fmla="*/ 2147483647 h 267"/>
              <a:gd name="T20" fmla="*/ 2147483647 w 177"/>
              <a:gd name="T21" fmla="*/ 2147483647 h 267"/>
              <a:gd name="T22" fmla="*/ 2147483647 w 177"/>
              <a:gd name="T23" fmla="*/ 2147483647 h 267"/>
              <a:gd name="T24" fmla="*/ 2147483647 w 177"/>
              <a:gd name="T25" fmla="*/ 2147483647 h 267"/>
              <a:gd name="T26" fmla="*/ 2147483647 w 177"/>
              <a:gd name="T27" fmla="*/ 2147483647 h 267"/>
              <a:gd name="T28" fmla="*/ 2147483647 w 177"/>
              <a:gd name="T29" fmla="*/ 2147483647 h 267"/>
              <a:gd name="T30" fmla="*/ 2147483647 w 177"/>
              <a:gd name="T31" fmla="*/ 2147483647 h 267"/>
              <a:gd name="T32" fmla="*/ 2147483647 w 177"/>
              <a:gd name="T33" fmla="*/ 2147483647 h 267"/>
              <a:gd name="T34" fmla="*/ 2147483647 w 177"/>
              <a:gd name="T35" fmla="*/ 2147483647 h 267"/>
              <a:gd name="T36" fmla="*/ 2147483647 w 177"/>
              <a:gd name="T37" fmla="*/ 2147483647 h 267"/>
              <a:gd name="T38" fmla="*/ 2147483647 w 177"/>
              <a:gd name="T39" fmla="*/ 2147483647 h 267"/>
              <a:gd name="T40" fmla="*/ 2147483647 w 177"/>
              <a:gd name="T41" fmla="*/ 2147483647 h 267"/>
              <a:gd name="T42" fmla="*/ 2147483647 w 177"/>
              <a:gd name="T43" fmla="*/ 2147483647 h 267"/>
              <a:gd name="T44" fmla="*/ 2147483647 w 177"/>
              <a:gd name="T45" fmla="*/ 2147483647 h 267"/>
              <a:gd name="T46" fmla="*/ 2147483647 w 177"/>
              <a:gd name="T47" fmla="*/ 2147483647 h 267"/>
              <a:gd name="T48" fmla="*/ 2147483647 w 177"/>
              <a:gd name="T49" fmla="*/ 2147483647 h 267"/>
              <a:gd name="T50" fmla="*/ 2147483647 w 177"/>
              <a:gd name="T51" fmla="*/ 2147483647 h 267"/>
              <a:gd name="T52" fmla="*/ 2147483647 w 177"/>
              <a:gd name="T53" fmla="*/ 2147483647 h 267"/>
              <a:gd name="T54" fmla="*/ 2147483647 w 177"/>
              <a:gd name="T55" fmla="*/ 2147483647 h 267"/>
              <a:gd name="T56" fmla="*/ 2147483647 w 177"/>
              <a:gd name="T57" fmla="*/ 2147483647 h 267"/>
              <a:gd name="T58" fmla="*/ 2147483647 w 177"/>
              <a:gd name="T59" fmla="*/ 2147483647 h 267"/>
              <a:gd name="T60" fmla="*/ 2147483647 w 177"/>
              <a:gd name="T61" fmla="*/ 2147483647 h 267"/>
              <a:gd name="T62" fmla="*/ 2147483647 w 177"/>
              <a:gd name="T63" fmla="*/ 2147483647 h 267"/>
              <a:gd name="T64" fmla="*/ 0 w 177"/>
              <a:gd name="T65" fmla="*/ 2147483647 h 267"/>
              <a:gd name="T66" fmla="*/ 0 w 177"/>
              <a:gd name="T67" fmla="*/ 2147483647 h 267"/>
              <a:gd name="T68" fmla="*/ 2147483647 w 177"/>
              <a:gd name="T69" fmla="*/ 2147483647 h 267"/>
              <a:gd name="T70" fmla="*/ 2147483647 w 177"/>
              <a:gd name="T71" fmla="*/ 2147483647 h 267"/>
              <a:gd name="T72" fmla="*/ 2147483647 w 177"/>
              <a:gd name="T73" fmla="*/ 2147483647 h 267"/>
              <a:gd name="T74" fmla="*/ 2147483647 w 177"/>
              <a:gd name="T75" fmla="*/ 2147483647 h 267"/>
              <a:gd name="T76" fmla="*/ 2147483647 w 177"/>
              <a:gd name="T77" fmla="*/ 2147483647 h 267"/>
              <a:gd name="T78" fmla="*/ 2147483647 w 177"/>
              <a:gd name="T79" fmla="*/ 2147483647 h 267"/>
              <a:gd name="T80" fmla="*/ 2147483647 w 177"/>
              <a:gd name="T81" fmla="*/ 2147483647 h 267"/>
              <a:gd name="T82" fmla="*/ 2147483647 w 177"/>
              <a:gd name="T83" fmla="*/ 0 h 267"/>
              <a:gd name="T84" fmla="*/ 2147483647 w 177"/>
              <a:gd name="T85" fmla="*/ 0 h 267"/>
              <a:gd name="T86" fmla="*/ 2147483647 w 177"/>
              <a:gd name="T87" fmla="*/ 2147483647 h 267"/>
              <a:gd name="T88" fmla="*/ 2147483647 w 177"/>
              <a:gd name="T89" fmla="*/ 2147483647 h 267"/>
              <a:gd name="T90" fmla="*/ 2147483647 w 177"/>
              <a:gd name="T91" fmla="*/ 2147483647 h 267"/>
              <a:gd name="T92" fmla="*/ 2147483647 w 177"/>
              <a:gd name="T93" fmla="*/ 2147483647 h 267"/>
              <a:gd name="T94" fmla="*/ 2147483647 w 177"/>
              <a:gd name="T95" fmla="*/ 2147483647 h 267"/>
              <a:gd name="T96" fmla="*/ 2147483647 w 177"/>
              <a:gd name="T97" fmla="*/ 2147483647 h 267"/>
              <a:gd name="T98" fmla="*/ 2147483647 w 177"/>
              <a:gd name="T99" fmla="*/ 2147483647 h 267"/>
              <a:gd name="T100" fmla="*/ 2147483647 w 177"/>
              <a:gd name="T101" fmla="*/ 2147483647 h 267"/>
              <a:gd name="T102" fmla="*/ 2147483647 w 177"/>
              <a:gd name="T103" fmla="*/ 2147483647 h 26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7"/>
              <a:gd name="T157" fmla="*/ 0 h 267"/>
              <a:gd name="T158" fmla="*/ 177 w 177"/>
              <a:gd name="T159" fmla="*/ 267 h 26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7" h="267">
                <a:moveTo>
                  <a:pt x="109" y="27"/>
                </a:moveTo>
                <a:lnTo>
                  <a:pt x="118" y="51"/>
                </a:lnTo>
                <a:lnTo>
                  <a:pt x="125" y="74"/>
                </a:lnTo>
                <a:lnTo>
                  <a:pt x="133" y="98"/>
                </a:lnTo>
                <a:lnTo>
                  <a:pt x="142" y="122"/>
                </a:lnTo>
                <a:lnTo>
                  <a:pt x="150" y="145"/>
                </a:lnTo>
                <a:lnTo>
                  <a:pt x="160" y="169"/>
                </a:lnTo>
                <a:lnTo>
                  <a:pt x="168" y="193"/>
                </a:lnTo>
                <a:lnTo>
                  <a:pt x="177" y="216"/>
                </a:lnTo>
                <a:lnTo>
                  <a:pt x="174" y="223"/>
                </a:lnTo>
                <a:lnTo>
                  <a:pt x="172" y="231"/>
                </a:lnTo>
                <a:lnTo>
                  <a:pt x="169" y="239"/>
                </a:lnTo>
                <a:lnTo>
                  <a:pt x="166" y="248"/>
                </a:lnTo>
                <a:lnTo>
                  <a:pt x="163" y="254"/>
                </a:lnTo>
                <a:lnTo>
                  <a:pt x="158" y="260"/>
                </a:lnTo>
                <a:lnTo>
                  <a:pt x="151" y="265"/>
                </a:lnTo>
                <a:lnTo>
                  <a:pt x="142" y="267"/>
                </a:lnTo>
                <a:lnTo>
                  <a:pt x="126" y="261"/>
                </a:lnTo>
                <a:lnTo>
                  <a:pt x="112" y="253"/>
                </a:lnTo>
                <a:lnTo>
                  <a:pt x="99" y="241"/>
                </a:lnTo>
                <a:lnTo>
                  <a:pt x="87" y="229"/>
                </a:lnTo>
                <a:lnTo>
                  <a:pt x="75" y="215"/>
                </a:lnTo>
                <a:lnTo>
                  <a:pt x="65" y="201"/>
                </a:lnTo>
                <a:lnTo>
                  <a:pt x="55" y="186"/>
                </a:lnTo>
                <a:lnTo>
                  <a:pt x="45" y="173"/>
                </a:lnTo>
                <a:lnTo>
                  <a:pt x="36" y="157"/>
                </a:lnTo>
                <a:lnTo>
                  <a:pt x="28" y="141"/>
                </a:lnTo>
                <a:lnTo>
                  <a:pt x="20" y="123"/>
                </a:lnTo>
                <a:lnTo>
                  <a:pt x="13" y="106"/>
                </a:lnTo>
                <a:lnTo>
                  <a:pt x="7" y="88"/>
                </a:lnTo>
                <a:lnTo>
                  <a:pt x="2" y="69"/>
                </a:lnTo>
                <a:lnTo>
                  <a:pt x="0" y="50"/>
                </a:lnTo>
                <a:lnTo>
                  <a:pt x="0" y="30"/>
                </a:lnTo>
                <a:lnTo>
                  <a:pt x="3" y="26"/>
                </a:lnTo>
                <a:lnTo>
                  <a:pt x="7" y="21"/>
                </a:lnTo>
                <a:lnTo>
                  <a:pt x="11" y="16"/>
                </a:lnTo>
                <a:lnTo>
                  <a:pt x="16" y="10"/>
                </a:lnTo>
                <a:lnTo>
                  <a:pt x="20" y="6"/>
                </a:lnTo>
                <a:lnTo>
                  <a:pt x="26" y="3"/>
                </a:lnTo>
                <a:lnTo>
                  <a:pt x="31" y="1"/>
                </a:lnTo>
                <a:lnTo>
                  <a:pt x="37" y="0"/>
                </a:lnTo>
                <a:lnTo>
                  <a:pt x="47" y="0"/>
                </a:lnTo>
                <a:lnTo>
                  <a:pt x="57" y="1"/>
                </a:lnTo>
                <a:lnTo>
                  <a:pt x="66" y="3"/>
                </a:lnTo>
                <a:lnTo>
                  <a:pt x="75" y="5"/>
                </a:lnTo>
                <a:lnTo>
                  <a:pt x="85" y="9"/>
                </a:lnTo>
                <a:lnTo>
                  <a:pt x="93" y="13"/>
                </a:lnTo>
                <a:lnTo>
                  <a:pt x="102" y="20"/>
                </a:lnTo>
                <a:lnTo>
                  <a:pt x="109" y="27"/>
                </a:lnTo>
                <a:close/>
              </a:path>
            </a:pathLst>
          </a:custGeom>
          <a:solidFill>
            <a:srgbClr val="B2B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Freeform 97"/>
          <p:cNvSpPr>
            <a:spLocks/>
          </p:cNvSpPr>
          <p:nvPr/>
        </p:nvSpPr>
        <p:spPr bwMode="auto">
          <a:xfrm>
            <a:off x="2614613" y="5270500"/>
            <a:ext cx="20637" cy="30163"/>
          </a:xfrm>
          <a:custGeom>
            <a:avLst/>
            <a:gdLst>
              <a:gd name="T0" fmla="*/ 2147483647 w 141"/>
              <a:gd name="T1" fmla="*/ 2147483647 h 217"/>
              <a:gd name="T2" fmla="*/ 2147483647 w 141"/>
              <a:gd name="T3" fmla="*/ 2147483647 h 217"/>
              <a:gd name="T4" fmla="*/ 2147483647 w 141"/>
              <a:gd name="T5" fmla="*/ 2147483647 h 217"/>
              <a:gd name="T6" fmla="*/ 2147483647 w 141"/>
              <a:gd name="T7" fmla="*/ 2147483647 h 217"/>
              <a:gd name="T8" fmla="*/ 2147483647 w 141"/>
              <a:gd name="T9" fmla="*/ 2147483647 h 217"/>
              <a:gd name="T10" fmla="*/ 2147483647 w 141"/>
              <a:gd name="T11" fmla="*/ 2147483647 h 217"/>
              <a:gd name="T12" fmla="*/ 2147483647 w 141"/>
              <a:gd name="T13" fmla="*/ 2147483647 h 217"/>
              <a:gd name="T14" fmla="*/ 2147483647 w 141"/>
              <a:gd name="T15" fmla="*/ 2147483647 h 217"/>
              <a:gd name="T16" fmla="*/ 2147483647 w 141"/>
              <a:gd name="T17" fmla="*/ 2147483647 h 217"/>
              <a:gd name="T18" fmla="*/ 2147483647 w 141"/>
              <a:gd name="T19" fmla="*/ 2147483647 h 217"/>
              <a:gd name="T20" fmla="*/ 2147483647 w 141"/>
              <a:gd name="T21" fmla="*/ 2147483647 h 217"/>
              <a:gd name="T22" fmla="*/ 2147483647 w 141"/>
              <a:gd name="T23" fmla="*/ 2147483647 h 217"/>
              <a:gd name="T24" fmla="*/ 2147483647 w 141"/>
              <a:gd name="T25" fmla="*/ 2147483647 h 217"/>
              <a:gd name="T26" fmla="*/ 2147483647 w 141"/>
              <a:gd name="T27" fmla="*/ 2147483647 h 217"/>
              <a:gd name="T28" fmla="*/ 2147483647 w 141"/>
              <a:gd name="T29" fmla="*/ 2147483647 h 217"/>
              <a:gd name="T30" fmla="*/ 2147483647 w 141"/>
              <a:gd name="T31" fmla="*/ 2147483647 h 217"/>
              <a:gd name="T32" fmla="*/ 2147483647 w 141"/>
              <a:gd name="T33" fmla="*/ 2147483647 h 217"/>
              <a:gd name="T34" fmla="*/ 2147483647 w 141"/>
              <a:gd name="T35" fmla="*/ 2147483647 h 217"/>
              <a:gd name="T36" fmla="*/ 2147483647 w 141"/>
              <a:gd name="T37" fmla="*/ 2147483647 h 217"/>
              <a:gd name="T38" fmla="*/ 2147483647 w 141"/>
              <a:gd name="T39" fmla="*/ 2147483647 h 217"/>
              <a:gd name="T40" fmla="*/ 2147483647 w 141"/>
              <a:gd name="T41" fmla="*/ 2147483647 h 217"/>
              <a:gd name="T42" fmla="*/ 2147483647 w 141"/>
              <a:gd name="T43" fmla="*/ 2147483647 h 217"/>
              <a:gd name="T44" fmla="*/ 2147483647 w 141"/>
              <a:gd name="T45" fmla="*/ 2147483647 h 217"/>
              <a:gd name="T46" fmla="*/ 2147483647 w 141"/>
              <a:gd name="T47" fmla="*/ 2147483647 h 217"/>
              <a:gd name="T48" fmla="*/ 2147483647 w 141"/>
              <a:gd name="T49" fmla="*/ 2147483647 h 217"/>
              <a:gd name="T50" fmla="*/ 2147483647 w 141"/>
              <a:gd name="T51" fmla="*/ 2147483647 h 217"/>
              <a:gd name="T52" fmla="*/ 2147483647 w 141"/>
              <a:gd name="T53" fmla="*/ 2147483647 h 217"/>
              <a:gd name="T54" fmla="*/ 2147483647 w 141"/>
              <a:gd name="T55" fmla="*/ 2147483647 h 217"/>
              <a:gd name="T56" fmla="*/ 0 w 141"/>
              <a:gd name="T57" fmla="*/ 2147483647 h 217"/>
              <a:gd name="T58" fmla="*/ 0 w 141"/>
              <a:gd name="T59" fmla="*/ 2147483647 h 217"/>
              <a:gd name="T60" fmla="*/ 2147483647 w 141"/>
              <a:gd name="T61" fmla="*/ 2147483647 h 217"/>
              <a:gd name="T62" fmla="*/ 2147483647 w 141"/>
              <a:gd name="T63" fmla="*/ 2147483647 h 217"/>
              <a:gd name="T64" fmla="*/ 2147483647 w 141"/>
              <a:gd name="T65" fmla="*/ 2147483647 h 217"/>
              <a:gd name="T66" fmla="*/ 2147483647 w 141"/>
              <a:gd name="T67" fmla="*/ 0 h 217"/>
              <a:gd name="T68" fmla="*/ 2147483647 w 141"/>
              <a:gd name="T69" fmla="*/ 0 h 217"/>
              <a:gd name="T70" fmla="*/ 2147483647 w 141"/>
              <a:gd name="T71" fmla="*/ 2147483647 h 217"/>
              <a:gd name="T72" fmla="*/ 2147483647 w 141"/>
              <a:gd name="T73" fmla="*/ 2147483647 h 217"/>
              <a:gd name="T74" fmla="*/ 2147483647 w 141"/>
              <a:gd name="T75" fmla="*/ 2147483647 h 217"/>
              <a:gd name="T76" fmla="*/ 2147483647 w 141"/>
              <a:gd name="T77" fmla="*/ 2147483647 h 217"/>
              <a:gd name="T78" fmla="*/ 2147483647 w 141"/>
              <a:gd name="T79" fmla="*/ 2147483647 h 217"/>
              <a:gd name="T80" fmla="*/ 2147483647 w 141"/>
              <a:gd name="T81" fmla="*/ 2147483647 h 217"/>
              <a:gd name="T82" fmla="*/ 2147483647 w 141"/>
              <a:gd name="T83" fmla="*/ 2147483647 h 217"/>
              <a:gd name="T84" fmla="*/ 2147483647 w 141"/>
              <a:gd name="T85" fmla="*/ 2147483647 h 217"/>
              <a:gd name="T86" fmla="*/ 2147483647 w 141"/>
              <a:gd name="T87" fmla="*/ 2147483647 h 2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1"/>
              <a:gd name="T133" fmla="*/ 0 h 217"/>
              <a:gd name="T134" fmla="*/ 141 w 141"/>
              <a:gd name="T135" fmla="*/ 217 h 2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1" h="217">
                <a:moveTo>
                  <a:pt x="85" y="24"/>
                </a:moveTo>
                <a:lnTo>
                  <a:pt x="92" y="43"/>
                </a:lnTo>
                <a:lnTo>
                  <a:pt x="99" y="62"/>
                </a:lnTo>
                <a:lnTo>
                  <a:pt x="105" y="81"/>
                </a:lnTo>
                <a:lnTo>
                  <a:pt x="113" y="100"/>
                </a:lnTo>
                <a:lnTo>
                  <a:pt x="120" y="120"/>
                </a:lnTo>
                <a:lnTo>
                  <a:pt x="128" y="139"/>
                </a:lnTo>
                <a:lnTo>
                  <a:pt x="134" y="158"/>
                </a:lnTo>
                <a:lnTo>
                  <a:pt x="141" y="177"/>
                </a:lnTo>
                <a:lnTo>
                  <a:pt x="137" y="189"/>
                </a:lnTo>
                <a:lnTo>
                  <a:pt x="133" y="202"/>
                </a:lnTo>
                <a:lnTo>
                  <a:pt x="127" y="211"/>
                </a:lnTo>
                <a:lnTo>
                  <a:pt x="114" y="217"/>
                </a:lnTo>
                <a:lnTo>
                  <a:pt x="101" y="212"/>
                </a:lnTo>
                <a:lnTo>
                  <a:pt x="90" y="205"/>
                </a:lnTo>
                <a:lnTo>
                  <a:pt x="79" y="196"/>
                </a:lnTo>
                <a:lnTo>
                  <a:pt x="69" y="186"/>
                </a:lnTo>
                <a:lnTo>
                  <a:pt x="60" y="175"/>
                </a:lnTo>
                <a:lnTo>
                  <a:pt x="51" y="164"/>
                </a:lnTo>
                <a:lnTo>
                  <a:pt x="43" y="153"/>
                </a:lnTo>
                <a:lnTo>
                  <a:pt x="35" y="142"/>
                </a:lnTo>
                <a:lnTo>
                  <a:pt x="28" y="129"/>
                </a:lnTo>
                <a:lnTo>
                  <a:pt x="22" y="115"/>
                </a:lnTo>
                <a:lnTo>
                  <a:pt x="14" y="101"/>
                </a:lnTo>
                <a:lnTo>
                  <a:pt x="9" y="87"/>
                </a:lnTo>
                <a:lnTo>
                  <a:pt x="4" y="74"/>
                </a:lnTo>
                <a:lnTo>
                  <a:pt x="1" y="59"/>
                </a:lnTo>
                <a:lnTo>
                  <a:pt x="0" y="44"/>
                </a:lnTo>
                <a:lnTo>
                  <a:pt x="0" y="28"/>
                </a:lnTo>
                <a:lnTo>
                  <a:pt x="4" y="20"/>
                </a:lnTo>
                <a:lnTo>
                  <a:pt x="11" y="11"/>
                </a:lnTo>
                <a:lnTo>
                  <a:pt x="20" y="4"/>
                </a:lnTo>
                <a:lnTo>
                  <a:pt x="29" y="0"/>
                </a:lnTo>
                <a:lnTo>
                  <a:pt x="37" y="0"/>
                </a:lnTo>
                <a:lnTo>
                  <a:pt x="45" y="2"/>
                </a:lnTo>
                <a:lnTo>
                  <a:pt x="53" y="3"/>
                </a:lnTo>
                <a:lnTo>
                  <a:pt x="60" y="6"/>
                </a:lnTo>
                <a:lnTo>
                  <a:pt x="67" y="9"/>
                </a:lnTo>
                <a:lnTo>
                  <a:pt x="74" y="12"/>
                </a:lnTo>
                <a:lnTo>
                  <a:pt x="80" y="17"/>
                </a:lnTo>
                <a:lnTo>
                  <a:pt x="85" y="24"/>
                </a:lnTo>
                <a:close/>
              </a:path>
            </a:pathLst>
          </a:custGeom>
          <a:solidFill>
            <a:srgbClr val="BAC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5" name="Freeform 98"/>
          <p:cNvSpPr>
            <a:spLocks/>
          </p:cNvSpPr>
          <p:nvPr/>
        </p:nvSpPr>
        <p:spPr bwMode="auto">
          <a:xfrm>
            <a:off x="2616200" y="5272088"/>
            <a:ext cx="15875" cy="23812"/>
          </a:xfrm>
          <a:custGeom>
            <a:avLst/>
            <a:gdLst>
              <a:gd name="T0" fmla="*/ 2147483647 w 108"/>
              <a:gd name="T1" fmla="*/ 2147483647 h 164"/>
              <a:gd name="T2" fmla="*/ 2147483647 w 108"/>
              <a:gd name="T3" fmla="*/ 2147483647 h 164"/>
              <a:gd name="T4" fmla="*/ 2147483647 w 108"/>
              <a:gd name="T5" fmla="*/ 2147483647 h 164"/>
              <a:gd name="T6" fmla="*/ 2147483647 w 108"/>
              <a:gd name="T7" fmla="*/ 2147483647 h 164"/>
              <a:gd name="T8" fmla="*/ 2147483647 w 108"/>
              <a:gd name="T9" fmla="*/ 2147483647 h 164"/>
              <a:gd name="T10" fmla="*/ 2147483647 w 108"/>
              <a:gd name="T11" fmla="*/ 2147483647 h 164"/>
              <a:gd name="T12" fmla="*/ 2147483647 w 108"/>
              <a:gd name="T13" fmla="*/ 2147483647 h 164"/>
              <a:gd name="T14" fmla="*/ 2147483647 w 108"/>
              <a:gd name="T15" fmla="*/ 2147483647 h 164"/>
              <a:gd name="T16" fmla="*/ 2147483647 w 108"/>
              <a:gd name="T17" fmla="*/ 2147483647 h 164"/>
              <a:gd name="T18" fmla="*/ 2147483647 w 108"/>
              <a:gd name="T19" fmla="*/ 2147483647 h 164"/>
              <a:gd name="T20" fmla="*/ 2147483647 w 108"/>
              <a:gd name="T21" fmla="*/ 2147483647 h 164"/>
              <a:gd name="T22" fmla="*/ 2147483647 w 108"/>
              <a:gd name="T23" fmla="*/ 2147483647 h 164"/>
              <a:gd name="T24" fmla="*/ 2147483647 w 108"/>
              <a:gd name="T25" fmla="*/ 2147483647 h 164"/>
              <a:gd name="T26" fmla="*/ 2147483647 w 108"/>
              <a:gd name="T27" fmla="*/ 2147483647 h 164"/>
              <a:gd name="T28" fmla="*/ 2147483647 w 108"/>
              <a:gd name="T29" fmla="*/ 2147483647 h 164"/>
              <a:gd name="T30" fmla="*/ 2147483647 w 108"/>
              <a:gd name="T31" fmla="*/ 2147483647 h 164"/>
              <a:gd name="T32" fmla="*/ 2147483647 w 108"/>
              <a:gd name="T33" fmla="*/ 2147483647 h 164"/>
              <a:gd name="T34" fmla="*/ 2147483647 w 108"/>
              <a:gd name="T35" fmla="*/ 2147483647 h 164"/>
              <a:gd name="T36" fmla="*/ 2147483647 w 108"/>
              <a:gd name="T37" fmla="*/ 2147483647 h 164"/>
              <a:gd name="T38" fmla="*/ 2147483647 w 108"/>
              <a:gd name="T39" fmla="*/ 2147483647 h 164"/>
              <a:gd name="T40" fmla="*/ 2147483647 w 108"/>
              <a:gd name="T41" fmla="*/ 2147483647 h 164"/>
              <a:gd name="T42" fmla="*/ 2147483647 w 108"/>
              <a:gd name="T43" fmla="*/ 2147483647 h 164"/>
              <a:gd name="T44" fmla="*/ 2147483647 w 108"/>
              <a:gd name="T45" fmla="*/ 2147483647 h 164"/>
              <a:gd name="T46" fmla="*/ 2147483647 w 108"/>
              <a:gd name="T47" fmla="*/ 2147483647 h 164"/>
              <a:gd name="T48" fmla="*/ 2147483647 w 108"/>
              <a:gd name="T49" fmla="*/ 2147483647 h 164"/>
              <a:gd name="T50" fmla="*/ 0 w 108"/>
              <a:gd name="T51" fmla="*/ 2147483647 h 164"/>
              <a:gd name="T52" fmla="*/ 2147483647 w 108"/>
              <a:gd name="T53" fmla="*/ 2147483647 h 164"/>
              <a:gd name="T54" fmla="*/ 2147483647 w 108"/>
              <a:gd name="T55" fmla="*/ 2147483647 h 164"/>
              <a:gd name="T56" fmla="*/ 2147483647 w 108"/>
              <a:gd name="T57" fmla="*/ 2147483647 h 164"/>
              <a:gd name="T58" fmla="*/ 2147483647 w 108"/>
              <a:gd name="T59" fmla="*/ 0 h 164"/>
              <a:gd name="T60" fmla="*/ 2147483647 w 108"/>
              <a:gd name="T61" fmla="*/ 0 h 164"/>
              <a:gd name="T62" fmla="*/ 2147483647 w 108"/>
              <a:gd name="T63" fmla="*/ 2147483647 h 164"/>
              <a:gd name="T64" fmla="*/ 2147483647 w 108"/>
              <a:gd name="T65" fmla="*/ 2147483647 h 164"/>
              <a:gd name="T66" fmla="*/ 2147483647 w 108"/>
              <a:gd name="T67" fmla="*/ 2147483647 h 164"/>
              <a:gd name="T68" fmla="*/ 2147483647 w 108"/>
              <a:gd name="T69" fmla="*/ 2147483647 h 164"/>
              <a:gd name="T70" fmla="*/ 2147483647 w 108"/>
              <a:gd name="T71" fmla="*/ 2147483647 h 164"/>
              <a:gd name="T72" fmla="*/ 2147483647 w 108"/>
              <a:gd name="T73" fmla="*/ 2147483647 h 164"/>
              <a:gd name="T74" fmla="*/ 2147483647 w 108"/>
              <a:gd name="T75" fmla="*/ 2147483647 h 164"/>
              <a:gd name="T76" fmla="*/ 2147483647 w 108"/>
              <a:gd name="T77" fmla="*/ 2147483647 h 164"/>
              <a:gd name="T78" fmla="*/ 2147483647 w 108"/>
              <a:gd name="T79" fmla="*/ 2147483647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"/>
              <a:gd name="T121" fmla="*/ 0 h 164"/>
              <a:gd name="T122" fmla="*/ 108 w 108"/>
              <a:gd name="T123" fmla="*/ 164 h 1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" h="164">
                <a:moveTo>
                  <a:pt x="66" y="17"/>
                </a:moveTo>
                <a:lnTo>
                  <a:pt x="71" y="32"/>
                </a:lnTo>
                <a:lnTo>
                  <a:pt x="76" y="47"/>
                </a:lnTo>
                <a:lnTo>
                  <a:pt x="81" y="62"/>
                </a:lnTo>
                <a:lnTo>
                  <a:pt x="87" y="76"/>
                </a:lnTo>
                <a:lnTo>
                  <a:pt x="92" y="90"/>
                </a:lnTo>
                <a:lnTo>
                  <a:pt x="97" y="105"/>
                </a:lnTo>
                <a:lnTo>
                  <a:pt x="103" y="119"/>
                </a:lnTo>
                <a:lnTo>
                  <a:pt x="108" y="134"/>
                </a:lnTo>
                <a:lnTo>
                  <a:pt x="105" y="143"/>
                </a:lnTo>
                <a:lnTo>
                  <a:pt x="101" y="153"/>
                </a:lnTo>
                <a:lnTo>
                  <a:pt x="96" y="160"/>
                </a:lnTo>
                <a:lnTo>
                  <a:pt x="87" y="164"/>
                </a:lnTo>
                <a:lnTo>
                  <a:pt x="76" y="160"/>
                </a:lnTo>
                <a:lnTo>
                  <a:pt x="68" y="155"/>
                </a:lnTo>
                <a:lnTo>
                  <a:pt x="60" y="149"/>
                </a:lnTo>
                <a:lnTo>
                  <a:pt x="53" y="141"/>
                </a:lnTo>
                <a:lnTo>
                  <a:pt x="45" y="133"/>
                </a:lnTo>
                <a:lnTo>
                  <a:pt x="39" y="124"/>
                </a:lnTo>
                <a:lnTo>
                  <a:pt x="33" y="116"/>
                </a:lnTo>
                <a:lnTo>
                  <a:pt x="26" y="107"/>
                </a:lnTo>
                <a:lnTo>
                  <a:pt x="16" y="86"/>
                </a:lnTo>
                <a:lnTo>
                  <a:pt x="7" y="65"/>
                </a:lnTo>
                <a:lnTo>
                  <a:pt x="1" y="43"/>
                </a:lnTo>
                <a:lnTo>
                  <a:pt x="0" y="19"/>
                </a:lnTo>
                <a:lnTo>
                  <a:pt x="3" y="13"/>
                </a:lnTo>
                <a:lnTo>
                  <a:pt x="8" y="8"/>
                </a:lnTo>
                <a:lnTo>
                  <a:pt x="15" y="2"/>
                </a:lnTo>
                <a:lnTo>
                  <a:pt x="21" y="0"/>
                </a:lnTo>
                <a:lnTo>
                  <a:pt x="27" y="0"/>
                </a:lnTo>
                <a:lnTo>
                  <a:pt x="34" y="1"/>
                </a:lnTo>
                <a:lnTo>
                  <a:pt x="39" y="2"/>
                </a:lnTo>
                <a:lnTo>
                  <a:pt x="45" y="5"/>
                </a:lnTo>
                <a:lnTo>
                  <a:pt x="51" y="7"/>
                </a:lnTo>
                <a:lnTo>
                  <a:pt x="56" y="10"/>
                </a:lnTo>
                <a:lnTo>
                  <a:pt x="61" y="13"/>
                </a:lnTo>
                <a:lnTo>
                  <a:pt x="66" y="17"/>
                </a:lnTo>
                <a:close/>
              </a:path>
            </a:pathLst>
          </a:custGeom>
          <a:solidFill>
            <a:srgbClr val="C4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Freeform 99"/>
          <p:cNvSpPr>
            <a:spLocks/>
          </p:cNvSpPr>
          <p:nvPr/>
        </p:nvSpPr>
        <p:spPr bwMode="auto">
          <a:xfrm>
            <a:off x="2616200" y="5275263"/>
            <a:ext cx="11113" cy="15875"/>
          </a:xfrm>
          <a:custGeom>
            <a:avLst/>
            <a:gdLst>
              <a:gd name="T0" fmla="*/ 2147483647 w 74"/>
              <a:gd name="T1" fmla="*/ 2147483647 h 114"/>
              <a:gd name="T2" fmla="*/ 2147483647 w 74"/>
              <a:gd name="T3" fmla="*/ 2147483647 h 114"/>
              <a:gd name="T4" fmla="*/ 2147483647 w 74"/>
              <a:gd name="T5" fmla="*/ 2147483647 h 114"/>
              <a:gd name="T6" fmla="*/ 2147483647 w 74"/>
              <a:gd name="T7" fmla="*/ 2147483647 h 114"/>
              <a:gd name="T8" fmla="*/ 2147483647 w 74"/>
              <a:gd name="T9" fmla="*/ 2147483647 h 114"/>
              <a:gd name="T10" fmla="*/ 2147483647 w 74"/>
              <a:gd name="T11" fmla="*/ 2147483647 h 114"/>
              <a:gd name="T12" fmla="*/ 2147483647 w 74"/>
              <a:gd name="T13" fmla="*/ 2147483647 h 114"/>
              <a:gd name="T14" fmla="*/ 2147483647 w 74"/>
              <a:gd name="T15" fmla="*/ 2147483647 h 114"/>
              <a:gd name="T16" fmla="*/ 2147483647 w 74"/>
              <a:gd name="T17" fmla="*/ 2147483647 h 114"/>
              <a:gd name="T18" fmla="*/ 2147483647 w 74"/>
              <a:gd name="T19" fmla="*/ 2147483647 h 114"/>
              <a:gd name="T20" fmla="*/ 2147483647 w 74"/>
              <a:gd name="T21" fmla="*/ 2147483647 h 114"/>
              <a:gd name="T22" fmla="*/ 2147483647 w 74"/>
              <a:gd name="T23" fmla="*/ 2147483647 h 114"/>
              <a:gd name="T24" fmla="*/ 2147483647 w 74"/>
              <a:gd name="T25" fmla="*/ 2147483647 h 114"/>
              <a:gd name="T26" fmla="*/ 2147483647 w 74"/>
              <a:gd name="T27" fmla="*/ 2147483647 h 114"/>
              <a:gd name="T28" fmla="*/ 2147483647 w 74"/>
              <a:gd name="T29" fmla="*/ 2147483647 h 114"/>
              <a:gd name="T30" fmla="*/ 2147483647 w 74"/>
              <a:gd name="T31" fmla="*/ 2147483647 h 114"/>
              <a:gd name="T32" fmla="*/ 2147483647 w 74"/>
              <a:gd name="T33" fmla="*/ 2147483647 h 114"/>
              <a:gd name="T34" fmla="*/ 2147483647 w 74"/>
              <a:gd name="T35" fmla="*/ 2147483647 h 114"/>
              <a:gd name="T36" fmla="*/ 2147483647 w 74"/>
              <a:gd name="T37" fmla="*/ 2147483647 h 114"/>
              <a:gd name="T38" fmla="*/ 2147483647 w 74"/>
              <a:gd name="T39" fmla="*/ 2147483647 h 114"/>
              <a:gd name="T40" fmla="*/ 2147483647 w 74"/>
              <a:gd name="T41" fmla="*/ 2147483647 h 114"/>
              <a:gd name="T42" fmla="*/ 0 w 74"/>
              <a:gd name="T43" fmla="*/ 2147483647 h 114"/>
              <a:gd name="T44" fmla="*/ 2147483647 w 74"/>
              <a:gd name="T45" fmla="*/ 2147483647 h 114"/>
              <a:gd name="T46" fmla="*/ 2147483647 w 74"/>
              <a:gd name="T47" fmla="*/ 2147483647 h 114"/>
              <a:gd name="T48" fmla="*/ 2147483647 w 74"/>
              <a:gd name="T49" fmla="*/ 2147483647 h 114"/>
              <a:gd name="T50" fmla="*/ 2147483647 w 74"/>
              <a:gd name="T51" fmla="*/ 0 h 114"/>
              <a:gd name="T52" fmla="*/ 2147483647 w 74"/>
              <a:gd name="T53" fmla="*/ 2147483647 h 114"/>
              <a:gd name="T54" fmla="*/ 2147483647 w 74"/>
              <a:gd name="T55" fmla="*/ 2147483647 h 114"/>
              <a:gd name="T56" fmla="*/ 2147483647 w 74"/>
              <a:gd name="T57" fmla="*/ 2147483647 h 114"/>
              <a:gd name="T58" fmla="*/ 2147483647 w 74"/>
              <a:gd name="T59" fmla="*/ 2147483647 h 114"/>
              <a:gd name="T60" fmla="*/ 2147483647 w 74"/>
              <a:gd name="T61" fmla="*/ 2147483647 h 114"/>
              <a:gd name="T62" fmla="*/ 2147483647 w 74"/>
              <a:gd name="T63" fmla="*/ 2147483647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4"/>
              <a:gd name="T97" fmla="*/ 0 h 114"/>
              <a:gd name="T98" fmla="*/ 74 w 74"/>
              <a:gd name="T99" fmla="*/ 114 h 1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4" h="114">
                <a:moveTo>
                  <a:pt x="47" y="13"/>
                </a:moveTo>
                <a:lnTo>
                  <a:pt x="54" y="33"/>
                </a:lnTo>
                <a:lnTo>
                  <a:pt x="61" y="52"/>
                </a:lnTo>
                <a:lnTo>
                  <a:pt x="68" y="72"/>
                </a:lnTo>
                <a:lnTo>
                  <a:pt x="74" y="92"/>
                </a:lnTo>
                <a:lnTo>
                  <a:pt x="72" y="99"/>
                </a:lnTo>
                <a:lnTo>
                  <a:pt x="70" y="105"/>
                </a:lnTo>
                <a:lnTo>
                  <a:pt x="67" y="110"/>
                </a:lnTo>
                <a:lnTo>
                  <a:pt x="61" y="114"/>
                </a:lnTo>
                <a:lnTo>
                  <a:pt x="54" y="111"/>
                </a:lnTo>
                <a:lnTo>
                  <a:pt x="48" y="107"/>
                </a:lnTo>
                <a:lnTo>
                  <a:pt x="43" y="103"/>
                </a:lnTo>
                <a:lnTo>
                  <a:pt x="37" y="97"/>
                </a:lnTo>
                <a:lnTo>
                  <a:pt x="33" y="91"/>
                </a:lnTo>
                <a:lnTo>
                  <a:pt x="29" y="86"/>
                </a:lnTo>
                <a:lnTo>
                  <a:pt x="25" y="80"/>
                </a:lnTo>
                <a:lnTo>
                  <a:pt x="20" y="74"/>
                </a:lnTo>
                <a:lnTo>
                  <a:pt x="13" y="60"/>
                </a:lnTo>
                <a:lnTo>
                  <a:pt x="6" y="46"/>
                </a:lnTo>
                <a:lnTo>
                  <a:pt x="1" y="30"/>
                </a:lnTo>
                <a:lnTo>
                  <a:pt x="0" y="14"/>
                </a:lnTo>
                <a:lnTo>
                  <a:pt x="3" y="10"/>
                </a:lnTo>
                <a:lnTo>
                  <a:pt x="8" y="6"/>
                </a:lnTo>
                <a:lnTo>
                  <a:pt x="12" y="2"/>
                </a:lnTo>
                <a:lnTo>
                  <a:pt x="16" y="0"/>
                </a:lnTo>
                <a:lnTo>
                  <a:pt x="25" y="1"/>
                </a:lnTo>
                <a:lnTo>
                  <a:pt x="32" y="3"/>
                </a:lnTo>
                <a:lnTo>
                  <a:pt x="39" y="8"/>
                </a:lnTo>
                <a:lnTo>
                  <a:pt x="47" y="13"/>
                </a:lnTo>
                <a:close/>
              </a:path>
            </a:pathLst>
          </a:custGeom>
          <a:solidFill>
            <a:srgbClr val="CCD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7" name="Freeform 100"/>
          <p:cNvSpPr>
            <a:spLocks/>
          </p:cNvSpPr>
          <p:nvPr/>
        </p:nvSpPr>
        <p:spPr bwMode="auto">
          <a:xfrm>
            <a:off x="2617788" y="5276850"/>
            <a:ext cx="6350" cy="7938"/>
          </a:xfrm>
          <a:custGeom>
            <a:avLst/>
            <a:gdLst>
              <a:gd name="T0" fmla="*/ 2147483647 w 40"/>
              <a:gd name="T1" fmla="*/ 2147483647 h 60"/>
              <a:gd name="T2" fmla="*/ 2147483647 w 40"/>
              <a:gd name="T3" fmla="*/ 2147483647 h 60"/>
              <a:gd name="T4" fmla="*/ 2147483647 w 40"/>
              <a:gd name="T5" fmla="*/ 2147483647 h 60"/>
              <a:gd name="T6" fmla="*/ 2147483647 w 40"/>
              <a:gd name="T7" fmla="*/ 2147483647 h 60"/>
              <a:gd name="T8" fmla="*/ 2147483647 w 40"/>
              <a:gd name="T9" fmla="*/ 2147483647 h 60"/>
              <a:gd name="T10" fmla="*/ 2147483647 w 40"/>
              <a:gd name="T11" fmla="*/ 2147483647 h 60"/>
              <a:gd name="T12" fmla="*/ 2147483647 w 40"/>
              <a:gd name="T13" fmla="*/ 2147483647 h 60"/>
              <a:gd name="T14" fmla="*/ 2147483647 w 40"/>
              <a:gd name="T15" fmla="*/ 2147483647 h 60"/>
              <a:gd name="T16" fmla="*/ 2147483647 w 40"/>
              <a:gd name="T17" fmla="*/ 2147483647 h 60"/>
              <a:gd name="T18" fmla="*/ 2147483647 w 40"/>
              <a:gd name="T19" fmla="*/ 2147483647 h 60"/>
              <a:gd name="T20" fmla="*/ 2147483647 w 40"/>
              <a:gd name="T21" fmla="*/ 2147483647 h 60"/>
              <a:gd name="T22" fmla="*/ 2147483647 w 40"/>
              <a:gd name="T23" fmla="*/ 2147483647 h 60"/>
              <a:gd name="T24" fmla="*/ 2147483647 w 40"/>
              <a:gd name="T25" fmla="*/ 2147483647 h 60"/>
              <a:gd name="T26" fmla="*/ 2147483647 w 40"/>
              <a:gd name="T27" fmla="*/ 2147483647 h 60"/>
              <a:gd name="T28" fmla="*/ 0 w 40"/>
              <a:gd name="T29" fmla="*/ 2147483647 h 60"/>
              <a:gd name="T30" fmla="*/ 2147483647 w 40"/>
              <a:gd name="T31" fmla="*/ 2147483647 h 60"/>
              <a:gd name="T32" fmla="*/ 2147483647 w 40"/>
              <a:gd name="T33" fmla="*/ 2147483647 h 60"/>
              <a:gd name="T34" fmla="*/ 2147483647 w 40"/>
              <a:gd name="T35" fmla="*/ 2147483647 h 60"/>
              <a:gd name="T36" fmla="*/ 2147483647 w 40"/>
              <a:gd name="T37" fmla="*/ 0 h 60"/>
              <a:gd name="T38" fmla="*/ 2147483647 w 40"/>
              <a:gd name="T39" fmla="*/ 0 h 60"/>
              <a:gd name="T40" fmla="*/ 2147483647 w 40"/>
              <a:gd name="T41" fmla="*/ 2147483647 h 60"/>
              <a:gd name="T42" fmla="*/ 2147483647 w 40"/>
              <a:gd name="T43" fmla="*/ 2147483647 h 60"/>
              <a:gd name="T44" fmla="*/ 2147483647 w 40"/>
              <a:gd name="T45" fmla="*/ 2147483647 h 60"/>
              <a:gd name="T46" fmla="*/ 2147483647 w 40"/>
              <a:gd name="T47" fmla="*/ 2147483647 h 60"/>
              <a:gd name="T48" fmla="*/ 2147483647 w 40"/>
              <a:gd name="T49" fmla="*/ 2147483647 h 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60"/>
              <a:gd name="T77" fmla="*/ 40 w 40"/>
              <a:gd name="T78" fmla="*/ 60 h 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60">
                <a:moveTo>
                  <a:pt x="25" y="8"/>
                </a:moveTo>
                <a:lnTo>
                  <a:pt x="40" y="49"/>
                </a:lnTo>
                <a:lnTo>
                  <a:pt x="39" y="53"/>
                </a:lnTo>
                <a:lnTo>
                  <a:pt x="38" y="56"/>
                </a:lnTo>
                <a:lnTo>
                  <a:pt x="36" y="59"/>
                </a:lnTo>
                <a:lnTo>
                  <a:pt x="32" y="60"/>
                </a:lnTo>
                <a:lnTo>
                  <a:pt x="26" y="57"/>
                </a:lnTo>
                <a:lnTo>
                  <a:pt x="21" y="52"/>
                </a:lnTo>
                <a:lnTo>
                  <a:pt x="15" y="46"/>
                </a:lnTo>
                <a:lnTo>
                  <a:pt x="11" y="39"/>
                </a:lnTo>
                <a:lnTo>
                  <a:pt x="7" y="32"/>
                </a:lnTo>
                <a:lnTo>
                  <a:pt x="3" y="24"/>
                </a:lnTo>
                <a:lnTo>
                  <a:pt x="1" y="17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6" y="1"/>
                </a:lnTo>
                <a:lnTo>
                  <a:pt x="9" y="0"/>
                </a:lnTo>
                <a:lnTo>
                  <a:pt x="13" y="0"/>
                </a:lnTo>
                <a:lnTo>
                  <a:pt x="18" y="2"/>
                </a:lnTo>
                <a:lnTo>
                  <a:pt x="22" y="4"/>
                </a:lnTo>
                <a:lnTo>
                  <a:pt x="25" y="8"/>
                </a:lnTo>
                <a:close/>
              </a:path>
            </a:pathLst>
          </a:custGeom>
          <a:solidFill>
            <a:srgbClr val="D6D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Freeform 101"/>
          <p:cNvSpPr>
            <a:spLocks/>
          </p:cNvSpPr>
          <p:nvPr/>
        </p:nvSpPr>
        <p:spPr bwMode="auto">
          <a:xfrm>
            <a:off x="2689225" y="5321300"/>
            <a:ext cx="19050" cy="14288"/>
          </a:xfrm>
          <a:custGeom>
            <a:avLst/>
            <a:gdLst>
              <a:gd name="T0" fmla="*/ 2147483647 w 141"/>
              <a:gd name="T1" fmla="*/ 2147483647 h 101"/>
              <a:gd name="T2" fmla="*/ 2147483647 w 141"/>
              <a:gd name="T3" fmla="*/ 2147483647 h 101"/>
              <a:gd name="T4" fmla="*/ 2147483647 w 141"/>
              <a:gd name="T5" fmla="*/ 2147483647 h 101"/>
              <a:gd name="T6" fmla="*/ 2147483647 w 141"/>
              <a:gd name="T7" fmla="*/ 2147483647 h 101"/>
              <a:gd name="T8" fmla="*/ 2147483647 w 141"/>
              <a:gd name="T9" fmla="*/ 2147483647 h 101"/>
              <a:gd name="T10" fmla="*/ 2147483647 w 141"/>
              <a:gd name="T11" fmla="*/ 2147483647 h 101"/>
              <a:gd name="T12" fmla="*/ 2147483647 w 141"/>
              <a:gd name="T13" fmla="*/ 2147483647 h 101"/>
              <a:gd name="T14" fmla="*/ 2147483647 w 141"/>
              <a:gd name="T15" fmla="*/ 2147483647 h 101"/>
              <a:gd name="T16" fmla="*/ 2147483647 w 141"/>
              <a:gd name="T17" fmla="*/ 2147483647 h 101"/>
              <a:gd name="T18" fmla="*/ 2147483647 w 141"/>
              <a:gd name="T19" fmla="*/ 2147483647 h 101"/>
              <a:gd name="T20" fmla="*/ 2147483647 w 141"/>
              <a:gd name="T21" fmla="*/ 2147483647 h 101"/>
              <a:gd name="T22" fmla="*/ 2147483647 w 141"/>
              <a:gd name="T23" fmla="*/ 2147483647 h 101"/>
              <a:gd name="T24" fmla="*/ 2147483647 w 141"/>
              <a:gd name="T25" fmla="*/ 2147483647 h 101"/>
              <a:gd name="T26" fmla="*/ 2147483647 w 141"/>
              <a:gd name="T27" fmla="*/ 2147483647 h 101"/>
              <a:gd name="T28" fmla="*/ 2147483647 w 141"/>
              <a:gd name="T29" fmla="*/ 2147483647 h 101"/>
              <a:gd name="T30" fmla="*/ 2147483647 w 141"/>
              <a:gd name="T31" fmla="*/ 2147483647 h 101"/>
              <a:gd name="T32" fmla="*/ 0 w 141"/>
              <a:gd name="T33" fmla="*/ 2147483647 h 101"/>
              <a:gd name="T34" fmla="*/ 0 w 141"/>
              <a:gd name="T35" fmla="*/ 2147483647 h 101"/>
              <a:gd name="T36" fmla="*/ 0 w 141"/>
              <a:gd name="T37" fmla="*/ 2147483647 h 101"/>
              <a:gd name="T38" fmla="*/ 0 w 141"/>
              <a:gd name="T39" fmla="*/ 2147483647 h 101"/>
              <a:gd name="T40" fmla="*/ 2147483647 w 141"/>
              <a:gd name="T41" fmla="*/ 2147483647 h 101"/>
              <a:gd name="T42" fmla="*/ 2147483647 w 141"/>
              <a:gd name="T43" fmla="*/ 2147483647 h 101"/>
              <a:gd name="T44" fmla="*/ 2147483647 w 141"/>
              <a:gd name="T45" fmla="*/ 2147483647 h 101"/>
              <a:gd name="T46" fmla="*/ 2147483647 w 141"/>
              <a:gd name="T47" fmla="*/ 2147483647 h 101"/>
              <a:gd name="T48" fmla="*/ 2147483647 w 141"/>
              <a:gd name="T49" fmla="*/ 2147483647 h 101"/>
              <a:gd name="T50" fmla="*/ 2147483647 w 141"/>
              <a:gd name="T51" fmla="*/ 2147483647 h 101"/>
              <a:gd name="T52" fmla="*/ 2147483647 w 141"/>
              <a:gd name="T53" fmla="*/ 2147483647 h 101"/>
              <a:gd name="T54" fmla="*/ 2147483647 w 141"/>
              <a:gd name="T55" fmla="*/ 0 h 101"/>
              <a:gd name="T56" fmla="*/ 2147483647 w 141"/>
              <a:gd name="T57" fmla="*/ 0 h 101"/>
              <a:gd name="T58" fmla="*/ 2147483647 w 141"/>
              <a:gd name="T59" fmla="*/ 2147483647 h 101"/>
              <a:gd name="T60" fmla="*/ 2147483647 w 141"/>
              <a:gd name="T61" fmla="*/ 2147483647 h 101"/>
              <a:gd name="T62" fmla="*/ 2147483647 w 141"/>
              <a:gd name="T63" fmla="*/ 2147483647 h 101"/>
              <a:gd name="T64" fmla="*/ 2147483647 w 141"/>
              <a:gd name="T65" fmla="*/ 2147483647 h 101"/>
              <a:gd name="T66" fmla="*/ 2147483647 w 141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1"/>
              <a:gd name="T104" fmla="*/ 141 w 141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1">
                <a:moveTo>
                  <a:pt x="141" y="12"/>
                </a:moveTo>
                <a:lnTo>
                  <a:pt x="135" y="23"/>
                </a:lnTo>
                <a:lnTo>
                  <a:pt x="131" y="36"/>
                </a:lnTo>
                <a:lnTo>
                  <a:pt x="126" y="49"/>
                </a:lnTo>
                <a:lnTo>
                  <a:pt x="121" y="62"/>
                </a:lnTo>
                <a:lnTo>
                  <a:pt x="114" y="73"/>
                </a:lnTo>
                <a:lnTo>
                  <a:pt x="106" y="83"/>
                </a:lnTo>
                <a:lnTo>
                  <a:pt x="95" y="90"/>
                </a:lnTo>
                <a:lnTo>
                  <a:pt x="81" y="95"/>
                </a:lnTo>
                <a:lnTo>
                  <a:pt x="72" y="98"/>
                </a:lnTo>
                <a:lnTo>
                  <a:pt x="61" y="100"/>
                </a:lnTo>
                <a:lnTo>
                  <a:pt x="50" y="101"/>
                </a:lnTo>
                <a:lnTo>
                  <a:pt x="39" y="101"/>
                </a:lnTo>
                <a:lnTo>
                  <a:pt x="28" y="101"/>
                </a:lnTo>
                <a:lnTo>
                  <a:pt x="18" y="99"/>
                </a:lnTo>
                <a:lnTo>
                  <a:pt x="9" y="95"/>
                </a:lnTo>
                <a:lnTo>
                  <a:pt x="0" y="91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6" y="35"/>
                </a:lnTo>
                <a:lnTo>
                  <a:pt x="118" y="19"/>
                </a:lnTo>
                <a:lnTo>
                  <a:pt x="128" y="0"/>
                </a:lnTo>
                <a:lnTo>
                  <a:pt x="132" y="0"/>
                </a:lnTo>
                <a:lnTo>
                  <a:pt x="135" y="3"/>
                </a:lnTo>
                <a:lnTo>
                  <a:pt x="138" y="9"/>
                </a:lnTo>
                <a:lnTo>
                  <a:pt x="141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Freeform 102"/>
          <p:cNvSpPr>
            <a:spLocks/>
          </p:cNvSpPr>
          <p:nvPr/>
        </p:nvSpPr>
        <p:spPr bwMode="auto">
          <a:xfrm>
            <a:off x="2693988" y="5329238"/>
            <a:ext cx="20637" cy="14287"/>
          </a:xfrm>
          <a:custGeom>
            <a:avLst/>
            <a:gdLst>
              <a:gd name="T0" fmla="*/ 2147483647 w 141"/>
              <a:gd name="T1" fmla="*/ 2147483647 h 103"/>
              <a:gd name="T2" fmla="*/ 2147483647 w 141"/>
              <a:gd name="T3" fmla="*/ 2147483647 h 103"/>
              <a:gd name="T4" fmla="*/ 2147483647 w 141"/>
              <a:gd name="T5" fmla="*/ 2147483647 h 103"/>
              <a:gd name="T6" fmla="*/ 2147483647 w 141"/>
              <a:gd name="T7" fmla="*/ 2147483647 h 103"/>
              <a:gd name="T8" fmla="*/ 2147483647 w 141"/>
              <a:gd name="T9" fmla="*/ 2147483647 h 103"/>
              <a:gd name="T10" fmla="*/ 2147483647 w 141"/>
              <a:gd name="T11" fmla="*/ 2147483647 h 103"/>
              <a:gd name="T12" fmla="*/ 2147483647 w 141"/>
              <a:gd name="T13" fmla="*/ 2147483647 h 103"/>
              <a:gd name="T14" fmla="*/ 2147483647 w 141"/>
              <a:gd name="T15" fmla="*/ 2147483647 h 103"/>
              <a:gd name="T16" fmla="*/ 2147483647 w 141"/>
              <a:gd name="T17" fmla="*/ 2147483647 h 103"/>
              <a:gd name="T18" fmla="*/ 2147483647 w 141"/>
              <a:gd name="T19" fmla="*/ 2147483647 h 103"/>
              <a:gd name="T20" fmla="*/ 2147483647 w 141"/>
              <a:gd name="T21" fmla="*/ 2147483647 h 103"/>
              <a:gd name="T22" fmla="*/ 2147483647 w 141"/>
              <a:gd name="T23" fmla="*/ 2147483647 h 103"/>
              <a:gd name="T24" fmla="*/ 2147483647 w 141"/>
              <a:gd name="T25" fmla="*/ 2147483647 h 103"/>
              <a:gd name="T26" fmla="*/ 2147483647 w 141"/>
              <a:gd name="T27" fmla="*/ 2147483647 h 103"/>
              <a:gd name="T28" fmla="*/ 2147483647 w 141"/>
              <a:gd name="T29" fmla="*/ 2147483647 h 103"/>
              <a:gd name="T30" fmla="*/ 2147483647 w 141"/>
              <a:gd name="T31" fmla="*/ 2147483647 h 103"/>
              <a:gd name="T32" fmla="*/ 0 w 141"/>
              <a:gd name="T33" fmla="*/ 2147483647 h 103"/>
              <a:gd name="T34" fmla="*/ 0 w 141"/>
              <a:gd name="T35" fmla="*/ 2147483647 h 103"/>
              <a:gd name="T36" fmla="*/ 0 w 141"/>
              <a:gd name="T37" fmla="*/ 2147483647 h 103"/>
              <a:gd name="T38" fmla="*/ 0 w 141"/>
              <a:gd name="T39" fmla="*/ 2147483647 h 103"/>
              <a:gd name="T40" fmla="*/ 2147483647 w 141"/>
              <a:gd name="T41" fmla="*/ 2147483647 h 103"/>
              <a:gd name="T42" fmla="*/ 2147483647 w 141"/>
              <a:gd name="T43" fmla="*/ 2147483647 h 103"/>
              <a:gd name="T44" fmla="*/ 2147483647 w 141"/>
              <a:gd name="T45" fmla="*/ 2147483647 h 103"/>
              <a:gd name="T46" fmla="*/ 2147483647 w 141"/>
              <a:gd name="T47" fmla="*/ 2147483647 h 103"/>
              <a:gd name="T48" fmla="*/ 2147483647 w 141"/>
              <a:gd name="T49" fmla="*/ 2147483647 h 103"/>
              <a:gd name="T50" fmla="*/ 2147483647 w 141"/>
              <a:gd name="T51" fmla="*/ 2147483647 h 103"/>
              <a:gd name="T52" fmla="*/ 2147483647 w 141"/>
              <a:gd name="T53" fmla="*/ 2147483647 h 103"/>
              <a:gd name="T54" fmla="*/ 2147483647 w 141"/>
              <a:gd name="T55" fmla="*/ 0 h 103"/>
              <a:gd name="T56" fmla="*/ 2147483647 w 141"/>
              <a:gd name="T57" fmla="*/ 0 h 103"/>
              <a:gd name="T58" fmla="*/ 2147483647 w 141"/>
              <a:gd name="T59" fmla="*/ 2147483647 h 103"/>
              <a:gd name="T60" fmla="*/ 2147483647 w 141"/>
              <a:gd name="T61" fmla="*/ 2147483647 h 103"/>
              <a:gd name="T62" fmla="*/ 2147483647 w 141"/>
              <a:gd name="T63" fmla="*/ 2147483647 h 103"/>
              <a:gd name="T64" fmla="*/ 2147483647 w 141"/>
              <a:gd name="T65" fmla="*/ 2147483647 h 103"/>
              <a:gd name="T66" fmla="*/ 2147483647 w 141"/>
              <a:gd name="T67" fmla="*/ 2147483647 h 1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3"/>
              <a:gd name="T104" fmla="*/ 141 w 141"/>
              <a:gd name="T105" fmla="*/ 103 h 1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3">
                <a:moveTo>
                  <a:pt x="141" y="12"/>
                </a:moveTo>
                <a:lnTo>
                  <a:pt x="136" y="24"/>
                </a:lnTo>
                <a:lnTo>
                  <a:pt x="131" y="37"/>
                </a:lnTo>
                <a:lnTo>
                  <a:pt x="126" y="50"/>
                </a:lnTo>
                <a:lnTo>
                  <a:pt x="121" y="63"/>
                </a:lnTo>
                <a:lnTo>
                  <a:pt x="113" y="74"/>
                </a:lnTo>
                <a:lnTo>
                  <a:pt x="105" y="84"/>
                </a:lnTo>
                <a:lnTo>
                  <a:pt x="94" y="91"/>
                </a:lnTo>
                <a:lnTo>
                  <a:pt x="82" y="97"/>
                </a:lnTo>
                <a:lnTo>
                  <a:pt x="72" y="99"/>
                </a:lnTo>
                <a:lnTo>
                  <a:pt x="63" y="101"/>
                </a:lnTo>
                <a:lnTo>
                  <a:pt x="52" y="102"/>
                </a:lnTo>
                <a:lnTo>
                  <a:pt x="40" y="103"/>
                </a:lnTo>
                <a:lnTo>
                  <a:pt x="30" y="102"/>
                </a:lnTo>
                <a:lnTo>
                  <a:pt x="19" y="101"/>
                </a:lnTo>
                <a:lnTo>
                  <a:pt x="9" y="98"/>
                </a:lnTo>
                <a:lnTo>
                  <a:pt x="0" y="94"/>
                </a:lnTo>
                <a:lnTo>
                  <a:pt x="0" y="86"/>
                </a:lnTo>
                <a:lnTo>
                  <a:pt x="18" y="80"/>
                </a:lnTo>
                <a:lnTo>
                  <a:pt x="37" y="74"/>
                </a:lnTo>
                <a:lnTo>
                  <a:pt x="56" y="67"/>
                </a:lnTo>
                <a:lnTo>
                  <a:pt x="74" y="59"/>
                </a:lnTo>
                <a:lnTo>
                  <a:pt x="91" y="48"/>
                </a:lnTo>
                <a:lnTo>
                  <a:pt x="107" y="35"/>
                </a:lnTo>
                <a:lnTo>
                  <a:pt x="119" y="19"/>
                </a:lnTo>
                <a:lnTo>
                  <a:pt x="128" y="0"/>
                </a:lnTo>
                <a:lnTo>
                  <a:pt x="133" y="0"/>
                </a:lnTo>
                <a:lnTo>
                  <a:pt x="137" y="5"/>
                </a:lnTo>
                <a:lnTo>
                  <a:pt x="138" y="9"/>
                </a:lnTo>
                <a:lnTo>
                  <a:pt x="141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0" name="Freeform 103"/>
          <p:cNvSpPr>
            <a:spLocks/>
          </p:cNvSpPr>
          <p:nvPr/>
        </p:nvSpPr>
        <p:spPr bwMode="auto">
          <a:xfrm>
            <a:off x="2660650" y="5307013"/>
            <a:ext cx="20638" cy="14287"/>
          </a:xfrm>
          <a:custGeom>
            <a:avLst/>
            <a:gdLst>
              <a:gd name="T0" fmla="*/ 2147483647 w 138"/>
              <a:gd name="T1" fmla="*/ 2147483647 h 101"/>
              <a:gd name="T2" fmla="*/ 2147483647 w 138"/>
              <a:gd name="T3" fmla="*/ 2147483647 h 101"/>
              <a:gd name="T4" fmla="*/ 2147483647 w 138"/>
              <a:gd name="T5" fmla="*/ 2147483647 h 101"/>
              <a:gd name="T6" fmla="*/ 2147483647 w 138"/>
              <a:gd name="T7" fmla="*/ 2147483647 h 101"/>
              <a:gd name="T8" fmla="*/ 2147483647 w 138"/>
              <a:gd name="T9" fmla="*/ 2147483647 h 101"/>
              <a:gd name="T10" fmla="*/ 2147483647 w 138"/>
              <a:gd name="T11" fmla="*/ 2147483647 h 101"/>
              <a:gd name="T12" fmla="*/ 2147483647 w 138"/>
              <a:gd name="T13" fmla="*/ 2147483647 h 101"/>
              <a:gd name="T14" fmla="*/ 2147483647 w 138"/>
              <a:gd name="T15" fmla="*/ 2147483647 h 101"/>
              <a:gd name="T16" fmla="*/ 2147483647 w 138"/>
              <a:gd name="T17" fmla="*/ 2147483647 h 101"/>
              <a:gd name="T18" fmla="*/ 2147483647 w 138"/>
              <a:gd name="T19" fmla="*/ 2147483647 h 101"/>
              <a:gd name="T20" fmla="*/ 2147483647 w 138"/>
              <a:gd name="T21" fmla="*/ 2147483647 h 101"/>
              <a:gd name="T22" fmla="*/ 2147483647 w 138"/>
              <a:gd name="T23" fmla="*/ 2147483647 h 101"/>
              <a:gd name="T24" fmla="*/ 2147483647 w 138"/>
              <a:gd name="T25" fmla="*/ 2147483647 h 101"/>
              <a:gd name="T26" fmla="*/ 2147483647 w 138"/>
              <a:gd name="T27" fmla="*/ 2147483647 h 101"/>
              <a:gd name="T28" fmla="*/ 2147483647 w 138"/>
              <a:gd name="T29" fmla="*/ 2147483647 h 101"/>
              <a:gd name="T30" fmla="*/ 2147483647 w 138"/>
              <a:gd name="T31" fmla="*/ 2147483647 h 101"/>
              <a:gd name="T32" fmla="*/ 0 w 138"/>
              <a:gd name="T33" fmla="*/ 2147483647 h 101"/>
              <a:gd name="T34" fmla="*/ 0 w 138"/>
              <a:gd name="T35" fmla="*/ 2147483647 h 101"/>
              <a:gd name="T36" fmla="*/ 0 w 138"/>
              <a:gd name="T37" fmla="*/ 2147483647 h 101"/>
              <a:gd name="T38" fmla="*/ 0 w 138"/>
              <a:gd name="T39" fmla="*/ 2147483647 h 101"/>
              <a:gd name="T40" fmla="*/ 2147483647 w 138"/>
              <a:gd name="T41" fmla="*/ 2147483647 h 101"/>
              <a:gd name="T42" fmla="*/ 2147483647 w 138"/>
              <a:gd name="T43" fmla="*/ 2147483647 h 101"/>
              <a:gd name="T44" fmla="*/ 2147483647 w 138"/>
              <a:gd name="T45" fmla="*/ 2147483647 h 101"/>
              <a:gd name="T46" fmla="*/ 2147483647 w 138"/>
              <a:gd name="T47" fmla="*/ 2147483647 h 101"/>
              <a:gd name="T48" fmla="*/ 2147483647 w 138"/>
              <a:gd name="T49" fmla="*/ 2147483647 h 101"/>
              <a:gd name="T50" fmla="*/ 2147483647 w 138"/>
              <a:gd name="T51" fmla="*/ 2147483647 h 101"/>
              <a:gd name="T52" fmla="*/ 2147483647 w 138"/>
              <a:gd name="T53" fmla="*/ 2147483647 h 101"/>
              <a:gd name="T54" fmla="*/ 2147483647 w 138"/>
              <a:gd name="T55" fmla="*/ 0 h 101"/>
              <a:gd name="T56" fmla="*/ 2147483647 w 138"/>
              <a:gd name="T57" fmla="*/ 0 h 101"/>
              <a:gd name="T58" fmla="*/ 2147483647 w 138"/>
              <a:gd name="T59" fmla="*/ 2147483647 h 101"/>
              <a:gd name="T60" fmla="*/ 2147483647 w 138"/>
              <a:gd name="T61" fmla="*/ 2147483647 h 101"/>
              <a:gd name="T62" fmla="*/ 2147483647 w 138"/>
              <a:gd name="T63" fmla="*/ 2147483647 h 101"/>
              <a:gd name="T64" fmla="*/ 2147483647 w 138"/>
              <a:gd name="T65" fmla="*/ 2147483647 h 101"/>
              <a:gd name="T66" fmla="*/ 2147483647 w 138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01"/>
              <a:gd name="T104" fmla="*/ 138 w 138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01">
                <a:moveTo>
                  <a:pt x="138" y="12"/>
                </a:moveTo>
                <a:lnTo>
                  <a:pt x="134" y="23"/>
                </a:lnTo>
                <a:lnTo>
                  <a:pt x="130" y="35"/>
                </a:lnTo>
                <a:lnTo>
                  <a:pt x="125" y="48"/>
                </a:lnTo>
                <a:lnTo>
                  <a:pt x="119" y="60"/>
                </a:lnTo>
                <a:lnTo>
                  <a:pt x="113" y="72"/>
                </a:lnTo>
                <a:lnTo>
                  <a:pt x="104" y="82"/>
                </a:lnTo>
                <a:lnTo>
                  <a:pt x="94" y="90"/>
                </a:lnTo>
                <a:lnTo>
                  <a:pt x="81" y="95"/>
                </a:lnTo>
                <a:lnTo>
                  <a:pt x="72" y="97"/>
                </a:lnTo>
                <a:lnTo>
                  <a:pt x="62" y="99"/>
                </a:lnTo>
                <a:lnTo>
                  <a:pt x="51" y="100"/>
                </a:lnTo>
                <a:lnTo>
                  <a:pt x="40" y="101"/>
                </a:lnTo>
                <a:lnTo>
                  <a:pt x="28" y="100"/>
                </a:lnTo>
                <a:lnTo>
                  <a:pt x="18" y="99"/>
                </a:lnTo>
                <a:lnTo>
                  <a:pt x="8" y="95"/>
                </a:lnTo>
                <a:lnTo>
                  <a:pt x="0" y="91"/>
                </a:lnTo>
                <a:lnTo>
                  <a:pt x="0" y="85"/>
                </a:lnTo>
                <a:lnTo>
                  <a:pt x="19" y="78"/>
                </a:lnTo>
                <a:lnTo>
                  <a:pt x="37" y="72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4" y="35"/>
                </a:lnTo>
                <a:lnTo>
                  <a:pt x="117" y="19"/>
                </a:lnTo>
                <a:lnTo>
                  <a:pt x="126" y="0"/>
                </a:lnTo>
                <a:lnTo>
                  <a:pt x="132" y="0"/>
                </a:lnTo>
                <a:lnTo>
                  <a:pt x="134" y="4"/>
                </a:lnTo>
                <a:lnTo>
                  <a:pt x="136" y="8"/>
                </a:lnTo>
                <a:lnTo>
                  <a:pt x="138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Freeform 104"/>
          <p:cNvSpPr>
            <a:spLocks/>
          </p:cNvSpPr>
          <p:nvPr/>
        </p:nvSpPr>
        <p:spPr bwMode="auto">
          <a:xfrm>
            <a:off x="2640013" y="5314950"/>
            <a:ext cx="19050" cy="14288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0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4"/>
                </a:lnTo>
                <a:lnTo>
                  <a:pt x="131" y="37"/>
                </a:lnTo>
                <a:lnTo>
                  <a:pt x="126" y="49"/>
                </a:lnTo>
                <a:lnTo>
                  <a:pt x="120" y="62"/>
                </a:lnTo>
                <a:lnTo>
                  <a:pt x="113" y="74"/>
                </a:lnTo>
                <a:lnTo>
                  <a:pt x="105" y="83"/>
                </a:lnTo>
                <a:lnTo>
                  <a:pt x="94" y="91"/>
                </a:lnTo>
                <a:lnTo>
                  <a:pt x="81" y="96"/>
                </a:lnTo>
                <a:lnTo>
                  <a:pt x="72" y="98"/>
                </a:lnTo>
                <a:lnTo>
                  <a:pt x="61" y="100"/>
                </a:lnTo>
                <a:lnTo>
                  <a:pt x="49" y="101"/>
                </a:lnTo>
                <a:lnTo>
                  <a:pt x="39" y="102"/>
                </a:lnTo>
                <a:lnTo>
                  <a:pt x="28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5" y="66"/>
                </a:lnTo>
                <a:lnTo>
                  <a:pt x="73" y="58"/>
                </a:lnTo>
                <a:lnTo>
                  <a:pt x="90" y="47"/>
                </a:lnTo>
                <a:lnTo>
                  <a:pt x="104" y="35"/>
                </a:lnTo>
                <a:lnTo>
                  <a:pt x="117" y="19"/>
                </a:lnTo>
                <a:lnTo>
                  <a:pt x="127" y="0"/>
                </a:lnTo>
                <a:lnTo>
                  <a:pt x="132" y="0"/>
                </a:lnTo>
                <a:lnTo>
                  <a:pt x="135" y="3"/>
                </a:lnTo>
                <a:lnTo>
                  <a:pt x="136" y="8"/>
                </a:lnTo>
                <a:lnTo>
                  <a:pt x="139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" name="Freeform 105"/>
          <p:cNvSpPr>
            <a:spLocks/>
          </p:cNvSpPr>
          <p:nvPr/>
        </p:nvSpPr>
        <p:spPr bwMode="auto">
          <a:xfrm>
            <a:off x="2679700" y="5330825"/>
            <a:ext cx="19050" cy="14288"/>
          </a:xfrm>
          <a:custGeom>
            <a:avLst/>
            <a:gdLst>
              <a:gd name="T0" fmla="*/ 2147483647 w 140"/>
              <a:gd name="T1" fmla="*/ 2147483647 h 102"/>
              <a:gd name="T2" fmla="*/ 2147483647 w 140"/>
              <a:gd name="T3" fmla="*/ 2147483647 h 102"/>
              <a:gd name="T4" fmla="*/ 2147483647 w 140"/>
              <a:gd name="T5" fmla="*/ 2147483647 h 102"/>
              <a:gd name="T6" fmla="*/ 2147483647 w 140"/>
              <a:gd name="T7" fmla="*/ 2147483647 h 102"/>
              <a:gd name="T8" fmla="*/ 2147483647 w 140"/>
              <a:gd name="T9" fmla="*/ 2147483647 h 102"/>
              <a:gd name="T10" fmla="*/ 2147483647 w 140"/>
              <a:gd name="T11" fmla="*/ 2147483647 h 102"/>
              <a:gd name="T12" fmla="*/ 2147483647 w 140"/>
              <a:gd name="T13" fmla="*/ 2147483647 h 102"/>
              <a:gd name="T14" fmla="*/ 2147483647 w 140"/>
              <a:gd name="T15" fmla="*/ 2147483647 h 102"/>
              <a:gd name="T16" fmla="*/ 2147483647 w 140"/>
              <a:gd name="T17" fmla="*/ 2147483647 h 102"/>
              <a:gd name="T18" fmla="*/ 2147483647 w 140"/>
              <a:gd name="T19" fmla="*/ 2147483647 h 102"/>
              <a:gd name="T20" fmla="*/ 2147483647 w 140"/>
              <a:gd name="T21" fmla="*/ 2147483647 h 102"/>
              <a:gd name="T22" fmla="*/ 2147483647 w 140"/>
              <a:gd name="T23" fmla="*/ 2147483647 h 102"/>
              <a:gd name="T24" fmla="*/ 2147483647 w 140"/>
              <a:gd name="T25" fmla="*/ 2147483647 h 102"/>
              <a:gd name="T26" fmla="*/ 2147483647 w 140"/>
              <a:gd name="T27" fmla="*/ 2147483647 h 102"/>
              <a:gd name="T28" fmla="*/ 2147483647 w 140"/>
              <a:gd name="T29" fmla="*/ 2147483647 h 102"/>
              <a:gd name="T30" fmla="*/ 2147483647 w 140"/>
              <a:gd name="T31" fmla="*/ 2147483647 h 102"/>
              <a:gd name="T32" fmla="*/ 0 w 140"/>
              <a:gd name="T33" fmla="*/ 2147483647 h 102"/>
              <a:gd name="T34" fmla="*/ 0 w 140"/>
              <a:gd name="T35" fmla="*/ 2147483647 h 102"/>
              <a:gd name="T36" fmla="*/ 0 w 140"/>
              <a:gd name="T37" fmla="*/ 2147483647 h 102"/>
              <a:gd name="T38" fmla="*/ 0 w 140"/>
              <a:gd name="T39" fmla="*/ 2147483647 h 102"/>
              <a:gd name="T40" fmla="*/ 2147483647 w 140"/>
              <a:gd name="T41" fmla="*/ 2147483647 h 102"/>
              <a:gd name="T42" fmla="*/ 2147483647 w 140"/>
              <a:gd name="T43" fmla="*/ 2147483647 h 102"/>
              <a:gd name="T44" fmla="*/ 2147483647 w 140"/>
              <a:gd name="T45" fmla="*/ 2147483647 h 102"/>
              <a:gd name="T46" fmla="*/ 2147483647 w 140"/>
              <a:gd name="T47" fmla="*/ 2147483647 h 102"/>
              <a:gd name="T48" fmla="*/ 2147483647 w 140"/>
              <a:gd name="T49" fmla="*/ 2147483647 h 102"/>
              <a:gd name="T50" fmla="*/ 2147483647 w 140"/>
              <a:gd name="T51" fmla="*/ 2147483647 h 102"/>
              <a:gd name="T52" fmla="*/ 2147483647 w 140"/>
              <a:gd name="T53" fmla="*/ 2147483647 h 102"/>
              <a:gd name="T54" fmla="*/ 2147483647 w 140"/>
              <a:gd name="T55" fmla="*/ 2147483647 h 102"/>
              <a:gd name="T56" fmla="*/ 2147483647 w 140"/>
              <a:gd name="T57" fmla="*/ 0 h 102"/>
              <a:gd name="T58" fmla="*/ 2147483647 w 140"/>
              <a:gd name="T59" fmla="*/ 2147483647 h 102"/>
              <a:gd name="T60" fmla="*/ 2147483647 w 140"/>
              <a:gd name="T61" fmla="*/ 2147483647 h 102"/>
              <a:gd name="T62" fmla="*/ 2147483647 w 140"/>
              <a:gd name="T63" fmla="*/ 2147483647 h 102"/>
              <a:gd name="T64" fmla="*/ 2147483647 w 140"/>
              <a:gd name="T65" fmla="*/ 2147483647 h 102"/>
              <a:gd name="T66" fmla="*/ 2147483647 w 140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2"/>
              <a:gd name="T104" fmla="*/ 140 w 140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2">
                <a:moveTo>
                  <a:pt x="140" y="12"/>
                </a:moveTo>
                <a:lnTo>
                  <a:pt x="135" y="23"/>
                </a:lnTo>
                <a:lnTo>
                  <a:pt x="131" y="36"/>
                </a:lnTo>
                <a:lnTo>
                  <a:pt x="125" y="50"/>
                </a:lnTo>
                <a:lnTo>
                  <a:pt x="120" y="62"/>
                </a:lnTo>
                <a:lnTo>
                  <a:pt x="113" y="73"/>
                </a:lnTo>
                <a:lnTo>
                  <a:pt x="104" y="83"/>
                </a:lnTo>
                <a:lnTo>
                  <a:pt x="94" y="90"/>
                </a:lnTo>
                <a:lnTo>
                  <a:pt x="80" y="95"/>
                </a:lnTo>
                <a:lnTo>
                  <a:pt x="70" y="98"/>
                </a:lnTo>
                <a:lnTo>
                  <a:pt x="60" y="100"/>
                </a:lnTo>
                <a:lnTo>
                  <a:pt x="49" y="102"/>
                </a:lnTo>
                <a:lnTo>
                  <a:pt x="39" y="102"/>
                </a:lnTo>
                <a:lnTo>
                  <a:pt x="27" y="101"/>
                </a:lnTo>
                <a:lnTo>
                  <a:pt x="18" y="100"/>
                </a:lnTo>
                <a:lnTo>
                  <a:pt x="8" y="95"/>
                </a:lnTo>
                <a:lnTo>
                  <a:pt x="0" y="91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6"/>
                </a:lnTo>
                <a:lnTo>
                  <a:pt x="74" y="58"/>
                </a:lnTo>
                <a:lnTo>
                  <a:pt x="90" y="49"/>
                </a:lnTo>
                <a:lnTo>
                  <a:pt x="105" y="36"/>
                </a:lnTo>
                <a:lnTo>
                  <a:pt x="118" y="20"/>
                </a:lnTo>
                <a:lnTo>
                  <a:pt x="127" y="1"/>
                </a:lnTo>
                <a:lnTo>
                  <a:pt x="133" y="0"/>
                </a:lnTo>
                <a:lnTo>
                  <a:pt x="135" y="3"/>
                </a:lnTo>
                <a:lnTo>
                  <a:pt x="137" y="9"/>
                </a:lnTo>
                <a:lnTo>
                  <a:pt x="140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Freeform 106"/>
          <p:cNvSpPr>
            <a:spLocks/>
          </p:cNvSpPr>
          <p:nvPr/>
        </p:nvSpPr>
        <p:spPr bwMode="auto">
          <a:xfrm>
            <a:off x="2674938" y="5318125"/>
            <a:ext cx="20637" cy="15875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0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4"/>
                </a:lnTo>
                <a:lnTo>
                  <a:pt x="131" y="37"/>
                </a:lnTo>
                <a:lnTo>
                  <a:pt x="126" y="50"/>
                </a:lnTo>
                <a:lnTo>
                  <a:pt x="120" y="63"/>
                </a:lnTo>
                <a:lnTo>
                  <a:pt x="113" y="75"/>
                </a:lnTo>
                <a:lnTo>
                  <a:pt x="105" y="84"/>
                </a:lnTo>
                <a:lnTo>
                  <a:pt x="94" y="91"/>
                </a:lnTo>
                <a:lnTo>
                  <a:pt x="80" y="97"/>
                </a:lnTo>
                <a:lnTo>
                  <a:pt x="71" y="99"/>
                </a:lnTo>
                <a:lnTo>
                  <a:pt x="61" y="101"/>
                </a:lnTo>
                <a:lnTo>
                  <a:pt x="50" y="102"/>
                </a:lnTo>
                <a:lnTo>
                  <a:pt x="39" y="102"/>
                </a:lnTo>
                <a:lnTo>
                  <a:pt x="28" y="102"/>
                </a:lnTo>
                <a:lnTo>
                  <a:pt x="18" y="101"/>
                </a:lnTo>
                <a:lnTo>
                  <a:pt x="8" y="98"/>
                </a:lnTo>
                <a:lnTo>
                  <a:pt x="0" y="93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7"/>
                </a:lnTo>
                <a:lnTo>
                  <a:pt x="74" y="59"/>
                </a:lnTo>
                <a:lnTo>
                  <a:pt x="91" y="48"/>
                </a:lnTo>
                <a:lnTo>
                  <a:pt x="106" y="35"/>
                </a:lnTo>
                <a:lnTo>
                  <a:pt x="118" y="19"/>
                </a:lnTo>
                <a:lnTo>
                  <a:pt x="128" y="0"/>
                </a:lnTo>
                <a:lnTo>
                  <a:pt x="133" y="0"/>
                </a:lnTo>
                <a:lnTo>
                  <a:pt x="135" y="4"/>
                </a:lnTo>
                <a:lnTo>
                  <a:pt x="137" y="9"/>
                </a:lnTo>
                <a:lnTo>
                  <a:pt x="139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Freeform 107"/>
          <p:cNvSpPr>
            <a:spLocks/>
          </p:cNvSpPr>
          <p:nvPr/>
        </p:nvSpPr>
        <p:spPr bwMode="auto">
          <a:xfrm>
            <a:off x="2701925" y="5330825"/>
            <a:ext cx="20638" cy="14288"/>
          </a:xfrm>
          <a:custGeom>
            <a:avLst/>
            <a:gdLst>
              <a:gd name="T0" fmla="*/ 2147483647 w 142"/>
              <a:gd name="T1" fmla="*/ 2147483647 h 102"/>
              <a:gd name="T2" fmla="*/ 2147483647 w 142"/>
              <a:gd name="T3" fmla="*/ 2147483647 h 102"/>
              <a:gd name="T4" fmla="*/ 2147483647 w 142"/>
              <a:gd name="T5" fmla="*/ 2147483647 h 102"/>
              <a:gd name="T6" fmla="*/ 2147483647 w 142"/>
              <a:gd name="T7" fmla="*/ 2147483647 h 102"/>
              <a:gd name="T8" fmla="*/ 2147483647 w 142"/>
              <a:gd name="T9" fmla="*/ 2147483647 h 102"/>
              <a:gd name="T10" fmla="*/ 2147483647 w 142"/>
              <a:gd name="T11" fmla="*/ 2147483647 h 102"/>
              <a:gd name="T12" fmla="*/ 2147483647 w 142"/>
              <a:gd name="T13" fmla="*/ 2147483647 h 102"/>
              <a:gd name="T14" fmla="*/ 2147483647 w 142"/>
              <a:gd name="T15" fmla="*/ 2147483647 h 102"/>
              <a:gd name="T16" fmla="*/ 2147483647 w 142"/>
              <a:gd name="T17" fmla="*/ 2147483647 h 102"/>
              <a:gd name="T18" fmla="*/ 2147483647 w 142"/>
              <a:gd name="T19" fmla="*/ 2147483647 h 102"/>
              <a:gd name="T20" fmla="*/ 2147483647 w 142"/>
              <a:gd name="T21" fmla="*/ 2147483647 h 102"/>
              <a:gd name="T22" fmla="*/ 2147483647 w 142"/>
              <a:gd name="T23" fmla="*/ 2147483647 h 102"/>
              <a:gd name="T24" fmla="*/ 2147483647 w 142"/>
              <a:gd name="T25" fmla="*/ 2147483647 h 102"/>
              <a:gd name="T26" fmla="*/ 2147483647 w 142"/>
              <a:gd name="T27" fmla="*/ 2147483647 h 102"/>
              <a:gd name="T28" fmla="*/ 2147483647 w 142"/>
              <a:gd name="T29" fmla="*/ 2147483647 h 102"/>
              <a:gd name="T30" fmla="*/ 2147483647 w 142"/>
              <a:gd name="T31" fmla="*/ 2147483647 h 102"/>
              <a:gd name="T32" fmla="*/ 0 w 142"/>
              <a:gd name="T33" fmla="*/ 2147483647 h 102"/>
              <a:gd name="T34" fmla="*/ 0 w 142"/>
              <a:gd name="T35" fmla="*/ 2147483647 h 102"/>
              <a:gd name="T36" fmla="*/ 0 w 142"/>
              <a:gd name="T37" fmla="*/ 2147483647 h 102"/>
              <a:gd name="T38" fmla="*/ 0 w 142"/>
              <a:gd name="T39" fmla="*/ 2147483647 h 102"/>
              <a:gd name="T40" fmla="*/ 2147483647 w 142"/>
              <a:gd name="T41" fmla="*/ 2147483647 h 102"/>
              <a:gd name="T42" fmla="*/ 2147483647 w 142"/>
              <a:gd name="T43" fmla="*/ 2147483647 h 102"/>
              <a:gd name="T44" fmla="*/ 2147483647 w 142"/>
              <a:gd name="T45" fmla="*/ 2147483647 h 102"/>
              <a:gd name="T46" fmla="*/ 2147483647 w 142"/>
              <a:gd name="T47" fmla="*/ 2147483647 h 102"/>
              <a:gd name="T48" fmla="*/ 2147483647 w 142"/>
              <a:gd name="T49" fmla="*/ 2147483647 h 102"/>
              <a:gd name="T50" fmla="*/ 2147483647 w 142"/>
              <a:gd name="T51" fmla="*/ 2147483647 h 102"/>
              <a:gd name="T52" fmla="*/ 2147483647 w 142"/>
              <a:gd name="T53" fmla="*/ 2147483647 h 102"/>
              <a:gd name="T54" fmla="*/ 2147483647 w 142"/>
              <a:gd name="T55" fmla="*/ 2147483647 h 102"/>
              <a:gd name="T56" fmla="*/ 2147483647 w 142"/>
              <a:gd name="T57" fmla="*/ 0 h 102"/>
              <a:gd name="T58" fmla="*/ 2147483647 w 142"/>
              <a:gd name="T59" fmla="*/ 2147483647 h 102"/>
              <a:gd name="T60" fmla="*/ 2147483647 w 142"/>
              <a:gd name="T61" fmla="*/ 2147483647 h 102"/>
              <a:gd name="T62" fmla="*/ 2147483647 w 142"/>
              <a:gd name="T63" fmla="*/ 2147483647 h 102"/>
              <a:gd name="T64" fmla="*/ 2147483647 w 142"/>
              <a:gd name="T65" fmla="*/ 2147483647 h 102"/>
              <a:gd name="T66" fmla="*/ 2147483647 w 14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102"/>
              <a:gd name="T104" fmla="*/ 142 w 14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102">
                <a:moveTo>
                  <a:pt x="142" y="12"/>
                </a:moveTo>
                <a:lnTo>
                  <a:pt x="136" y="23"/>
                </a:lnTo>
                <a:lnTo>
                  <a:pt x="132" y="36"/>
                </a:lnTo>
                <a:lnTo>
                  <a:pt x="127" y="50"/>
                </a:lnTo>
                <a:lnTo>
                  <a:pt x="122" y="62"/>
                </a:lnTo>
                <a:lnTo>
                  <a:pt x="114" y="73"/>
                </a:lnTo>
                <a:lnTo>
                  <a:pt x="106" y="83"/>
                </a:lnTo>
                <a:lnTo>
                  <a:pt x="95" y="90"/>
                </a:lnTo>
                <a:lnTo>
                  <a:pt x="81" y="95"/>
                </a:lnTo>
                <a:lnTo>
                  <a:pt x="72" y="98"/>
                </a:lnTo>
                <a:lnTo>
                  <a:pt x="61" y="100"/>
                </a:lnTo>
                <a:lnTo>
                  <a:pt x="51" y="102"/>
                </a:lnTo>
                <a:lnTo>
                  <a:pt x="40" y="102"/>
                </a:lnTo>
                <a:lnTo>
                  <a:pt x="30" y="101"/>
                </a:lnTo>
                <a:lnTo>
                  <a:pt x="19" y="100"/>
                </a:lnTo>
                <a:lnTo>
                  <a:pt x="8" y="95"/>
                </a:lnTo>
                <a:lnTo>
                  <a:pt x="0" y="91"/>
                </a:lnTo>
                <a:lnTo>
                  <a:pt x="0" y="86"/>
                </a:lnTo>
                <a:lnTo>
                  <a:pt x="19" y="80"/>
                </a:lnTo>
                <a:lnTo>
                  <a:pt x="38" y="73"/>
                </a:lnTo>
                <a:lnTo>
                  <a:pt x="56" y="66"/>
                </a:lnTo>
                <a:lnTo>
                  <a:pt x="75" y="58"/>
                </a:lnTo>
                <a:lnTo>
                  <a:pt x="91" y="49"/>
                </a:lnTo>
                <a:lnTo>
                  <a:pt x="107" y="36"/>
                </a:lnTo>
                <a:lnTo>
                  <a:pt x="118" y="20"/>
                </a:lnTo>
                <a:lnTo>
                  <a:pt x="128" y="1"/>
                </a:lnTo>
                <a:lnTo>
                  <a:pt x="133" y="0"/>
                </a:lnTo>
                <a:lnTo>
                  <a:pt x="136" y="3"/>
                </a:lnTo>
                <a:lnTo>
                  <a:pt x="138" y="9"/>
                </a:lnTo>
                <a:lnTo>
                  <a:pt x="142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5" name="Freeform 108"/>
          <p:cNvSpPr>
            <a:spLocks/>
          </p:cNvSpPr>
          <p:nvPr/>
        </p:nvSpPr>
        <p:spPr bwMode="auto">
          <a:xfrm>
            <a:off x="2717800" y="5338763"/>
            <a:ext cx="19050" cy="14287"/>
          </a:xfrm>
          <a:custGeom>
            <a:avLst/>
            <a:gdLst>
              <a:gd name="T0" fmla="*/ 2147483647 w 138"/>
              <a:gd name="T1" fmla="*/ 2147483647 h 102"/>
              <a:gd name="T2" fmla="*/ 2147483647 w 138"/>
              <a:gd name="T3" fmla="*/ 2147483647 h 102"/>
              <a:gd name="T4" fmla="*/ 2147483647 w 138"/>
              <a:gd name="T5" fmla="*/ 2147483647 h 102"/>
              <a:gd name="T6" fmla="*/ 2147483647 w 138"/>
              <a:gd name="T7" fmla="*/ 2147483647 h 102"/>
              <a:gd name="T8" fmla="*/ 2147483647 w 138"/>
              <a:gd name="T9" fmla="*/ 2147483647 h 102"/>
              <a:gd name="T10" fmla="*/ 2147483647 w 138"/>
              <a:gd name="T11" fmla="*/ 2147483647 h 102"/>
              <a:gd name="T12" fmla="*/ 2147483647 w 138"/>
              <a:gd name="T13" fmla="*/ 2147483647 h 102"/>
              <a:gd name="T14" fmla="*/ 2147483647 w 138"/>
              <a:gd name="T15" fmla="*/ 2147483647 h 102"/>
              <a:gd name="T16" fmla="*/ 2147483647 w 138"/>
              <a:gd name="T17" fmla="*/ 2147483647 h 102"/>
              <a:gd name="T18" fmla="*/ 2147483647 w 138"/>
              <a:gd name="T19" fmla="*/ 2147483647 h 102"/>
              <a:gd name="T20" fmla="*/ 2147483647 w 138"/>
              <a:gd name="T21" fmla="*/ 2147483647 h 102"/>
              <a:gd name="T22" fmla="*/ 2147483647 w 138"/>
              <a:gd name="T23" fmla="*/ 2147483647 h 102"/>
              <a:gd name="T24" fmla="*/ 2147483647 w 138"/>
              <a:gd name="T25" fmla="*/ 2147483647 h 102"/>
              <a:gd name="T26" fmla="*/ 2147483647 w 138"/>
              <a:gd name="T27" fmla="*/ 2147483647 h 102"/>
              <a:gd name="T28" fmla="*/ 2147483647 w 138"/>
              <a:gd name="T29" fmla="*/ 2147483647 h 102"/>
              <a:gd name="T30" fmla="*/ 2147483647 w 138"/>
              <a:gd name="T31" fmla="*/ 2147483647 h 102"/>
              <a:gd name="T32" fmla="*/ 0 w 138"/>
              <a:gd name="T33" fmla="*/ 2147483647 h 102"/>
              <a:gd name="T34" fmla="*/ 0 w 138"/>
              <a:gd name="T35" fmla="*/ 2147483647 h 102"/>
              <a:gd name="T36" fmla="*/ 0 w 138"/>
              <a:gd name="T37" fmla="*/ 2147483647 h 102"/>
              <a:gd name="T38" fmla="*/ 0 w 138"/>
              <a:gd name="T39" fmla="*/ 2147483647 h 102"/>
              <a:gd name="T40" fmla="*/ 2147483647 w 138"/>
              <a:gd name="T41" fmla="*/ 2147483647 h 102"/>
              <a:gd name="T42" fmla="*/ 2147483647 w 138"/>
              <a:gd name="T43" fmla="*/ 2147483647 h 102"/>
              <a:gd name="T44" fmla="*/ 2147483647 w 138"/>
              <a:gd name="T45" fmla="*/ 2147483647 h 102"/>
              <a:gd name="T46" fmla="*/ 2147483647 w 138"/>
              <a:gd name="T47" fmla="*/ 2147483647 h 102"/>
              <a:gd name="T48" fmla="*/ 2147483647 w 138"/>
              <a:gd name="T49" fmla="*/ 2147483647 h 102"/>
              <a:gd name="T50" fmla="*/ 2147483647 w 138"/>
              <a:gd name="T51" fmla="*/ 2147483647 h 102"/>
              <a:gd name="T52" fmla="*/ 2147483647 w 138"/>
              <a:gd name="T53" fmla="*/ 2147483647 h 102"/>
              <a:gd name="T54" fmla="*/ 2147483647 w 138"/>
              <a:gd name="T55" fmla="*/ 2147483647 h 102"/>
              <a:gd name="T56" fmla="*/ 2147483647 w 138"/>
              <a:gd name="T57" fmla="*/ 0 h 102"/>
              <a:gd name="T58" fmla="*/ 2147483647 w 138"/>
              <a:gd name="T59" fmla="*/ 2147483647 h 102"/>
              <a:gd name="T60" fmla="*/ 2147483647 w 138"/>
              <a:gd name="T61" fmla="*/ 2147483647 h 102"/>
              <a:gd name="T62" fmla="*/ 2147483647 w 138"/>
              <a:gd name="T63" fmla="*/ 2147483647 h 102"/>
              <a:gd name="T64" fmla="*/ 2147483647 w 138"/>
              <a:gd name="T65" fmla="*/ 2147483647 h 102"/>
              <a:gd name="T66" fmla="*/ 2147483647 w 13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02"/>
              <a:gd name="T104" fmla="*/ 138 w 138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02">
                <a:moveTo>
                  <a:pt x="138" y="11"/>
                </a:moveTo>
                <a:lnTo>
                  <a:pt x="134" y="23"/>
                </a:lnTo>
                <a:lnTo>
                  <a:pt x="130" y="36"/>
                </a:lnTo>
                <a:lnTo>
                  <a:pt x="125" y="49"/>
                </a:lnTo>
                <a:lnTo>
                  <a:pt x="119" y="62"/>
                </a:lnTo>
                <a:lnTo>
                  <a:pt x="113" y="73"/>
                </a:lnTo>
                <a:lnTo>
                  <a:pt x="104" y="83"/>
                </a:lnTo>
                <a:lnTo>
                  <a:pt x="93" y="90"/>
                </a:lnTo>
                <a:lnTo>
                  <a:pt x="79" y="96"/>
                </a:lnTo>
                <a:lnTo>
                  <a:pt x="70" y="98"/>
                </a:lnTo>
                <a:lnTo>
                  <a:pt x="60" y="100"/>
                </a:lnTo>
                <a:lnTo>
                  <a:pt x="49" y="101"/>
                </a:lnTo>
                <a:lnTo>
                  <a:pt x="38" y="102"/>
                </a:lnTo>
                <a:lnTo>
                  <a:pt x="27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5" y="66"/>
                </a:lnTo>
                <a:lnTo>
                  <a:pt x="73" y="59"/>
                </a:lnTo>
                <a:lnTo>
                  <a:pt x="90" y="48"/>
                </a:lnTo>
                <a:lnTo>
                  <a:pt x="104" y="36"/>
                </a:lnTo>
                <a:lnTo>
                  <a:pt x="117" y="20"/>
                </a:lnTo>
                <a:lnTo>
                  <a:pt x="126" y="1"/>
                </a:lnTo>
                <a:lnTo>
                  <a:pt x="132" y="0"/>
                </a:lnTo>
                <a:lnTo>
                  <a:pt x="134" y="3"/>
                </a:lnTo>
                <a:lnTo>
                  <a:pt x="136" y="8"/>
                </a:lnTo>
                <a:lnTo>
                  <a:pt x="138" y="11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Freeform 109"/>
          <p:cNvSpPr>
            <a:spLocks/>
          </p:cNvSpPr>
          <p:nvPr/>
        </p:nvSpPr>
        <p:spPr bwMode="auto">
          <a:xfrm>
            <a:off x="2659063" y="5314950"/>
            <a:ext cx="20637" cy="14288"/>
          </a:xfrm>
          <a:custGeom>
            <a:avLst/>
            <a:gdLst>
              <a:gd name="T0" fmla="*/ 2147483647 w 139"/>
              <a:gd name="T1" fmla="*/ 2147483647 h 101"/>
              <a:gd name="T2" fmla="*/ 2147483647 w 139"/>
              <a:gd name="T3" fmla="*/ 2147483647 h 101"/>
              <a:gd name="T4" fmla="*/ 2147483647 w 139"/>
              <a:gd name="T5" fmla="*/ 2147483647 h 101"/>
              <a:gd name="T6" fmla="*/ 2147483647 w 139"/>
              <a:gd name="T7" fmla="*/ 2147483647 h 101"/>
              <a:gd name="T8" fmla="*/ 2147483647 w 139"/>
              <a:gd name="T9" fmla="*/ 2147483647 h 101"/>
              <a:gd name="T10" fmla="*/ 2147483647 w 139"/>
              <a:gd name="T11" fmla="*/ 2147483647 h 101"/>
              <a:gd name="T12" fmla="*/ 2147483647 w 139"/>
              <a:gd name="T13" fmla="*/ 2147483647 h 101"/>
              <a:gd name="T14" fmla="*/ 2147483647 w 139"/>
              <a:gd name="T15" fmla="*/ 2147483647 h 101"/>
              <a:gd name="T16" fmla="*/ 2147483647 w 139"/>
              <a:gd name="T17" fmla="*/ 2147483647 h 101"/>
              <a:gd name="T18" fmla="*/ 2147483647 w 139"/>
              <a:gd name="T19" fmla="*/ 2147483647 h 101"/>
              <a:gd name="T20" fmla="*/ 2147483647 w 139"/>
              <a:gd name="T21" fmla="*/ 2147483647 h 101"/>
              <a:gd name="T22" fmla="*/ 2147483647 w 139"/>
              <a:gd name="T23" fmla="*/ 2147483647 h 101"/>
              <a:gd name="T24" fmla="*/ 2147483647 w 139"/>
              <a:gd name="T25" fmla="*/ 2147483647 h 101"/>
              <a:gd name="T26" fmla="*/ 2147483647 w 139"/>
              <a:gd name="T27" fmla="*/ 2147483647 h 101"/>
              <a:gd name="T28" fmla="*/ 2147483647 w 139"/>
              <a:gd name="T29" fmla="*/ 2147483647 h 101"/>
              <a:gd name="T30" fmla="*/ 2147483647 w 139"/>
              <a:gd name="T31" fmla="*/ 2147483647 h 101"/>
              <a:gd name="T32" fmla="*/ 0 w 139"/>
              <a:gd name="T33" fmla="*/ 2147483647 h 101"/>
              <a:gd name="T34" fmla="*/ 0 w 139"/>
              <a:gd name="T35" fmla="*/ 2147483647 h 101"/>
              <a:gd name="T36" fmla="*/ 0 w 139"/>
              <a:gd name="T37" fmla="*/ 2147483647 h 101"/>
              <a:gd name="T38" fmla="*/ 0 w 139"/>
              <a:gd name="T39" fmla="*/ 2147483647 h 101"/>
              <a:gd name="T40" fmla="*/ 2147483647 w 139"/>
              <a:gd name="T41" fmla="*/ 2147483647 h 101"/>
              <a:gd name="T42" fmla="*/ 2147483647 w 139"/>
              <a:gd name="T43" fmla="*/ 2147483647 h 101"/>
              <a:gd name="T44" fmla="*/ 2147483647 w 139"/>
              <a:gd name="T45" fmla="*/ 2147483647 h 101"/>
              <a:gd name="T46" fmla="*/ 2147483647 w 139"/>
              <a:gd name="T47" fmla="*/ 2147483647 h 101"/>
              <a:gd name="T48" fmla="*/ 2147483647 w 139"/>
              <a:gd name="T49" fmla="*/ 2147483647 h 101"/>
              <a:gd name="T50" fmla="*/ 2147483647 w 139"/>
              <a:gd name="T51" fmla="*/ 2147483647 h 101"/>
              <a:gd name="T52" fmla="*/ 2147483647 w 139"/>
              <a:gd name="T53" fmla="*/ 2147483647 h 101"/>
              <a:gd name="T54" fmla="*/ 2147483647 w 139"/>
              <a:gd name="T55" fmla="*/ 0 h 101"/>
              <a:gd name="T56" fmla="*/ 2147483647 w 139"/>
              <a:gd name="T57" fmla="*/ 0 h 101"/>
              <a:gd name="T58" fmla="*/ 2147483647 w 139"/>
              <a:gd name="T59" fmla="*/ 2147483647 h 101"/>
              <a:gd name="T60" fmla="*/ 2147483647 w 139"/>
              <a:gd name="T61" fmla="*/ 2147483647 h 101"/>
              <a:gd name="T62" fmla="*/ 2147483647 w 139"/>
              <a:gd name="T63" fmla="*/ 2147483647 h 101"/>
              <a:gd name="T64" fmla="*/ 2147483647 w 139"/>
              <a:gd name="T65" fmla="*/ 2147483647 h 101"/>
              <a:gd name="T66" fmla="*/ 2147483647 w 139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1"/>
              <a:gd name="T104" fmla="*/ 139 w 139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1">
                <a:moveTo>
                  <a:pt x="139" y="12"/>
                </a:moveTo>
                <a:lnTo>
                  <a:pt x="134" y="23"/>
                </a:lnTo>
                <a:lnTo>
                  <a:pt x="129" y="36"/>
                </a:lnTo>
                <a:lnTo>
                  <a:pt x="124" y="49"/>
                </a:lnTo>
                <a:lnTo>
                  <a:pt x="119" y="61"/>
                </a:lnTo>
                <a:lnTo>
                  <a:pt x="112" y="73"/>
                </a:lnTo>
                <a:lnTo>
                  <a:pt x="104" y="83"/>
                </a:lnTo>
                <a:lnTo>
                  <a:pt x="93" y="90"/>
                </a:lnTo>
                <a:lnTo>
                  <a:pt x="81" y="94"/>
                </a:lnTo>
                <a:lnTo>
                  <a:pt x="72" y="96"/>
                </a:lnTo>
                <a:lnTo>
                  <a:pt x="62" y="98"/>
                </a:lnTo>
                <a:lnTo>
                  <a:pt x="51" y="101"/>
                </a:lnTo>
                <a:lnTo>
                  <a:pt x="40" y="101"/>
                </a:lnTo>
                <a:lnTo>
                  <a:pt x="30" y="101"/>
                </a:lnTo>
                <a:lnTo>
                  <a:pt x="19" y="98"/>
                </a:lnTo>
                <a:lnTo>
                  <a:pt x="9" y="95"/>
                </a:lnTo>
                <a:lnTo>
                  <a:pt x="0" y="91"/>
                </a:lnTo>
                <a:lnTo>
                  <a:pt x="0" y="86"/>
                </a:lnTo>
                <a:lnTo>
                  <a:pt x="19" y="79"/>
                </a:lnTo>
                <a:lnTo>
                  <a:pt x="37" y="73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6" y="35"/>
                </a:lnTo>
                <a:lnTo>
                  <a:pt x="118" y="19"/>
                </a:lnTo>
                <a:lnTo>
                  <a:pt x="127" y="0"/>
                </a:lnTo>
                <a:lnTo>
                  <a:pt x="132" y="0"/>
                </a:lnTo>
                <a:lnTo>
                  <a:pt x="135" y="3"/>
                </a:lnTo>
                <a:lnTo>
                  <a:pt x="137" y="8"/>
                </a:lnTo>
                <a:lnTo>
                  <a:pt x="139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7" name="Freeform 110"/>
          <p:cNvSpPr>
            <a:spLocks/>
          </p:cNvSpPr>
          <p:nvPr/>
        </p:nvSpPr>
        <p:spPr bwMode="auto">
          <a:xfrm>
            <a:off x="2641600" y="5305425"/>
            <a:ext cx="19050" cy="14288"/>
          </a:xfrm>
          <a:custGeom>
            <a:avLst/>
            <a:gdLst>
              <a:gd name="T0" fmla="*/ 2147483647 w 139"/>
              <a:gd name="T1" fmla="*/ 2147483647 h 100"/>
              <a:gd name="T2" fmla="*/ 2147483647 w 139"/>
              <a:gd name="T3" fmla="*/ 2147483647 h 100"/>
              <a:gd name="T4" fmla="*/ 2147483647 w 139"/>
              <a:gd name="T5" fmla="*/ 2147483647 h 100"/>
              <a:gd name="T6" fmla="*/ 2147483647 w 139"/>
              <a:gd name="T7" fmla="*/ 2147483647 h 100"/>
              <a:gd name="T8" fmla="*/ 2147483647 w 139"/>
              <a:gd name="T9" fmla="*/ 2147483647 h 100"/>
              <a:gd name="T10" fmla="*/ 2147483647 w 139"/>
              <a:gd name="T11" fmla="*/ 2147483647 h 100"/>
              <a:gd name="T12" fmla="*/ 2147483647 w 139"/>
              <a:gd name="T13" fmla="*/ 2147483647 h 100"/>
              <a:gd name="T14" fmla="*/ 2147483647 w 139"/>
              <a:gd name="T15" fmla="*/ 2147483647 h 100"/>
              <a:gd name="T16" fmla="*/ 2147483647 w 139"/>
              <a:gd name="T17" fmla="*/ 2147483647 h 100"/>
              <a:gd name="T18" fmla="*/ 2147483647 w 139"/>
              <a:gd name="T19" fmla="*/ 2147483647 h 100"/>
              <a:gd name="T20" fmla="*/ 2147483647 w 139"/>
              <a:gd name="T21" fmla="*/ 2147483647 h 100"/>
              <a:gd name="T22" fmla="*/ 2147483647 w 139"/>
              <a:gd name="T23" fmla="*/ 2147483647 h 100"/>
              <a:gd name="T24" fmla="*/ 2147483647 w 139"/>
              <a:gd name="T25" fmla="*/ 2147483647 h 100"/>
              <a:gd name="T26" fmla="*/ 2147483647 w 139"/>
              <a:gd name="T27" fmla="*/ 2147483647 h 100"/>
              <a:gd name="T28" fmla="*/ 2147483647 w 139"/>
              <a:gd name="T29" fmla="*/ 2147483647 h 100"/>
              <a:gd name="T30" fmla="*/ 2147483647 w 139"/>
              <a:gd name="T31" fmla="*/ 2147483647 h 100"/>
              <a:gd name="T32" fmla="*/ 0 w 139"/>
              <a:gd name="T33" fmla="*/ 2147483647 h 100"/>
              <a:gd name="T34" fmla="*/ 0 w 139"/>
              <a:gd name="T35" fmla="*/ 2147483647 h 100"/>
              <a:gd name="T36" fmla="*/ 0 w 139"/>
              <a:gd name="T37" fmla="*/ 2147483647 h 100"/>
              <a:gd name="T38" fmla="*/ 0 w 139"/>
              <a:gd name="T39" fmla="*/ 2147483647 h 100"/>
              <a:gd name="T40" fmla="*/ 2147483647 w 139"/>
              <a:gd name="T41" fmla="*/ 2147483647 h 100"/>
              <a:gd name="T42" fmla="*/ 2147483647 w 139"/>
              <a:gd name="T43" fmla="*/ 2147483647 h 100"/>
              <a:gd name="T44" fmla="*/ 2147483647 w 139"/>
              <a:gd name="T45" fmla="*/ 2147483647 h 100"/>
              <a:gd name="T46" fmla="*/ 2147483647 w 139"/>
              <a:gd name="T47" fmla="*/ 2147483647 h 100"/>
              <a:gd name="T48" fmla="*/ 2147483647 w 139"/>
              <a:gd name="T49" fmla="*/ 2147483647 h 100"/>
              <a:gd name="T50" fmla="*/ 2147483647 w 139"/>
              <a:gd name="T51" fmla="*/ 2147483647 h 100"/>
              <a:gd name="T52" fmla="*/ 2147483647 w 139"/>
              <a:gd name="T53" fmla="*/ 2147483647 h 100"/>
              <a:gd name="T54" fmla="*/ 2147483647 w 139"/>
              <a:gd name="T55" fmla="*/ 0 h 100"/>
              <a:gd name="T56" fmla="*/ 2147483647 w 139"/>
              <a:gd name="T57" fmla="*/ 2147483647 h 100"/>
              <a:gd name="T58" fmla="*/ 2147483647 w 139"/>
              <a:gd name="T59" fmla="*/ 2147483647 h 100"/>
              <a:gd name="T60" fmla="*/ 2147483647 w 139"/>
              <a:gd name="T61" fmla="*/ 2147483647 h 100"/>
              <a:gd name="T62" fmla="*/ 2147483647 w 139"/>
              <a:gd name="T63" fmla="*/ 2147483647 h 100"/>
              <a:gd name="T64" fmla="*/ 2147483647 w 139"/>
              <a:gd name="T65" fmla="*/ 2147483647 h 100"/>
              <a:gd name="T66" fmla="*/ 2147483647 w 139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0"/>
              <a:gd name="T104" fmla="*/ 139 w 139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0">
                <a:moveTo>
                  <a:pt x="139" y="13"/>
                </a:moveTo>
                <a:lnTo>
                  <a:pt x="133" y="25"/>
                </a:lnTo>
                <a:lnTo>
                  <a:pt x="129" y="37"/>
                </a:lnTo>
                <a:lnTo>
                  <a:pt x="125" y="49"/>
                </a:lnTo>
                <a:lnTo>
                  <a:pt x="120" y="61"/>
                </a:lnTo>
                <a:lnTo>
                  <a:pt x="112" y="72"/>
                </a:lnTo>
                <a:lnTo>
                  <a:pt x="104" y="82"/>
                </a:lnTo>
                <a:lnTo>
                  <a:pt x="93" y="89"/>
                </a:lnTo>
                <a:lnTo>
                  <a:pt x="80" y="94"/>
                </a:lnTo>
                <a:lnTo>
                  <a:pt x="70" y="96"/>
                </a:lnTo>
                <a:lnTo>
                  <a:pt x="61" y="98"/>
                </a:lnTo>
                <a:lnTo>
                  <a:pt x="50" y="100"/>
                </a:lnTo>
                <a:lnTo>
                  <a:pt x="39" y="100"/>
                </a:lnTo>
                <a:lnTo>
                  <a:pt x="29" y="100"/>
                </a:lnTo>
                <a:lnTo>
                  <a:pt x="18" y="98"/>
                </a:lnTo>
                <a:lnTo>
                  <a:pt x="9" y="95"/>
                </a:lnTo>
                <a:lnTo>
                  <a:pt x="0" y="90"/>
                </a:lnTo>
                <a:lnTo>
                  <a:pt x="0" y="85"/>
                </a:lnTo>
                <a:lnTo>
                  <a:pt x="18" y="79"/>
                </a:lnTo>
                <a:lnTo>
                  <a:pt x="37" y="71"/>
                </a:lnTo>
                <a:lnTo>
                  <a:pt x="55" y="64"/>
                </a:lnTo>
                <a:lnTo>
                  <a:pt x="73" y="56"/>
                </a:lnTo>
                <a:lnTo>
                  <a:pt x="90" y="46"/>
                </a:lnTo>
                <a:lnTo>
                  <a:pt x="105" y="34"/>
                </a:lnTo>
                <a:lnTo>
                  <a:pt x="118" y="19"/>
                </a:lnTo>
                <a:lnTo>
                  <a:pt x="127" y="0"/>
                </a:lnTo>
                <a:lnTo>
                  <a:pt x="132" y="1"/>
                </a:lnTo>
                <a:lnTo>
                  <a:pt x="135" y="5"/>
                </a:lnTo>
                <a:lnTo>
                  <a:pt x="137" y="10"/>
                </a:lnTo>
                <a:lnTo>
                  <a:pt x="139" y="13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Freeform 111"/>
          <p:cNvSpPr>
            <a:spLocks/>
          </p:cNvSpPr>
          <p:nvPr/>
        </p:nvSpPr>
        <p:spPr bwMode="auto">
          <a:xfrm>
            <a:off x="2628900" y="5310188"/>
            <a:ext cx="23813" cy="7937"/>
          </a:xfrm>
          <a:custGeom>
            <a:avLst/>
            <a:gdLst>
              <a:gd name="T0" fmla="*/ 2147483647 w 161"/>
              <a:gd name="T1" fmla="*/ 2147483647 h 54"/>
              <a:gd name="T2" fmla="*/ 2147483647 w 161"/>
              <a:gd name="T3" fmla="*/ 2147483647 h 54"/>
              <a:gd name="T4" fmla="*/ 2147483647 w 161"/>
              <a:gd name="T5" fmla="*/ 2147483647 h 54"/>
              <a:gd name="T6" fmla="*/ 2147483647 w 161"/>
              <a:gd name="T7" fmla="*/ 2147483647 h 54"/>
              <a:gd name="T8" fmla="*/ 2147483647 w 161"/>
              <a:gd name="T9" fmla="*/ 2147483647 h 54"/>
              <a:gd name="T10" fmla="*/ 2147483647 w 161"/>
              <a:gd name="T11" fmla="*/ 2147483647 h 54"/>
              <a:gd name="T12" fmla="*/ 2147483647 w 161"/>
              <a:gd name="T13" fmla="*/ 2147483647 h 54"/>
              <a:gd name="T14" fmla="*/ 2147483647 w 161"/>
              <a:gd name="T15" fmla="*/ 2147483647 h 54"/>
              <a:gd name="T16" fmla="*/ 2147483647 w 161"/>
              <a:gd name="T17" fmla="*/ 2147483647 h 54"/>
              <a:gd name="T18" fmla="*/ 2147483647 w 161"/>
              <a:gd name="T19" fmla="*/ 2147483647 h 54"/>
              <a:gd name="T20" fmla="*/ 2147483647 w 161"/>
              <a:gd name="T21" fmla="*/ 2147483647 h 54"/>
              <a:gd name="T22" fmla="*/ 2147483647 w 161"/>
              <a:gd name="T23" fmla="*/ 2147483647 h 54"/>
              <a:gd name="T24" fmla="*/ 2147483647 w 161"/>
              <a:gd name="T25" fmla="*/ 2147483647 h 54"/>
              <a:gd name="T26" fmla="*/ 2147483647 w 161"/>
              <a:gd name="T27" fmla="*/ 2147483647 h 54"/>
              <a:gd name="T28" fmla="*/ 2147483647 w 161"/>
              <a:gd name="T29" fmla="*/ 2147483647 h 54"/>
              <a:gd name="T30" fmla="*/ 2147483647 w 161"/>
              <a:gd name="T31" fmla="*/ 2147483647 h 54"/>
              <a:gd name="T32" fmla="*/ 0 w 161"/>
              <a:gd name="T33" fmla="*/ 2147483647 h 54"/>
              <a:gd name="T34" fmla="*/ 0 w 161"/>
              <a:gd name="T35" fmla="*/ 2147483647 h 54"/>
              <a:gd name="T36" fmla="*/ 2147483647 w 161"/>
              <a:gd name="T37" fmla="*/ 0 h 54"/>
              <a:gd name="T38" fmla="*/ 2147483647 w 161"/>
              <a:gd name="T39" fmla="*/ 0 h 54"/>
              <a:gd name="T40" fmla="*/ 2147483647 w 161"/>
              <a:gd name="T41" fmla="*/ 2147483647 h 54"/>
              <a:gd name="T42" fmla="*/ 2147483647 w 161"/>
              <a:gd name="T43" fmla="*/ 2147483647 h 54"/>
              <a:gd name="T44" fmla="*/ 2147483647 w 161"/>
              <a:gd name="T45" fmla="*/ 2147483647 h 54"/>
              <a:gd name="T46" fmla="*/ 2147483647 w 161"/>
              <a:gd name="T47" fmla="*/ 2147483647 h 54"/>
              <a:gd name="T48" fmla="*/ 2147483647 w 161"/>
              <a:gd name="T49" fmla="*/ 2147483647 h 54"/>
              <a:gd name="T50" fmla="*/ 2147483647 w 161"/>
              <a:gd name="T51" fmla="*/ 2147483647 h 54"/>
              <a:gd name="T52" fmla="*/ 2147483647 w 161"/>
              <a:gd name="T53" fmla="*/ 2147483647 h 54"/>
              <a:gd name="T54" fmla="*/ 2147483647 w 161"/>
              <a:gd name="T55" fmla="*/ 0 h 54"/>
              <a:gd name="T56" fmla="*/ 2147483647 w 161"/>
              <a:gd name="T57" fmla="*/ 2147483647 h 54"/>
              <a:gd name="T58" fmla="*/ 2147483647 w 161"/>
              <a:gd name="T59" fmla="*/ 2147483647 h 54"/>
              <a:gd name="T60" fmla="*/ 2147483647 w 161"/>
              <a:gd name="T61" fmla="*/ 2147483647 h 54"/>
              <a:gd name="T62" fmla="*/ 2147483647 w 161"/>
              <a:gd name="T63" fmla="*/ 2147483647 h 54"/>
              <a:gd name="T64" fmla="*/ 2147483647 w 161"/>
              <a:gd name="T65" fmla="*/ 2147483647 h 54"/>
              <a:gd name="T66" fmla="*/ 2147483647 w 161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1"/>
              <a:gd name="T103" fmla="*/ 0 h 54"/>
              <a:gd name="T104" fmla="*/ 161 w 161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1" h="54">
                <a:moveTo>
                  <a:pt x="160" y="16"/>
                </a:moveTo>
                <a:lnTo>
                  <a:pt x="149" y="22"/>
                </a:lnTo>
                <a:lnTo>
                  <a:pt x="138" y="30"/>
                </a:lnTo>
                <a:lnTo>
                  <a:pt x="128" y="37"/>
                </a:lnTo>
                <a:lnTo>
                  <a:pt x="116" y="44"/>
                </a:lnTo>
                <a:lnTo>
                  <a:pt x="103" y="50"/>
                </a:lnTo>
                <a:lnTo>
                  <a:pt x="92" y="53"/>
                </a:lnTo>
                <a:lnTo>
                  <a:pt x="78" y="54"/>
                </a:lnTo>
                <a:lnTo>
                  <a:pt x="64" y="50"/>
                </a:lnTo>
                <a:lnTo>
                  <a:pt x="55" y="47"/>
                </a:lnTo>
                <a:lnTo>
                  <a:pt x="45" y="43"/>
                </a:lnTo>
                <a:lnTo>
                  <a:pt x="36" y="38"/>
                </a:lnTo>
                <a:lnTo>
                  <a:pt x="27" y="33"/>
                </a:lnTo>
                <a:lnTo>
                  <a:pt x="18" y="26"/>
                </a:lnTo>
                <a:lnTo>
                  <a:pt x="10" y="20"/>
                </a:lnTo>
                <a:lnTo>
                  <a:pt x="4" y="13"/>
                </a:lnTo>
                <a:lnTo>
                  <a:pt x="0" y="4"/>
                </a:lnTo>
                <a:lnTo>
                  <a:pt x="2" y="0"/>
                </a:lnTo>
                <a:lnTo>
                  <a:pt x="21" y="4"/>
                </a:lnTo>
                <a:lnTo>
                  <a:pt x="40" y="9"/>
                </a:lnTo>
                <a:lnTo>
                  <a:pt x="59" y="14"/>
                </a:lnTo>
                <a:lnTo>
                  <a:pt x="79" y="17"/>
                </a:lnTo>
                <a:lnTo>
                  <a:pt x="99" y="18"/>
                </a:lnTo>
                <a:lnTo>
                  <a:pt x="118" y="16"/>
                </a:lnTo>
                <a:lnTo>
                  <a:pt x="137" y="9"/>
                </a:lnTo>
                <a:lnTo>
                  <a:pt x="155" y="0"/>
                </a:lnTo>
                <a:lnTo>
                  <a:pt x="161" y="3"/>
                </a:lnTo>
                <a:lnTo>
                  <a:pt x="161" y="7"/>
                </a:lnTo>
                <a:lnTo>
                  <a:pt x="160" y="12"/>
                </a:lnTo>
                <a:lnTo>
                  <a:pt x="160" y="16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9" name="Freeform 112"/>
          <p:cNvSpPr>
            <a:spLocks/>
          </p:cNvSpPr>
          <p:nvPr/>
        </p:nvSpPr>
        <p:spPr bwMode="auto">
          <a:xfrm>
            <a:off x="2614613" y="5300663"/>
            <a:ext cx="23812" cy="9525"/>
          </a:xfrm>
          <a:custGeom>
            <a:avLst/>
            <a:gdLst>
              <a:gd name="T0" fmla="*/ 2147483647 w 162"/>
              <a:gd name="T1" fmla="*/ 2147483647 h 57"/>
              <a:gd name="T2" fmla="*/ 2147483647 w 162"/>
              <a:gd name="T3" fmla="*/ 2147483647 h 57"/>
              <a:gd name="T4" fmla="*/ 2147483647 w 162"/>
              <a:gd name="T5" fmla="*/ 2147483647 h 57"/>
              <a:gd name="T6" fmla="*/ 2147483647 w 162"/>
              <a:gd name="T7" fmla="*/ 2147483647 h 57"/>
              <a:gd name="T8" fmla="*/ 2147483647 w 162"/>
              <a:gd name="T9" fmla="*/ 2147483647 h 57"/>
              <a:gd name="T10" fmla="*/ 2147483647 w 162"/>
              <a:gd name="T11" fmla="*/ 2147483647 h 57"/>
              <a:gd name="T12" fmla="*/ 2147483647 w 162"/>
              <a:gd name="T13" fmla="*/ 2147483647 h 57"/>
              <a:gd name="T14" fmla="*/ 2147483647 w 162"/>
              <a:gd name="T15" fmla="*/ 2147483647 h 57"/>
              <a:gd name="T16" fmla="*/ 2147483647 w 162"/>
              <a:gd name="T17" fmla="*/ 2147483647 h 57"/>
              <a:gd name="T18" fmla="*/ 2147483647 w 162"/>
              <a:gd name="T19" fmla="*/ 2147483647 h 57"/>
              <a:gd name="T20" fmla="*/ 2147483647 w 162"/>
              <a:gd name="T21" fmla="*/ 2147483647 h 57"/>
              <a:gd name="T22" fmla="*/ 2147483647 w 162"/>
              <a:gd name="T23" fmla="*/ 2147483647 h 57"/>
              <a:gd name="T24" fmla="*/ 2147483647 w 162"/>
              <a:gd name="T25" fmla="*/ 2147483647 h 57"/>
              <a:gd name="T26" fmla="*/ 2147483647 w 162"/>
              <a:gd name="T27" fmla="*/ 2147483647 h 57"/>
              <a:gd name="T28" fmla="*/ 2147483647 w 162"/>
              <a:gd name="T29" fmla="*/ 2147483647 h 57"/>
              <a:gd name="T30" fmla="*/ 2147483647 w 162"/>
              <a:gd name="T31" fmla="*/ 2147483647 h 57"/>
              <a:gd name="T32" fmla="*/ 0 w 162"/>
              <a:gd name="T33" fmla="*/ 2147483647 h 57"/>
              <a:gd name="T34" fmla="*/ 0 w 162"/>
              <a:gd name="T35" fmla="*/ 2147483647 h 57"/>
              <a:gd name="T36" fmla="*/ 2147483647 w 162"/>
              <a:gd name="T37" fmla="*/ 0 h 57"/>
              <a:gd name="T38" fmla="*/ 2147483647 w 162"/>
              <a:gd name="T39" fmla="*/ 0 h 57"/>
              <a:gd name="T40" fmla="*/ 2147483647 w 162"/>
              <a:gd name="T41" fmla="*/ 2147483647 h 57"/>
              <a:gd name="T42" fmla="*/ 2147483647 w 162"/>
              <a:gd name="T43" fmla="*/ 2147483647 h 57"/>
              <a:gd name="T44" fmla="*/ 2147483647 w 162"/>
              <a:gd name="T45" fmla="*/ 2147483647 h 57"/>
              <a:gd name="T46" fmla="*/ 2147483647 w 162"/>
              <a:gd name="T47" fmla="*/ 2147483647 h 57"/>
              <a:gd name="T48" fmla="*/ 2147483647 w 162"/>
              <a:gd name="T49" fmla="*/ 2147483647 h 57"/>
              <a:gd name="T50" fmla="*/ 2147483647 w 162"/>
              <a:gd name="T51" fmla="*/ 2147483647 h 57"/>
              <a:gd name="T52" fmla="*/ 2147483647 w 162"/>
              <a:gd name="T53" fmla="*/ 2147483647 h 57"/>
              <a:gd name="T54" fmla="*/ 2147483647 w 162"/>
              <a:gd name="T55" fmla="*/ 0 h 57"/>
              <a:gd name="T56" fmla="*/ 2147483647 w 162"/>
              <a:gd name="T57" fmla="*/ 2147483647 h 57"/>
              <a:gd name="T58" fmla="*/ 2147483647 w 162"/>
              <a:gd name="T59" fmla="*/ 2147483647 h 57"/>
              <a:gd name="T60" fmla="*/ 2147483647 w 162"/>
              <a:gd name="T61" fmla="*/ 2147483647 h 57"/>
              <a:gd name="T62" fmla="*/ 2147483647 w 162"/>
              <a:gd name="T63" fmla="*/ 2147483647 h 57"/>
              <a:gd name="T64" fmla="*/ 2147483647 w 162"/>
              <a:gd name="T65" fmla="*/ 2147483647 h 57"/>
              <a:gd name="T66" fmla="*/ 2147483647 w 162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7"/>
              <a:gd name="T104" fmla="*/ 162 w 162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7">
                <a:moveTo>
                  <a:pt x="162" y="17"/>
                </a:moveTo>
                <a:lnTo>
                  <a:pt x="152" y="24"/>
                </a:lnTo>
                <a:lnTo>
                  <a:pt x="140" y="32"/>
                </a:lnTo>
                <a:lnTo>
                  <a:pt x="128" y="40"/>
                </a:lnTo>
                <a:lnTo>
                  <a:pt x="117" y="47"/>
                </a:lnTo>
                <a:lnTo>
                  <a:pt x="105" y="54"/>
                </a:lnTo>
                <a:lnTo>
                  <a:pt x="92" y="57"/>
                </a:lnTo>
                <a:lnTo>
                  <a:pt x="79" y="57"/>
                </a:lnTo>
                <a:lnTo>
                  <a:pt x="65" y="54"/>
                </a:lnTo>
                <a:lnTo>
                  <a:pt x="55" y="50"/>
                </a:lnTo>
                <a:lnTo>
                  <a:pt x="47" y="46"/>
                </a:lnTo>
                <a:lnTo>
                  <a:pt x="37" y="41"/>
                </a:lnTo>
                <a:lnTo>
                  <a:pt x="28" y="36"/>
                </a:lnTo>
                <a:lnTo>
                  <a:pt x="19" y="29"/>
                </a:lnTo>
                <a:lnTo>
                  <a:pt x="12" y="22"/>
                </a:lnTo>
                <a:lnTo>
                  <a:pt x="6" y="14"/>
                </a:lnTo>
                <a:lnTo>
                  <a:pt x="0" y="6"/>
                </a:lnTo>
                <a:lnTo>
                  <a:pt x="5" y="0"/>
                </a:lnTo>
                <a:lnTo>
                  <a:pt x="24" y="5"/>
                </a:lnTo>
                <a:lnTo>
                  <a:pt x="43" y="10"/>
                </a:lnTo>
                <a:lnTo>
                  <a:pt x="62" y="14"/>
                </a:lnTo>
                <a:lnTo>
                  <a:pt x="82" y="18"/>
                </a:lnTo>
                <a:lnTo>
                  <a:pt x="101" y="19"/>
                </a:lnTo>
                <a:lnTo>
                  <a:pt x="120" y="17"/>
                </a:lnTo>
                <a:lnTo>
                  <a:pt x="139" y="10"/>
                </a:lnTo>
                <a:lnTo>
                  <a:pt x="158" y="0"/>
                </a:lnTo>
                <a:lnTo>
                  <a:pt x="162" y="3"/>
                </a:lnTo>
                <a:lnTo>
                  <a:pt x="162" y="7"/>
                </a:lnTo>
                <a:lnTo>
                  <a:pt x="161" y="12"/>
                </a:lnTo>
                <a:lnTo>
                  <a:pt x="162" y="17"/>
                </a:lnTo>
                <a:close/>
              </a:path>
            </a:pathLst>
          </a:custGeom>
          <a:solidFill>
            <a:srgbClr val="51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Freeform 113"/>
          <p:cNvSpPr>
            <a:spLocks/>
          </p:cNvSpPr>
          <p:nvPr/>
        </p:nvSpPr>
        <p:spPr bwMode="auto">
          <a:xfrm>
            <a:off x="2652713" y="5337175"/>
            <a:ext cx="22225" cy="7938"/>
          </a:xfrm>
          <a:custGeom>
            <a:avLst/>
            <a:gdLst>
              <a:gd name="T0" fmla="*/ 2147483647 w 160"/>
              <a:gd name="T1" fmla="*/ 2147483647 h 57"/>
              <a:gd name="T2" fmla="*/ 2147483647 w 160"/>
              <a:gd name="T3" fmla="*/ 2147483647 h 57"/>
              <a:gd name="T4" fmla="*/ 2147483647 w 160"/>
              <a:gd name="T5" fmla="*/ 2147483647 h 57"/>
              <a:gd name="T6" fmla="*/ 2147483647 w 160"/>
              <a:gd name="T7" fmla="*/ 2147483647 h 57"/>
              <a:gd name="T8" fmla="*/ 2147483647 w 160"/>
              <a:gd name="T9" fmla="*/ 2147483647 h 57"/>
              <a:gd name="T10" fmla="*/ 2147483647 w 160"/>
              <a:gd name="T11" fmla="*/ 2147483647 h 57"/>
              <a:gd name="T12" fmla="*/ 2147483647 w 160"/>
              <a:gd name="T13" fmla="*/ 2147483647 h 57"/>
              <a:gd name="T14" fmla="*/ 2147483647 w 160"/>
              <a:gd name="T15" fmla="*/ 2147483647 h 57"/>
              <a:gd name="T16" fmla="*/ 2147483647 w 160"/>
              <a:gd name="T17" fmla="*/ 2147483647 h 57"/>
              <a:gd name="T18" fmla="*/ 2147483647 w 160"/>
              <a:gd name="T19" fmla="*/ 2147483647 h 57"/>
              <a:gd name="T20" fmla="*/ 2147483647 w 160"/>
              <a:gd name="T21" fmla="*/ 2147483647 h 57"/>
              <a:gd name="T22" fmla="*/ 2147483647 w 160"/>
              <a:gd name="T23" fmla="*/ 2147483647 h 57"/>
              <a:gd name="T24" fmla="*/ 2147483647 w 160"/>
              <a:gd name="T25" fmla="*/ 2147483647 h 57"/>
              <a:gd name="T26" fmla="*/ 2147483647 w 160"/>
              <a:gd name="T27" fmla="*/ 2147483647 h 57"/>
              <a:gd name="T28" fmla="*/ 2147483647 w 160"/>
              <a:gd name="T29" fmla="*/ 2147483647 h 57"/>
              <a:gd name="T30" fmla="*/ 2147483647 w 160"/>
              <a:gd name="T31" fmla="*/ 2147483647 h 57"/>
              <a:gd name="T32" fmla="*/ 0 w 160"/>
              <a:gd name="T33" fmla="*/ 2147483647 h 57"/>
              <a:gd name="T34" fmla="*/ 0 w 160"/>
              <a:gd name="T35" fmla="*/ 2147483647 h 57"/>
              <a:gd name="T36" fmla="*/ 2147483647 w 160"/>
              <a:gd name="T37" fmla="*/ 0 h 57"/>
              <a:gd name="T38" fmla="*/ 2147483647 w 160"/>
              <a:gd name="T39" fmla="*/ 0 h 57"/>
              <a:gd name="T40" fmla="*/ 2147483647 w 160"/>
              <a:gd name="T41" fmla="*/ 2147483647 h 57"/>
              <a:gd name="T42" fmla="*/ 2147483647 w 160"/>
              <a:gd name="T43" fmla="*/ 2147483647 h 57"/>
              <a:gd name="T44" fmla="*/ 2147483647 w 160"/>
              <a:gd name="T45" fmla="*/ 2147483647 h 57"/>
              <a:gd name="T46" fmla="*/ 2147483647 w 160"/>
              <a:gd name="T47" fmla="*/ 2147483647 h 57"/>
              <a:gd name="T48" fmla="*/ 2147483647 w 160"/>
              <a:gd name="T49" fmla="*/ 2147483647 h 57"/>
              <a:gd name="T50" fmla="*/ 2147483647 w 160"/>
              <a:gd name="T51" fmla="*/ 2147483647 h 57"/>
              <a:gd name="T52" fmla="*/ 2147483647 w 160"/>
              <a:gd name="T53" fmla="*/ 2147483647 h 57"/>
              <a:gd name="T54" fmla="*/ 2147483647 w 160"/>
              <a:gd name="T55" fmla="*/ 0 h 57"/>
              <a:gd name="T56" fmla="*/ 2147483647 w 160"/>
              <a:gd name="T57" fmla="*/ 2147483647 h 57"/>
              <a:gd name="T58" fmla="*/ 2147483647 w 160"/>
              <a:gd name="T59" fmla="*/ 2147483647 h 57"/>
              <a:gd name="T60" fmla="*/ 2147483647 w 160"/>
              <a:gd name="T61" fmla="*/ 2147483647 h 57"/>
              <a:gd name="T62" fmla="*/ 2147483647 w 160"/>
              <a:gd name="T63" fmla="*/ 2147483647 h 57"/>
              <a:gd name="T64" fmla="*/ 2147483647 w 160"/>
              <a:gd name="T65" fmla="*/ 2147483647 h 57"/>
              <a:gd name="T66" fmla="*/ 2147483647 w 160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0"/>
              <a:gd name="T103" fmla="*/ 0 h 57"/>
              <a:gd name="T104" fmla="*/ 160 w 160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0" h="57">
                <a:moveTo>
                  <a:pt x="158" y="15"/>
                </a:moveTo>
                <a:lnTo>
                  <a:pt x="149" y="23"/>
                </a:lnTo>
                <a:lnTo>
                  <a:pt x="139" y="31"/>
                </a:lnTo>
                <a:lnTo>
                  <a:pt x="129" y="40"/>
                </a:lnTo>
                <a:lnTo>
                  <a:pt x="117" y="47"/>
                </a:lnTo>
                <a:lnTo>
                  <a:pt x="105" y="54"/>
                </a:lnTo>
                <a:lnTo>
                  <a:pt x="93" y="57"/>
                </a:lnTo>
                <a:lnTo>
                  <a:pt x="80" y="57"/>
                </a:lnTo>
                <a:lnTo>
                  <a:pt x="66" y="54"/>
                </a:lnTo>
                <a:lnTo>
                  <a:pt x="57" y="50"/>
                </a:lnTo>
                <a:lnTo>
                  <a:pt x="47" y="46"/>
                </a:lnTo>
                <a:lnTo>
                  <a:pt x="38" y="41"/>
                </a:lnTo>
                <a:lnTo>
                  <a:pt x="28" y="36"/>
                </a:lnTo>
                <a:lnTo>
                  <a:pt x="20" y="29"/>
                </a:lnTo>
                <a:lnTo>
                  <a:pt x="11" y="23"/>
                </a:lnTo>
                <a:lnTo>
                  <a:pt x="5" y="14"/>
                </a:lnTo>
                <a:lnTo>
                  <a:pt x="0" y="6"/>
                </a:lnTo>
                <a:lnTo>
                  <a:pt x="4" y="0"/>
                </a:lnTo>
                <a:lnTo>
                  <a:pt x="23" y="5"/>
                </a:lnTo>
                <a:lnTo>
                  <a:pt x="42" y="10"/>
                </a:lnTo>
                <a:lnTo>
                  <a:pt x="61" y="14"/>
                </a:lnTo>
                <a:lnTo>
                  <a:pt x="80" y="18"/>
                </a:lnTo>
                <a:lnTo>
                  <a:pt x="100" y="19"/>
                </a:lnTo>
                <a:lnTo>
                  <a:pt x="119" y="17"/>
                </a:lnTo>
                <a:lnTo>
                  <a:pt x="137" y="10"/>
                </a:lnTo>
                <a:lnTo>
                  <a:pt x="155" y="0"/>
                </a:lnTo>
                <a:lnTo>
                  <a:pt x="160" y="3"/>
                </a:lnTo>
                <a:lnTo>
                  <a:pt x="160" y="7"/>
                </a:lnTo>
                <a:lnTo>
                  <a:pt x="159" y="11"/>
                </a:lnTo>
                <a:lnTo>
                  <a:pt x="158" y="15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Freeform 114"/>
          <p:cNvSpPr>
            <a:spLocks/>
          </p:cNvSpPr>
          <p:nvPr/>
        </p:nvSpPr>
        <p:spPr bwMode="auto">
          <a:xfrm>
            <a:off x="2678113" y="5343525"/>
            <a:ext cx="23812" cy="7938"/>
          </a:xfrm>
          <a:custGeom>
            <a:avLst/>
            <a:gdLst>
              <a:gd name="T0" fmla="*/ 2147483647 w 162"/>
              <a:gd name="T1" fmla="*/ 2147483647 h 55"/>
              <a:gd name="T2" fmla="*/ 2147483647 w 162"/>
              <a:gd name="T3" fmla="*/ 2147483647 h 55"/>
              <a:gd name="T4" fmla="*/ 2147483647 w 162"/>
              <a:gd name="T5" fmla="*/ 2147483647 h 55"/>
              <a:gd name="T6" fmla="*/ 2147483647 w 162"/>
              <a:gd name="T7" fmla="*/ 2147483647 h 55"/>
              <a:gd name="T8" fmla="*/ 2147483647 w 162"/>
              <a:gd name="T9" fmla="*/ 2147483647 h 55"/>
              <a:gd name="T10" fmla="*/ 2147483647 w 162"/>
              <a:gd name="T11" fmla="*/ 2147483647 h 55"/>
              <a:gd name="T12" fmla="*/ 2147483647 w 162"/>
              <a:gd name="T13" fmla="*/ 2147483647 h 55"/>
              <a:gd name="T14" fmla="*/ 2147483647 w 162"/>
              <a:gd name="T15" fmla="*/ 2147483647 h 55"/>
              <a:gd name="T16" fmla="*/ 2147483647 w 162"/>
              <a:gd name="T17" fmla="*/ 2147483647 h 55"/>
              <a:gd name="T18" fmla="*/ 2147483647 w 162"/>
              <a:gd name="T19" fmla="*/ 2147483647 h 55"/>
              <a:gd name="T20" fmla="*/ 2147483647 w 162"/>
              <a:gd name="T21" fmla="*/ 2147483647 h 55"/>
              <a:gd name="T22" fmla="*/ 2147483647 w 162"/>
              <a:gd name="T23" fmla="*/ 2147483647 h 55"/>
              <a:gd name="T24" fmla="*/ 2147483647 w 162"/>
              <a:gd name="T25" fmla="*/ 2147483647 h 55"/>
              <a:gd name="T26" fmla="*/ 2147483647 w 162"/>
              <a:gd name="T27" fmla="*/ 2147483647 h 55"/>
              <a:gd name="T28" fmla="*/ 2147483647 w 162"/>
              <a:gd name="T29" fmla="*/ 2147483647 h 55"/>
              <a:gd name="T30" fmla="*/ 2147483647 w 162"/>
              <a:gd name="T31" fmla="*/ 2147483647 h 55"/>
              <a:gd name="T32" fmla="*/ 0 w 162"/>
              <a:gd name="T33" fmla="*/ 2147483647 h 55"/>
              <a:gd name="T34" fmla="*/ 0 w 162"/>
              <a:gd name="T35" fmla="*/ 2147483647 h 55"/>
              <a:gd name="T36" fmla="*/ 2147483647 w 162"/>
              <a:gd name="T37" fmla="*/ 0 h 55"/>
              <a:gd name="T38" fmla="*/ 2147483647 w 162"/>
              <a:gd name="T39" fmla="*/ 0 h 55"/>
              <a:gd name="T40" fmla="*/ 2147483647 w 162"/>
              <a:gd name="T41" fmla="*/ 2147483647 h 55"/>
              <a:gd name="T42" fmla="*/ 2147483647 w 162"/>
              <a:gd name="T43" fmla="*/ 2147483647 h 55"/>
              <a:gd name="T44" fmla="*/ 2147483647 w 162"/>
              <a:gd name="T45" fmla="*/ 2147483647 h 55"/>
              <a:gd name="T46" fmla="*/ 2147483647 w 162"/>
              <a:gd name="T47" fmla="*/ 2147483647 h 55"/>
              <a:gd name="T48" fmla="*/ 2147483647 w 162"/>
              <a:gd name="T49" fmla="*/ 2147483647 h 55"/>
              <a:gd name="T50" fmla="*/ 2147483647 w 162"/>
              <a:gd name="T51" fmla="*/ 2147483647 h 55"/>
              <a:gd name="T52" fmla="*/ 2147483647 w 162"/>
              <a:gd name="T53" fmla="*/ 2147483647 h 55"/>
              <a:gd name="T54" fmla="*/ 2147483647 w 162"/>
              <a:gd name="T55" fmla="*/ 0 h 55"/>
              <a:gd name="T56" fmla="*/ 2147483647 w 162"/>
              <a:gd name="T57" fmla="*/ 2147483647 h 55"/>
              <a:gd name="T58" fmla="*/ 2147483647 w 162"/>
              <a:gd name="T59" fmla="*/ 2147483647 h 55"/>
              <a:gd name="T60" fmla="*/ 2147483647 w 162"/>
              <a:gd name="T61" fmla="*/ 2147483647 h 55"/>
              <a:gd name="T62" fmla="*/ 2147483647 w 162"/>
              <a:gd name="T63" fmla="*/ 2147483647 h 55"/>
              <a:gd name="T64" fmla="*/ 2147483647 w 162"/>
              <a:gd name="T65" fmla="*/ 2147483647 h 55"/>
              <a:gd name="T66" fmla="*/ 2147483647 w 162"/>
              <a:gd name="T67" fmla="*/ 2147483647 h 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5"/>
              <a:gd name="T104" fmla="*/ 162 w 162"/>
              <a:gd name="T105" fmla="*/ 55 h 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5">
                <a:moveTo>
                  <a:pt x="162" y="16"/>
                </a:moveTo>
                <a:lnTo>
                  <a:pt x="152" y="23"/>
                </a:lnTo>
                <a:lnTo>
                  <a:pt x="140" y="31"/>
                </a:lnTo>
                <a:lnTo>
                  <a:pt x="129" y="38"/>
                </a:lnTo>
                <a:lnTo>
                  <a:pt x="118" y="46"/>
                </a:lnTo>
                <a:lnTo>
                  <a:pt x="106" y="52"/>
                </a:lnTo>
                <a:lnTo>
                  <a:pt x="93" y="55"/>
                </a:lnTo>
                <a:lnTo>
                  <a:pt x="80" y="55"/>
                </a:lnTo>
                <a:lnTo>
                  <a:pt x="66" y="52"/>
                </a:lnTo>
                <a:lnTo>
                  <a:pt x="56" y="49"/>
                </a:lnTo>
                <a:lnTo>
                  <a:pt x="47" y="45"/>
                </a:lnTo>
                <a:lnTo>
                  <a:pt x="37" y="39"/>
                </a:lnTo>
                <a:lnTo>
                  <a:pt x="29" y="34"/>
                </a:lnTo>
                <a:lnTo>
                  <a:pt x="19" y="28"/>
                </a:lnTo>
                <a:lnTo>
                  <a:pt x="12" y="20"/>
                </a:lnTo>
                <a:lnTo>
                  <a:pt x="6" y="13"/>
                </a:lnTo>
                <a:lnTo>
                  <a:pt x="0" y="4"/>
                </a:lnTo>
                <a:lnTo>
                  <a:pt x="4" y="0"/>
                </a:lnTo>
                <a:lnTo>
                  <a:pt x="23" y="5"/>
                </a:lnTo>
                <a:lnTo>
                  <a:pt x="42" y="10"/>
                </a:lnTo>
                <a:lnTo>
                  <a:pt x="62" y="15"/>
                </a:lnTo>
                <a:lnTo>
                  <a:pt x="81" y="18"/>
                </a:lnTo>
                <a:lnTo>
                  <a:pt x="101" y="19"/>
                </a:lnTo>
                <a:lnTo>
                  <a:pt x="120" y="17"/>
                </a:lnTo>
                <a:lnTo>
                  <a:pt x="139" y="11"/>
                </a:lnTo>
                <a:lnTo>
                  <a:pt x="157" y="0"/>
                </a:lnTo>
                <a:lnTo>
                  <a:pt x="162" y="2"/>
                </a:lnTo>
                <a:lnTo>
                  <a:pt x="162" y="6"/>
                </a:lnTo>
                <a:lnTo>
                  <a:pt x="161" y="11"/>
                </a:lnTo>
                <a:lnTo>
                  <a:pt x="162" y="16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Freeform 115"/>
          <p:cNvSpPr>
            <a:spLocks/>
          </p:cNvSpPr>
          <p:nvPr/>
        </p:nvSpPr>
        <p:spPr bwMode="auto">
          <a:xfrm>
            <a:off x="2673350" y="5324475"/>
            <a:ext cx="20638" cy="14288"/>
          </a:xfrm>
          <a:custGeom>
            <a:avLst/>
            <a:gdLst>
              <a:gd name="T0" fmla="*/ 2147483647 w 140"/>
              <a:gd name="T1" fmla="*/ 2147483647 h 102"/>
              <a:gd name="T2" fmla="*/ 2147483647 w 140"/>
              <a:gd name="T3" fmla="*/ 2147483647 h 102"/>
              <a:gd name="T4" fmla="*/ 2147483647 w 140"/>
              <a:gd name="T5" fmla="*/ 2147483647 h 102"/>
              <a:gd name="T6" fmla="*/ 2147483647 w 140"/>
              <a:gd name="T7" fmla="*/ 2147483647 h 102"/>
              <a:gd name="T8" fmla="*/ 2147483647 w 140"/>
              <a:gd name="T9" fmla="*/ 2147483647 h 102"/>
              <a:gd name="T10" fmla="*/ 2147483647 w 140"/>
              <a:gd name="T11" fmla="*/ 2147483647 h 102"/>
              <a:gd name="T12" fmla="*/ 2147483647 w 140"/>
              <a:gd name="T13" fmla="*/ 2147483647 h 102"/>
              <a:gd name="T14" fmla="*/ 2147483647 w 140"/>
              <a:gd name="T15" fmla="*/ 2147483647 h 102"/>
              <a:gd name="T16" fmla="*/ 2147483647 w 140"/>
              <a:gd name="T17" fmla="*/ 2147483647 h 102"/>
              <a:gd name="T18" fmla="*/ 2147483647 w 140"/>
              <a:gd name="T19" fmla="*/ 2147483647 h 102"/>
              <a:gd name="T20" fmla="*/ 2147483647 w 140"/>
              <a:gd name="T21" fmla="*/ 2147483647 h 102"/>
              <a:gd name="T22" fmla="*/ 2147483647 w 140"/>
              <a:gd name="T23" fmla="*/ 2147483647 h 102"/>
              <a:gd name="T24" fmla="*/ 2147483647 w 140"/>
              <a:gd name="T25" fmla="*/ 2147483647 h 102"/>
              <a:gd name="T26" fmla="*/ 2147483647 w 140"/>
              <a:gd name="T27" fmla="*/ 2147483647 h 102"/>
              <a:gd name="T28" fmla="*/ 2147483647 w 140"/>
              <a:gd name="T29" fmla="*/ 2147483647 h 102"/>
              <a:gd name="T30" fmla="*/ 2147483647 w 140"/>
              <a:gd name="T31" fmla="*/ 2147483647 h 102"/>
              <a:gd name="T32" fmla="*/ 0 w 140"/>
              <a:gd name="T33" fmla="*/ 2147483647 h 102"/>
              <a:gd name="T34" fmla="*/ 0 w 140"/>
              <a:gd name="T35" fmla="*/ 2147483647 h 102"/>
              <a:gd name="T36" fmla="*/ 0 w 140"/>
              <a:gd name="T37" fmla="*/ 2147483647 h 102"/>
              <a:gd name="T38" fmla="*/ 0 w 140"/>
              <a:gd name="T39" fmla="*/ 2147483647 h 102"/>
              <a:gd name="T40" fmla="*/ 2147483647 w 140"/>
              <a:gd name="T41" fmla="*/ 2147483647 h 102"/>
              <a:gd name="T42" fmla="*/ 2147483647 w 140"/>
              <a:gd name="T43" fmla="*/ 2147483647 h 102"/>
              <a:gd name="T44" fmla="*/ 2147483647 w 140"/>
              <a:gd name="T45" fmla="*/ 2147483647 h 102"/>
              <a:gd name="T46" fmla="*/ 2147483647 w 140"/>
              <a:gd name="T47" fmla="*/ 2147483647 h 102"/>
              <a:gd name="T48" fmla="*/ 2147483647 w 140"/>
              <a:gd name="T49" fmla="*/ 2147483647 h 102"/>
              <a:gd name="T50" fmla="*/ 2147483647 w 140"/>
              <a:gd name="T51" fmla="*/ 2147483647 h 102"/>
              <a:gd name="T52" fmla="*/ 2147483647 w 140"/>
              <a:gd name="T53" fmla="*/ 2147483647 h 102"/>
              <a:gd name="T54" fmla="*/ 2147483647 w 140"/>
              <a:gd name="T55" fmla="*/ 0 h 102"/>
              <a:gd name="T56" fmla="*/ 2147483647 w 140"/>
              <a:gd name="T57" fmla="*/ 2147483647 h 102"/>
              <a:gd name="T58" fmla="*/ 2147483647 w 140"/>
              <a:gd name="T59" fmla="*/ 2147483647 h 102"/>
              <a:gd name="T60" fmla="*/ 2147483647 w 140"/>
              <a:gd name="T61" fmla="*/ 2147483647 h 102"/>
              <a:gd name="T62" fmla="*/ 2147483647 w 140"/>
              <a:gd name="T63" fmla="*/ 2147483647 h 102"/>
              <a:gd name="T64" fmla="*/ 2147483647 w 140"/>
              <a:gd name="T65" fmla="*/ 2147483647 h 102"/>
              <a:gd name="T66" fmla="*/ 2147483647 w 140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2"/>
              <a:gd name="T104" fmla="*/ 140 w 140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2">
                <a:moveTo>
                  <a:pt x="140" y="11"/>
                </a:moveTo>
                <a:lnTo>
                  <a:pt x="136" y="23"/>
                </a:lnTo>
                <a:lnTo>
                  <a:pt x="132" y="37"/>
                </a:lnTo>
                <a:lnTo>
                  <a:pt x="126" y="49"/>
                </a:lnTo>
                <a:lnTo>
                  <a:pt x="121" y="62"/>
                </a:lnTo>
                <a:lnTo>
                  <a:pt x="114" y="74"/>
                </a:lnTo>
                <a:lnTo>
                  <a:pt x="105" y="83"/>
                </a:lnTo>
                <a:lnTo>
                  <a:pt x="95" y="91"/>
                </a:lnTo>
                <a:lnTo>
                  <a:pt x="81" y="96"/>
                </a:lnTo>
                <a:lnTo>
                  <a:pt x="72" y="98"/>
                </a:lnTo>
                <a:lnTo>
                  <a:pt x="61" y="100"/>
                </a:lnTo>
                <a:lnTo>
                  <a:pt x="50" y="101"/>
                </a:lnTo>
                <a:lnTo>
                  <a:pt x="39" y="102"/>
                </a:lnTo>
                <a:lnTo>
                  <a:pt x="28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6"/>
                </a:lnTo>
                <a:lnTo>
                  <a:pt x="18" y="80"/>
                </a:lnTo>
                <a:lnTo>
                  <a:pt x="37" y="74"/>
                </a:lnTo>
                <a:lnTo>
                  <a:pt x="56" y="66"/>
                </a:lnTo>
                <a:lnTo>
                  <a:pt x="75" y="58"/>
                </a:lnTo>
                <a:lnTo>
                  <a:pt x="92" y="47"/>
                </a:lnTo>
                <a:lnTo>
                  <a:pt x="106" y="35"/>
                </a:lnTo>
                <a:lnTo>
                  <a:pt x="119" y="19"/>
                </a:lnTo>
                <a:lnTo>
                  <a:pt x="129" y="0"/>
                </a:lnTo>
                <a:lnTo>
                  <a:pt x="134" y="1"/>
                </a:lnTo>
                <a:lnTo>
                  <a:pt x="136" y="4"/>
                </a:lnTo>
                <a:lnTo>
                  <a:pt x="138" y="8"/>
                </a:lnTo>
                <a:lnTo>
                  <a:pt x="140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Freeform 116"/>
          <p:cNvSpPr>
            <a:spLocks/>
          </p:cNvSpPr>
          <p:nvPr/>
        </p:nvSpPr>
        <p:spPr bwMode="auto">
          <a:xfrm>
            <a:off x="2687638" y="5335588"/>
            <a:ext cx="19050" cy="15875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2147483647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5"/>
                </a:lnTo>
                <a:lnTo>
                  <a:pt x="131" y="37"/>
                </a:lnTo>
                <a:lnTo>
                  <a:pt x="126" y="50"/>
                </a:lnTo>
                <a:lnTo>
                  <a:pt x="121" y="63"/>
                </a:lnTo>
                <a:lnTo>
                  <a:pt x="114" y="73"/>
                </a:lnTo>
                <a:lnTo>
                  <a:pt x="105" y="83"/>
                </a:lnTo>
                <a:lnTo>
                  <a:pt x="94" y="91"/>
                </a:lnTo>
                <a:lnTo>
                  <a:pt x="80" y="96"/>
                </a:lnTo>
                <a:lnTo>
                  <a:pt x="70" y="98"/>
                </a:lnTo>
                <a:lnTo>
                  <a:pt x="61" y="100"/>
                </a:lnTo>
                <a:lnTo>
                  <a:pt x="50" y="101"/>
                </a:lnTo>
                <a:lnTo>
                  <a:pt x="40" y="102"/>
                </a:lnTo>
                <a:lnTo>
                  <a:pt x="28" y="102"/>
                </a:lnTo>
                <a:lnTo>
                  <a:pt x="19" y="101"/>
                </a:lnTo>
                <a:lnTo>
                  <a:pt x="8" y="98"/>
                </a:lnTo>
                <a:lnTo>
                  <a:pt x="0" y="94"/>
                </a:lnTo>
                <a:lnTo>
                  <a:pt x="0" y="87"/>
                </a:lnTo>
                <a:lnTo>
                  <a:pt x="19" y="81"/>
                </a:lnTo>
                <a:lnTo>
                  <a:pt x="38" y="73"/>
                </a:lnTo>
                <a:lnTo>
                  <a:pt x="56" y="67"/>
                </a:lnTo>
                <a:lnTo>
                  <a:pt x="75" y="59"/>
                </a:lnTo>
                <a:lnTo>
                  <a:pt x="90" y="49"/>
                </a:lnTo>
                <a:lnTo>
                  <a:pt x="106" y="36"/>
                </a:lnTo>
                <a:lnTo>
                  <a:pt x="118" y="20"/>
                </a:lnTo>
                <a:lnTo>
                  <a:pt x="127" y="1"/>
                </a:lnTo>
                <a:lnTo>
                  <a:pt x="133" y="0"/>
                </a:lnTo>
                <a:lnTo>
                  <a:pt x="136" y="3"/>
                </a:lnTo>
                <a:lnTo>
                  <a:pt x="137" y="9"/>
                </a:lnTo>
                <a:lnTo>
                  <a:pt x="139" y="12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Freeform 117"/>
          <p:cNvSpPr>
            <a:spLocks/>
          </p:cNvSpPr>
          <p:nvPr/>
        </p:nvSpPr>
        <p:spPr bwMode="auto">
          <a:xfrm>
            <a:off x="2706688" y="5337175"/>
            <a:ext cx="19050" cy="14288"/>
          </a:xfrm>
          <a:custGeom>
            <a:avLst/>
            <a:gdLst>
              <a:gd name="T0" fmla="*/ 2147483647 w 140"/>
              <a:gd name="T1" fmla="*/ 2147483647 h 101"/>
              <a:gd name="T2" fmla="*/ 2147483647 w 140"/>
              <a:gd name="T3" fmla="*/ 2147483647 h 101"/>
              <a:gd name="T4" fmla="*/ 2147483647 w 140"/>
              <a:gd name="T5" fmla="*/ 2147483647 h 101"/>
              <a:gd name="T6" fmla="*/ 2147483647 w 140"/>
              <a:gd name="T7" fmla="*/ 2147483647 h 101"/>
              <a:gd name="T8" fmla="*/ 2147483647 w 140"/>
              <a:gd name="T9" fmla="*/ 2147483647 h 101"/>
              <a:gd name="T10" fmla="*/ 2147483647 w 140"/>
              <a:gd name="T11" fmla="*/ 2147483647 h 101"/>
              <a:gd name="T12" fmla="*/ 2147483647 w 140"/>
              <a:gd name="T13" fmla="*/ 2147483647 h 101"/>
              <a:gd name="T14" fmla="*/ 2147483647 w 140"/>
              <a:gd name="T15" fmla="*/ 2147483647 h 101"/>
              <a:gd name="T16" fmla="*/ 2147483647 w 140"/>
              <a:gd name="T17" fmla="*/ 2147483647 h 101"/>
              <a:gd name="T18" fmla="*/ 2147483647 w 140"/>
              <a:gd name="T19" fmla="*/ 2147483647 h 101"/>
              <a:gd name="T20" fmla="*/ 2147483647 w 140"/>
              <a:gd name="T21" fmla="*/ 2147483647 h 101"/>
              <a:gd name="T22" fmla="*/ 2147483647 w 140"/>
              <a:gd name="T23" fmla="*/ 2147483647 h 101"/>
              <a:gd name="T24" fmla="*/ 2147483647 w 140"/>
              <a:gd name="T25" fmla="*/ 2147483647 h 101"/>
              <a:gd name="T26" fmla="*/ 2147483647 w 140"/>
              <a:gd name="T27" fmla="*/ 2147483647 h 101"/>
              <a:gd name="T28" fmla="*/ 2147483647 w 140"/>
              <a:gd name="T29" fmla="*/ 2147483647 h 101"/>
              <a:gd name="T30" fmla="*/ 2147483647 w 140"/>
              <a:gd name="T31" fmla="*/ 2147483647 h 101"/>
              <a:gd name="T32" fmla="*/ 0 w 140"/>
              <a:gd name="T33" fmla="*/ 2147483647 h 101"/>
              <a:gd name="T34" fmla="*/ 0 w 140"/>
              <a:gd name="T35" fmla="*/ 2147483647 h 101"/>
              <a:gd name="T36" fmla="*/ 0 w 140"/>
              <a:gd name="T37" fmla="*/ 2147483647 h 101"/>
              <a:gd name="T38" fmla="*/ 0 w 140"/>
              <a:gd name="T39" fmla="*/ 2147483647 h 101"/>
              <a:gd name="T40" fmla="*/ 2147483647 w 140"/>
              <a:gd name="T41" fmla="*/ 2147483647 h 101"/>
              <a:gd name="T42" fmla="*/ 2147483647 w 140"/>
              <a:gd name="T43" fmla="*/ 2147483647 h 101"/>
              <a:gd name="T44" fmla="*/ 2147483647 w 140"/>
              <a:gd name="T45" fmla="*/ 2147483647 h 101"/>
              <a:gd name="T46" fmla="*/ 2147483647 w 140"/>
              <a:gd name="T47" fmla="*/ 2147483647 h 101"/>
              <a:gd name="T48" fmla="*/ 2147483647 w 140"/>
              <a:gd name="T49" fmla="*/ 2147483647 h 101"/>
              <a:gd name="T50" fmla="*/ 2147483647 w 140"/>
              <a:gd name="T51" fmla="*/ 2147483647 h 101"/>
              <a:gd name="T52" fmla="*/ 2147483647 w 140"/>
              <a:gd name="T53" fmla="*/ 2147483647 h 101"/>
              <a:gd name="T54" fmla="*/ 2147483647 w 140"/>
              <a:gd name="T55" fmla="*/ 0 h 101"/>
              <a:gd name="T56" fmla="*/ 2147483647 w 140"/>
              <a:gd name="T57" fmla="*/ 0 h 101"/>
              <a:gd name="T58" fmla="*/ 2147483647 w 140"/>
              <a:gd name="T59" fmla="*/ 2147483647 h 101"/>
              <a:gd name="T60" fmla="*/ 2147483647 w 140"/>
              <a:gd name="T61" fmla="*/ 2147483647 h 101"/>
              <a:gd name="T62" fmla="*/ 2147483647 w 140"/>
              <a:gd name="T63" fmla="*/ 2147483647 h 101"/>
              <a:gd name="T64" fmla="*/ 2147483647 w 140"/>
              <a:gd name="T65" fmla="*/ 2147483647 h 101"/>
              <a:gd name="T66" fmla="*/ 2147483647 w 140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1"/>
              <a:gd name="T104" fmla="*/ 140 w 140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1">
                <a:moveTo>
                  <a:pt x="140" y="12"/>
                </a:moveTo>
                <a:lnTo>
                  <a:pt x="136" y="24"/>
                </a:lnTo>
                <a:lnTo>
                  <a:pt x="132" y="37"/>
                </a:lnTo>
                <a:lnTo>
                  <a:pt x="127" y="49"/>
                </a:lnTo>
                <a:lnTo>
                  <a:pt x="121" y="62"/>
                </a:lnTo>
                <a:lnTo>
                  <a:pt x="115" y="74"/>
                </a:lnTo>
                <a:lnTo>
                  <a:pt x="106" y="83"/>
                </a:lnTo>
                <a:lnTo>
                  <a:pt x="95" y="91"/>
                </a:lnTo>
                <a:lnTo>
                  <a:pt x="81" y="96"/>
                </a:lnTo>
                <a:lnTo>
                  <a:pt x="72" y="98"/>
                </a:lnTo>
                <a:lnTo>
                  <a:pt x="62" y="99"/>
                </a:lnTo>
                <a:lnTo>
                  <a:pt x="51" y="101"/>
                </a:lnTo>
                <a:lnTo>
                  <a:pt x="40" y="101"/>
                </a:lnTo>
                <a:lnTo>
                  <a:pt x="29" y="101"/>
                </a:lnTo>
                <a:lnTo>
                  <a:pt x="19" y="100"/>
                </a:lnTo>
                <a:lnTo>
                  <a:pt x="8" y="97"/>
                </a:lnTo>
                <a:lnTo>
                  <a:pt x="0" y="93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6" y="65"/>
                </a:lnTo>
                <a:lnTo>
                  <a:pt x="75" y="58"/>
                </a:lnTo>
                <a:lnTo>
                  <a:pt x="92" y="47"/>
                </a:lnTo>
                <a:lnTo>
                  <a:pt x="106" y="34"/>
                </a:lnTo>
                <a:lnTo>
                  <a:pt x="118" y="20"/>
                </a:lnTo>
                <a:lnTo>
                  <a:pt x="128" y="0"/>
                </a:lnTo>
                <a:lnTo>
                  <a:pt x="133" y="0"/>
                </a:lnTo>
                <a:lnTo>
                  <a:pt x="136" y="3"/>
                </a:lnTo>
                <a:lnTo>
                  <a:pt x="137" y="8"/>
                </a:lnTo>
                <a:lnTo>
                  <a:pt x="140" y="12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Freeform 118"/>
          <p:cNvSpPr>
            <a:spLocks/>
          </p:cNvSpPr>
          <p:nvPr/>
        </p:nvSpPr>
        <p:spPr bwMode="auto">
          <a:xfrm>
            <a:off x="2662238" y="5321300"/>
            <a:ext cx="19050" cy="15875"/>
          </a:xfrm>
          <a:custGeom>
            <a:avLst/>
            <a:gdLst>
              <a:gd name="T0" fmla="*/ 2147483647 w 137"/>
              <a:gd name="T1" fmla="*/ 2147483647 h 101"/>
              <a:gd name="T2" fmla="*/ 2147483647 w 137"/>
              <a:gd name="T3" fmla="*/ 2147483647 h 101"/>
              <a:gd name="T4" fmla="*/ 2147483647 w 137"/>
              <a:gd name="T5" fmla="*/ 2147483647 h 101"/>
              <a:gd name="T6" fmla="*/ 2147483647 w 137"/>
              <a:gd name="T7" fmla="*/ 2147483647 h 101"/>
              <a:gd name="T8" fmla="*/ 2147483647 w 137"/>
              <a:gd name="T9" fmla="*/ 2147483647 h 101"/>
              <a:gd name="T10" fmla="*/ 2147483647 w 137"/>
              <a:gd name="T11" fmla="*/ 2147483647 h 101"/>
              <a:gd name="T12" fmla="*/ 2147483647 w 137"/>
              <a:gd name="T13" fmla="*/ 2147483647 h 101"/>
              <a:gd name="T14" fmla="*/ 2147483647 w 137"/>
              <a:gd name="T15" fmla="*/ 2147483647 h 101"/>
              <a:gd name="T16" fmla="*/ 2147483647 w 137"/>
              <a:gd name="T17" fmla="*/ 2147483647 h 101"/>
              <a:gd name="T18" fmla="*/ 2147483647 w 137"/>
              <a:gd name="T19" fmla="*/ 2147483647 h 101"/>
              <a:gd name="T20" fmla="*/ 2147483647 w 137"/>
              <a:gd name="T21" fmla="*/ 2147483647 h 101"/>
              <a:gd name="T22" fmla="*/ 2147483647 w 137"/>
              <a:gd name="T23" fmla="*/ 2147483647 h 101"/>
              <a:gd name="T24" fmla="*/ 2147483647 w 137"/>
              <a:gd name="T25" fmla="*/ 2147483647 h 101"/>
              <a:gd name="T26" fmla="*/ 2147483647 w 137"/>
              <a:gd name="T27" fmla="*/ 2147483647 h 101"/>
              <a:gd name="T28" fmla="*/ 2147483647 w 137"/>
              <a:gd name="T29" fmla="*/ 2147483647 h 101"/>
              <a:gd name="T30" fmla="*/ 2147483647 w 137"/>
              <a:gd name="T31" fmla="*/ 2147483647 h 101"/>
              <a:gd name="T32" fmla="*/ 0 w 137"/>
              <a:gd name="T33" fmla="*/ 2147483647 h 101"/>
              <a:gd name="T34" fmla="*/ 0 w 137"/>
              <a:gd name="T35" fmla="*/ 2147483647 h 101"/>
              <a:gd name="T36" fmla="*/ 0 w 137"/>
              <a:gd name="T37" fmla="*/ 2147483647 h 101"/>
              <a:gd name="T38" fmla="*/ 0 w 137"/>
              <a:gd name="T39" fmla="*/ 2147483647 h 101"/>
              <a:gd name="T40" fmla="*/ 2147483647 w 137"/>
              <a:gd name="T41" fmla="*/ 2147483647 h 101"/>
              <a:gd name="T42" fmla="*/ 2147483647 w 137"/>
              <a:gd name="T43" fmla="*/ 2147483647 h 101"/>
              <a:gd name="T44" fmla="*/ 2147483647 w 137"/>
              <a:gd name="T45" fmla="*/ 2147483647 h 101"/>
              <a:gd name="T46" fmla="*/ 2147483647 w 137"/>
              <a:gd name="T47" fmla="*/ 2147483647 h 101"/>
              <a:gd name="T48" fmla="*/ 2147483647 w 137"/>
              <a:gd name="T49" fmla="*/ 2147483647 h 101"/>
              <a:gd name="T50" fmla="*/ 2147483647 w 137"/>
              <a:gd name="T51" fmla="*/ 2147483647 h 101"/>
              <a:gd name="T52" fmla="*/ 2147483647 w 137"/>
              <a:gd name="T53" fmla="*/ 2147483647 h 101"/>
              <a:gd name="T54" fmla="*/ 2147483647 w 137"/>
              <a:gd name="T55" fmla="*/ 0 h 101"/>
              <a:gd name="T56" fmla="*/ 2147483647 w 137"/>
              <a:gd name="T57" fmla="*/ 0 h 101"/>
              <a:gd name="T58" fmla="*/ 2147483647 w 137"/>
              <a:gd name="T59" fmla="*/ 2147483647 h 101"/>
              <a:gd name="T60" fmla="*/ 2147483647 w 137"/>
              <a:gd name="T61" fmla="*/ 2147483647 h 101"/>
              <a:gd name="T62" fmla="*/ 2147483647 w 137"/>
              <a:gd name="T63" fmla="*/ 2147483647 h 101"/>
              <a:gd name="T64" fmla="*/ 2147483647 w 137"/>
              <a:gd name="T65" fmla="*/ 2147483647 h 101"/>
              <a:gd name="T66" fmla="*/ 2147483647 w 137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7"/>
              <a:gd name="T103" fmla="*/ 0 h 101"/>
              <a:gd name="T104" fmla="*/ 137 w 137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7" h="101">
                <a:moveTo>
                  <a:pt x="137" y="11"/>
                </a:moveTo>
                <a:lnTo>
                  <a:pt x="133" y="23"/>
                </a:lnTo>
                <a:lnTo>
                  <a:pt x="129" y="36"/>
                </a:lnTo>
                <a:lnTo>
                  <a:pt x="124" y="49"/>
                </a:lnTo>
                <a:lnTo>
                  <a:pt x="118" y="61"/>
                </a:lnTo>
                <a:lnTo>
                  <a:pt x="112" y="73"/>
                </a:lnTo>
                <a:lnTo>
                  <a:pt x="104" y="83"/>
                </a:lnTo>
                <a:lnTo>
                  <a:pt x="93" y="91"/>
                </a:lnTo>
                <a:lnTo>
                  <a:pt x="80" y="96"/>
                </a:lnTo>
                <a:lnTo>
                  <a:pt x="71" y="98"/>
                </a:lnTo>
                <a:lnTo>
                  <a:pt x="60" y="99"/>
                </a:lnTo>
                <a:lnTo>
                  <a:pt x="50" y="100"/>
                </a:lnTo>
                <a:lnTo>
                  <a:pt x="39" y="101"/>
                </a:lnTo>
                <a:lnTo>
                  <a:pt x="28" y="100"/>
                </a:lnTo>
                <a:lnTo>
                  <a:pt x="18" y="99"/>
                </a:lnTo>
                <a:lnTo>
                  <a:pt x="9" y="96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6" y="73"/>
                </a:lnTo>
                <a:lnTo>
                  <a:pt x="55" y="66"/>
                </a:lnTo>
                <a:lnTo>
                  <a:pt x="72" y="58"/>
                </a:lnTo>
                <a:lnTo>
                  <a:pt x="89" y="48"/>
                </a:lnTo>
                <a:lnTo>
                  <a:pt x="104" y="36"/>
                </a:lnTo>
                <a:lnTo>
                  <a:pt x="115" y="20"/>
                </a:lnTo>
                <a:lnTo>
                  <a:pt x="125" y="0"/>
                </a:lnTo>
                <a:lnTo>
                  <a:pt x="130" y="0"/>
                </a:lnTo>
                <a:lnTo>
                  <a:pt x="133" y="3"/>
                </a:lnTo>
                <a:lnTo>
                  <a:pt x="134" y="7"/>
                </a:lnTo>
                <a:lnTo>
                  <a:pt x="137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Freeform 119"/>
          <p:cNvSpPr>
            <a:spLocks/>
          </p:cNvSpPr>
          <p:nvPr/>
        </p:nvSpPr>
        <p:spPr bwMode="auto">
          <a:xfrm>
            <a:off x="2649538" y="5311775"/>
            <a:ext cx="20637" cy="15875"/>
          </a:xfrm>
          <a:custGeom>
            <a:avLst/>
            <a:gdLst>
              <a:gd name="T0" fmla="*/ 2147483647 w 141"/>
              <a:gd name="T1" fmla="*/ 2147483647 h 101"/>
              <a:gd name="T2" fmla="*/ 2147483647 w 141"/>
              <a:gd name="T3" fmla="*/ 2147483647 h 101"/>
              <a:gd name="T4" fmla="*/ 2147483647 w 141"/>
              <a:gd name="T5" fmla="*/ 2147483647 h 101"/>
              <a:gd name="T6" fmla="*/ 2147483647 w 141"/>
              <a:gd name="T7" fmla="*/ 2147483647 h 101"/>
              <a:gd name="T8" fmla="*/ 2147483647 w 141"/>
              <a:gd name="T9" fmla="*/ 2147483647 h 101"/>
              <a:gd name="T10" fmla="*/ 2147483647 w 141"/>
              <a:gd name="T11" fmla="*/ 2147483647 h 101"/>
              <a:gd name="T12" fmla="*/ 2147483647 w 141"/>
              <a:gd name="T13" fmla="*/ 2147483647 h 101"/>
              <a:gd name="T14" fmla="*/ 2147483647 w 141"/>
              <a:gd name="T15" fmla="*/ 2147483647 h 101"/>
              <a:gd name="T16" fmla="*/ 2147483647 w 141"/>
              <a:gd name="T17" fmla="*/ 2147483647 h 101"/>
              <a:gd name="T18" fmla="*/ 2147483647 w 141"/>
              <a:gd name="T19" fmla="*/ 2147483647 h 101"/>
              <a:gd name="T20" fmla="*/ 2147483647 w 141"/>
              <a:gd name="T21" fmla="*/ 2147483647 h 101"/>
              <a:gd name="T22" fmla="*/ 2147483647 w 141"/>
              <a:gd name="T23" fmla="*/ 2147483647 h 101"/>
              <a:gd name="T24" fmla="*/ 2147483647 w 141"/>
              <a:gd name="T25" fmla="*/ 2147483647 h 101"/>
              <a:gd name="T26" fmla="*/ 2147483647 w 141"/>
              <a:gd name="T27" fmla="*/ 2147483647 h 101"/>
              <a:gd name="T28" fmla="*/ 2147483647 w 141"/>
              <a:gd name="T29" fmla="*/ 2147483647 h 101"/>
              <a:gd name="T30" fmla="*/ 2147483647 w 141"/>
              <a:gd name="T31" fmla="*/ 2147483647 h 101"/>
              <a:gd name="T32" fmla="*/ 0 w 141"/>
              <a:gd name="T33" fmla="*/ 2147483647 h 101"/>
              <a:gd name="T34" fmla="*/ 0 w 141"/>
              <a:gd name="T35" fmla="*/ 2147483647 h 101"/>
              <a:gd name="T36" fmla="*/ 0 w 141"/>
              <a:gd name="T37" fmla="*/ 2147483647 h 101"/>
              <a:gd name="T38" fmla="*/ 0 w 141"/>
              <a:gd name="T39" fmla="*/ 2147483647 h 101"/>
              <a:gd name="T40" fmla="*/ 2147483647 w 141"/>
              <a:gd name="T41" fmla="*/ 2147483647 h 101"/>
              <a:gd name="T42" fmla="*/ 2147483647 w 141"/>
              <a:gd name="T43" fmla="*/ 2147483647 h 101"/>
              <a:gd name="T44" fmla="*/ 2147483647 w 141"/>
              <a:gd name="T45" fmla="*/ 2147483647 h 101"/>
              <a:gd name="T46" fmla="*/ 2147483647 w 141"/>
              <a:gd name="T47" fmla="*/ 2147483647 h 101"/>
              <a:gd name="T48" fmla="*/ 2147483647 w 141"/>
              <a:gd name="T49" fmla="*/ 2147483647 h 101"/>
              <a:gd name="T50" fmla="*/ 2147483647 w 141"/>
              <a:gd name="T51" fmla="*/ 2147483647 h 101"/>
              <a:gd name="T52" fmla="*/ 2147483647 w 141"/>
              <a:gd name="T53" fmla="*/ 2147483647 h 101"/>
              <a:gd name="T54" fmla="*/ 2147483647 w 141"/>
              <a:gd name="T55" fmla="*/ 2147483647 h 101"/>
              <a:gd name="T56" fmla="*/ 2147483647 w 141"/>
              <a:gd name="T57" fmla="*/ 0 h 101"/>
              <a:gd name="T58" fmla="*/ 2147483647 w 141"/>
              <a:gd name="T59" fmla="*/ 2147483647 h 101"/>
              <a:gd name="T60" fmla="*/ 2147483647 w 141"/>
              <a:gd name="T61" fmla="*/ 2147483647 h 101"/>
              <a:gd name="T62" fmla="*/ 2147483647 w 141"/>
              <a:gd name="T63" fmla="*/ 2147483647 h 101"/>
              <a:gd name="T64" fmla="*/ 2147483647 w 141"/>
              <a:gd name="T65" fmla="*/ 2147483647 h 101"/>
              <a:gd name="T66" fmla="*/ 2147483647 w 141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1"/>
              <a:gd name="T104" fmla="*/ 141 w 141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1">
                <a:moveTo>
                  <a:pt x="141" y="11"/>
                </a:moveTo>
                <a:lnTo>
                  <a:pt x="136" y="22"/>
                </a:lnTo>
                <a:lnTo>
                  <a:pt x="131" y="36"/>
                </a:lnTo>
                <a:lnTo>
                  <a:pt x="126" y="49"/>
                </a:lnTo>
                <a:lnTo>
                  <a:pt x="121" y="61"/>
                </a:lnTo>
                <a:lnTo>
                  <a:pt x="113" y="73"/>
                </a:lnTo>
                <a:lnTo>
                  <a:pt x="105" y="83"/>
                </a:lnTo>
                <a:lnTo>
                  <a:pt x="94" y="90"/>
                </a:lnTo>
                <a:lnTo>
                  <a:pt x="81" y="95"/>
                </a:lnTo>
                <a:lnTo>
                  <a:pt x="71" y="97"/>
                </a:lnTo>
                <a:lnTo>
                  <a:pt x="62" y="99"/>
                </a:lnTo>
                <a:lnTo>
                  <a:pt x="51" y="100"/>
                </a:lnTo>
                <a:lnTo>
                  <a:pt x="40" y="101"/>
                </a:lnTo>
                <a:lnTo>
                  <a:pt x="29" y="100"/>
                </a:lnTo>
                <a:lnTo>
                  <a:pt x="19" y="99"/>
                </a:lnTo>
                <a:lnTo>
                  <a:pt x="9" y="95"/>
                </a:lnTo>
                <a:lnTo>
                  <a:pt x="0" y="91"/>
                </a:lnTo>
                <a:lnTo>
                  <a:pt x="0" y="84"/>
                </a:lnTo>
                <a:lnTo>
                  <a:pt x="18" y="77"/>
                </a:lnTo>
                <a:lnTo>
                  <a:pt x="37" y="72"/>
                </a:lnTo>
                <a:lnTo>
                  <a:pt x="56" y="65"/>
                </a:lnTo>
                <a:lnTo>
                  <a:pt x="74" y="57"/>
                </a:lnTo>
                <a:lnTo>
                  <a:pt x="91" y="48"/>
                </a:lnTo>
                <a:lnTo>
                  <a:pt x="106" y="35"/>
                </a:lnTo>
                <a:lnTo>
                  <a:pt x="119" y="20"/>
                </a:lnTo>
                <a:lnTo>
                  <a:pt x="127" y="1"/>
                </a:lnTo>
                <a:lnTo>
                  <a:pt x="134" y="0"/>
                </a:lnTo>
                <a:lnTo>
                  <a:pt x="136" y="3"/>
                </a:lnTo>
                <a:lnTo>
                  <a:pt x="138" y="7"/>
                </a:lnTo>
                <a:lnTo>
                  <a:pt x="141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Freeform 120"/>
          <p:cNvSpPr>
            <a:spLocks/>
          </p:cNvSpPr>
          <p:nvPr/>
        </p:nvSpPr>
        <p:spPr bwMode="auto">
          <a:xfrm>
            <a:off x="2676525" y="5356225"/>
            <a:ext cx="65088" cy="14288"/>
          </a:xfrm>
          <a:custGeom>
            <a:avLst/>
            <a:gdLst>
              <a:gd name="T0" fmla="*/ 2147483647 w 447"/>
              <a:gd name="T1" fmla="*/ 2147483647 h 99"/>
              <a:gd name="T2" fmla="*/ 2147483647 w 447"/>
              <a:gd name="T3" fmla="*/ 2147483647 h 99"/>
              <a:gd name="T4" fmla="*/ 2147483647 w 447"/>
              <a:gd name="T5" fmla="*/ 2147483647 h 99"/>
              <a:gd name="T6" fmla="*/ 2147483647 w 447"/>
              <a:gd name="T7" fmla="*/ 2147483647 h 99"/>
              <a:gd name="T8" fmla="*/ 2147483647 w 447"/>
              <a:gd name="T9" fmla="*/ 2147483647 h 99"/>
              <a:gd name="T10" fmla="*/ 2147483647 w 447"/>
              <a:gd name="T11" fmla="*/ 2147483647 h 99"/>
              <a:gd name="T12" fmla="*/ 2147483647 w 447"/>
              <a:gd name="T13" fmla="*/ 2147483647 h 99"/>
              <a:gd name="T14" fmla="*/ 2147483647 w 447"/>
              <a:gd name="T15" fmla="*/ 2147483647 h 99"/>
              <a:gd name="T16" fmla="*/ 2147483647 w 447"/>
              <a:gd name="T17" fmla="*/ 2147483647 h 99"/>
              <a:gd name="T18" fmla="*/ 2147483647 w 447"/>
              <a:gd name="T19" fmla="*/ 2147483647 h 99"/>
              <a:gd name="T20" fmla="*/ 2147483647 w 447"/>
              <a:gd name="T21" fmla="*/ 2147483647 h 99"/>
              <a:gd name="T22" fmla="*/ 2147483647 w 447"/>
              <a:gd name="T23" fmla="*/ 2147483647 h 99"/>
              <a:gd name="T24" fmla="*/ 2147483647 w 447"/>
              <a:gd name="T25" fmla="*/ 2147483647 h 99"/>
              <a:gd name="T26" fmla="*/ 2147483647 w 447"/>
              <a:gd name="T27" fmla="*/ 2147483647 h 99"/>
              <a:gd name="T28" fmla="*/ 2147483647 w 447"/>
              <a:gd name="T29" fmla="*/ 2147483647 h 99"/>
              <a:gd name="T30" fmla="*/ 2147483647 w 447"/>
              <a:gd name="T31" fmla="*/ 2147483647 h 99"/>
              <a:gd name="T32" fmla="*/ 2147483647 w 447"/>
              <a:gd name="T33" fmla="*/ 2147483647 h 99"/>
              <a:gd name="T34" fmla="*/ 2147483647 w 447"/>
              <a:gd name="T35" fmla="*/ 2147483647 h 99"/>
              <a:gd name="T36" fmla="*/ 2147483647 w 447"/>
              <a:gd name="T37" fmla="*/ 2147483647 h 99"/>
              <a:gd name="T38" fmla="*/ 2147483647 w 447"/>
              <a:gd name="T39" fmla="*/ 2147483647 h 99"/>
              <a:gd name="T40" fmla="*/ 2147483647 w 447"/>
              <a:gd name="T41" fmla="*/ 2147483647 h 99"/>
              <a:gd name="T42" fmla="*/ 2147483647 w 447"/>
              <a:gd name="T43" fmla="*/ 2147483647 h 99"/>
              <a:gd name="T44" fmla="*/ 2147483647 w 447"/>
              <a:gd name="T45" fmla="*/ 2147483647 h 99"/>
              <a:gd name="T46" fmla="*/ 2147483647 w 447"/>
              <a:gd name="T47" fmla="*/ 2147483647 h 99"/>
              <a:gd name="T48" fmla="*/ 2147483647 w 447"/>
              <a:gd name="T49" fmla="*/ 2147483647 h 99"/>
              <a:gd name="T50" fmla="*/ 2147483647 w 447"/>
              <a:gd name="T51" fmla="*/ 2147483647 h 99"/>
              <a:gd name="T52" fmla="*/ 2147483647 w 447"/>
              <a:gd name="T53" fmla="*/ 2147483647 h 99"/>
              <a:gd name="T54" fmla="*/ 2147483647 w 447"/>
              <a:gd name="T55" fmla="*/ 2147483647 h 99"/>
              <a:gd name="T56" fmla="*/ 2147483647 w 447"/>
              <a:gd name="T57" fmla="*/ 2147483647 h 99"/>
              <a:gd name="T58" fmla="*/ 2147483647 w 447"/>
              <a:gd name="T59" fmla="*/ 2147483647 h 99"/>
              <a:gd name="T60" fmla="*/ 2147483647 w 447"/>
              <a:gd name="T61" fmla="*/ 2147483647 h 99"/>
              <a:gd name="T62" fmla="*/ 2147483647 w 447"/>
              <a:gd name="T63" fmla="*/ 2147483647 h 99"/>
              <a:gd name="T64" fmla="*/ 2147483647 w 447"/>
              <a:gd name="T65" fmla="*/ 2147483647 h 99"/>
              <a:gd name="T66" fmla="*/ 2147483647 w 447"/>
              <a:gd name="T67" fmla="*/ 0 h 99"/>
              <a:gd name="T68" fmla="*/ 2147483647 w 447"/>
              <a:gd name="T69" fmla="*/ 2147483647 h 99"/>
              <a:gd name="T70" fmla="*/ 2147483647 w 447"/>
              <a:gd name="T71" fmla="*/ 2147483647 h 99"/>
              <a:gd name="T72" fmla="*/ 2147483647 w 447"/>
              <a:gd name="T73" fmla="*/ 2147483647 h 99"/>
              <a:gd name="T74" fmla="*/ 2147483647 w 447"/>
              <a:gd name="T75" fmla="*/ 2147483647 h 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7"/>
              <a:gd name="T115" fmla="*/ 0 h 99"/>
              <a:gd name="T116" fmla="*/ 447 w 447"/>
              <a:gd name="T117" fmla="*/ 99 h 9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7" h="99">
                <a:moveTo>
                  <a:pt x="346" y="17"/>
                </a:moveTo>
                <a:lnTo>
                  <a:pt x="447" y="73"/>
                </a:lnTo>
                <a:lnTo>
                  <a:pt x="433" y="78"/>
                </a:lnTo>
                <a:lnTo>
                  <a:pt x="419" y="81"/>
                </a:lnTo>
                <a:lnTo>
                  <a:pt x="407" y="83"/>
                </a:lnTo>
                <a:lnTo>
                  <a:pt x="393" y="81"/>
                </a:lnTo>
                <a:lnTo>
                  <a:pt x="380" y="79"/>
                </a:lnTo>
                <a:lnTo>
                  <a:pt x="368" y="77"/>
                </a:lnTo>
                <a:lnTo>
                  <a:pt x="355" y="73"/>
                </a:lnTo>
                <a:lnTo>
                  <a:pt x="343" y="70"/>
                </a:lnTo>
                <a:lnTo>
                  <a:pt x="331" y="67"/>
                </a:lnTo>
                <a:lnTo>
                  <a:pt x="318" y="63"/>
                </a:lnTo>
                <a:lnTo>
                  <a:pt x="306" y="61"/>
                </a:lnTo>
                <a:lnTo>
                  <a:pt x="295" y="60"/>
                </a:lnTo>
                <a:lnTo>
                  <a:pt x="282" y="61"/>
                </a:lnTo>
                <a:lnTo>
                  <a:pt x="270" y="63"/>
                </a:lnTo>
                <a:lnTo>
                  <a:pt x="258" y="69"/>
                </a:lnTo>
                <a:lnTo>
                  <a:pt x="246" y="76"/>
                </a:lnTo>
                <a:lnTo>
                  <a:pt x="235" y="78"/>
                </a:lnTo>
                <a:lnTo>
                  <a:pt x="224" y="77"/>
                </a:lnTo>
                <a:lnTo>
                  <a:pt x="212" y="75"/>
                </a:lnTo>
                <a:lnTo>
                  <a:pt x="202" y="72"/>
                </a:lnTo>
                <a:lnTo>
                  <a:pt x="192" y="70"/>
                </a:lnTo>
                <a:lnTo>
                  <a:pt x="184" y="71"/>
                </a:lnTo>
                <a:lnTo>
                  <a:pt x="176" y="76"/>
                </a:lnTo>
                <a:lnTo>
                  <a:pt x="171" y="88"/>
                </a:lnTo>
                <a:lnTo>
                  <a:pt x="158" y="94"/>
                </a:lnTo>
                <a:lnTo>
                  <a:pt x="146" y="98"/>
                </a:lnTo>
                <a:lnTo>
                  <a:pt x="134" y="99"/>
                </a:lnTo>
                <a:lnTo>
                  <a:pt x="122" y="99"/>
                </a:lnTo>
                <a:lnTo>
                  <a:pt x="111" y="97"/>
                </a:lnTo>
                <a:lnTo>
                  <a:pt x="100" y="93"/>
                </a:lnTo>
                <a:lnTo>
                  <a:pt x="90" y="88"/>
                </a:lnTo>
                <a:lnTo>
                  <a:pt x="79" y="80"/>
                </a:lnTo>
                <a:lnTo>
                  <a:pt x="69" y="73"/>
                </a:lnTo>
                <a:lnTo>
                  <a:pt x="59" y="66"/>
                </a:lnTo>
                <a:lnTo>
                  <a:pt x="49" y="56"/>
                </a:lnTo>
                <a:lnTo>
                  <a:pt x="40" y="48"/>
                </a:lnTo>
                <a:lnTo>
                  <a:pt x="29" y="38"/>
                </a:lnTo>
                <a:lnTo>
                  <a:pt x="20" y="30"/>
                </a:lnTo>
                <a:lnTo>
                  <a:pt x="9" y="21"/>
                </a:lnTo>
                <a:lnTo>
                  <a:pt x="0" y="14"/>
                </a:lnTo>
                <a:lnTo>
                  <a:pt x="8" y="14"/>
                </a:lnTo>
                <a:lnTo>
                  <a:pt x="18" y="16"/>
                </a:lnTo>
                <a:lnTo>
                  <a:pt x="28" y="17"/>
                </a:lnTo>
                <a:lnTo>
                  <a:pt x="40" y="18"/>
                </a:lnTo>
                <a:lnTo>
                  <a:pt x="50" y="20"/>
                </a:lnTo>
                <a:lnTo>
                  <a:pt x="62" y="20"/>
                </a:lnTo>
                <a:lnTo>
                  <a:pt x="72" y="19"/>
                </a:lnTo>
                <a:lnTo>
                  <a:pt x="81" y="17"/>
                </a:lnTo>
                <a:lnTo>
                  <a:pt x="93" y="22"/>
                </a:lnTo>
                <a:lnTo>
                  <a:pt x="104" y="27"/>
                </a:lnTo>
                <a:lnTo>
                  <a:pt x="116" y="34"/>
                </a:lnTo>
                <a:lnTo>
                  <a:pt x="128" y="39"/>
                </a:lnTo>
                <a:lnTo>
                  <a:pt x="140" y="43"/>
                </a:lnTo>
                <a:lnTo>
                  <a:pt x="152" y="44"/>
                </a:lnTo>
                <a:lnTo>
                  <a:pt x="165" y="44"/>
                </a:lnTo>
                <a:lnTo>
                  <a:pt x="177" y="40"/>
                </a:lnTo>
                <a:lnTo>
                  <a:pt x="171" y="20"/>
                </a:lnTo>
                <a:lnTo>
                  <a:pt x="187" y="29"/>
                </a:lnTo>
                <a:lnTo>
                  <a:pt x="202" y="29"/>
                </a:lnTo>
                <a:lnTo>
                  <a:pt x="214" y="22"/>
                </a:lnTo>
                <a:lnTo>
                  <a:pt x="226" y="14"/>
                </a:lnTo>
                <a:lnTo>
                  <a:pt x="238" y="4"/>
                </a:lnTo>
                <a:lnTo>
                  <a:pt x="250" y="0"/>
                </a:lnTo>
                <a:lnTo>
                  <a:pt x="264" y="2"/>
                </a:lnTo>
                <a:lnTo>
                  <a:pt x="280" y="14"/>
                </a:lnTo>
                <a:lnTo>
                  <a:pt x="286" y="15"/>
                </a:lnTo>
                <a:lnTo>
                  <a:pt x="291" y="13"/>
                </a:lnTo>
                <a:lnTo>
                  <a:pt x="297" y="9"/>
                </a:lnTo>
                <a:lnTo>
                  <a:pt x="301" y="5"/>
                </a:lnTo>
                <a:lnTo>
                  <a:pt x="346" y="17"/>
                </a:lnTo>
                <a:close/>
              </a:path>
            </a:pathLst>
          </a:custGeom>
          <a:solidFill>
            <a:srgbClr val="D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8" name="Freeform 121"/>
          <p:cNvSpPr>
            <a:spLocks/>
          </p:cNvSpPr>
          <p:nvPr/>
        </p:nvSpPr>
        <p:spPr bwMode="auto">
          <a:xfrm>
            <a:off x="2706688" y="5367338"/>
            <a:ext cx="101600" cy="33337"/>
          </a:xfrm>
          <a:custGeom>
            <a:avLst/>
            <a:gdLst>
              <a:gd name="T0" fmla="*/ 2147483647 w 696"/>
              <a:gd name="T1" fmla="*/ 2147483647 h 235"/>
              <a:gd name="T2" fmla="*/ 2147483647 w 696"/>
              <a:gd name="T3" fmla="*/ 2147483647 h 235"/>
              <a:gd name="T4" fmla="*/ 2147483647 w 696"/>
              <a:gd name="T5" fmla="*/ 2147483647 h 235"/>
              <a:gd name="T6" fmla="*/ 2147483647 w 696"/>
              <a:gd name="T7" fmla="*/ 2147483647 h 235"/>
              <a:gd name="T8" fmla="*/ 2147483647 w 696"/>
              <a:gd name="T9" fmla="*/ 2147483647 h 235"/>
              <a:gd name="T10" fmla="*/ 2147483647 w 696"/>
              <a:gd name="T11" fmla="*/ 2147483647 h 235"/>
              <a:gd name="T12" fmla="*/ 2147483647 w 696"/>
              <a:gd name="T13" fmla="*/ 2147483647 h 235"/>
              <a:gd name="T14" fmla="*/ 2147483647 w 696"/>
              <a:gd name="T15" fmla="*/ 2147483647 h 235"/>
              <a:gd name="T16" fmla="*/ 2147483647 w 696"/>
              <a:gd name="T17" fmla="*/ 2147483647 h 235"/>
              <a:gd name="T18" fmla="*/ 2147483647 w 696"/>
              <a:gd name="T19" fmla="*/ 2147483647 h 235"/>
              <a:gd name="T20" fmla="*/ 2147483647 w 696"/>
              <a:gd name="T21" fmla="*/ 2147483647 h 235"/>
              <a:gd name="T22" fmla="*/ 2147483647 w 696"/>
              <a:gd name="T23" fmla="*/ 2147483647 h 235"/>
              <a:gd name="T24" fmla="*/ 2147483647 w 696"/>
              <a:gd name="T25" fmla="*/ 2147483647 h 235"/>
              <a:gd name="T26" fmla="*/ 2147483647 w 696"/>
              <a:gd name="T27" fmla="*/ 2147483647 h 235"/>
              <a:gd name="T28" fmla="*/ 2147483647 w 696"/>
              <a:gd name="T29" fmla="*/ 2147483647 h 235"/>
              <a:gd name="T30" fmla="*/ 2147483647 w 696"/>
              <a:gd name="T31" fmla="*/ 2147483647 h 235"/>
              <a:gd name="T32" fmla="*/ 2147483647 w 696"/>
              <a:gd name="T33" fmla="*/ 2147483647 h 235"/>
              <a:gd name="T34" fmla="*/ 2147483647 w 696"/>
              <a:gd name="T35" fmla="*/ 2147483647 h 235"/>
              <a:gd name="T36" fmla="*/ 2147483647 w 696"/>
              <a:gd name="T37" fmla="*/ 2147483647 h 235"/>
              <a:gd name="T38" fmla="*/ 2147483647 w 696"/>
              <a:gd name="T39" fmla="*/ 2147483647 h 235"/>
              <a:gd name="T40" fmla="*/ 2147483647 w 696"/>
              <a:gd name="T41" fmla="*/ 2147483647 h 235"/>
              <a:gd name="T42" fmla="*/ 2147483647 w 696"/>
              <a:gd name="T43" fmla="*/ 2147483647 h 235"/>
              <a:gd name="T44" fmla="*/ 2147483647 w 696"/>
              <a:gd name="T45" fmla="*/ 2147483647 h 235"/>
              <a:gd name="T46" fmla="*/ 2147483647 w 696"/>
              <a:gd name="T47" fmla="*/ 2147483647 h 235"/>
              <a:gd name="T48" fmla="*/ 2147483647 w 696"/>
              <a:gd name="T49" fmla="*/ 2147483647 h 235"/>
              <a:gd name="T50" fmla="*/ 2147483647 w 696"/>
              <a:gd name="T51" fmla="*/ 2147483647 h 235"/>
              <a:gd name="T52" fmla="*/ 2147483647 w 696"/>
              <a:gd name="T53" fmla="*/ 2147483647 h 235"/>
              <a:gd name="T54" fmla="*/ 2147483647 w 696"/>
              <a:gd name="T55" fmla="*/ 2147483647 h 235"/>
              <a:gd name="T56" fmla="*/ 2147483647 w 696"/>
              <a:gd name="T57" fmla="*/ 2147483647 h 235"/>
              <a:gd name="T58" fmla="*/ 2147483647 w 696"/>
              <a:gd name="T59" fmla="*/ 2147483647 h 235"/>
              <a:gd name="T60" fmla="*/ 2147483647 w 696"/>
              <a:gd name="T61" fmla="*/ 2147483647 h 235"/>
              <a:gd name="T62" fmla="*/ 2147483647 w 696"/>
              <a:gd name="T63" fmla="*/ 2147483647 h 235"/>
              <a:gd name="T64" fmla="*/ 2147483647 w 696"/>
              <a:gd name="T65" fmla="*/ 2147483647 h 235"/>
              <a:gd name="T66" fmla="*/ 2147483647 w 696"/>
              <a:gd name="T67" fmla="*/ 2147483647 h 235"/>
              <a:gd name="T68" fmla="*/ 2147483647 w 696"/>
              <a:gd name="T69" fmla="*/ 2147483647 h 235"/>
              <a:gd name="T70" fmla="*/ 2147483647 w 696"/>
              <a:gd name="T71" fmla="*/ 2147483647 h 235"/>
              <a:gd name="T72" fmla="*/ 2147483647 w 696"/>
              <a:gd name="T73" fmla="*/ 2147483647 h 235"/>
              <a:gd name="T74" fmla="*/ 2147483647 w 696"/>
              <a:gd name="T75" fmla="*/ 2147483647 h 235"/>
              <a:gd name="T76" fmla="*/ 2147483647 w 696"/>
              <a:gd name="T77" fmla="*/ 2147483647 h 235"/>
              <a:gd name="T78" fmla="*/ 2147483647 w 696"/>
              <a:gd name="T79" fmla="*/ 2147483647 h 235"/>
              <a:gd name="T80" fmla="*/ 2147483647 w 696"/>
              <a:gd name="T81" fmla="*/ 2147483647 h 235"/>
              <a:gd name="T82" fmla="*/ 2147483647 w 696"/>
              <a:gd name="T83" fmla="*/ 2147483647 h 235"/>
              <a:gd name="T84" fmla="*/ 2147483647 w 696"/>
              <a:gd name="T85" fmla="*/ 2147483647 h 235"/>
              <a:gd name="T86" fmla="*/ 2147483647 w 696"/>
              <a:gd name="T87" fmla="*/ 2147483647 h 235"/>
              <a:gd name="T88" fmla="*/ 2147483647 w 696"/>
              <a:gd name="T89" fmla="*/ 2147483647 h 235"/>
              <a:gd name="T90" fmla="*/ 2147483647 w 696"/>
              <a:gd name="T91" fmla="*/ 2147483647 h 235"/>
              <a:gd name="T92" fmla="*/ 2147483647 w 696"/>
              <a:gd name="T93" fmla="*/ 2147483647 h 235"/>
              <a:gd name="T94" fmla="*/ 2147483647 w 696"/>
              <a:gd name="T95" fmla="*/ 2147483647 h 235"/>
              <a:gd name="T96" fmla="*/ 0 w 696"/>
              <a:gd name="T97" fmla="*/ 2147483647 h 235"/>
              <a:gd name="T98" fmla="*/ 2147483647 w 696"/>
              <a:gd name="T99" fmla="*/ 2147483647 h 235"/>
              <a:gd name="T100" fmla="*/ 2147483647 w 696"/>
              <a:gd name="T101" fmla="*/ 2147483647 h 235"/>
              <a:gd name="T102" fmla="*/ 2147483647 w 696"/>
              <a:gd name="T103" fmla="*/ 2147483647 h 235"/>
              <a:gd name="T104" fmla="*/ 2147483647 w 696"/>
              <a:gd name="T105" fmla="*/ 2147483647 h 235"/>
              <a:gd name="T106" fmla="*/ 2147483647 w 696"/>
              <a:gd name="T107" fmla="*/ 2147483647 h 235"/>
              <a:gd name="T108" fmla="*/ 2147483647 w 696"/>
              <a:gd name="T109" fmla="*/ 2147483647 h 235"/>
              <a:gd name="T110" fmla="*/ 2147483647 w 696"/>
              <a:gd name="T111" fmla="*/ 2147483647 h 235"/>
              <a:gd name="T112" fmla="*/ 2147483647 w 696"/>
              <a:gd name="T113" fmla="*/ 0 h 235"/>
              <a:gd name="T114" fmla="*/ 2147483647 w 696"/>
              <a:gd name="T115" fmla="*/ 0 h 235"/>
              <a:gd name="T116" fmla="*/ 2147483647 w 696"/>
              <a:gd name="T117" fmla="*/ 2147483647 h 235"/>
              <a:gd name="T118" fmla="*/ 2147483647 w 696"/>
              <a:gd name="T119" fmla="*/ 2147483647 h 2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96"/>
              <a:gd name="T181" fmla="*/ 0 h 235"/>
              <a:gd name="T182" fmla="*/ 696 w 696"/>
              <a:gd name="T183" fmla="*/ 235 h 2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96" h="235">
                <a:moveTo>
                  <a:pt x="127" y="44"/>
                </a:moveTo>
                <a:lnTo>
                  <a:pt x="153" y="57"/>
                </a:lnTo>
                <a:lnTo>
                  <a:pt x="180" y="68"/>
                </a:lnTo>
                <a:lnTo>
                  <a:pt x="206" y="80"/>
                </a:lnTo>
                <a:lnTo>
                  <a:pt x="233" y="91"/>
                </a:lnTo>
                <a:lnTo>
                  <a:pt x="260" y="103"/>
                </a:lnTo>
                <a:lnTo>
                  <a:pt x="286" y="114"/>
                </a:lnTo>
                <a:lnTo>
                  <a:pt x="314" y="125"/>
                </a:lnTo>
                <a:lnTo>
                  <a:pt x="341" y="135"/>
                </a:lnTo>
                <a:lnTo>
                  <a:pt x="368" y="146"/>
                </a:lnTo>
                <a:lnTo>
                  <a:pt x="396" y="155"/>
                </a:lnTo>
                <a:lnTo>
                  <a:pt x="424" y="164"/>
                </a:lnTo>
                <a:lnTo>
                  <a:pt x="451" y="172"/>
                </a:lnTo>
                <a:lnTo>
                  <a:pt x="480" y="180"/>
                </a:lnTo>
                <a:lnTo>
                  <a:pt x="507" y="189"/>
                </a:lnTo>
                <a:lnTo>
                  <a:pt x="536" y="196"/>
                </a:lnTo>
                <a:lnTo>
                  <a:pt x="564" y="203"/>
                </a:lnTo>
                <a:lnTo>
                  <a:pt x="581" y="205"/>
                </a:lnTo>
                <a:lnTo>
                  <a:pt x="600" y="204"/>
                </a:lnTo>
                <a:lnTo>
                  <a:pt x="619" y="203"/>
                </a:lnTo>
                <a:lnTo>
                  <a:pt x="638" y="202"/>
                </a:lnTo>
                <a:lnTo>
                  <a:pt x="655" y="203"/>
                </a:lnTo>
                <a:lnTo>
                  <a:pt x="672" y="207"/>
                </a:lnTo>
                <a:lnTo>
                  <a:pt x="685" y="217"/>
                </a:lnTo>
                <a:lnTo>
                  <a:pt x="696" y="233"/>
                </a:lnTo>
                <a:lnTo>
                  <a:pt x="655" y="235"/>
                </a:lnTo>
                <a:lnTo>
                  <a:pt x="616" y="233"/>
                </a:lnTo>
                <a:lnTo>
                  <a:pt x="577" y="230"/>
                </a:lnTo>
                <a:lnTo>
                  <a:pt x="540" y="225"/>
                </a:lnTo>
                <a:lnTo>
                  <a:pt x="502" y="219"/>
                </a:lnTo>
                <a:lnTo>
                  <a:pt x="466" y="210"/>
                </a:lnTo>
                <a:lnTo>
                  <a:pt x="429" y="200"/>
                </a:lnTo>
                <a:lnTo>
                  <a:pt x="394" y="189"/>
                </a:lnTo>
                <a:lnTo>
                  <a:pt x="358" y="177"/>
                </a:lnTo>
                <a:lnTo>
                  <a:pt x="323" y="165"/>
                </a:lnTo>
                <a:lnTo>
                  <a:pt x="289" y="152"/>
                </a:lnTo>
                <a:lnTo>
                  <a:pt x="255" y="138"/>
                </a:lnTo>
                <a:lnTo>
                  <a:pt x="220" y="124"/>
                </a:lnTo>
                <a:lnTo>
                  <a:pt x="185" y="112"/>
                </a:lnTo>
                <a:lnTo>
                  <a:pt x="151" y="98"/>
                </a:lnTo>
                <a:lnTo>
                  <a:pt x="116" y="85"/>
                </a:lnTo>
                <a:lnTo>
                  <a:pt x="101" y="76"/>
                </a:lnTo>
                <a:lnTo>
                  <a:pt x="87" y="67"/>
                </a:lnTo>
                <a:lnTo>
                  <a:pt x="72" y="60"/>
                </a:lnTo>
                <a:lnTo>
                  <a:pt x="57" y="51"/>
                </a:lnTo>
                <a:lnTo>
                  <a:pt x="42" y="43"/>
                </a:lnTo>
                <a:lnTo>
                  <a:pt x="27" y="34"/>
                </a:lnTo>
                <a:lnTo>
                  <a:pt x="14" y="26"/>
                </a:lnTo>
                <a:lnTo>
                  <a:pt x="0" y="15"/>
                </a:lnTo>
                <a:lnTo>
                  <a:pt x="10" y="14"/>
                </a:lnTo>
                <a:lnTo>
                  <a:pt x="19" y="13"/>
                </a:lnTo>
                <a:lnTo>
                  <a:pt x="30" y="12"/>
                </a:lnTo>
                <a:lnTo>
                  <a:pt x="40" y="11"/>
                </a:lnTo>
                <a:lnTo>
                  <a:pt x="51" y="9"/>
                </a:lnTo>
                <a:lnTo>
                  <a:pt x="60" y="7"/>
                </a:lnTo>
                <a:lnTo>
                  <a:pt x="70" y="5"/>
                </a:lnTo>
                <a:lnTo>
                  <a:pt x="79" y="0"/>
                </a:lnTo>
                <a:lnTo>
                  <a:pt x="127" y="44"/>
                </a:lnTo>
                <a:close/>
              </a:path>
            </a:pathLst>
          </a:custGeom>
          <a:solidFill>
            <a:srgbClr val="001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Freeform 122"/>
          <p:cNvSpPr>
            <a:spLocks/>
          </p:cNvSpPr>
          <p:nvPr/>
        </p:nvSpPr>
        <p:spPr bwMode="auto">
          <a:xfrm>
            <a:off x="2720975" y="5367338"/>
            <a:ext cx="79375" cy="26987"/>
          </a:xfrm>
          <a:custGeom>
            <a:avLst/>
            <a:gdLst>
              <a:gd name="T0" fmla="*/ 2147483647 w 545"/>
              <a:gd name="T1" fmla="*/ 2147483647 h 184"/>
              <a:gd name="T2" fmla="*/ 2147483647 w 545"/>
              <a:gd name="T3" fmla="*/ 2147483647 h 184"/>
              <a:gd name="T4" fmla="*/ 2147483647 w 545"/>
              <a:gd name="T5" fmla="*/ 2147483647 h 184"/>
              <a:gd name="T6" fmla="*/ 2147483647 w 545"/>
              <a:gd name="T7" fmla="*/ 2147483647 h 184"/>
              <a:gd name="T8" fmla="*/ 2147483647 w 545"/>
              <a:gd name="T9" fmla="*/ 2147483647 h 184"/>
              <a:gd name="T10" fmla="*/ 2147483647 w 545"/>
              <a:gd name="T11" fmla="*/ 2147483647 h 184"/>
              <a:gd name="T12" fmla="*/ 2147483647 w 545"/>
              <a:gd name="T13" fmla="*/ 2147483647 h 184"/>
              <a:gd name="T14" fmla="*/ 2147483647 w 545"/>
              <a:gd name="T15" fmla="*/ 2147483647 h 184"/>
              <a:gd name="T16" fmla="*/ 2147483647 w 545"/>
              <a:gd name="T17" fmla="*/ 2147483647 h 184"/>
              <a:gd name="T18" fmla="*/ 2147483647 w 545"/>
              <a:gd name="T19" fmla="*/ 2147483647 h 184"/>
              <a:gd name="T20" fmla="*/ 2147483647 w 545"/>
              <a:gd name="T21" fmla="*/ 2147483647 h 184"/>
              <a:gd name="T22" fmla="*/ 2147483647 w 545"/>
              <a:gd name="T23" fmla="*/ 2147483647 h 184"/>
              <a:gd name="T24" fmla="*/ 2147483647 w 545"/>
              <a:gd name="T25" fmla="*/ 2147483647 h 184"/>
              <a:gd name="T26" fmla="*/ 2147483647 w 545"/>
              <a:gd name="T27" fmla="*/ 2147483647 h 184"/>
              <a:gd name="T28" fmla="*/ 2147483647 w 545"/>
              <a:gd name="T29" fmla="*/ 2147483647 h 184"/>
              <a:gd name="T30" fmla="*/ 2147483647 w 545"/>
              <a:gd name="T31" fmla="*/ 2147483647 h 184"/>
              <a:gd name="T32" fmla="*/ 2147483647 w 545"/>
              <a:gd name="T33" fmla="*/ 2147483647 h 184"/>
              <a:gd name="T34" fmla="*/ 2147483647 w 545"/>
              <a:gd name="T35" fmla="*/ 2147483647 h 184"/>
              <a:gd name="T36" fmla="*/ 2147483647 w 545"/>
              <a:gd name="T37" fmla="*/ 2147483647 h 184"/>
              <a:gd name="T38" fmla="*/ 2147483647 w 545"/>
              <a:gd name="T39" fmla="*/ 2147483647 h 184"/>
              <a:gd name="T40" fmla="*/ 2147483647 w 545"/>
              <a:gd name="T41" fmla="*/ 2147483647 h 184"/>
              <a:gd name="T42" fmla="*/ 2147483647 w 545"/>
              <a:gd name="T43" fmla="*/ 2147483647 h 184"/>
              <a:gd name="T44" fmla="*/ 2147483647 w 545"/>
              <a:gd name="T45" fmla="*/ 2147483647 h 184"/>
              <a:gd name="T46" fmla="*/ 2147483647 w 545"/>
              <a:gd name="T47" fmla="*/ 2147483647 h 184"/>
              <a:gd name="T48" fmla="*/ 2147483647 w 545"/>
              <a:gd name="T49" fmla="*/ 2147483647 h 184"/>
              <a:gd name="T50" fmla="*/ 2147483647 w 545"/>
              <a:gd name="T51" fmla="*/ 2147483647 h 184"/>
              <a:gd name="T52" fmla="*/ 2147483647 w 545"/>
              <a:gd name="T53" fmla="*/ 2147483647 h 184"/>
              <a:gd name="T54" fmla="*/ 2147483647 w 545"/>
              <a:gd name="T55" fmla="*/ 2147483647 h 184"/>
              <a:gd name="T56" fmla="*/ 2147483647 w 545"/>
              <a:gd name="T57" fmla="*/ 2147483647 h 184"/>
              <a:gd name="T58" fmla="*/ 2147483647 w 545"/>
              <a:gd name="T59" fmla="*/ 2147483647 h 184"/>
              <a:gd name="T60" fmla="*/ 2147483647 w 545"/>
              <a:gd name="T61" fmla="*/ 2147483647 h 184"/>
              <a:gd name="T62" fmla="*/ 2147483647 w 545"/>
              <a:gd name="T63" fmla="*/ 2147483647 h 184"/>
              <a:gd name="T64" fmla="*/ 2147483647 w 545"/>
              <a:gd name="T65" fmla="*/ 2147483647 h 184"/>
              <a:gd name="T66" fmla="*/ 2147483647 w 545"/>
              <a:gd name="T67" fmla="*/ 2147483647 h 184"/>
              <a:gd name="T68" fmla="*/ 2147483647 w 545"/>
              <a:gd name="T69" fmla="*/ 2147483647 h 184"/>
              <a:gd name="T70" fmla="*/ 2147483647 w 545"/>
              <a:gd name="T71" fmla="*/ 2147483647 h 184"/>
              <a:gd name="T72" fmla="*/ 2147483647 w 545"/>
              <a:gd name="T73" fmla="*/ 2147483647 h 184"/>
              <a:gd name="T74" fmla="*/ 2147483647 w 545"/>
              <a:gd name="T75" fmla="*/ 2147483647 h 184"/>
              <a:gd name="T76" fmla="*/ 2147483647 w 545"/>
              <a:gd name="T77" fmla="*/ 2147483647 h 184"/>
              <a:gd name="T78" fmla="*/ 2147483647 w 545"/>
              <a:gd name="T79" fmla="*/ 2147483647 h 184"/>
              <a:gd name="T80" fmla="*/ 2147483647 w 545"/>
              <a:gd name="T81" fmla="*/ 2147483647 h 184"/>
              <a:gd name="T82" fmla="*/ 2147483647 w 545"/>
              <a:gd name="T83" fmla="*/ 2147483647 h 184"/>
              <a:gd name="T84" fmla="*/ 2147483647 w 545"/>
              <a:gd name="T85" fmla="*/ 2147483647 h 184"/>
              <a:gd name="T86" fmla="*/ 2147483647 w 545"/>
              <a:gd name="T87" fmla="*/ 2147483647 h 184"/>
              <a:gd name="T88" fmla="*/ 2147483647 w 545"/>
              <a:gd name="T89" fmla="*/ 2147483647 h 184"/>
              <a:gd name="T90" fmla="*/ 2147483647 w 545"/>
              <a:gd name="T91" fmla="*/ 2147483647 h 184"/>
              <a:gd name="T92" fmla="*/ 2147483647 w 545"/>
              <a:gd name="T93" fmla="*/ 2147483647 h 184"/>
              <a:gd name="T94" fmla="*/ 2147483647 w 545"/>
              <a:gd name="T95" fmla="*/ 2147483647 h 184"/>
              <a:gd name="T96" fmla="*/ 0 w 545"/>
              <a:gd name="T97" fmla="*/ 0 h 184"/>
              <a:gd name="T98" fmla="*/ 2147483647 w 545"/>
              <a:gd name="T99" fmla="*/ 2147483647 h 184"/>
              <a:gd name="T100" fmla="*/ 2147483647 w 545"/>
              <a:gd name="T101" fmla="*/ 2147483647 h 184"/>
              <a:gd name="T102" fmla="*/ 2147483647 w 545"/>
              <a:gd name="T103" fmla="*/ 2147483647 h 184"/>
              <a:gd name="T104" fmla="*/ 2147483647 w 545"/>
              <a:gd name="T105" fmla="*/ 2147483647 h 184"/>
              <a:gd name="T106" fmla="*/ 2147483647 w 545"/>
              <a:gd name="T107" fmla="*/ 2147483647 h 184"/>
              <a:gd name="T108" fmla="*/ 2147483647 w 545"/>
              <a:gd name="T109" fmla="*/ 2147483647 h 184"/>
              <a:gd name="T110" fmla="*/ 2147483647 w 545"/>
              <a:gd name="T111" fmla="*/ 2147483647 h 184"/>
              <a:gd name="T112" fmla="*/ 2147483647 w 545"/>
              <a:gd name="T113" fmla="*/ 2147483647 h 184"/>
              <a:gd name="T114" fmla="*/ 2147483647 w 545"/>
              <a:gd name="T115" fmla="*/ 2147483647 h 184"/>
              <a:gd name="T116" fmla="*/ 2147483647 w 545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5"/>
              <a:gd name="T178" fmla="*/ 0 h 184"/>
              <a:gd name="T179" fmla="*/ 545 w 545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5" h="184">
                <a:moveTo>
                  <a:pt x="152" y="15"/>
                </a:moveTo>
                <a:lnTo>
                  <a:pt x="173" y="25"/>
                </a:lnTo>
                <a:lnTo>
                  <a:pt x="194" y="34"/>
                </a:lnTo>
                <a:lnTo>
                  <a:pt x="215" y="44"/>
                </a:lnTo>
                <a:lnTo>
                  <a:pt x="236" y="53"/>
                </a:lnTo>
                <a:lnTo>
                  <a:pt x="257" y="63"/>
                </a:lnTo>
                <a:lnTo>
                  <a:pt x="278" y="72"/>
                </a:lnTo>
                <a:lnTo>
                  <a:pt x="300" y="82"/>
                </a:lnTo>
                <a:lnTo>
                  <a:pt x="321" y="91"/>
                </a:lnTo>
                <a:lnTo>
                  <a:pt x="342" y="100"/>
                </a:lnTo>
                <a:lnTo>
                  <a:pt x="364" y="108"/>
                </a:lnTo>
                <a:lnTo>
                  <a:pt x="385" y="116"/>
                </a:lnTo>
                <a:lnTo>
                  <a:pt x="409" y="122"/>
                </a:lnTo>
                <a:lnTo>
                  <a:pt x="431" y="129"/>
                </a:lnTo>
                <a:lnTo>
                  <a:pt x="454" y="134"/>
                </a:lnTo>
                <a:lnTo>
                  <a:pt x="477" y="137"/>
                </a:lnTo>
                <a:lnTo>
                  <a:pt x="502" y="140"/>
                </a:lnTo>
                <a:lnTo>
                  <a:pt x="508" y="144"/>
                </a:lnTo>
                <a:lnTo>
                  <a:pt x="513" y="150"/>
                </a:lnTo>
                <a:lnTo>
                  <a:pt x="519" y="155"/>
                </a:lnTo>
                <a:lnTo>
                  <a:pt x="525" y="160"/>
                </a:lnTo>
                <a:lnTo>
                  <a:pt x="530" y="167"/>
                </a:lnTo>
                <a:lnTo>
                  <a:pt x="535" y="172"/>
                </a:lnTo>
                <a:lnTo>
                  <a:pt x="541" y="177"/>
                </a:lnTo>
                <a:lnTo>
                  <a:pt x="545" y="183"/>
                </a:lnTo>
                <a:lnTo>
                  <a:pt x="515" y="184"/>
                </a:lnTo>
                <a:lnTo>
                  <a:pt x="486" y="182"/>
                </a:lnTo>
                <a:lnTo>
                  <a:pt x="457" y="179"/>
                </a:lnTo>
                <a:lnTo>
                  <a:pt x="429" y="175"/>
                </a:lnTo>
                <a:lnTo>
                  <a:pt x="400" y="169"/>
                </a:lnTo>
                <a:lnTo>
                  <a:pt x="372" y="162"/>
                </a:lnTo>
                <a:lnTo>
                  <a:pt x="344" y="154"/>
                </a:lnTo>
                <a:lnTo>
                  <a:pt x="317" y="146"/>
                </a:lnTo>
                <a:lnTo>
                  <a:pt x="289" y="136"/>
                </a:lnTo>
                <a:lnTo>
                  <a:pt x="262" y="126"/>
                </a:lnTo>
                <a:lnTo>
                  <a:pt x="234" y="116"/>
                </a:lnTo>
                <a:lnTo>
                  <a:pt x="208" y="105"/>
                </a:lnTo>
                <a:lnTo>
                  <a:pt x="180" y="96"/>
                </a:lnTo>
                <a:lnTo>
                  <a:pt x="153" y="85"/>
                </a:lnTo>
                <a:lnTo>
                  <a:pt x="125" y="76"/>
                </a:lnTo>
                <a:lnTo>
                  <a:pt x="98" y="66"/>
                </a:lnTo>
                <a:lnTo>
                  <a:pt x="85" y="60"/>
                </a:lnTo>
                <a:lnTo>
                  <a:pt x="71" y="52"/>
                </a:lnTo>
                <a:lnTo>
                  <a:pt x="59" y="46"/>
                </a:lnTo>
                <a:lnTo>
                  <a:pt x="46" y="37"/>
                </a:lnTo>
                <a:lnTo>
                  <a:pt x="33" y="30"/>
                </a:lnTo>
                <a:lnTo>
                  <a:pt x="22" y="22"/>
                </a:lnTo>
                <a:lnTo>
                  <a:pt x="10" y="11"/>
                </a:lnTo>
                <a:lnTo>
                  <a:pt x="0" y="0"/>
                </a:lnTo>
                <a:lnTo>
                  <a:pt x="20" y="6"/>
                </a:lnTo>
                <a:lnTo>
                  <a:pt x="37" y="10"/>
                </a:lnTo>
                <a:lnTo>
                  <a:pt x="57" y="13"/>
                </a:lnTo>
                <a:lnTo>
                  <a:pt x="74" y="15"/>
                </a:lnTo>
                <a:lnTo>
                  <a:pt x="94" y="16"/>
                </a:lnTo>
                <a:lnTo>
                  <a:pt x="111" y="17"/>
                </a:lnTo>
                <a:lnTo>
                  <a:pt x="132" y="16"/>
                </a:lnTo>
                <a:lnTo>
                  <a:pt x="152" y="15"/>
                </a:lnTo>
                <a:close/>
              </a:path>
            </a:pathLst>
          </a:custGeom>
          <a:solidFill>
            <a:srgbClr val="5E5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0" name="Freeform 123"/>
          <p:cNvSpPr>
            <a:spLocks/>
          </p:cNvSpPr>
          <p:nvPr/>
        </p:nvSpPr>
        <p:spPr bwMode="auto">
          <a:xfrm>
            <a:off x="2695575" y="5370513"/>
            <a:ext cx="120650" cy="39687"/>
          </a:xfrm>
          <a:custGeom>
            <a:avLst/>
            <a:gdLst>
              <a:gd name="T0" fmla="*/ 2147483647 w 828"/>
              <a:gd name="T1" fmla="*/ 2147483647 h 280"/>
              <a:gd name="T2" fmla="*/ 2147483647 w 828"/>
              <a:gd name="T3" fmla="*/ 2147483647 h 280"/>
              <a:gd name="T4" fmla="*/ 2147483647 w 828"/>
              <a:gd name="T5" fmla="*/ 2147483647 h 280"/>
              <a:gd name="T6" fmla="*/ 2147483647 w 828"/>
              <a:gd name="T7" fmla="*/ 2147483647 h 280"/>
              <a:gd name="T8" fmla="*/ 2147483647 w 828"/>
              <a:gd name="T9" fmla="*/ 2147483647 h 280"/>
              <a:gd name="T10" fmla="*/ 2147483647 w 828"/>
              <a:gd name="T11" fmla="*/ 2147483647 h 280"/>
              <a:gd name="T12" fmla="*/ 2147483647 w 828"/>
              <a:gd name="T13" fmla="*/ 2147483647 h 280"/>
              <a:gd name="T14" fmla="*/ 2147483647 w 828"/>
              <a:gd name="T15" fmla="*/ 2147483647 h 280"/>
              <a:gd name="T16" fmla="*/ 2147483647 w 828"/>
              <a:gd name="T17" fmla="*/ 2147483647 h 280"/>
              <a:gd name="T18" fmla="*/ 2147483647 w 828"/>
              <a:gd name="T19" fmla="*/ 2147483647 h 280"/>
              <a:gd name="T20" fmla="*/ 2147483647 w 828"/>
              <a:gd name="T21" fmla="*/ 2147483647 h 280"/>
              <a:gd name="T22" fmla="*/ 2147483647 w 828"/>
              <a:gd name="T23" fmla="*/ 2147483647 h 280"/>
              <a:gd name="T24" fmla="*/ 2147483647 w 828"/>
              <a:gd name="T25" fmla="*/ 2147483647 h 280"/>
              <a:gd name="T26" fmla="*/ 2147483647 w 828"/>
              <a:gd name="T27" fmla="*/ 2147483647 h 280"/>
              <a:gd name="T28" fmla="*/ 2147483647 w 828"/>
              <a:gd name="T29" fmla="*/ 2147483647 h 280"/>
              <a:gd name="T30" fmla="*/ 2147483647 w 828"/>
              <a:gd name="T31" fmla="*/ 2147483647 h 280"/>
              <a:gd name="T32" fmla="*/ 2147483647 w 828"/>
              <a:gd name="T33" fmla="*/ 2147483647 h 280"/>
              <a:gd name="T34" fmla="*/ 2147483647 w 828"/>
              <a:gd name="T35" fmla="*/ 2147483647 h 280"/>
              <a:gd name="T36" fmla="*/ 2147483647 w 828"/>
              <a:gd name="T37" fmla="*/ 2147483647 h 280"/>
              <a:gd name="T38" fmla="*/ 2147483647 w 828"/>
              <a:gd name="T39" fmla="*/ 2147483647 h 280"/>
              <a:gd name="T40" fmla="*/ 2147483647 w 828"/>
              <a:gd name="T41" fmla="*/ 2147483647 h 280"/>
              <a:gd name="T42" fmla="*/ 2147483647 w 828"/>
              <a:gd name="T43" fmla="*/ 2147483647 h 280"/>
              <a:gd name="T44" fmla="*/ 2147483647 w 828"/>
              <a:gd name="T45" fmla="*/ 2147483647 h 280"/>
              <a:gd name="T46" fmla="*/ 2147483647 w 828"/>
              <a:gd name="T47" fmla="*/ 2147483647 h 280"/>
              <a:gd name="T48" fmla="*/ 2147483647 w 828"/>
              <a:gd name="T49" fmla="*/ 2147483647 h 280"/>
              <a:gd name="T50" fmla="*/ 2147483647 w 828"/>
              <a:gd name="T51" fmla="*/ 2147483647 h 280"/>
              <a:gd name="T52" fmla="*/ 2147483647 w 828"/>
              <a:gd name="T53" fmla="*/ 2147483647 h 280"/>
              <a:gd name="T54" fmla="*/ 2147483647 w 828"/>
              <a:gd name="T55" fmla="*/ 2147483647 h 280"/>
              <a:gd name="T56" fmla="*/ 2147483647 w 828"/>
              <a:gd name="T57" fmla="*/ 2147483647 h 280"/>
              <a:gd name="T58" fmla="*/ 2147483647 w 828"/>
              <a:gd name="T59" fmla="*/ 2147483647 h 280"/>
              <a:gd name="T60" fmla="*/ 2147483647 w 828"/>
              <a:gd name="T61" fmla="*/ 2147483647 h 280"/>
              <a:gd name="T62" fmla="*/ 2147483647 w 828"/>
              <a:gd name="T63" fmla="*/ 2147483647 h 280"/>
              <a:gd name="T64" fmla="*/ 2147483647 w 828"/>
              <a:gd name="T65" fmla="*/ 2147483647 h 280"/>
              <a:gd name="T66" fmla="*/ 2147483647 w 828"/>
              <a:gd name="T67" fmla="*/ 2147483647 h 280"/>
              <a:gd name="T68" fmla="*/ 2147483647 w 828"/>
              <a:gd name="T69" fmla="*/ 2147483647 h 280"/>
              <a:gd name="T70" fmla="*/ 2147483647 w 828"/>
              <a:gd name="T71" fmla="*/ 2147483647 h 280"/>
              <a:gd name="T72" fmla="*/ 2147483647 w 828"/>
              <a:gd name="T73" fmla="*/ 2147483647 h 280"/>
              <a:gd name="T74" fmla="*/ 2147483647 w 828"/>
              <a:gd name="T75" fmla="*/ 2147483647 h 280"/>
              <a:gd name="T76" fmla="*/ 2147483647 w 828"/>
              <a:gd name="T77" fmla="*/ 2147483647 h 280"/>
              <a:gd name="T78" fmla="*/ 2147483647 w 828"/>
              <a:gd name="T79" fmla="*/ 2147483647 h 280"/>
              <a:gd name="T80" fmla="*/ 2147483647 w 828"/>
              <a:gd name="T81" fmla="*/ 2147483647 h 2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28"/>
              <a:gd name="T124" fmla="*/ 0 h 280"/>
              <a:gd name="T125" fmla="*/ 828 w 828"/>
              <a:gd name="T126" fmla="*/ 280 h 2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28" h="280">
                <a:moveTo>
                  <a:pt x="614" y="224"/>
                </a:moveTo>
                <a:lnTo>
                  <a:pt x="634" y="226"/>
                </a:lnTo>
                <a:lnTo>
                  <a:pt x="655" y="228"/>
                </a:lnTo>
                <a:lnTo>
                  <a:pt x="676" y="229"/>
                </a:lnTo>
                <a:lnTo>
                  <a:pt x="697" y="231"/>
                </a:lnTo>
                <a:lnTo>
                  <a:pt x="719" y="231"/>
                </a:lnTo>
                <a:lnTo>
                  <a:pt x="740" y="231"/>
                </a:lnTo>
                <a:lnTo>
                  <a:pt x="761" y="231"/>
                </a:lnTo>
                <a:lnTo>
                  <a:pt x="781" y="229"/>
                </a:lnTo>
                <a:lnTo>
                  <a:pt x="788" y="230"/>
                </a:lnTo>
                <a:lnTo>
                  <a:pt x="795" y="233"/>
                </a:lnTo>
                <a:lnTo>
                  <a:pt x="801" y="238"/>
                </a:lnTo>
                <a:lnTo>
                  <a:pt x="807" y="243"/>
                </a:lnTo>
                <a:lnTo>
                  <a:pt x="813" y="249"/>
                </a:lnTo>
                <a:lnTo>
                  <a:pt x="818" y="256"/>
                </a:lnTo>
                <a:lnTo>
                  <a:pt x="823" y="262"/>
                </a:lnTo>
                <a:lnTo>
                  <a:pt x="828" y="267"/>
                </a:lnTo>
                <a:lnTo>
                  <a:pt x="816" y="275"/>
                </a:lnTo>
                <a:lnTo>
                  <a:pt x="802" y="279"/>
                </a:lnTo>
                <a:lnTo>
                  <a:pt x="788" y="280"/>
                </a:lnTo>
                <a:lnTo>
                  <a:pt x="775" y="280"/>
                </a:lnTo>
                <a:lnTo>
                  <a:pt x="760" y="278"/>
                </a:lnTo>
                <a:lnTo>
                  <a:pt x="745" y="277"/>
                </a:lnTo>
                <a:lnTo>
                  <a:pt x="730" y="277"/>
                </a:lnTo>
                <a:lnTo>
                  <a:pt x="715" y="278"/>
                </a:lnTo>
                <a:lnTo>
                  <a:pt x="686" y="273"/>
                </a:lnTo>
                <a:lnTo>
                  <a:pt x="655" y="267"/>
                </a:lnTo>
                <a:lnTo>
                  <a:pt x="626" y="261"/>
                </a:lnTo>
                <a:lnTo>
                  <a:pt x="596" y="255"/>
                </a:lnTo>
                <a:lnTo>
                  <a:pt x="566" y="247"/>
                </a:lnTo>
                <a:lnTo>
                  <a:pt x="537" y="240"/>
                </a:lnTo>
                <a:lnTo>
                  <a:pt x="507" y="232"/>
                </a:lnTo>
                <a:lnTo>
                  <a:pt x="479" y="224"/>
                </a:lnTo>
                <a:lnTo>
                  <a:pt x="449" y="215"/>
                </a:lnTo>
                <a:lnTo>
                  <a:pt x="421" y="206"/>
                </a:lnTo>
                <a:lnTo>
                  <a:pt x="393" y="195"/>
                </a:lnTo>
                <a:lnTo>
                  <a:pt x="365" y="185"/>
                </a:lnTo>
                <a:lnTo>
                  <a:pt x="337" y="174"/>
                </a:lnTo>
                <a:lnTo>
                  <a:pt x="310" y="162"/>
                </a:lnTo>
                <a:lnTo>
                  <a:pt x="282" y="150"/>
                </a:lnTo>
                <a:lnTo>
                  <a:pt x="256" y="137"/>
                </a:lnTo>
                <a:lnTo>
                  <a:pt x="241" y="141"/>
                </a:lnTo>
                <a:lnTo>
                  <a:pt x="226" y="141"/>
                </a:lnTo>
                <a:lnTo>
                  <a:pt x="212" y="138"/>
                </a:lnTo>
                <a:lnTo>
                  <a:pt x="199" y="133"/>
                </a:lnTo>
                <a:lnTo>
                  <a:pt x="186" y="128"/>
                </a:lnTo>
                <a:lnTo>
                  <a:pt x="172" y="121"/>
                </a:lnTo>
                <a:lnTo>
                  <a:pt x="158" y="115"/>
                </a:lnTo>
                <a:lnTo>
                  <a:pt x="144" y="111"/>
                </a:lnTo>
                <a:lnTo>
                  <a:pt x="126" y="100"/>
                </a:lnTo>
                <a:lnTo>
                  <a:pt x="108" y="89"/>
                </a:lnTo>
                <a:lnTo>
                  <a:pt x="90" y="79"/>
                </a:lnTo>
                <a:lnTo>
                  <a:pt x="72" y="68"/>
                </a:lnTo>
                <a:lnTo>
                  <a:pt x="54" y="58"/>
                </a:lnTo>
                <a:lnTo>
                  <a:pt x="36" y="46"/>
                </a:lnTo>
                <a:lnTo>
                  <a:pt x="18" y="34"/>
                </a:lnTo>
                <a:lnTo>
                  <a:pt x="0" y="22"/>
                </a:lnTo>
                <a:lnTo>
                  <a:pt x="6" y="21"/>
                </a:lnTo>
                <a:lnTo>
                  <a:pt x="13" y="18"/>
                </a:lnTo>
                <a:lnTo>
                  <a:pt x="19" y="17"/>
                </a:lnTo>
                <a:lnTo>
                  <a:pt x="26" y="15"/>
                </a:lnTo>
                <a:lnTo>
                  <a:pt x="33" y="13"/>
                </a:lnTo>
                <a:lnTo>
                  <a:pt x="39" y="10"/>
                </a:lnTo>
                <a:lnTo>
                  <a:pt x="45" y="6"/>
                </a:lnTo>
                <a:lnTo>
                  <a:pt x="51" y="0"/>
                </a:lnTo>
                <a:lnTo>
                  <a:pt x="83" y="22"/>
                </a:lnTo>
                <a:lnTo>
                  <a:pt x="116" y="41"/>
                </a:lnTo>
                <a:lnTo>
                  <a:pt x="149" y="59"/>
                </a:lnTo>
                <a:lnTo>
                  <a:pt x="183" y="77"/>
                </a:lnTo>
                <a:lnTo>
                  <a:pt x="218" y="93"/>
                </a:lnTo>
                <a:lnTo>
                  <a:pt x="252" y="108"/>
                </a:lnTo>
                <a:lnTo>
                  <a:pt x="287" y="122"/>
                </a:lnTo>
                <a:lnTo>
                  <a:pt x="322" y="136"/>
                </a:lnTo>
                <a:lnTo>
                  <a:pt x="358" y="149"/>
                </a:lnTo>
                <a:lnTo>
                  <a:pt x="394" y="161"/>
                </a:lnTo>
                <a:lnTo>
                  <a:pt x="430" y="173"/>
                </a:lnTo>
                <a:lnTo>
                  <a:pt x="467" y="184"/>
                </a:lnTo>
                <a:lnTo>
                  <a:pt x="503" y="194"/>
                </a:lnTo>
                <a:lnTo>
                  <a:pt x="540" y="205"/>
                </a:lnTo>
                <a:lnTo>
                  <a:pt x="577" y="214"/>
                </a:lnTo>
                <a:lnTo>
                  <a:pt x="614" y="224"/>
                </a:lnTo>
                <a:close/>
              </a:path>
            </a:pathLst>
          </a:custGeom>
          <a:solidFill>
            <a:srgbClr val="707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Freeform 124"/>
          <p:cNvSpPr>
            <a:spLocks/>
          </p:cNvSpPr>
          <p:nvPr/>
        </p:nvSpPr>
        <p:spPr bwMode="auto">
          <a:xfrm>
            <a:off x="2616200" y="5372100"/>
            <a:ext cx="25400" cy="25400"/>
          </a:xfrm>
          <a:custGeom>
            <a:avLst/>
            <a:gdLst>
              <a:gd name="T0" fmla="*/ 2147483647 w 181"/>
              <a:gd name="T1" fmla="*/ 2147483647 h 186"/>
              <a:gd name="T2" fmla="*/ 2147483647 w 181"/>
              <a:gd name="T3" fmla="*/ 2147483647 h 186"/>
              <a:gd name="T4" fmla="*/ 2147483647 w 181"/>
              <a:gd name="T5" fmla="*/ 2147483647 h 186"/>
              <a:gd name="T6" fmla="*/ 2147483647 w 181"/>
              <a:gd name="T7" fmla="*/ 2147483647 h 186"/>
              <a:gd name="T8" fmla="*/ 2147483647 w 181"/>
              <a:gd name="T9" fmla="*/ 2147483647 h 186"/>
              <a:gd name="T10" fmla="*/ 2147483647 w 181"/>
              <a:gd name="T11" fmla="*/ 2147483647 h 186"/>
              <a:gd name="T12" fmla="*/ 2147483647 w 181"/>
              <a:gd name="T13" fmla="*/ 2147483647 h 186"/>
              <a:gd name="T14" fmla="*/ 2147483647 w 181"/>
              <a:gd name="T15" fmla="*/ 2147483647 h 186"/>
              <a:gd name="T16" fmla="*/ 2147483647 w 181"/>
              <a:gd name="T17" fmla="*/ 2147483647 h 186"/>
              <a:gd name="T18" fmla="*/ 2147483647 w 181"/>
              <a:gd name="T19" fmla="*/ 2147483647 h 186"/>
              <a:gd name="T20" fmla="*/ 2147483647 w 181"/>
              <a:gd name="T21" fmla="*/ 2147483647 h 186"/>
              <a:gd name="T22" fmla="*/ 2147483647 w 181"/>
              <a:gd name="T23" fmla="*/ 2147483647 h 186"/>
              <a:gd name="T24" fmla="*/ 2147483647 w 181"/>
              <a:gd name="T25" fmla="*/ 2147483647 h 186"/>
              <a:gd name="T26" fmla="*/ 2147483647 w 181"/>
              <a:gd name="T27" fmla="*/ 2147483647 h 186"/>
              <a:gd name="T28" fmla="*/ 2147483647 w 181"/>
              <a:gd name="T29" fmla="*/ 2147483647 h 186"/>
              <a:gd name="T30" fmla="*/ 2147483647 w 181"/>
              <a:gd name="T31" fmla="*/ 2147483647 h 186"/>
              <a:gd name="T32" fmla="*/ 2147483647 w 181"/>
              <a:gd name="T33" fmla="*/ 2147483647 h 186"/>
              <a:gd name="T34" fmla="*/ 2147483647 w 181"/>
              <a:gd name="T35" fmla="*/ 2147483647 h 186"/>
              <a:gd name="T36" fmla="*/ 2147483647 w 181"/>
              <a:gd name="T37" fmla="*/ 2147483647 h 186"/>
              <a:gd name="T38" fmla="*/ 2147483647 w 181"/>
              <a:gd name="T39" fmla="*/ 2147483647 h 186"/>
              <a:gd name="T40" fmla="*/ 0 w 181"/>
              <a:gd name="T41" fmla="*/ 2147483647 h 186"/>
              <a:gd name="T42" fmla="*/ 2147483647 w 181"/>
              <a:gd name="T43" fmla="*/ 2147483647 h 186"/>
              <a:gd name="T44" fmla="*/ 2147483647 w 181"/>
              <a:gd name="T45" fmla="*/ 2147483647 h 186"/>
              <a:gd name="T46" fmla="*/ 2147483647 w 181"/>
              <a:gd name="T47" fmla="*/ 2147483647 h 186"/>
              <a:gd name="T48" fmla="*/ 2147483647 w 181"/>
              <a:gd name="T49" fmla="*/ 2147483647 h 186"/>
              <a:gd name="T50" fmla="*/ 2147483647 w 181"/>
              <a:gd name="T51" fmla="*/ 2147483647 h 186"/>
              <a:gd name="T52" fmla="*/ 2147483647 w 181"/>
              <a:gd name="T53" fmla="*/ 0 h 186"/>
              <a:gd name="T54" fmla="*/ 2147483647 w 181"/>
              <a:gd name="T55" fmla="*/ 0 h 186"/>
              <a:gd name="T56" fmla="*/ 2147483647 w 181"/>
              <a:gd name="T57" fmla="*/ 2147483647 h 186"/>
              <a:gd name="T58" fmla="*/ 2147483647 w 181"/>
              <a:gd name="T59" fmla="*/ 2147483647 h 186"/>
              <a:gd name="T60" fmla="*/ 2147483647 w 181"/>
              <a:gd name="T61" fmla="*/ 2147483647 h 186"/>
              <a:gd name="T62" fmla="*/ 2147483647 w 181"/>
              <a:gd name="T63" fmla="*/ 2147483647 h 186"/>
              <a:gd name="T64" fmla="*/ 2147483647 w 181"/>
              <a:gd name="T65" fmla="*/ 2147483647 h 186"/>
              <a:gd name="T66" fmla="*/ 2147483647 w 181"/>
              <a:gd name="T67" fmla="*/ 2147483647 h 186"/>
              <a:gd name="T68" fmla="*/ 2147483647 w 181"/>
              <a:gd name="T69" fmla="*/ 2147483647 h 186"/>
              <a:gd name="T70" fmla="*/ 2147483647 w 181"/>
              <a:gd name="T71" fmla="*/ 2147483647 h 186"/>
              <a:gd name="T72" fmla="*/ 2147483647 w 181"/>
              <a:gd name="T73" fmla="*/ 2147483647 h 186"/>
              <a:gd name="T74" fmla="*/ 2147483647 w 181"/>
              <a:gd name="T75" fmla="*/ 2147483647 h 1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"/>
              <a:gd name="T115" fmla="*/ 0 h 186"/>
              <a:gd name="T116" fmla="*/ 181 w 181"/>
              <a:gd name="T117" fmla="*/ 186 h 1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" h="186">
                <a:moveTo>
                  <a:pt x="181" y="57"/>
                </a:moveTo>
                <a:lnTo>
                  <a:pt x="172" y="62"/>
                </a:lnTo>
                <a:lnTo>
                  <a:pt x="163" y="68"/>
                </a:lnTo>
                <a:lnTo>
                  <a:pt x="152" y="72"/>
                </a:lnTo>
                <a:lnTo>
                  <a:pt x="142" y="76"/>
                </a:lnTo>
                <a:lnTo>
                  <a:pt x="131" y="79"/>
                </a:lnTo>
                <a:lnTo>
                  <a:pt x="119" y="83"/>
                </a:lnTo>
                <a:lnTo>
                  <a:pt x="109" y="87"/>
                </a:lnTo>
                <a:lnTo>
                  <a:pt x="98" y="90"/>
                </a:lnTo>
                <a:lnTo>
                  <a:pt x="89" y="102"/>
                </a:lnTo>
                <a:lnTo>
                  <a:pt x="79" y="113"/>
                </a:lnTo>
                <a:lnTo>
                  <a:pt x="70" y="125"/>
                </a:lnTo>
                <a:lnTo>
                  <a:pt x="61" y="137"/>
                </a:lnTo>
                <a:lnTo>
                  <a:pt x="53" y="148"/>
                </a:lnTo>
                <a:lnTo>
                  <a:pt x="44" y="161"/>
                </a:lnTo>
                <a:lnTo>
                  <a:pt x="37" y="174"/>
                </a:lnTo>
                <a:lnTo>
                  <a:pt x="31" y="186"/>
                </a:lnTo>
                <a:lnTo>
                  <a:pt x="18" y="156"/>
                </a:lnTo>
                <a:lnTo>
                  <a:pt x="15" y="121"/>
                </a:lnTo>
                <a:lnTo>
                  <a:pt x="12" y="84"/>
                </a:lnTo>
                <a:lnTo>
                  <a:pt x="0" y="52"/>
                </a:lnTo>
                <a:lnTo>
                  <a:pt x="7" y="51"/>
                </a:lnTo>
                <a:lnTo>
                  <a:pt x="15" y="49"/>
                </a:lnTo>
                <a:lnTo>
                  <a:pt x="22" y="45"/>
                </a:lnTo>
                <a:lnTo>
                  <a:pt x="28" y="38"/>
                </a:lnTo>
                <a:lnTo>
                  <a:pt x="25" y="0"/>
                </a:lnTo>
                <a:lnTo>
                  <a:pt x="44" y="7"/>
                </a:lnTo>
                <a:lnTo>
                  <a:pt x="63" y="15"/>
                </a:lnTo>
                <a:lnTo>
                  <a:pt x="82" y="23"/>
                </a:lnTo>
                <a:lnTo>
                  <a:pt x="101" y="32"/>
                </a:lnTo>
                <a:lnTo>
                  <a:pt x="120" y="39"/>
                </a:lnTo>
                <a:lnTo>
                  <a:pt x="139" y="47"/>
                </a:lnTo>
                <a:lnTo>
                  <a:pt x="160" y="53"/>
                </a:lnTo>
                <a:lnTo>
                  <a:pt x="181" y="57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Freeform 125"/>
          <p:cNvSpPr>
            <a:spLocks/>
          </p:cNvSpPr>
          <p:nvPr/>
        </p:nvSpPr>
        <p:spPr bwMode="auto">
          <a:xfrm>
            <a:off x="2620963" y="5381625"/>
            <a:ext cx="30162" cy="23813"/>
          </a:xfrm>
          <a:custGeom>
            <a:avLst/>
            <a:gdLst>
              <a:gd name="T0" fmla="*/ 2147483647 w 210"/>
              <a:gd name="T1" fmla="*/ 2147483647 h 171"/>
              <a:gd name="T2" fmla="*/ 2147483647 w 210"/>
              <a:gd name="T3" fmla="*/ 2147483647 h 171"/>
              <a:gd name="T4" fmla="*/ 2147483647 w 210"/>
              <a:gd name="T5" fmla="*/ 2147483647 h 171"/>
              <a:gd name="T6" fmla="*/ 2147483647 w 210"/>
              <a:gd name="T7" fmla="*/ 2147483647 h 171"/>
              <a:gd name="T8" fmla="*/ 2147483647 w 210"/>
              <a:gd name="T9" fmla="*/ 2147483647 h 171"/>
              <a:gd name="T10" fmla="*/ 2147483647 w 210"/>
              <a:gd name="T11" fmla="*/ 2147483647 h 171"/>
              <a:gd name="T12" fmla="*/ 2147483647 w 210"/>
              <a:gd name="T13" fmla="*/ 2147483647 h 171"/>
              <a:gd name="T14" fmla="*/ 2147483647 w 210"/>
              <a:gd name="T15" fmla="*/ 2147483647 h 171"/>
              <a:gd name="T16" fmla="*/ 2147483647 w 210"/>
              <a:gd name="T17" fmla="*/ 2147483647 h 171"/>
              <a:gd name="T18" fmla="*/ 2147483647 w 210"/>
              <a:gd name="T19" fmla="*/ 2147483647 h 171"/>
              <a:gd name="T20" fmla="*/ 2147483647 w 210"/>
              <a:gd name="T21" fmla="*/ 2147483647 h 171"/>
              <a:gd name="T22" fmla="*/ 2147483647 w 210"/>
              <a:gd name="T23" fmla="*/ 2147483647 h 171"/>
              <a:gd name="T24" fmla="*/ 2147483647 w 210"/>
              <a:gd name="T25" fmla="*/ 2147483647 h 171"/>
              <a:gd name="T26" fmla="*/ 2147483647 w 210"/>
              <a:gd name="T27" fmla="*/ 2147483647 h 171"/>
              <a:gd name="T28" fmla="*/ 2147483647 w 210"/>
              <a:gd name="T29" fmla="*/ 2147483647 h 171"/>
              <a:gd name="T30" fmla="*/ 2147483647 w 210"/>
              <a:gd name="T31" fmla="*/ 2147483647 h 171"/>
              <a:gd name="T32" fmla="*/ 2147483647 w 210"/>
              <a:gd name="T33" fmla="*/ 2147483647 h 171"/>
              <a:gd name="T34" fmla="*/ 2147483647 w 210"/>
              <a:gd name="T35" fmla="*/ 2147483647 h 171"/>
              <a:gd name="T36" fmla="*/ 2147483647 w 210"/>
              <a:gd name="T37" fmla="*/ 2147483647 h 171"/>
              <a:gd name="T38" fmla="*/ 2147483647 w 210"/>
              <a:gd name="T39" fmla="*/ 2147483647 h 171"/>
              <a:gd name="T40" fmla="*/ 2147483647 w 210"/>
              <a:gd name="T41" fmla="*/ 2147483647 h 171"/>
              <a:gd name="T42" fmla="*/ 2147483647 w 210"/>
              <a:gd name="T43" fmla="*/ 2147483647 h 171"/>
              <a:gd name="T44" fmla="*/ 2147483647 w 210"/>
              <a:gd name="T45" fmla="*/ 2147483647 h 171"/>
              <a:gd name="T46" fmla="*/ 2147483647 w 210"/>
              <a:gd name="T47" fmla="*/ 2147483647 h 171"/>
              <a:gd name="T48" fmla="*/ 2147483647 w 210"/>
              <a:gd name="T49" fmla="*/ 2147483647 h 171"/>
              <a:gd name="T50" fmla="*/ 2147483647 w 210"/>
              <a:gd name="T51" fmla="*/ 2147483647 h 171"/>
              <a:gd name="T52" fmla="*/ 2147483647 w 210"/>
              <a:gd name="T53" fmla="*/ 2147483647 h 171"/>
              <a:gd name="T54" fmla="*/ 2147483647 w 210"/>
              <a:gd name="T55" fmla="*/ 2147483647 h 171"/>
              <a:gd name="T56" fmla="*/ 2147483647 w 210"/>
              <a:gd name="T57" fmla="*/ 2147483647 h 171"/>
              <a:gd name="T58" fmla="*/ 2147483647 w 210"/>
              <a:gd name="T59" fmla="*/ 2147483647 h 171"/>
              <a:gd name="T60" fmla="*/ 2147483647 w 210"/>
              <a:gd name="T61" fmla="*/ 2147483647 h 171"/>
              <a:gd name="T62" fmla="*/ 2147483647 w 210"/>
              <a:gd name="T63" fmla="*/ 2147483647 h 171"/>
              <a:gd name="T64" fmla="*/ 2147483647 w 210"/>
              <a:gd name="T65" fmla="*/ 2147483647 h 171"/>
              <a:gd name="T66" fmla="*/ 2147483647 w 210"/>
              <a:gd name="T67" fmla="*/ 2147483647 h 171"/>
              <a:gd name="T68" fmla="*/ 2147483647 w 210"/>
              <a:gd name="T69" fmla="*/ 2147483647 h 171"/>
              <a:gd name="T70" fmla="*/ 2147483647 w 210"/>
              <a:gd name="T71" fmla="*/ 2147483647 h 171"/>
              <a:gd name="T72" fmla="*/ 0 w 210"/>
              <a:gd name="T73" fmla="*/ 2147483647 h 171"/>
              <a:gd name="T74" fmla="*/ 2147483647 w 210"/>
              <a:gd name="T75" fmla="*/ 2147483647 h 171"/>
              <a:gd name="T76" fmla="*/ 2147483647 w 210"/>
              <a:gd name="T77" fmla="*/ 2147483647 h 171"/>
              <a:gd name="T78" fmla="*/ 2147483647 w 210"/>
              <a:gd name="T79" fmla="*/ 2147483647 h 171"/>
              <a:gd name="T80" fmla="*/ 2147483647 w 210"/>
              <a:gd name="T81" fmla="*/ 2147483647 h 171"/>
              <a:gd name="T82" fmla="*/ 2147483647 w 210"/>
              <a:gd name="T83" fmla="*/ 2147483647 h 171"/>
              <a:gd name="T84" fmla="*/ 2147483647 w 210"/>
              <a:gd name="T85" fmla="*/ 2147483647 h 171"/>
              <a:gd name="T86" fmla="*/ 2147483647 w 210"/>
              <a:gd name="T87" fmla="*/ 2147483647 h 171"/>
              <a:gd name="T88" fmla="*/ 2147483647 w 210"/>
              <a:gd name="T89" fmla="*/ 2147483647 h 171"/>
              <a:gd name="T90" fmla="*/ 2147483647 w 210"/>
              <a:gd name="T91" fmla="*/ 2147483647 h 171"/>
              <a:gd name="T92" fmla="*/ 2147483647 w 210"/>
              <a:gd name="T93" fmla="*/ 2147483647 h 171"/>
              <a:gd name="T94" fmla="*/ 2147483647 w 210"/>
              <a:gd name="T95" fmla="*/ 2147483647 h 171"/>
              <a:gd name="T96" fmla="*/ 2147483647 w 210"/>
              <a:gd name="T97" fmla="*/ 2147483647 h 171"/>
              <a:gd name="T98" fmla="*/ 2147483647 w 210"/>
              <a:gd name="T99" fmla="*/ 2147483647 h 171"/>
              <a:gd name="T100" fmla="*/ 2147483647 w 210"/>
              <a:gd name="T101" fmla="*/ 0 h 171"/>
              <a:gd name="T102" fmla="*/ 2147483647 w 210"/>
              <a:gd name="T103" fmla="*/ 0 h 171"/>
              <a:gd name="T104" fmla="*/ 2147483647 w 210"/>
              <a:gd name="T105" fmla="*/ 2147483647 h 171"/>
              <a:gd name="T106" fmla="*/ 2147483647 w 210"/>
              <a:gd name="T107" fmla="*/ 2147483647 h 171"/>
              <a:gd name="T108" fmla="*/ 2147483647 w 210"/>
              <a:gd name="T109" fmla="*/ 2147483647 h 1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0"/>
              <a:gd name="T166" fmla="*/ 0 h 171"/>
              <a:gd name="T167" fmla="*/ 210 w 210"/>
              <a:gd name="T168" fmla="*/ 171 h 1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0" h="171">
                <a:moveTo>
                  <a:pt x="210" y="5"/>
                </a:moveTo>
                <a:lnTo>
                  <a:pt x="197" y="9"/>
                </a:lnTo>
                <a:lnTo>
                  <a:pt x="182" y="14"/>
                </a:lnTo>
                <a:lnTo>
                  <a:pt x="168" y="21"/>
                </a:lnTo>
                <a:lnTo>
                  <a:pt x="154" y="27"/>
                </a:lnTo>
                <a:lnTo>
                  <a:pt x="139" y="35"/>
                </a:lnTo>
                <a:lnTo>
                  <a:pt x="126" y="43"/>
                </a:lnTo>
                <a:lnTo>
                  <a:pt x="113" y="52"/>
                </a:lnTo>
                <a:lnTo>
                  <a:pt x="99" y="61"/>
                </a:lnTo>
                <a:lnTo>
                  <a:pt x="88" y="72"/>
                </a:lnTo>
                <a:lnTo>
                  <a:pt x="75" y="82"/>
                </a:lnTo>
                <a:lnTo>
                  <a:pt x="64" y="94"/>
                </a:lnTo>
                <a:lnTo>
                  <a:pt x="55" y="106"/>
                </a:lnTo>
                <a:lnTo>
                  <a:pt x="45" y="118"/>
                </a:lnTo>
                <a:lnTo>
                  <a:pt x="38" y="131"/>
                </a:lnTo>
                <a:lnTo>
                  <a:pt x="31" y="145"/>
                </a:lnTo>
                <a:lnTo>
                  <a:pt x="25" y="160"/>
                </a:lnTo>
                <a:lnTo>
                  <a:pt x="28" y="144"/>
                </a:lnTo>
                <a:lnTo>
                  <a:pt x="33" y="128"/>
                </a:lnTo>
                <a:lnTo>
                  <a:pt x="40" y="111"/>
                </a:lnTo>
                <a:lnTo>
                  <a:pt x="50" y="96"/>
                </a:lnTo>
                <a:lnTo>
                  <a:pt x="61" y="81"/>
                </a:lnTo>
                <a:lnTo>
                  <a:pt x="74" y="68"/>
                </a:lnTo>
                <a:lnTo>
                  <a:pt x="88" y="58"/>
                </a:lnTo>
                <a:lnTo>
                  <a:pt x="104" y="50"/>
                </a:lnTo>
                <a:lnTo>
                  <a:pt x="104" y="46"/>
                </a:lnTo>
                <a:lnTo>
                  <a:pt x="101" y="43"/>
                </a:lnTo>
                <a:lnTo>
                  <a:pt x="99" y="41"/>
                </a:lnTo>
                <a:lnTo>
                  <a:pt x="96" y="38"/>
                </a:lnTo>
                <a:lnTo>
                  <a:pt x="77" y="48"/>
                </a:lnTo>
                <a:lnTo>
                  <a:pt x="60" y="62"/>
                </a:lnTo>
                <a:lnTo>
                  <a:pt x="45" y="77"/>
                </a:lnTo>
                <a:lnTo>
                  <a:pt x="34" y="95"/>
                </a:lnTo>
                <a:lnTo>
                  <a:pt x="23" y="113"/>
                </a:lnTo>
                <a:lnTo>
                  <a:pt x="14" y="132"/>
                </a:lnTo>
                <a:lnTo>
                  <a:pt x="6" y="152"/>
                </a:lnTo>
                <a:lnTo>
                  <a:pt x="0" y="171"/>
                </a:lnTo>
                <a:lnTo>
                  <a:pt x="1" y="150"/>
                </a:lnTo>
                <a:lnTo>
                  <a:pt x="6" y="129"/>
                </a:lnTo>
                <a:lnTo>
                  <a:pt x="15" y="110"/>
                </a:lnTo>
                <a:lnTo>
                  <a:pt x="25" y="92"/>
                </a:lnTo>
                <a:lnTo>
                  <a:pt x="39" y="75"/>
                </a:lnTo>
                <a:lnTo>
                  <a:pt x="54" y="59"/>
                </a:lnTo>
                <a:lnTo>
                  <a:pt x="70" y="45"/>
                </a:lnTo>
                <a:lnTo>
                  <a:pt x="86" y="31"/>
                </a:lnTo>
                <a:lnTo>
                  <a:pt x="101" y="28"/>
                </a:lnTo>
                <a:lnTo>
                  <a:pt x="116" y="22"/>
                </a:lnTo>
                <a:lnTo>
                  <a:pt x="131" y="15"/>
                </a:lnTo>
                <a:lnTo>
                  <a:pt x="146" y="8"/>
                </a:lnTo>
                <a:lnTo>
                  <a:pt x="161" y="3"/>
                </a:lnTo>
                <a:lnTo>
                  <a:pt x="176" y="0"/>
                </a:lnTo>
                <a:lnTo>
                  <a:pt x="192" y="0"/>
                </a:lnTo>
                <a:lnTo>
                  <a:pt x="210" y="5"/>
                </a:lnTo>
                <a:close/>
              </a:path>
            </a:pathLst>
          </a:custGeom>
          <a:solidFill>
            <a:srgbClr val="E2A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Freeform 126"/>
          <p:cNvSpPr>
            <a:spLocks/>
          </p:cNvSpPr>
          <p:nvPr/>
        </p:nvSpPr>
        <p:spPr bwMode="auto">
          <a:xfrm>
            <a:off x="2627313" y="5383213"/>
            <a:ext cx="31750" cy="19050"/>
          </a:xfrm>
          <a:custGeom>
            <a:avLst/>
            <a:gdLst>
              <a:gd name="T0" fmla="*/ 2147483647 w 221"/>
              <a:gd name="T1" fmla="*/ 2147483647 h 139"/>
              <a:gd name="T2" fmla="*/ 2147483647 w 221"/>
              <a:gd name="T3" fmla="*/ 2147483647 h 139"/>
              <a:gd name="T4" fmla="*/ 2147483647 w 221"/>
              <a:gd name="T5" fmla="*/ 2147483647 h 139"/>
              <a:gd name="T6" fmla="*/ 2147483647 w 221"/>
              <a:gd name="T7" fmla="*/ 2147483647 h 139"/>
              <a:gd name="T8" fmla="*/ 2147483647 w 221"/>
              <a:gd name="T9" fmla="*/ 2147483647 h 139"/>
              <a:gd name="T10" fmla="*/ 2147483647 w 221"/>
              <a:gd name="T11" fmla="*/ 2147483647 h 139"/>
              <a:gd name="T12" fmla="*/ 2147483647 w 221"/>
              <a:gd name="T13" fmla="*/ 2147483647 h 139"/>
              <a:gd name="T14" fmla="*/ 2147483647 w 221"/>
              <a:gd name="T15" fmla="*/ 2147483647 h 139"/>
              <a:gd name="T16" fmla="*/ 2147483647 w 221"/>
              <a:gd name="T17" fmla="*/ 2147483647 h 139"/>
              <a:gd name="T18" fmla="*/ 2147483647 w 221"/>
              <a:gd name="T19" fmla="*/ 2147483647 h 139"/>
              <a:gd name="T20" fmla="*/ 2147483647 w 221"/>
              <a:gd name="T21" fmla="*/ 2147483647 h 139"/>
              <a:gd name="T22" fmla="*/ 2147483647 w 221"/>
              <a:gd name="T23" fmla="*/ 2147483647 h 139"/>
              <a:gd name="T24" fmla="*/ 2147483647 w 221"/>
              <a:gd name="T25" fmla="*/ 2147483647 h 139"/>
              <a:gd name="T26" fmla="*/ 2147483647 w 221"/>
              <a:gd name="T27" fmla="*/ 2147483647 h 139"/>
              <a:gd name="T28" fmla="*/ 2147483647 w 221"/>
              <a:gd name="T29" fmla="*/ 2147483647 h 139"/>
              <a:gd name="T30" fmla="*/ 2147483647 w 221"/>
              <a:gd name="T31" fmla="*/ 2147483647 h 139"/>
              <a:gd name="T32" fmla="*/ 0 w 221"/>
              <a:gd name="T33" fmla="*/ 2147483647 h 139"/>
              <a:gd name="T34" fmla="*/ 2147483647 w 221"/>
              <a:gd name="T35" fmla="*/ 2147483647 h 139"/>
              <a:gd name="T36" fmla="*/ 2147483647 w 221"/>
              <a:gd name="T37" fmla="*/ 2147483647 h 139"/>
              <a:gd name="T38" fmla="*/ 2147483647 w 221"/>
              <a:gd name="T39" fmla="*/ 2147483647 h 139"/>
              <a:gd name="T40" fmla="*/ 2147483647 w 221"/>
              <a:gd name="T41" fmla="*/ 2147483647 h 139"/>
              <a:gd name="T42" fmla="*/ 2147483647 w 221"/>
              <a:gd name="T43" fmla="*/ 2147483647 h 139"/>
              <a:gd name="T44" fmla="*/ 2147483647 w 221"/>
              <a:gd name="T45" fmla="*/ 2147483647 h 139"/>
              <a:gd name="T46" fmla="*/ 2147483647 w 221"/>
              <a:gd name="T47" fmla="*/ 2147483647 h 139"/>
              <a:gd name="T48" fmla="*/ 2147483647 w 221"/>
              <a:gd name="T49" fmla="*/ 2147483647 h 139"/>
              <a:gd name="T50" fmla="*/ 2147483647 w 221"/>
              <a:gd name="T51" fmla="*/ 2147483647 h 139"/>
              <a:gd name="T52" fmla="*/ 2147483647 w 221"/>
              <a:gd name="T53" fmla="*/ 2147483647 h 139"/>
              <a:gd name="T54" fmla="*/ 2147483647 w 221"/>
              <a:gd name="T55" fmla="*/ 2147483647 h 139"/>
              <a:gd name="T56" fmla="*/ 2147483647 w 221"/>
              <a:gd name="T57" fmla="*/ 2147483647 h 139"/>
              <a:gd name="T58" fmla="*/ 2147483647 w 221"/>
              <a:gd name="T59" fmla="*/ 2147483647 h 139"/>
              <a:gd name="T60" fmla="*/ 2147483647 w 221"/>
              <a:gd name="T61" fmla="*/ 2147483647 h 139"/>
              <a:gd name="T62" fmla="*/ 2147483647 w 221"/>
              <a:gd name="T63" fmla="*/ 2147483647 h 139"/>
              <a:gd name="T64" fmla="*/ 2147483647 w 221"/>
              <a:gd name="T65" fmla="*/ 0 h 139"/>
              <a:gd name="T66" fmla="*/ 2147483647 w 221"/>
              <a:gd name="T67" fmla="*/ 0 h 139"/>
              <a:gd name="T68" fmla="*/ 2147483647 w 221"/>
              <a:gd name="T69" fmla="*/ 2147483647 h 139"/>
              <a:gd name="T70" fmla="*/ 2147483647 w 221"/>
              <a:gd name="T71" fmla="*/ 2147483647 h 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1"/>
              <a:gd name="T109" fmla="*/ 0 h 139"/>
              <a:gd name="T110" fmla="*/ 221 w 221"/>
              <a:gd name="T111" fmla="*/ 139 h 13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1" h="139">
                <a:moveTo>
                  <a:pt x="221" y="6"/>
                </a:moveTo>
                <a:lnTo>
                  <a:pt x="207" y="10"/>
                </a:lnTo>
                <a:lnTo>
                  <a:pt x="191" y="15"/>
                </a:lnTo>
                <a:lnTo>
                  <a:pt x="176" y="21"/>
                </a:lnTo>
                <a:lnTo>
                  <a:pt x="160" y="27"/>
                </a:lnTo>
                <a:lnTo>
                  <a:pt x="145" y="33"/>
                </a:lnTo>
                <a:lnTo>
                  <a:pt x="130" y="41"/>
                </a:lnTo>
                <a:lnTo>
                  <a:pt x="116" y="48"/>
                </a:lnTo>
                <a:lnTo>
                  <a:pt x="102" y="56"/>
                </a:lnTo>
                <a:lnTo>
                  <a:pt x="87" y="64"/>
                </a:lnTo>
                <a:lnTo>
                  <a:pt x="73" y="74"/>
                </a:lnTo>
                <a:lnTo>
                  <a:pt x="60" y="83"/>
                </a:lnTo>
                <a:lnTo>
                  <a:pt x="47" y="93"/>
                </a:lnTo>
                <a:lnTo>
                  <a:pt x="34" y="103"/>
                </a:lnTo>
                <a:lnTo>
                  <a:pt x="23" y="115"/>
                </a:lnTo>
                <a:lnTo>
                  <a:pt x="11" y="127"/>
                </a:lnTo>
                <a:lnTo>
                  <a:pt x="0" y="139"/>
                </a:lnTo>
                <a:lnTo>
                  <a:pt x="7" y="125"/>
                </a:lnTo>
                <a:lnTo>
                  <a:pt x="15" y="112"/>
                </a:lnTo>
                <a:lnTo>
                  <a:pt x="24" y="98"/>
                </a:lnTo>
                <a:lnTo>
                  <a:pt x="34" y="85"/>
                </a:lnTo>
                <a:lnTo>
                  <a:pt x="46" y="74"/>
                </a:lnTo>
                <a:lnTo>
                  <a:pt x="59" y="62"/>
                </a:lnTo>
                <a:lnTo>
                  <a:pt x="72" y="51"/>
                </a:lnTo>
                <a:lnTo>
                  <a:pt x="87" y="41"/>
                </a:lnTo>
                <a:lnTo>
                  <a:pt x="102" y="32"/>
                </a:lnTo>
                <a:lnTo>
                  <a:pt x="118" y="24"/>
                </a:lnTo>
                <a:lnTo>
                  <a:pt x="134" y="17"/>
                </a:lnTo>
                <a:lnTo>
                  <a:pt x="149" y="11"/>
                </a:lnTo>
                <a:lnTo>
                  <a:pt x="166" y="7"/>
                </a:lnTo>
                <a:lnTo>
                  <a:pt x="183" y="4"/>
                </a:lnTo>
                <a:lnTo>
                  <a:pt x="199" y="1"/>
                </a:lnTo>
                <a:lnTo>
                  <a:pt x="216" y="0"/>
                </a:lnTo>
                <a:lnTo>
                  <a:pt x="221" y="6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4" name="Freeform 127"/>
          <p:cNvSpPr>
            <a:spLocks/>
          </p:cNvSpPr>
          <p:nvPr/>
        </p:nvSpPr>
        <p:spPr bwMode="auto">
          <a:xfrm>
            <a:off x="2625725" y="5386388"/>
            <a:ext cx="38100" cy="30162"/>
          </a:xfrm>
          <a:custGeom>
            <a:avLst/>
            <a:gdLst>
              <a:gd name="T0" fmla="*/ 2147483647 w 259"/>
              <a:gd name="T1" fmla="*/ 2147483647 h 207"/>
              <a:gd name="T2" fmla="*/ 2147483647 w 259"/>
              <a:gd name="T3" fmla="*/ 2147483647 h 207"/>
              <a:gd name="T4" fmla="*/ 2147483647 w 259"/>
              <a:gd name="T5" fmla="*/ 2147483647 h 207"/>
              <a:gd name="T6" fmla="*/ 2147483647 w 259"/>
              <a:gd name="T7" fmla="*/ 2147483647 h 207"/>
              <a:gd name="T8" fmla="*/ 2147483647 w 259"/>
              <a:gd name="T9" fmla="*/ 2147483647 h 207"/>
              <a:gd name="T10" fmla="*/ 2147483647 w 259"/>
              <a:gd name="T11" fmla="*/ 2147483647 h 207"/>
              <a:gd name="T12" fmla="*/ 2147483647 w 259"/>
              <a:gd name="T13" fmla="*/ 2147483647 h 207"/>
              <a:gd name="T14" fmla="*/ 2147483647 w 259"/>
              <a:gd name="T15" fmla="*/ 2147483647 h 207"/>
              <a:gd name="T16" fmla="*/ 2147483647 w 259"/>
              <a:gd name="T17" fmla="*/ 2147483647 h 207"/>
              <a:gd name="T18" fmla="*/ 2147483647 w 259"/>
              <a:gd name="T19" fmla="*/ 2147483647 h 207"/>
              <a:gd name="T20" fmla="*/ 2147483647 w 259"/>
              <a:gd name="T21" fmla="*/ 2147483647 h 207"/>
              <a:gd name="T22" fmla="*/ 2147483647 w 259"/>
              <a:gd name="T23" fmla="*/ 2147483647 h 207"/>
              <a:gd name="T24" fmla="*/ 2147483647 w 259"/>
              <a:gd name="T25" fmla="*/ 2147483647 h 207"/>
              <a:gd name="T26" fmla="*/ 2147483647 w 259"/>
              <a:gd name="T27" fmla="*/ 2147483647 h 207"/>
              <a:gd name="T28" fmla="*/ 2147483647 w 259"/>
              <a:gd name="T29" fmla="*/ 2147483647 h 207"/>
              <a:gd name="T30" fmla="*/ 2147483647 w 259"/>
              <a:gd name="T31" fmla="*/ 2147483647 h 207"/>
              <a:gd name="T32" fmla="*/ 2147483647 w 259"/>
              <a:gd name="T33" fmla="*/ 2147483647 h 207"/>
              <a:gd name="T34" fmla="*/ 2147483647 w 259"/>
              <a:gd name="T35" fmla="*/ 2147483647 h 207"/>
              <a:gd name="T36" fmla="*/ 2147483647 w 259"/>
              <a:gd name="T37" fmla="*/ 2147483647 h 207"/>
              <a:gd name="T38" fmla="*/ 2147483647 w 259"/>
              <a:gd name="T39" fmla="*/ 2147483647 h 207"/>
              <a:gd name="T40" fmla="*/ 2147483647 w 259"/>
              <a:gd name="T41" fmla="*/ 2147483647 h 207"/>
              <a:gd name="T42" fmla="*/ 0 w 259"/>
              <a:gd name="T43" fmla="*/ 2147483647 h 207"/>
              <a:gd name="T44" fmla="*/ 2147483647 w 259"/>
              <a:gd name="T45" fmla="*/ 2147483647 h 207"/>
              <a:gd name="T46" fmla="*/ 2147483647 w 259"/>
              <a:gd name="T47" fmla="*/ 2147483647 h 207"/>
              <a:gd name="T48" fmla="*/ 2147483647 w 259"/>
              <a:gd name="T49" fmla="*/ 2147483647 h 207"/>
              <a:gd name="T50" fmla="*/ 2147483647 w 259"/>
              <a:gd name="T51" fmla="*/ 2147483647 h 207"/>
              <a:gd name="T52" fmla="*/ 2147483647 w 259"/>
              <a:gd name="T53" fmla="*/ 2147483647 h 207"/>
              <a:gd name="T54" fmla="*/ 2147483647 w 259"/>
              <a:gd name="T55" fmla="*/ 2147483647 h 207"/>
              <a:gd name="T56" fmla="*/ 2147483647 w 259"/>
              <a:gd name="T57" fmla="*/ 2147483647 h 207"/>
              <a:gd name="T58" fmla="*/ 2147483647 w 259"/>
              <a:gd name="T59" fmla="*/ 2147483647 h 207"/>
              <a:gd name="T60" fmla="*/ 2147483647 w 259"/>
              <a:gd name="T61" fmla="*/ 0 h 207"/>
              <a:gd name="T62" fmla="*/ 2147483647 w 259"/>
              <a:gd name="T63" fmla="*/ 2147483647 h 2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9"/>
              <a:gd name="T97" fmla="*/ 0 h 207"/>
              <a:gd name="T98" fmla="*/ 259 w 259"/>
              <a:gd name="T99" fmla="*/ 207 h 2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9" h="207">
                <a:moveTo>
                  <a:pt x="259" y="17"/>
                </a:moveTo>
                <a:lnTo>
                  <a:pt x="171" y="56"/>
                </a:lnTo>
                <a:lnTo>
                  <a:pt x="172" y="63"/>
                </a:lnTo>
                <a:lnTo>
                  <a:pt x="176" y="70"/>
                </a:lnTo>
                <a:lnTo>
                  <a:pt x="181" y="76"/>
                </a:lnTo>
                <a:lnTo>
                  <a:pt x="189" y="81"/>
                </a:lnTo>
                <a:lnTo>
                  <a:pt x="196" y="88"/>
                </a:lnTo>
                <a:lnTo>
                  <a:pt x="204" y="93"/>
                </a:lnTo>
                <a:lnTo>
                  <a:pt x="210" y="99"/>
                </a:lnTo>
                <a:lnTo>
                  <a:pt x="215" y="106"/>
                </a:lnTo>
                <a:lnTo>
                  <a:pt x="219" y="111"/>
                </a:lnTo>
                <a:lnTo>
                  <a:pt x="224" y="117"/>
                </a:lnTo>
                <a:lnTo>
                  <a:pt x="229" y="123"/>
                </a:lnTo>
                <a:lnTo>
                  <a:pt x="234" y="128"/>
                </a:lnTo>
                <a:lnTo>
                  <a:pt x="237" y="133"/>
                </a:lnTo>
                <a:lnTo>
                  <a:pt x="239" y="140"/>
                </a:lnTo>
                <a:lnTo>
                  <a:pt x="239" y="146"/>
                </a:lnTo>
                <a:lnTo>
                  <a:pt x="236" y="153"/>
                </a:lnTo>
                <a:lnTo>
                  <a:pt x="233" y="157"/>
                </a:lnTo>
                <a:lnTo>
                  <a:pt x="216" y="146"/>
                </a:lnTo>
                <a:lnTo>
                  <a:pt x="199" y="132"/>
                </a:lnTo>
                <a:lnTo>
                  <a:pt x="182" y="116"/>
                </a:lnTo>
                <a:lnTo>
                  <a:pt x="164" y="101"/>
                </a:lnTo>
                <a:lnTo>
                  <a:pt x="145" y="91"/>
                </a:lnTo>
                <a:lnTo>
                  <a:pt x="126" y="88"/>
                </a:lnTo>
                <a:lnTo>
                  <a:pt x="107" y="94"/>
                </a:lnTo>
                <a:lnTo>
                  <a:pt x="87" y="113"/>
                </a:lnTo>
                <a:lnTo>
                  <a:pt x="76" y="124"/>
                </a:lnTo>
                <a:lnTo>
                  <a:pt x="66" y="134"/>
                </a:lnTo>
                <a:lnTo>
                  <a:pt x="57" y="145"/>
                </a:lnTo>
                <a:lnTo>
                  <a:pt x="48" y="157"/>
                </a:lnTo>
                <a:lnTo>
                  <a:pt x="41" y="168"/>
                </a:lnTo>
                <a:lnTo>
                  <a:pt x="33" y="181"/>
                </a:lnTo>
                <a:lnTo>
                  <a:pt x="27" y="194"/>
                </a:lnTo>
                <a:lnTo>
                  <a:pt x="21" y="207"/>
                </a:lnTo>
                <a:lnTo>
                  <a:pt x="19" y="195"/>
                </a:lnTo>
                <a:lnTo>
                  <a:pt x="21" y="181"/>
                </a:lnTo>
                <a:lnTo>
                  <a:pt x="22" y="167"/>
                </a:lnTo>
                <a:lnTo>
                  <a:pt x="15" y="153"/>
                </a:lnTo>
                <a:lnTo>
                  <a:pt x="0" y="161"/>
                </a:lnTo>
                <a:lnTo>
                  <a:pt x="12" y="147"/>
                </a:lnTo>
                <a:lnTo>
                  <a:pt x="25" y="133"/>
                </a:lnTo>
                <a:lnTo>
                  <a:pt x="38" y="121"/>
                </a:lnTo>
                <a:lnTo>
                  <a:pt x="51" y="107"/>
                </a:lnTo>
                <a:lnTo>
                  <a:pt x="64" y="94"/>
                </a:lnTo>
                <a:lnTo>
                  <a:pt x="78" y="81"/>
                </a:lnTo>
                <a:lnTo>
                  <a:pt x="93" y="70"/>
                </a:lnTo>
                <a:lnTo>
                  <a:pt x="106" y="58"/>
                </a:lnTo>
                <a:lnTo>
                  <a:pt x="121" y="47"/>
                </a:lnTo>
                <a:lnTo>
                  <a:pt x="137" y="38"/>
                </a:lnTo>
                <a:lnTo>
                  <a:pt x="153" y="28"/>
                </a:lnTo>
                <a:lnTo>
                  <a:pt x="169" y="21"/>
                </a:lnTo>
                <a:lnTo>
                  <a:pt x="186" y="14"/>
                </a:lnTo>
                <a:lnTo>
                  <a:pt x="202" y="7"/>
                </a:lnTo>
                <a:lnTo>
                  <a:pt x="220" y="3"/>
                </a:lnTo>
                <a:lnTo>
                  <a:pt x="238" y="0"/>
                </a:lnTo>
                <a:lnTo>
                  <a:pt x="259" y="17"/>
                </a:lnTo>
                <a:close/>
              </a:path>
            </a:pathLst>
          </a:custGeom>
          <a:solidFill>
            <a:srgbClr val="E2A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Freeform 128"/>
          <p:cNvSpPr>
            <a:spLocks/>
          </p:cNvSpPr>
          <p:nvPr/>
        </p:nvSpPr>
        <p:spPr bwMode="auto">
          <a:xfrm>
            <a:off x="2630488" y="5402263"/>
            <a:ext cx="42862" cy="69850"/>
          </a:xfrm>
          <a:custGeom>
            <a:avLst/>
            <a:gdLst>
              <a:gd name="T0" fmla="*/ 2147483647 w 296"/>
              <a:gd name="T1" fmla="*/ 2147483647 h 487"/>
              <a:gd name="T2" fmla="*/ 2147483647 w 296"/>
              <a:gd name="T3" fmla="*/ 2147483647 h 487"/>
              <a:gd name="T4" fmla="*/ 2147483647 w 296"/>
              <a:gd name="T5" fmla="*/ 2147483647 h 487"/>
              <a:gd name="T6" fmla="*/ 2147483647 w 296"/>
              <a:gd name="T7" fmla="*/ 2147483647 h 487"/>
              <a:gd name="T8" fmla="*/ 2147483647 w 296"/>
              <a:gd name="T9" fmla="*/ 2147483647 h 487"/>
              <a:gd name="T10" fmla="*/ 2147483647 w 296"/>
              <a:gd name="T11" fmla="*/ 2147483647 h 487"/>
              <a:gd name="T12" fmla="*/ 2147483647 w 296"/>
              <a:gd name="T13" fmla="*/ 2147483647 h 487"/>
              <a:gd name="T14" fmla="*/ 2147483647 w 296"/>
              <a:gd name="T15" fmla="*/ 2147483647 h 487"/>
              <a:gd name="T16" fmla="*/ 2147483647 w 296"/>
              <a:gd name="T17" fmla="*/ 2147483647 h 487"/>
              <a:gd name="T18" fmla="*/ 2147483647 w 296"/>
              <a:gd name="T19" fmla="*/ 2147483647 h 487"/>
              <a:gd name="T20" fmla="*/ 2147483647 w 296"/>
              <a:gd name="T21" fmla="*/ 2147483647 h 487"/>
              <a:gd name="T22" fmla="*/ 2147483647 w 296"/>
              <a:gd name="T23" fmla="*/ 2147483647 h 487"/>
              <a:gd name="T24" fmla="*/ 2147483647 w 296"/>
              <a:gd name="T25" fmla="*/ 2147483647 h 487"/>
              <a:gd name="T26" fmla="*/ 2147483647 w 296"/>
              <a:gd name="T27" fmla="*/ 2147483647 h 487"/>
              <a:gd name="T28" fmla="*/ 2147483647 w 296"/>
              <a:gd name="T29" fmla="*/ 2147483647 h 487"/>
              <a:gd name="T30" fmla="*/ 2147483647 w 296"/>
              <a:gd name="T31" fmla="*/ 2147483647 h 487"/>
              <a:gd name="T32" fmla="*/ 2147483647 w 296"/>
              <a:gd name="T33" fmla="*/ 2147483647 h 487"/>
              <a:gd name="T34" fmla="*/ 2147483647 w 296"/>
              <a:gd name="T35" fmla="*/ 2147483647 h 487"/>
              <a:gd name="T36" fmla="*/ 2147483647 w 296"/>
              <a:gd name="T37" fmla="*/ 2147483647 h 487"/>
              <a:gd name="T38" fmla="*/ 2147483647 w 296"/>
              <a:gd name="T39" fmla="*/ 2147483647 h 487"/>
              <a:gd name="T40" fmla="*/ 2147483647 w 296"/>
              <a:gd name="T41" fmla="*/ 2147483647 h 487"/>
              <a:gd name="T42" fmla="*/ 2147483647 w 296"/>
              <a:gd name="T43" fmla="*/ 2147483647 h 487"/>
              <a:gd name="T44" fmla="*/ 2147483647 w 296"/>
              <a:gd name="T45" fmla="*/ 2147483647 h 487"/>
              <a:gd name="T46" fmla="*/ 2147483647 w 296"/>
              <a:gd name="T47" fmla="*/ 2147483647 h 487"/>
              <a:gd name="T48" fmla="*/ 2147483647 w 296"/>
              <a:gd name="T49" fmla="*/ 2147483647 h 487"/>
              <a:gd name="T50" fmla="*/ 2147483647 w 296"/>
              <a:gd name="T51" fmla="*/ 2147483647 h 487"/>
              <a:gd name="T52" fmla="*/ 0 w 296"/>
              <a:gd name="T53" fmla="*/ 2147483647 h 487"/>
              <a:gd name="T54" fmla="*/ 2147483647 w 296"/>
              <a:gd name="T55" fmla="*/ 2147483647 h 487"/>
              <a:gd name="T56" fmla="*/ 2147483647 w 296"/>
              <a:gd name="T57" fmla="*/ 2147483647 h 487"/>
              <a:gd name="T58" fmla="*/ 2147483647 w 296"/>
              <a:gd name="T59" fmla="*/ 2147483647 h 487"/>
              <a:gd name="T60" fmla="*/ 2147483647 w 296"/>
              <a:gd name="T61" fmla="*/ 0 h 487"/>
              <a:gd name="T62" fmla="*/ 2147483647 w 296"/>
              <a:gd name="T63" fmla="*/ 2147483647 h 487"/>
              <a:gd name="T64" fmla="*/ 2147483647 w 296"/>
              <a:gd name="T65" fmla="*/ 2147483647 h 487"/>
              <a:gd name="T66" fmla="*/ 2147483647 w 296"/>
              <a:gd name="T67" fmla="*/ 2147483647 h 487"/>
              <a:gd name="T68" fmla="*/ 2147483647 w 296"/>
              <a:gd name="T69" fmla="*/ 2147483647 h 487"/>
              <a:gd name="T70" fmla="*/ 2147483647 w 296"/>
              <a:gd name="T71" fmla="*/ 2147483647 h 4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6"/>
              <a:gd name="T109" fmla="*/ 0 h 487"/>
              <a:gd name="T110" fmla="*/ 296 w 296"/>
              <a:gd name="T111" fmla="*/ 487 h 4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6" h="487">
                <a:moveTo>
                  <a:pt x="245" y="273"/>
                </a:moveTo>
                <a:lnTo>
                  <a:pt x="249" y="292"/>
                </a:lnTo>
                <a:lnTo>
                  <a:pt x="254" y="310"/>
                </a:lnTo>
                <a:lnTo>
                  <a:pt x="260" y="327"/>
                </a:lnTo>
                <a:lnTo>
                  <a:pt x="268" y="345"/>
                </a:lnTo>
                <a:lnTo>
                  <a:pt x="276" y="362"/>
                </a:lnTo>
                <a:lnTo>
                  <a:pt x="283" y="379"/>
                </a:lnTo>
                <a:lnTo>
                  <a:pt x="290" y="396"/>
                </a:lnTo>
                <a:lnTo>
                  <a:pt x="296" y="414"/>
                </a:lnTo>
                <a:lnTo>
                  <a:pt x="288" y="411"/>
                </a:lnTo>
                <a:lnTo>
                  <a:pt x="279" y="407"/>
                </a:lnTo>
                <a:lnTo>
                  <a:pt x="271" y="402"/>
                </a:lnTo>
                <a:lnTo>
                  <a:pt x="263" y="398"/>
                </a:lnTo>
                <a:lnTo>
                  <a:pt x="255" y="395"/>
                </a:lnTo>
                <a:lnTo>
                  <a:pt x="246" y="393"/>
                </a:lnTo>
                <a:lnTo>
                  <a:pt x="238" y="393"/>
                </a:lnTo>
                <a:lnTo>
                  <a:pt x="230" y="397"/>
                </a:lnTo>
                <a:lnTo>
                  <a:pt x="223" y="402"/>
                </a:lnTo>
                <a:lnTo>
                  <a:pt x="219" y="408"/>
                </a:lnTo>
                <a:lnTo>
                  <a:pt x="215" y="414"/>
                </a:lnTo>
                <a:lnTo>
                  <a:pt x="208" y="420"/>
                </a:lnTo>
                <a:lnTo>
                  <a:pt x="201" y="392"/>
                </a:lnTo>
                <a:lnTo>
                  <a:pt x="195" y="363"/>
                </a:lnTo>
                <a:lnTo>
                  <a:pt x="190" y="332"/>
                </a:lnTo>
                <a:lnTo>
                  <a:pt x="185" y="303"/>
                </a:lnTo>
                <a:lnTo>
                  <a:pt x="181" y="273"/>
                </a:lnTo>
                <a:lnTo>
                  <a:pt x="175" y="244"/>
                </a:lnTo>
                <a:lnTo>
                  <a:pt x="167" y="217"/>
                </a:lnTo>
                <a:lnTo>
                  <a:pt x="158" y="190"/>
                </a:lnTo>
                <a:lnTo>
                  <a:pt x="156" y="214"/>
                </a:lnTo>
                <a:lnTo>
                  <a:pt x="156" y="240"/>
                </a:lnTo>
                <a:lnTo>
                  <a:pt x="156" y="267"/>
                </a:lnTo>
                <a:lnTo>
                  <a:pt x="152" y="292"/>
                </a:lnTo>
                <a:lnTo>
                  <a:pt x="152" y="324"/>
                </a:lnTo>
                <a:lnTo>
                  <a:pt x="156" y="356"/>
                </a:lnTo>
                <a:lnTo>
                  <a:pt x="162" y="385"/>
                </a:lnTo>
                <a:lnTo>
                  <a:pt x="174" y="414"/>
                </a:lnTo>
                <a:lnTo>
                  <a:pt x="168" y="432"/>
                </a:lnTo>
                <a:lnTo>
                  <a:pt x="165" y="450"/>
                </a:lnTo>
                <a:lnTo>
                  <a:pt x="162" y="469"/>
                </a:lnTo>
                <a:lnTo>
                  <a:pt x="158" y="487"/>
                </a:lnTo>
                <a:lnTo>
                  <a:pt x="133" y="469"/>
                </a:lnTo>
                <a:lnTo>
                  <a:pt x="113" y="449"/>
                </a:lnTo>
                <a:lnTo>
                  <a:pt x="96" y="427"/>
                </a:lnTo>
                <a:lnTo>
                  <a:pt x="83" y="402"/>
                </a:lnTo>
                <a:lnTo>
                  <a:pt x="71" y="377"/>
                </a:lnTo>
                <a:lnTo>
                  <a:pt x="60" y="350"/>
                </a:lnTo>
                <a:lnTo>
                  <a:pt x="50" y="324"/>
                </a:lnTo>
                <a:lnTo>
                  <a:pt x="39" y="298"/>
                </a:lnTo>
                <a:lnTo>
                  <a:pt x="22" y="310"/>
                </a:lnTo>
                <a:lnTo>
                  <a:pt x="16" y="301"/>
                </a:lnTo>
                <a:lnTo>
                  <a:pt x="0" y="119"/>
                </a:lnTo>
                <a:lnTo>
                  <a:pt x="5" y="100"/>
                </a:lnTo>
                <a:lnTo>
                  <a:pt x="13" y="82"/>
                </a:lnTo>
                <a:lnTo>
                  <a:pt x="23" y="65"/>
                </a:lnTo>
                <a:lnTo>
                  <a:pt x="36" y="48"/>
                </a:lnTo>
                <a:lnTo>
                  <a:pt x="51" y="34"/>
                </a:lnTo>
                <a:lnTo>
                  <a:pt x="67" y="20"/>
                </a:lnTo>
                <a:lnTo>
                  <a:pt x="84" y="8"/>
                </a:lnTo>
                <a:lnTo>
                  <a:pt x="102" y="0"/>
                </a:lnTo>
                <a:lnTo>
                  <a:pt x="146" y="16"/>
                </a:lnTo>
                <a:lnTo>
                  <a:pt x="177" y="41"/>
                </a:lnTo>
                <a:lnTo>
                  <a:pt x="197" y="74"/>
                </a:lnTo>
                <a:lnTo>
                  <a:pt x="211" y="112"/>
                </a:lnTo>
                <a:lnTo>
                  <a:pt x="219" y="152"/>
                </a:lnTo>
                <a:lnTo>
                  <a:pt x="225" y="195"/>
                </a:lnTo>
                <a:lnTo>
                  <a:pt x="234" y="235"/>
                </a:lnTo>
                <a:lnTo>
                  <a:pt x="245" y="273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6" name="Freeform 129"/>
          <p:cNvSpPr>
            <a:spLocks/>
          </p:cNvSpPr>
          <p:nvPr/>
        </p:nvSpPr>
        <p:spPr bwMode="auto">
          <a:xfrm>
            <a:off x="2654300" y="5441950"/>
            <a:ext cx="3175" cy="20638"/>
          </a:xfrm>
          <a:custGeom>
            <a:avLst/>
            <a:gdLst>
              <a:gd name="T0" fmla="*/ 2147483647 w 30"/>
              <a:gd name="T1" fmla="*/ 2147483647 h 143"/>
              <a:gd name="T2" fmla="*/ 2147483647 w 30"/>
              <a:gd name="T3" fmla="*/ 2147483647 h 143"/>
              <a:gd name="T4" fmla="*/ 2147483647 w 30"/>
              <a:gd name="T5" fmla="*/ 2147483647 h 143"/>
              <a:gd name="T6" fmla="*/ 2147483647 w 30"/>
              <a:gd name="T7" fmla="*/ 2147483647 h 143"/>
              <a:gd name="T8" fmla="*/ 2147483647 w 30"/>
              <a:gd name="T9" fmla="*/ 2147483647 h 143"/>
              <a:gd name="T10" fmla="*/ 2147483647 w 30"/>
              <a:gd name="T11" fmla="*/ 2147483647 h 143"/>
              <a:gd name="T12" fmla="*/ 0 w 30"/>
              <a:gd name="T13" fmla="*/ 2147483647 h 143"/>
              <a:gd name="T14" fmla="*/ 2147483647 w 30"/>
              <a:gd name="T15" fmla="*/ 2147483647 h 143"/>
              <a:gd name="T16" fmla="*/ 2147483647 w 30"/>
              <a:gd name="T17" fmla="*/ 0 h 143"/>
              <a:gd name="T18" fmla="*/ 2147483647 w 30"/>
              <a:gd name="T19" fmla="*/ 2147483647 h 143"/>
              <a:gd name="T20" fmla="*/ 2147483647 w 30"/>
              <a:gd name="T21" fmla="*/ 2147483647 h 143"/>
              <a:gd name="T22" fmla="*/ 2147483647 w 30"/>
              <a:gd name="T23" fmla="*/ 2147483647 h 143"/>
              <a:gd name="T24" fmla="*/ 2147483647 w 30"/>
              <a:gd name="T25" fmla="*/ 2147483647 h 143"/>
              <a:gd name="T26" fmla="*/ 2147483647 w 30"/>
              <a:gd name="T27" fmla="*/ 2147483647 h 143"/>
              <a:gd name="T28" fmla="*/ 2147483647 w 30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143"/>
              <a:gd name="T47" fmla="*/ 30 w 30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143">
                <a:moveTo>
                  <a:pt x="30" y="143"/>
                </a:moveTo>
                <a:lnTo>
                  <a:pt x="21" y="129"/>
                </a:lnTo>
                <a:lnTo>
                  <a:pt x="15" y="112"/>
                </a:lnTo>
                <a:lnTo>
                  <a:pt x="8" y="95"/>
                </a:lnTo>
                <a:lnTo>
                  <a:pt x="4" y="77"/>
                </a:lnTo>
                <a:lnTo>
                  <a:pt x="1" y="59"/>
                </a:lnTo>
                <a:lnTo>
                  <a:pt x="0" y="40"/>
                </a:lnTo>
                <a:lnTo>
                  <a:pt x="1" y="20"/>
                </a:lnTo>
                <a:lnTo>
                  <a:pt x="4" y="0"/>
                </a:lnTo>
                <a:lnTo>
                  <a:pt x="15" y="35"/>
                </a:lnTo>
                <a:lnTo>
                  <a:pt x="17" y="74"/>
                </a:lnTo>
                <a:lnTo>
                  <a:pt x="19" y="113"/>
                </a:lnTo>
                <a:lnTo>
                  <a:pt x="30" y="143"/>
                </a:lnTo>
                <a:close/>
              </a:path>
            </a:pathLst>
          </a:custGeom>
          <a:solidFill>
            <a:srgbClr val="309E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Freeform 130"/>
          <p:cNvSpPr>
            <a:spLocks/>
          </p:cNvSpPr>
          <p:nvPr/>
        </p:nvSpPr>
        <p:spPr bwMode="auto">
          <a:xfrm>
            <a:off x="2655888" y="5461000"/>
            <a:ext cx="15875" cy="12700"/>
          </a:xfrm>
          <a:custGeom>
            <a:avLst/>
            <a:gdLst>
              <a:gd name="T0" fmla="*/ 2147483647 w 115"/>
              <a:gd name="T1" fmla="*/ 2147483647 h 91"/>
              <a:gd name="T2" fmla="*/ 2147483647 w 115"/>
              <a:gd name="T3" fmla="*/ 2147483647 h 91"/>
              <a:gd name="T4" fmla="*/ 2147483647 w 115"/>
              <a:gd name="T5" fmla="*/ 2147483647 h 91"/>
              <a:gd name="T6" fmla="*/ 2147483647 w 115"/>
              <a:gd name="T7" fmla="*/ 2147483647 h 91"/>
              <a:gd name="T8" fmla="*/ 2147483647 w 115"/>
              <a:gd name="T9" fmla="*/ 2147483647 h 91"/>
              <a:gd name="T10" fmla="*/ 2147483647 w 115"/>
              <a:gd name="T11" fmla="*/ 2147483647 h 91"/>
              <a:gd name="T12" fmla="*/ 2147483647 w 115"/>
              <a:gd name="T13" fmla="*/ 2147483647 h 91"/>
              <a:gd name="T14" fmla="*/ 2147483647 w 115"/>
              <a:gd name="T15" fmla="*/ 2147483647 h 91"/>
              <a:gd name="T16" fmla="*/ 2147483647 w 115"/>
              <a:gd name="T17" fmla="*/ 2147483647 h 91"/>
              <a:gd name="T18" fmla="*/ 2147483647 w 115"/>
              <a:gd name="T19" fmla="*/ 2147483647 h 91"/>
              <a:gd name="T20" fmla="*/ 2147483647 w 115"/>
              <a:gd name="T21" fmla="*/ 2147483647 h 91"/>
              <a:gd name="T22" fmla="*/ 2147483647 w 115"/>
              <a:gd name="T23" fmla="*/ 2147483647 h 91"/>
              <a:gd name="T24" fmla="*/ 2147483647 w 115"/>
              <a:gd name="T25" fmla="*/ 2147483647 h 91"/>
              <a:gd name="T26" fmla="*/ 0 w 115"/>
              <a:gd name="T27" fmla="*/ 2147483647 h 91"/>
              <a:gd name="T28" fmla="*/ 2147483647 w 115"/>
              <a:gd name="T29" fmla="*/ 2147483647 h 91"/>
              <a:gd name="T30" fmla="*/ 2147483647 w 115"/>
              <a:gd name="T31" fmla="*/ 2147483647 h 91"/>
              <a:gd name="T32" fmla="*/ 2147483647 w 115"/>
              <a:gd name="T33" fmla="*/ 2147483647 h 91"/>
              <a:gd name="T34" fmla="*/ 2147483647 w 115"/>
              <a:gd name="T35" fmla="*/ 2147483647 h 91"/>
              <a:gd name="T36" fmla="*/ 2147483647 w 115"/>
              <a:gd name="T37" fmla="*/ 2147483647 h 91"/>
              <a:gd name="T38" fmla="*/ 2147483647 w 115"/>
              <a:gd name="T39" fmla="*/ 2147483647 h 91"/>
              <a:gd name="T40" fmla="*/ 2147483647 w 115"/>
              <a:gd name="T41" fmla="*/ 2147483647 h 91"/>
              <a:gd name="T42" fmla="*/ 2147483647 w 115"/>
              <a:gd name="T43" fmla="*/ 2147483647 h 91"/>
              <a:gd name="T44" fmla="*/ 2147483647 w 115"/>
              <a:gd name="T45" fmla="*/ 2147483647 h 91"/>
              <a:gd name="T46" fmla="*/ 2147483647 w 115"/>
              <a:gd name="T47" fmla="*/ 0 h 91"/>
              <a:gd name="T48" fmla="*/ 2147483647 w 115"/>
              <a:gd name="T49" fmla="*/ 2147483647 h 91"/>
              <a:gd name="T50" fmla="*/ 2147483647 w 115"/>
              <a:gd name="T51" fmla="*/ 2147483647 h 91"/>
              <a:gd name="T52" fmla="*/ 2147483647 w 115"/>
              <a:gd name="T53" fmla="*/ 2147483647 h 91"/>
              <a:gd name="T54" fmla="*/ 2147483647 w 115"/>
              <a:gd name="T55" fmla="*/ 2147483647 h 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5"/>
              <a:gd name="T85" fmla="*/ 0 h 91"/>
              <a:gd name="T86" fmla="*/ 115 w 115"/>
              <a:gd name="T87" fmla="*/ 91 h 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5" h="91">
                <a:moveTo>
                  <a:pt x="110" y="25"/>
                </a:moveTo>
                <a:lnTo>
                  <a:pt x="111" y="38"/>
                </a:lnTo>
                <a:lnTo>
                  <a:pt x="114" y="50"/>
                </a:lnTo>
                <a:lnTo>
                  <a:pt x="115" y="63"/>
                </a:lnTo>
                <a:lnTo>
                  <a:pt x="113" y="76"/>
                </a:lnTo>
                <a:lnTo>
                  <a:pt x="97" y="71"/>
                </a:lnTo>
                <a:lnTo>
                  <a:pt x="82" y="71"/>
                </a:lnTo>
                <a:lnTo>
                  <a:pt x="69" y="74"/>
                </a:lnTo>
                <a:lnTo>
                  <a:pt x="57" y="79"/>
                </a:lnTo>
                <a:lnTo>
                  <a:pt x="44" y="85"/>
                </a:lnTo>
                <a:lnTo>
                  <a:pt x="30" y="90"/>
                </a:lnTo>
                <a:lnTo>
                  <a:pt x="18" y="91"/>
                </a:lnTo>
                <a:lnTo>
                  <a:pt x="3" y="88"/>
                </a:lnTo>
                <a:lnTo>
                  <a:pt x="0" y="73"/>
                </a:lnTo>
                <a:lnTo>
                  <a:pt x="1" y="59"/>
                </a:lnTo>
                <a:lnTo>
                  <a:pt x="4" y="44"/>
                </a:lnTo>
                <a:lnTo>
                  <a:pt x="6" y="30"/>
                </a:lnTo>
                <a:lnTo>
                  <a:pt x="20" y="37"/>
                </a:lnTo>
                <a:lnTo>
                  <a:pt x="30" y="35"/>
                </a:lnTo>
                <a:lnTo>
                  <a:pt x="40" y="27"/>
                </a:lnTo>
                <a:lnTo>
                  <a:pt x="47" y="17"/>
                </a:lnTo>
                <a:lnTo>
                  <a:pt x="55" y="7"/>
                </a:lnTo>
                <a:lnTo>
                  <a:pt x="64" y="1"/>
                </a:lnTo>
                <a:lnTo>
                  <a:pt x="75" y="0"/>
                </a:lnTo>
                <a:lnTo>
                  <a:pt x="89" y="7"/>
                </a:lnTo>
                <a:lnTo>
                  <a:pt x="110" y="25"/>
                </a:lnTo>
                <a:close/>
              </a:path>
            </a:pathLst>
          </a:custGeom>
          <a:solidFill>
            <a:srgbClr val="C4A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8" name="Freeform 131"/>
          <p:cNvSpPr>
            <a:spLocks/>
          </p:cNvSpPr>
          <p:nvPr/>
        </p:nvSpPr>
        <p:spPr bwMode="auto">
          <a:xfrm>
            <a:off x="2554288" y="5194300"/>
            <a:ext cx="12700" cy="1270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2147483647 w 92"/>
              <a:gd name="T7" fmla="*/ 2147483647 h 92"/>
              <a:gd name="T8" fmla="*/ 2147483647 w 92"/>
              <a:gd name="T9" fmla="*/ 2147483647 h 92"/>
              <a:gd name="T10" fmla="*/ 2147483647 w 92"/>
              <a:gd name="T11" fmla="*/ 2147483647 h 92"/>
              <a:gd name="T12" fmla="*/ 2147483647 w 92"/>
              <a:gd name="T13" fmla="*/ 2147483647 h 92"/>
              <a:gd name="T14" fmla="*/ 2147483647 w 92"/>
              <a:gd name="T15" fmla="*/ 2147483647 h 92"/>
              <a:gd name="T16" fmla="*/ 2147483647 w 92"/>
              <a:gd name="T17" fmla="*/ 2147483647 h 92"/>
              <a:gd name="T18" fmla="*/ 2147483647 w 92"/>
              <a:gd name="T19" fmla="*/ 2147483647 h 92"/>
              <a:gd name="T20" fmla="*/ 2147483647 w 92"/>
              <a:gd name="T21" fmla="*/ 2147483647 h 92"/>
              <a:gd name="T22" fmla="*/ 2147483647 w 92"/>
              <a:gd name="T23" fmla="*/ 2147483647 h 92"/>
              <a:gd name="T24" fmla="*/ 2147483647 w 92"/>
              <a:gd name="T25" fmla="*/ 2147483647 h 92"/>
              <a:gd name="T26" fmla="*/ 2147483647 w 92"/>
              <a:gd name="T27" fmla="*/ 2147483647 h 92"/>
              <a:gd name="T28" fmla="*/ 2147483647 w 92"/>
              <a:gd name="T29" fmla="*/ 2147483647 h 92"/>
              <a:gd name="T30" fmla="*/ 2147483647 w 92"/>
              <a:gd name="T31" fmla="*/ 2147483647 h 92"/>
              <a:gd name="T32" fmla="*/ 2147483647 w 92"/>
              <a:gd name="T33" fmla="*/ 2147483647 h 92"/>
              <a:gd name="T34" fmla="*/ 2147483647 w 92"/>
              <a:gd name="T35" fmla="*/ 2147483647 h 92"/>
              <a:gd name="T36" fmla="*/ 2147483647 w 92"/>
              <a:gd name="T37" fmla="*/ 2147483647 h 92"/>
              <a:gd name="T38" fmla="*/ 2147483647 w 92"/>
              <a:gd name="T39" fmla="*/ 2147483647 h 92"/>
              <a:gd name="T40" fmla="*/ 2147483647 w 92"/>
              <a:gd name="T41" fmla="*/ 2147483647 h 92"/>
              <a:gd name="T42" fmla="*/ 2147483647 w 92"/>
              <a:gd name="T43" fmla="*/ 2147483647 h 92"/>
              <a:gd name="T44" fmla="*/ 2147483647 w 92"/>
              <a:gd name="T45" fmla="*/ 2147483647 h 92"/>
              <a:gd name="T46" fmla="*/ 2147483647 w 92"/>
              <a:gd name="T47" fmla="*/ 2147483647 h 92"/>
              <a:gd name="T48" fmla="*/ 0 w 92"/>
              <a:gd name="T49" fmla="*/ 2147483647 h 92"/>
              <a:gd name="T50" fmla="*/ 2147483647 w 92"/>
              <a:gd name="T51" fmla="*/ 2147483647 h 92"/>
              <a:gd name="T52" fmla="*/ 2147483647 w 92"/>
              <a:gd name="T53" fmla="*/ 2147483647 h 92"/>
              <a:gd name="T54" fmla="*/ 2147483647 w 92"/>
              <a:gd name="T55" fmla="*/ 2147483647 h 92"/>
              <a:gd name="T56" fmla="*/ 2147483647 w 92"/>
              <a:gd name="T57" fmla="*/ 2147483647 h 92"/>
              <a:gd name="T58" fmla="*/ 2147483647 w 92"/>
              <a:gd name="T59" fmla="*/ 2147483647 h 92"/>
              <a:gd name="T60" fmla="*/ 2147483647 w 92"/>
              <a:gd name="T61" fmla="*/ 2147483647 h 92"/>
              <a:gd name="T62" fmla="*/ 2147483647 w 92"/>
              <a:gd name="T63" fmla="*/ 2147483647 h 92"/>
              <a:gd name="T64" fmla="*/ 2147483647 w 92"/>
              <a:gd name="T65" fmla="*/ 0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"/>
              <a:gd name="T100" fmla="*/ 0 h 92"/>
              <a:gd name="T101" fmla="*/ 92 w 92"/>
              <a:gd name="T102" fmla="*/ 92 h 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" h="92">
                <a:moveTo>
                  <a:pt x="45" y="0"/>
                </a:moveTo>
                <a:lnTo>
                  <a:pt x="55" y="1"/>
                </a:lnTo>
                <a:lnTo>
                  <a:pt x="63" y="3"/>
                </a:lnTo>
                <a:lnTo>
                  <a:pt x="72" y="7"/>
                </a:lnTo>
                <a:lnTo>
                  <a:pt x="78" y="13"/>
                </a:lnTo>
                <a:lnTo>
                  <a:pt x="84" y="20"/>
                </a:lnTo>
                <a:lnTo>
                  <a:pt x="88" y="28"/>
                </a:lnTo>
                <a:lnTo>
                  <a:pt x="91" y="36"/>
                </a:lnTo>
                <a:lnTo>
                  <a:pt x="92" y="46"/>
                </a:lnTo>
                <a:lnTo>
                  <a:pt x="91" y="55"/>
                </a:lnTo>
                <a:lnTo>
                  <a:pt x="88" y="64"/>
                </a:lnTo>
                <a:lnTo>
                  <a:pt x="84" y="71"/>
                </a:lnTo>
                <a:lnTo>
                  <a:pt x="78" y="78"/>
                </a:lnTo>
                <a:lnTo>
                  <a:pt x="72" y="84"/>
                </a:lnTo>
                <a:lnTo>
                  <a:pt x="63" y="88"/>
                </a:lnTo>
                <a:lnTo>
                  <a:pt x="55" y="91"/>
                </a:lnTo>
                <a:lnTo>
                  <a:pt x="45" y="92"/>
                </a:lnTo>
                <a:lnTo>
                  <a:pt x="36" y="91"/>
                </a:lnTo>
                <a:lnTo>
                  <a:pt x="27" y="88"/>
                </a:lnTo>
                <a:lnTo>
                  <a:pt x="20" y="84"/>
                </a:lnTo>
                <a:lnTo>
                  <a:pt x="13" y="78"/>
                </a:lnTo>
                <a:lnTo>
                  <a:pt x="7" y="71"/>
                </a:lnTo>
                <a:lnTo>
                  <a:pt x="3" y="64"/>
                </a:lnTo>
                <a:lnTo>
                  <a:pt x="1" y="55"/>
                </a:lnTo>
                <a:lnTo>
                  <a:pt x="0" y="46"/>
                </a:lnTo>
                <a:lnTo>
                  <a:pt x="1" y="36"/>
                </a:lnTo>
                <a:lnTo>
                  <a:pt x="3" y="28"/>
                </a:lnTo>
                <a:lnTo>
                  <a:pt x="7" y="20"/>
                </a:lnTo>
                <a:lnTo>
                  <a:pt x="13" y="13"/>
                </a:lnTo>
                <a:lnTo>
                  <a:pt x="20" y="7"/>
                </a:lnTo>
                <a:lnTo>
                  <a:pt x="27" y="3"/>
                </a:lnTo>
                <a:lnTo>
                  <a:pt x="36" y="1"/>
                </a:lnTo>
                <a:lnTo>
                  <a:pt x="45" y="0"/>
                </a:lnTo>
                <a:close/>
              </a:path>
            </a:pathLst>
          </a:custGeom>
          <a:solidFill>
            <a:srgbClr val="264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Freeform 132"/>
          <p:cNvSpPr>
            <a:spLocks/>
          </p:cNvSpPr>
          <p:nvPr/>
        </p:nvSpPr>
        <p:spPr bwMode="auto">
          <a:xfrm>
            <a:off x="2554288" y="5195888"/>
            <a:ext cx="11112" cy="11112"/>
          </a:xfrm>
          <a:custGeom>
            <a:avLst/>
            <a:gdLst>
              <a:gd name="T0" fmla="*/ 2147483647 w 76"/>
              <a:gd name="T1" fmla="*/ 0 h 77"/>
              <a:gd name="T2" fmla="*/ 2147483647 w 76"/>
              <a:gd name="T3" fmla="*/ 2147483647 h 77"/>
              <a:gd name="T4" fmla="*/ 2147483647 w 76"/>
              <a:gd name="T5" fmla="*/ 2147483647 h 77"/>
              <a:gd name="T6" fmla="*/ 2147483647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2147483647 h 77"/>
              <a:gd name="T12" fmla="*/ 2147483647 w 76"/>
              <a:gd name="T13" fmla="*/ 2147483647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2147483647 w 76"/>
              <a:gd name="T27" fmla="*/ 2147483647 h 77"/>
              <a:gd name="T28" fmla="*/ 2147483647 w 76"/>
              <a:gd name="T29" fmla="*/ 2147483647 h 77"/>
              <a:gd name="T30" fmla="*/ 2147483647 w 76"/>
              <a:gd name="T31" fmla="*/ 2147483647 h 77"/>
              <a:gd name="T32" fmla="*/ 2147483647 w 76"/>
              <a:gd name="T33" fmla="*/ 2147483647 h 77"/>
              <a:gd name="T34" fmla="*/ 2147483647 w 76"/>
              <a:gd name="T35" fmla="*/ 2147483647 h 77"/>
              <a:gd name="T36" fmla="*/ 2147483647 w 76"/>
              <a:gd name="T37" fmla="*/ 2147483647 h 77"/>
              <a:gd name="T38" fmla="*/ 2147483647 w 76"/>
              <a:gd name="T39" fmla="*/ 2147483647 h 77"/>
              <a:gd name="T40" fmla="*/ 2147483647 w 76"/>
              <a:gd name="T41" fmla="*/ 2147483647 h 77"/>
              <a:gd name="T42" fmla="*/ 2147483647 w 76"/>
              <a:gd name="T43" fmla="*/ 2147483647 h 77"/>
              <a:gd name="T44" fmla="*/ 2147483647 w 76"/>
              <a:gd name="T45" fmla="*/ 2147483647 h 77"/>
              <a:gd name="T46" fmla="*/ 2147483647 w 76"/>
              <a:gd name="T47" fmla="*/ 2147483647 h 77"/>
              <a:gd name="T48" fmla="*/ 0 w 76"/>
              <a:gd name="T49" fmla="*/ 2147483647 h 77"/>
              <a:gd name="T50" fmla="*/ 2147483647 w 76"/>
              <a:gd name="T51" fmla="*/ 2147483647 h 77"/>
              <a:gd name="T52" fmla="*/ 2147483647 w 76"/>
              <a:gd name="T53" fmla="*/ 2147483647 h 77"/>
              <a:gd name="T54" fmla="*/ 2147483647 w 76"/>
              <a:gd name="T55" fmla="*/ 2147483647 h 77"/>
              <a:gd name="T56" fmla="*/ 2147483647 w 76"/>
              <a:gd name="T57" fmla="*/ 2147483647 h 77"/>
              <a:gd name="T58" fmla="*/ 2147483647 w 76"/>
              <a:gd name="T59" fmla="*/ 2147483647 h 77"/>
              <a:gd name="T60" fmla="*/ 2147483647 w 76"/>
              <a:gd name="T61" fmla="*/ 2147483647 h 77"/>
              <a:gd name="T62" fmla="*/ 2147483647 w 76"/>
              <a:gd name="T63" fmla="*/ 2147483647 h 77"/>
              <a:gd name="T64" fmla="*/ 2147483647 w 76"/>
              <a:gd name="T65" fmla="*/ 0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77"/>
              <a:gd name="T101" fmla="*/ 76 w 76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77">
                <a:moveTo>
                  <a:pt x="39" y="0"/>
                </a:moveTo>
                <a:lnTo>
                  <a:pt x="47" y="1"/>
                </a:lnTo>
                <a:lnTo>
                  <a:pt x="54" y="4"/>
                </a:lnTo>
                <a:lnTo>
                  <a:pt x="60" y="7"/>
                </a:lnTo>
                <a:lnTo>
                  <a:pt x="66" y="12"/>
                </a:lnTo>
                <a:lnTo>
                  <a:pt x="70" y="18"/>
                </a:lnTo>
                <a:lnTo>
                  <a:pt x="73" y="25"/>
                </a:lnTo>
                <a:lnTo>
                  <a:pt x="75" y="32"/>
                </a:lnTo>
                <a:lnTo>
                  <a:pt x="76" y="40"/>
                </a:lnTo>
                <a:lnTo>
                  <a:pt x="75" y="47"/>
                </a:lnTo>
                <a:lnTo>
                  <a:pt x="73" y="54"/>
                </a:lnTo>
                <a:lnTo>
                  <a:pt x="70" y="61"/>
                </a:lnTo>
                <a:lnTo>
                  <a:pt x="66" y="66"/>
                </a:lnTo>
                <a:lnTo>
                  <a:pt x="60" y="70"/>
                </a:lnTo>
                <a:lnTo>
                  <a:pt x="54" y="73"/>
                </a:lnTo>
                <a:lnTo>
                  <a:pt x="47" y="76"/>
                </a:lnTo>
                <a:lnTo>
                  <a:pt x="39" y="77"/>
                </a:lnTo>
                <a:lnTo>
                  <a:pt x="31" y="76"/>
                </a:lnTo>
                <a:lnTo>
                  <a:pt x="23" y="73"/>
                </a:lnTo>
                <a:lnTo>
                  <a:pt x="17" y="70"/>
                </a:lnTo>
                <a:lnTo>
                  <a:pt x="12" y="66"/>
                </a:lnTo>
                <a:lnTo>
                  <a:pt x="6" y="61"/>
                </a:lnTo>
                <a:lnTo>
                  <a:pt x="3" y="54"/>
                </a:lnTo>
                <a:lnTo>
                  <a:pt x="1" y="47"/>
                </a:lnTo>
                <a:lnTo>
                  <a:pt x="0" y="40"/>
                </a:lnTo>
                <a:lnTo>
                  <a:pt x="1" y="32"/>
                </a:lnTo>
                <a:lnTo>
                  <a:pt x="3" y="25"/>
                </a:lnTo>
                <a:lnTo>
                  <a:pt x="6" y="18"/>
                </a:lnTo>
                <a:lnTo>
                  <a:pt x="12" y="12"/>
                </a:lnTo>
                <a:lnTo>
                  <a:pt x="17" y="7"/>
                </a:lnTo>
                <a:lnTo>
                  <a:pt x="23" y="4"/>
                </a:lnTo>
                <a:lnTo>
                  <a:pt x="31" y="1"/>
                </a:lnTo>
                <a:lnTo>
                  <a:pt x="39" y="0"/>
                </a:lnTo>
                <a:close/>
              </a:path>
            </a:pathLst>
          </a:custGeom>
          <a:solidFill>
            <a:srgbClr val="F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Freeform 133"/>
          <p:cNvSpPr>
            <a:spLocks/>
          </p:cNvSpPr>
          <p:nvPr/>
        </p:nvSpPr>
        <p:spPr bwMode="auto">
          <a:xfrm>
            <a:off x="2557463" y="5199063"/>
            <a:ext cx="4762" cy="6350"/>
          </a:xfrm>
          <a:custGeom>
            <a:avLst/>
            <a:gdLst>
              <a:gd name="T0" fmla="*/ 2147483647 w 41"/>
              <a:gd name="T1" fmla="*/ 0 h 42"/>
              <a:gd name="T2" fmla="*/ 2147483647 w 41"/>
              <a:gd name="T3" fmla="*/ 2147483647 h 42"/>
              <a:gd name="T4" fmla="*/ 2147483647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2147483647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2147483647 w 41"/>
              <a:gd name="T21" fmla="*/ 2147483647 h 42"/>
              <a:gd name="T22" fmla="*/ 2147483647 w 41"/>
              <a:gd name="T23" fmla="*/ 2147483647 h 42"/>
              <a:gd name="T24" fmla="*/ 0 w 41"/>
              <a:gd name="T25" fmla="*/ 2147483647 h 42"/>
              <a:gd name="T26" fmla="*/ 2147483647 w 41"/>
              <a:gd name="T27" fmla="*/ 2147483647 h 42"/>
              <a:gd name="T28" fmla="*/ 2147483647 w 41"/>
              <a:gd name="T29" fmla="*/ 2147483647 h 42"/>
              <a:gd name="T30" fmla="*/ 2147483647 w 41"/>
              <a:gd name="T31" fmla="*/ 2147483647 h 42"/>
              <a:gd name="T32" fmla="*/ 2147483647 w 41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42"/>
              <a:gd name="T53" fmla="*/ 41 w 41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42">
                <a:moveTo>
                  <a:pt x="21" y="0"/>
                </a:moveTo>
                <a:lnTo>
                  <a:pt x="29" y="2"/>
                </a:lnTo>
                <a:lnTo>
                  <a:pt x="36" y="6"/>
                </a:lnTo>
                <a:lnTo>
                  <a:pt x="40" y="13"/>
                </a:lnTo>
                <a:lnTo>
                  <a:pt x="41" y="21"/>
                </a:lnTo>
                <a:lnTo>
                  <a:pt x="40" y="30"/>
                </a:lnTo>
                <a:lnTo>
                  <a:pt x="36" y="36"/>
                </a:lnTo>
                <a:lnTo>
                  <a:pt x="29" y="40"/>
                </a:lnTo>
                <a:lnTo>
                  <a:pt x="21" y="42"/>
                </a:lnTo>
                <a:lnTo>
                  <a:pt x="12" y="40"/>
                </a:lnTo>
                <a:lnTo>
                  <a:pt x="6" y="36"/>
                </a:lnTo>
                <a:lnTo>
                  <a:pt x="2" y="30"/>
                </a:lnTo>
                <a:lnTo>
                  <a:pt x="0" y="21"/>
                </a:lnTo>
                <a:lnTo>
                  <a:pt x="2" y="13"/>
                </a:lnTo>
                <a:lnTo>
                  <a:pt x="6" y="6"/>
                </a:lnTo>
                <a:lnTo>
                  <a:pt x="12" y="2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Freeform 134"/>
          <p:cNvSpPr>
            <a:spLocks/>
          </p:cNvSpPr>
          <p:nvPr/>
        </p:nvSpPr>
        <p:spPr bwMode="auto">
          <a:xfrm>
            <a:off x="2557463" y="5197475"/>
            <a:ext cx="3175" cy="3175"/>
          </a:xfrm>
          <a:custGeom>
            <a:avLst/>
            <a:gdLst>
              <a:gd name="T0" fmla="*/ 2147483647 w 21"/>
              <a:gd name="T1" fmla="*/ 0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2147483647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0 w 21"/>
              <a:gd name="T25" fmla="*/ 2147483647 h 21"/>
              <a:gd name="T26" fmla="*/ 2147483647 w 21"/>
              <a:gd name="T27" fmla="*/ 2147483647 h 21"/>
              <a:gd name="T28" fmla="*/ 2147483647 w 21"/>
              <a:gd name="T29" fmla="*/ 2147483647 h 21"/>
              <a:gd name="T30" fmla="*/ 2147483647 w 21"/>
              <a:gd name="T31" fmla="*/ 2147483647 h 21"/>
              <a:gd name="T32" fmla="*/ 2147483647 w 21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"/>
              <a:gd name="T52" fmla="*/ 0 h 21"/>
              <a:gd name="T53" fmla="*/ 21 w 21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" h="21">
                <a:moveTo>
                  <a:pt x="12" y="0"/>
                </a:moveTo>
                <a:lnTo>
                  <a:pt x="15" y="1"/>
                </a:lnTo>
                <a:lnTo>
                  <a:pt x="18" y="4"/>
                </a:lnTo>
                <a:lnTo>
                  <a:pt x="20" y="7"/>
                </a:lnTo>
                <a:lnTo>
                  <a:pt x="21" y="11"/>
                </a:lnTo>
                <a:lnTo>
                  <a:pt x="20" y="15"/>
                </a:lnTo>
                <a:lnTo>
                  <a:pt x="18" y="17"/>
                </a:lnTo>
                <a:lnTo>
                  <a:pt x="15" y="20"/>
                </a:lnTo>
                <a:lnTo>
                  <a:pt x="12" y="21"/>
                </a:lnTo>
                <a:lnTo>
                  <a:pt x="8" y="20"/>
                </a:lnTo>
                <a:lnTo>
                  <a:pt x="4" y="17"/>
                </a:lnTo>
                <a:lnTo>
                  <a:pt x="1" y="15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8" y="1"/>
                </a:lnTo>
                <a:lnTo>
                  <a:pt x="12" y="0"/>
                </a:lnTo>
                <a:close/>
              </a:path>
            </a:pathLst>
          </a:cu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2" name="Freeform 135"/>
          <p:cNvSpPr>
            <a:spLocks/>
          </p:cNvSpPr>
          <p:nvPr/>
        </p:nvSpPr>
        <p:spPr bwMode="auto">
          <a:xfrm>
            <a:off x="2562225" y="5287963"/>
            <a:ext cx="15875" cy="7937"/>
          </a:xfrm>
          <a:custGeom>
            <a:avLst/>
            <a:gdLst>
              <a:gd name="T0" fmla="*/ 2147483647 w 104"/>
              <a:gd name="T1" fmla="*/ 2147483647 h 46"/>
              <a:gd name="T2" fmla="*/ 2147483647 w 104"/>
              <a:gd name="T3" fmla="*/ 2147483647 h 46"/>
              <a:gd name="T4" fmla="*/ 2147483647 w 104"/>
              <a:gd name="T5" fmla="*/ 2147483647 h 46"/>
              <a:gd name="T6" fmla="*/ 2147483647 w 104"/>
              <a:gd name="T7" fmla="*/ 2147483647 h 46"/>
              <a:gd name="T8" fmla="*/ 2147483647 w 104"/>
              <a:gd name="T9" fmla="*/ 2147483647 h 46"/>
              <a:gd name="T10" fmla="*/ 2147483647 w 104"/>
              <a:gd name="T11" fmla="*/ 2147483647 h 46"/>
              <a:gd name="T12" fmla="*/ 2147483647 w 104"/>
              <a:gd name="T13" fmla="*/ 2147483647 h 46"/>
              <a:gd name="T14" fmla="*/ 2147483647 w 104"/>
              <a:gd name="T15" fmla="*/ 2147483647 h 46"/>
              <a:gd name="T16" fmla="*/ 0 w 104"/>
              <a:gd name="T17" fmla="*/ 2147483647 h 46"/>
              <a:gd name="T18" fmla="*/ 0 w 104"/>
              <a:gd name="T19" fmla="*/ 2147483647 h 46"/>
              <a:gd name="T20" fmla="*/ 0 w 104"/>
              <a:gd name="T21" fmla="*/ 2147483647 h 46"/>
              <a:gd name="T22" fmla="*/ 0 w 104"/>
              <a:gd name="T23" fmla="*/ 2147483647 h 46"/>
              <a:gd name="T24" fmla="*/ 2147483647 w 104"/>
              <a:gd name="T25" fmla="*/ 2147483647 h 46"/>
              <a:gd name="T26" fmla="*/ 2147483647 w 104"/>
              <a:gd name="T27" fmla="*/ 0 h 46"/>
              <a:gd name="T28" fmla="*/ 2147483647 w 104"/>
              <a:gd name="T29" fmla="*/ 0 h 46"/>
              <a:gd name="T30" fmla="*/ 2147483647 w 104"/>
              <a:gd name="T31" fmla="*/ 2147483647 h 46"/>
              <a:gd name="T32" fmla="*/ 2147483647 w 104"/>
              <a:gd name="T33" fmla="*/ 2147483647 h 46"/>
              <a:gd name="T34" fmla="*/ 2147483647 w 104"/>
              <a:gd name="T35" fmla="*/ 2147483647 h 46"/>
              <a:gd name="T36" fmla="*/ 2147483647 w 104"/>
              <a:gd name="T37" fmla="*/ 2147483647 h 46"/>
              <a:gd name="T38" fmla="*/ 2147483647 w 104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6"/>
              <a:gd name="T62" fmla="*/ 104 w 104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6">
                <a:moveTo>
                  <a:pt x="104" y="35"/>
                </a:moveTo>
                <a:lnTo>
                  <a:pt x="91" y="39"/>
                </a:lnTo>
                <a:lnTo>
                  <a:pt x="78" y="43"/>
                </a:lnTo>
                <a:lnTo>
                  <a:pt x="65" y="45"/>
                </a:lnTo>
                <a:lnTo>
                  <a:pt x="51" y="46"/>
                </a:lnTo>
                <a:lnTo>
                  <a:pt x="37" y="46"/>
                </a:lnTo>
                <a:lnTo>
                  <a:pt x="24" y="44"/>
                </a:lnTo>
                <a:lnTo>
                  <a:pt x="12" y="40"/>
                </a:lnTo>
                <a:lnTo>
                  <a:pt x="0" y="34"/>
                </a:lnTo>
                <a:lnTo>
                  <a:pt x="0" y="11"/>
                </a:lnTo>
                <a:lnTo>
                  <a:pt x="23" y="4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8"/>
                </a:lnTo>
                <a:lnTo>
                  <a:pt x="97" y="16"/>
                </a:lnTo>
                <a:lnTo>
                  <a:pt x="102" y="25"/>
                </a:lnTo>
                <a:lnTo>
                  <a:pt x="104" y="3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Freeform 136"/>
          <p:cNvSpPr>
            <a:spLocks/>
          </p:cNvSpPr>
          <p:nvPr/>
        </p:nvSpPr>
        <p:spPr bwMode="auto">
          <a:xfrm>
            <a:off x="2557463" y="5276850"/>
            <a:ext cx="14287" cy="6350"/>
          </a:xfrm>
          <a:custGeom>
            <a:avLst/>
            <a:gdLst>
              <a:gd name="T0" fmla="*/ 2147483647 w 102"/>
              <a:gd name="T1" fmla="*/ 2147483647 h 47"/>
              <a:gd name="T2" fmla="*/ 2147483647 w 102"/>
              <a:gd name="T3" fmla="*/ 2147483647 h 47"/>
              <a:gd name="T4" fmla="*/ 2147483647 w 102"/>
              <a:gd name="T5" fmla="*/ 2147483647 h 47"/>
              <a:gd name="T6" fmla="*/ 2147483647 w 102"/>
              <a:gd name="T7" fmla="*/ 2147483647 h 47"/>
              <a:gd name="T8" fmla="*/ 2147483647 w 102"/>
              <a:gd name="T9" fmla="*/ 2147483647 h 47"/>
              <a:gd name="T10" fmla="*/ 2147483647 w 102"/>
              <a:gd name="T11" fmla="*/ 2147483647 h 47"/>
              <a:gd name="T12" fmla="*/ 2147483647 w 102"/>
              <a:gd name="T13" fmla="*/ 2147483647 h 47"/>
              <a:gd name="T14" fmla="*/ 2147483647 w 102"/>
              <a:gd name="T15" fmla="*/ 2147483647 h 47"/>
              <a:gd name="T16" fmla="*/ 0 w 102"/>
              <a:gd name="T17" fmla="*/ 2147483647 h 47"/>
              <a:gd name="T18" fmla="*/ 0 w 102"/>
              <a:gd name="T19" fmla="*/ 2147483647 h 47"/>
              <a:gd name="T20" fmla="*/ 0 w 102"/>
              <a:gd name="T21" fmla="*/ 2147483647 h 47"/>
              <a:gd name="T22" fmla="*/ 0 w 102"/>
              <a:gd name="T23" fmla="*/ 2147483647 h 47"/>
              <a:gd name="T24" fmla="*/ 2147483647 w 102"/>
              <a:gd name="T25" fmla="*/ 2147483647 h 47"/>
              <a:gd name="T26" fmla="*/ 2147483647 w 102"/>
              <a:gd name="T27" fmla="*/ 0 h 47"/>
              <a:gd name="T28" fmla="*/ 2147483647 w 102"/>
              <a:gd name="T29" fmla="*/ 0 h 47"/>
              <a:gd name="T30" fmla="*/ 2147483647 w 102"/>
              <a:gd name="T31" fmla="*/ 2147483647 h 47"/>
              <a:gd name="T32" fmla="*/ 2147483647 w 102"/>
              <a:gd name="T33" fmla="*/ 2147483647 h 47"/>
              <a:gd name="T34" fmla="*/ 2147483647 w 102"/>
              <a:gd name="T35" fmla="*/ 2147483647 h 47"/>
              <a:gd name="T36" fmla="*/ 2147483647 w 102"/>
              <a:gd name="T37" fmla="*/ 2147483647 h 47"/>
              <a:gd name="T38" fmla="*/ 2147483647 w 102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7"/>
              <a:gd name="T62" fmla="*/ 102 w 102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7">
                <a:moveTo>
                  <a:pt x="102" y="36"/>
                </a:moveTo>
                <a:lnTo>
                  <a:pt x="90" y="40"/>
                </a:lnTo>
                <a:lnTo>
                  <a:pt x="77" y="43"/>
                </a:lnTo>
                <a:lnTo>
                  <a:pt x="64" y="45"/>
                </a:lnTo>
                <a:lnTo>
                  <a:pt x="51" y="47"/>
                </a:lnTo>
                <a:lnTo>
                  <a:pt x="37" y="45"/>
                </a:lnTo>
                <a:lnTo>
                  <a:pt x="24" y="43"/>
                </a:lnTo>
                <a:lnTo>
                  <a:pt x="12" y="39"/>
                </a:lnTo>
                <a:lnTo>
                  <a:pt x="0" y="33"/>
                </a:lnTo>
                <a:lnTo>
                  <a:pt x="0" y="12"/>
                </a:lnTo>
                <a:lnTo>
                  <a:pt x="23" y="3"/>
                </a:lnTo>
                <a:lnTo>
                  <a:pt x="45" y="0"/>
                </a:lnTo>
                <a:lnTo>
                  <a:pt x="63" y="0"/>
                </a:lnTo>
                <a:lnTo>
                  <a:pt x="76" y="3"/>
                </a:lnTo>
                <a:lnTo>
                  <a:pt x="88" y="8"/>
                </a:lnTo>
                <a:lnTo>
                  <a:pt x="96" y="16"/>
                </a:lnTo>
                <a:lnTo>
                  <a:pt x="101" y="25"/>
                </a:lnTo>
                <a:lnTo>
                  <a:pt x="102" y="36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4" name="Freeform 137"/>
          <p:cNvSpPr>
            <a:spLocks/>
          </p:cNvSpPr>
          <p:nvPr/>
        </p:nvSpPr>
        <p:spPr bwMode="auto">
          <a:xfrm>
            <a:off x="2559050" y="5259388"/>
            <a:ext cx="14288" cy="7937"/>
          </a:xfrm>
          <a:custGeom>
            <a:avLst/>
            <a:gdLst>
              <a:gd name="T0" fmla="*/ 2147483647 w 102"/>
              <a:gd name="T1" fmla="*/ 2147483647 h 47"/>
              <a:gd name="T2" fmla="*/ 2147483647 w 102"/>
              <a:gd name="T3" fmla="*/ 2147483647 h 47"/>
              <a:gd name="T4" fmla="*/ 2147483647 w 102"/>
              <a:gd name="T5" fmla="*/ 2147483647 h 47"/>
              <a:gd name="T6" fmla="*/ 2147483647 w 102"/>
              <a:gd name="T7" fmla="*/ 2147483647 h 47"/>
              <a:gd name="T8" fmla="*/ 2147483647 w 102"/>
              <a:gd name="T9" fmla="*/ 2147483647 h 47"/>
              <a:gd name="T10" fmla="*/ 2147483647 w 102"/>
              <a:gd name="T11" fmla="*/ 2147483647 h 47"/>
              <a:gd name="T12" fmla="*/ 2147483647 w 102"/>
              <a:gd name="T13" fmla="*/ 2147483647 h 47"/>
              <a:gd name="T14" fmla="*/ 2147483647 w 102"/>
              <a:gd name="T15" fmla="*/ 2147483647 h 47"/>
              <a:gd name="T16" fmla="*/ 0 w 102"/>
              <a:gd name="T17" fmla="*/ 2147483647 h 47"/>
              <a:gd name="T18" fmla="*/ 0 w 102"/>
              <a:gd name="T19" fmla="*/ 2147483647 h 47"/>
              <a:gd name="T20" fmla="*/ 0 w 102"/>
              <a:gd name="T21" fmla="*/ 2147483647 h 47"/>
              <a:gd name="T22" fmla="*/ 0 w 102"/>
              <a:gd name="T23" fmla="*/ 2147483647 h 47"/>
              <a:gd name="T24" fmla="*/ 2147483647 w 102"/>
              <a:gd name="T25" fmla="*/ 2147483647 h 47"/>
              <a:gd name="T26" fmla="*/ 2147483647 w 102"/>
              <a:gd name="T27" fmla="*/ 0 h 47"/>
              <a:gd name="T28" fmla="*/ 2147483647 w 102"/>
              <a:gd name="T29" fmla="*/ 0 h 47"/>
              <a:gd name="T30" fmla="*/ 2147483647 w 102"/>
              <a:gd name="T31" fmla="*/ 2147483647 h 47"/>
              <a:gd name="T32" fmla="*/ 2147483647 w 102"/>
              <a:gd name="T33" fmla="*/ 2147483647 h 47"/>
              <a:gd name="T34" fmla="*/ 2147483647 w 102"/>
              <a:gd name="T35" fmla="*/ 2147483647 h 47"/>
              <a:gd name="T36" fmla="*/ 2147483647 w 102"/>
              <a:gd name="T37" fmla="*/ 2147483647 h 47"/>
              <a:gd name="T38" fmla="*/ 2147483647 w 102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7"/>
              <a:gd name="T62" fmla="*/ 102 w 102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7">
                <a:moveTo>
                  <a:pt x="102" y="37"/>
                </a:moveTo>
                <a:lnTo>
                  <a:pt x="91" y="41"/>
                </a:lnTo>
                <a:lnTo>
                  <a:pt x="78" y="45"/>
                </a:lnTo>
                <a:lnTo>
                  <a:pt x="65" y="47"/>
                </a:lnTo>
                <a:lnTo>
                  <a:pt x="52" y="47"/>
                </a:lnTo>
                <a:lnTo>
                  <a:pt x="38" y="47"/>
                </a:lnTo>
                <a:lnTo>
                  <a:pt x="24" y="44"/>
                </a:lnTo>
                <a:lnTo>
                  <a:pt x="11" y="40"/>
                </a:lnTo>
                <a:lnTo>
                  <a:pt x="0" y="34"/>
                </a:lnTo>
                <a:lnTo>
                  <a:pt x="0" y="11"/>
                </a:lnTo>
                <a:lnTo>
                  <a:pt x="24" y="4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9"/>
                </a:lnTo>
                <a:lnTo>
                  <a:pt x="97" y="16"/>
                </a:lnTo>
                <a:lnTo>
                  <a:pt x="101" y="26"/>
                </a:lnTo>
                <a:lnTo>
                  <a:pt x="102" y="37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Freeform 138"/>
          <p:cNvSpPr>
            <a:spLocks/>
          </p:cNvSpPr>
          <p:nvPr/>
        </p:nvSpPr>
        <p:spPr bwMode="auto">
          <a:xfrm>
            <a:off x="2562225" y="5251450"/>
            <a:ext cx="15875" cy="6350"/>
          </a:xfrm>
          <a:custGeom>
            <a:avLst/>
            <a:gdLst>
              <a:gd name="T0" fmla="*/ 2147483647 w 104"/>
              <a:gd name="T1" fmla="*/ 2147483647 h 46"/>
              <a:gd name="T2" fmla="*/ 2147483647 w 104"/>
              <a:gd name="T3" fmla="*/ 2147483647 h 46"/>
              <a:gd name="T4" fmla="*/ 2147483647 w 104"/>
              <a:gd name="T5" fmla="*/ 2147483647 h 46"/>
              <a:gd name="T6" fmla="*/ 2147483647 w 104"/>
              <a:gd name="T7" fmla="*/ 2147483647 h 46"/>
              <a:gd name="T8" fmla="*/ 2147483647 w 104"/>
              <a:gd name="T9" fmla="*/ 2147483647 h 46"/>
              <a:gd name="T10" fmla="*/ 2147483647 w 104"/>
              <a:gd name="T11" fmla="*/ 2147483647 h 46"/>
              <a:gd name="T12" fmla="*/ 2147483647 w 104"/>
              <a:gd name="T13" fmla="*/ 2147483647 h 46"/>
              <a:gd name="T14" fmla="*/ 2147483647 w 104"/>
              <a:gd name="T15" fmla="*/ 2147483647 h 46"/>
              <a:gd name="T16" fmla="*/ 0 w 104"/>
              <a:gd name="T17" fmla="*/ 2147483647 h 46"/>
              <a:gd name="T18" fmla="*/ 0 w 104"/>
              <a:gd name="T19" fmla="*/ 2147483647 h 46"/>
              <a:gd name="T20" fmla="*/ 0 w 104"/>
              <a:gd name="T21" fmla="*/ 2147483647 h 46"/>
              <a:gd name="T22" fmla="*/ 0 w 104"/>
              <a:gd name="T23" fmla="*/ 2147483647 h 46"/>
              <a:gd name="T24" fmla="*/ 2147483647 w 104"/>
              <a:gd name="T25" fmla="*/ 2147483647 h 46"/>
              <a:gd name="T26" fmla="*/ 2147483647 w 104"/>
              <a:gd name="T27" fmla="*/ 0 h 46"/>
              <a:gd name="T28" fmla="*/ 2147483647 w 104"/>
              <a:gd name="T29" fmla="*/ 0 h 46"/>
              <a:gd name="T30" fmla="*/ 2147483647 w 104"/>
              <a:gd name="T31" fmla="*/ 2147483647 h 46"/>
              <a:gd name="T32" fmla="*/ 2147483647 w 104"/>
              <a:gd name="T33" fmla="*/ 2147483647 h 46"/>
              <a:gd name="T34" fmla="*/ 2147483647 w 104"/>
              <a:gd name="T35" fmla="*/ 2147483647 h 46"/>
              <a:gd name="T36" fmla="*/ 2147483647 w 104"/>
              <a:gd name="T37" fmla="*/ 2147483647 h 46"/>
              <a:gd name="T38" fmla="*/ 2147483647 w 104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6"/>
              <a:gd name="T62" fmla="*/ 104 w 104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6">
                <a:moveTo>
                  <a:pt x="104" y="34"/>
                </a:moveTo>
                <a:lnTo>
                  <a:pt x="91" y="38"/>
                </a:lnTo>
                <a:lnTo>
                  <a:pt x="78" y="43"/>
                </a:lnTo>
                <a:lnTo>
                  <a:pt x="65" y="45"/>
                </a:lnTo>
                <a:lnTo>
                  <a:pt x="51" y="46"/>
                </a:lnTo>
                <a:lnTo>
                  <a:pt x="37" y="45"/>
                </a:lnTo>
                <a:lnTo>
                  <a:pt x="24" y="44"/>
                </a:lnTo>
                <a:lnTo>
                  <a:pt x="12" y="39"/>
                </a:lnTo>
                <a:lnTo>
                  <a:pt x="0" y="34"/>
                </a:lnTo>
                <a:lnTo>
                  <a:pt x="0" y="11"/>
                </a:lnTo>
                <a:lnTo>
                  <a:pt x="23" y="3"/>
                </a:lnTo>
                <a:lnTo>
                  <a:pt x="44" y="0"/>
                </a:lnTo>
                <a:lnTo>
                  <a:pt x="62" y="0"/>
                </a:lnTo>
                <a:lnTo>
                  <a:pt x="77" y="2"/>
                </a:lnTo>
                <a:lnTo>
                  <a:pt x="89" y="8"/>
                </a:lnTo>
                <a:lnTo>
                  <a:pt x="97" y="15"/>
                </a:lnTo>
                <a:lnTo>
                  <a:pt x="102" y="25"/>
                </a:lnTo>
                <a:lnTo>
                  <a:pt x="104" y="34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6" name="Freeform 139"/>
          <p:cNvSpPr>
            <a:spLocks/>
          </p:cNvSpPr>
          <p:nvPr/>
        </p:nvSpPr>
        <p:spPr bwMode="auto">
          <a:xfrm>
            <a:off x="2568575" y="5281613"/>
            <a:ext cx="14288" cy="6350"/>
          </a:xfrm>
          <a:custGeom>
            <a:avLst/>
            <a:gdLst>
              <a:gd name="T0" fmla="*/ 2147483647 w 103"/>
              <a:gd name="T1" fmla="*/ 2147483647 h 45"/>
              <a:gd name="T2" fmla="*/ 2147483647 w 103"/>
              <a:gd name="T3" fmla="*/ 2147483647 h 45"/>
              <a:gd name="T4" fmla="*/ 2147483647 w 103"/>
              <a:gd name="T5" fmla="*/ 2147483647 h 45"/>
              <a:gd name="T6" fmla="*/ 2147483647 w 103"/>
              <a:gd name="T7" fmla="*/ 2147483647 h 45"/>
              <a:gd name="T8" fmla="*/ 2147483647 w 103"/>
              <a:gd name="T9" fmla="*/ 2147483647 h 45"/>
              <a:gd name="T10" fmla="*/ 2147483647 w 103"/>
              <a:gd name="T11" fmla="*/ 2147483647 h 45"/>
              <a:gd name="T12" fmla="*/ 2147483647 w 103"/>
              <a:gd name="T13" fmla="*/ 2147483647 h 45"/>
              <a:gd name="T14" fmla="*/ 2147483647 w 103"/>
              <a:gd name="T15" fmla="*/ 2147483647 h 45"/>
              <a:gd name="T16" fmla="*/ 0 w 103"/>
              <a:gd name="T17" fmla="*/ 2147483647 h 45"/>
              <a:gd name="T18" fmla="*/ 0 w 103"/>
              <a:gd name="T19" fmla="*/ 2147483647 h 45"/>
              <a:gd name="T20" fmla="*/ 0 w 103"/>
              <a:gd name="T21" fmla="*/ 2147483647 h 45"/>
              <a:gd name="T22" fmla="*/ 0 w 103"/>
              <a:gd name="T23" fmla="*/ 2147483647 h 45"/>
              <a:gd name="T24" fmla="*/ 2147483647 w 103"/>
              <a:gd name="T25" fmla="*/ 2147483647 h 45"/>
              <a:gd name="T26" fmla="*/ 2147483647 w 103"/>
              <a:gd name="T27" fmla="*/ 0 h 45"/>
              <a:gd name="T28" fmla="*/ 2147483647 w 103"/>
              <a:gd name="T29" fmla="*/ 0 h 45"/>
              <a:gd name="T30" fmla="*/ 2147483647 w 103"/>
              <a:gd name="T31" fmla="*/ 2147483647 h 45"/>
              <a:gd name="T32" fmla="*/ 2147483647 w 103"/>
              <a:gd name="T33" fmla="*/ 2147483647 h 45"/>
              <a:gd name="T34" fmla="*/ 2147483647 w 103"/>
              <a:gd name="T35" fmla="*/ 2147483647 h 45"/>
              <a:gd name="T36" fmla="*/ 2147483647 w 103"/>
              <a:gd name="T37" fmla="*/ 2147483647 h 45"/>
              <a:gd name="T38" fmla="*/ 2147483647 w 103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5"/>
              <a:gd name="T62" fmla="*/ 103 w 10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5">
                <a:moveTo>
                  <a:pt x="103" y="35"/>
                </a:moveTo>
                <a:lnTo>
                  <a:pt x="91" y="39"/>
                </a:lnTo>
                <a:lnTo>
                  <a:pt x="78" y="43"/>
                </a:lnTo>
                <a:lnTo>
                  <a:pt x="65" y="45"/>
                </a:lnTo>
                <a:lnTo>
                  <a:pt x="51" y="45"/>
                </a:lnTo>
                <a:lnTo>
                  <a:pt x="37" y="45"/>
                </a:lnTo>
                <a:lnTo>
                  <a:pt x="24" y="42"/>
                </a:lnTo>
                <a:lnTo>
                  <a:pt x="12" y="38"/>
                </a:lnTo>
                <a:lnTo>
                  <a:pt x="0" y="33"/>
                </a:lnTo>
                <a:lnTo>
                  <a:pt x="0" y="11"/>
                </a:lnTo>
                <a:lnTo>
                  <a:pt x="23" y="3"/>
                </a:lnTo>
                <a:lnTo>
                  <a:pt x="43" y="0"/>
                </a:lnTo>
                <a:lnTo>
                  <a:pt x="60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101" y="25"/>
                </a:lnTo>
                <a:lnTo>
                  <a:pt x="103" y="35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Freeform 140"/>
          <p:cNvSpPr>
            <a:spLocks/>
          </p:cNvSpPr>
          <p:nvPr/>
        </p:nvSpPr>
        <p:spPr bwMode="auto">
          <a:xfrm>
            <a:off x="2576513" y="5287963"/>
            <a:ext cx="14287" cy="6350"/>
          </a:xfrm>
          <a:custGeom>
            <a:avLst/>
            <a:gdLst>
              <a:gd name="T0" fmla="*/ 2147483647 w 103"/>
              <a:gd name="T1" fmla="*/ 2147483647 h 46"/>
              <a:gd name="T2" fmla="*/ 2147483647 w 103"/>
              <a:gd name="T3" fmla="*/ 2147483647 h 46"/>
              <a:gd name="T4" fmla="*/ 2147483647 w 103"/>
              <a:gd name="T5" fmla="*/ 2147483647 h 46"/>
              <a:gd name="T6" fmla="*/ 2147483647 w 103"/>
              <a:gd name="T7" fmla="*/ 2147483647 h 46"/>
              <a:gd name="T8" fmla="*/ 2147483647 w 103"/>
              <a:gd name="T9" fmla="*/ 2147483647 h 46"/>
              <a:gd name="T10" fmla="*/ 2147483647 w 103"/>
              <a:gd name="T11" fmla="*/ 2147483647 h 46"/>
              <a:gd name="T12" fmla="*/ 2147483647 w 103"/>
              <a:gd name="T13" fmla="*/ 2147483647 h 46"/>
              <a:gd name="T14" fmla="*/ 2147483647 w 103"/>
              <a:gd name="T15" fmla="*/ 2147483647 h 46"/>
              <a:gd name="T16" fmla="*/ 0 w 103"/>
              <a:gd name="T17" fmla="*/ 2147483647 h 46"/>
              <a:gd name="T18" fmla="*/ 0 w 103"/>
              <a:gd name="T19" fmla="*/ 2147483647 h 46"/>
              <a:gd name="T20" fmla="*/ 0 w 103"/>
              <a:gd name="T21" fmla="*/ 2147483647 h 46"/>
              <a:gd name="T22" fmla="*/ 0 w 103"/>
              <a:gd name="T23" fmla="*/ 2147483647 h 46"/>
              <a:gd name="T24" fmla="*/ 2147483647 w 103"/>
              <a:gd name="T25" fmla="*/ 2147483647 h 46"/>
              <a:gd name="T26" fmla="*/ 2147483647 w 103"/>
              <a:gd name="T27" fmla="*/ 0 h 46"/>
              <a:gd name="T28" fmla="*/ 2147483647 w 103"/>
              <a:gd name="T29" fmla="*/ 0 h 46"/>
              <a:gd name="T30" fmla="*/ 2147483647 w 103"/>
              <a:gd name="T31" fmla="*/ 2147483647 h 46"/>
              <a:gd name="T32" fmla="*/ 2147483647 w 103"/>
              <a:gd name="T33" fmla="*/ 2147483647 h 46"/>
              <a:gd name="T34" fmla="*/ 2147483647 w 103"/>
              <a:gd name="T35" fmla="*/ 2147483647 h 46"/>
              <a:gd name="T36" fmla="*/ 2147483647 w 103"/>
              <a:gd name="T37" fmla="*/ 2147483647 h 46"/>
              <a:gd name="T38" fmla="*/ 2147483647 w 103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6"/>
              <a:gd name="T62" fmla="*/ 103 w 103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6">
                <a:moveTo>
                  <a:pt x="103" y="36"/>
                </a:moveTo>
                <a:lnTo>
                  <a:pt x="91" y="40"/>
                </a:lnTo>
                <a:lnTo>
                  <a:pt x="77" y="43"/>
                </a:lnTo>
                <a:lnTo>
                  <a:pt x="64" y="45"/>
                </a:lnTo>
                <a:lnTo>
                  <a:pt x="51" y="46"/>
                </a:lnTo>
                <a:lnTo>
                  <a:pt x="37" y="45"/>
                </a:lnTo>
                <a:lnTo>
                  <a:pt x="23" y="43"/>
                </a:lnTo>
                <a:lnTo>
                  <a:pt x="12" y="39"/>
                </a:lnTo>
                <a:lnTo>
                  <a:pt x="0" y="33"/>
                </a:lnTo>
                <a:lnTo>
                  <a:pt x="0" y="11"/>
                </a:lnTo>
                <a:lnTo>
                  <a:pt x="23" y="4"/>
                </a:lnTo>
                <a:lnTo>
                  <a:pt x="43" y="0"/>
                </a:lnTo>
                <a:lnTo>
                  <a:pt x="61" y="0"/>
                </a:lnTo>
                <a:lnTo>
                  <a:pt x="76" y="3"/>
                </a:lnTo>
                <a:lnTo>
                  <a:pt x="88" y="8"/>
                </a:lnTo>
                <a:lnTo>
                  <a:pt x="96" y="15"/>
                </a:lnTo>
                <a:lnTo>
                  <a:pt x="100" y="25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Freeform 141"/>
          <p:cNvSpPr>
            <a:spLocks/>
          </p:cNvSpPr>
          <p:nvPr/>
        </p:nvSpPr>
        <p:spPr bwMode="auto">
          <a:xfrm>
            <a:off x="2671763" y="5373688"/>
            <a:ext cx="14287" cy="7937"/>
          </a:xfrm>
          <a:custGeom>
            <a:avLst/>
            <a:gdLst>
              <a:gd name="T0" fmla="*/ 2147483647 w 100"/>
              <a:gd name="T1" fmla="*/ 2147483647 h 47"/>
              <a:gd name="T2" fmla="*/ 2147483647 w 100"/>
              <a:gd name="T3" fmla="*/ 2147483647 h 47"/>
              <a:gd name="T4" fmla="*/ 2147483647 w 100"/>
              <a:gd name="T5" fmla="*/ 2147483647 h 47"/>
              <a:gd name="T6" fmla="*/ 2147483647 w 100"/>
              <a:gd name="T7" fmla="*/ 2147483647 h 47"/>
              <a:gd name="T8" fmla="*/ 2147483647 w 100"/>
              <a:gd name="T9" fmla="*/ 2147483647 h 47"/>
              <a:gd name="T10" fmla="*/ 2147483647 w 100"/>
              <a:gd name="T11" fmla="*/ 2147483647 h 47"/>
              <a:gd name="T12" fmla="*/ 2147483647 w 100"/>
              <a:gd name="T13" fmla="*/ 2147483647 h 47"/>
              <a:gd name="T14" fmla="*/ 2147483647 w 100"/>
              <a:gd name="T15" fmla="*/ 2147483647 h 47"/>
              <a:gd name="T16" fmla="*/ 0 w 100"/>
              <a:gd name="T17" fmla="*/ 2147483647 h 47"/>
              <a:gd name="T18" fmla="*/ 0 w 100"/>
              <a:gd name="T19" fmla="*/ 2147483647 h 47"/>
              <a:gd name="T20" fmla="*/ 0 w 100"/>
              <a:gd name="T21" fmla="*/ 2147483647 h 47"/>
              <a:gd name="T22" fmla="*/ 0 w 100"/>
              <a:gd name="T23" fmla="*/ 2147483647 h 47"/>
              <a:gd name="T24" fmla="*/ 2147483647 w 100"/>
              <a:gd name="T25" fmla="*/ 2147483647 h 47"/>
              <a:gd name="T26" fmla="*/ 2147483647 w 100"/>
              <a:gd name="T27" fmla="*/ 0 h 47"/>
              <a:gd name="T28" fmla="*/ 2147483647 w 100"/>
              <a:gd name="T29" fmla="*/ 0 h 47"/>
              <a:gd name="T30" fmla="*/ 2147483647 w 100"/>
              <a:gd name="T31" fmla="*/ 2147483647 h 47"/>
              <a:gd name="T32" fmla="*/ 2147483647 w 100"/>
              <a:gd name="T33" fmla="*/ 2147483647 h 47"/>
              <a:gd name="T34" fmla="*/ 2147483647 w 100"/>
              <a:gd name="T35" fmla="*/ 2147483647 h 47"/>
              <a:gd name="T36" fmla="*/ 2147483647 w 100"/>
              <a:gd name="T37" fmla="*/ 2147483647 h 47"/>
              <a:gd name="T38" fmla="*/ 2147483647 w 100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"/>
              <a:gd name="T61" fmla="*/ 0 h 47"/>
              <a:gd name="T62" fmla="*/ 100 w 100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" h="47">
                <a:moveTo>
                  <a:pt x="100" y="35"/>
                </a:moveTo>
                <a:lnTo>
                  <a:pt x="88" y="40"/>
                </a:lnTo>
                <a:lnTo>
                  <a:pt x="76" y="43"/>
                </a:lnTo>
                <a:lnTo>
                  <a:pt x="63" y="46"/>
                </a:lnTo>
                <a:lnTo>
                  <a:pt x="49" y="47"/>
                </a:lnTo>
                <a:lnTo>
                  <a:pt x="37" y="46"/>
                </a:lnTo>
                <a:lnTo>
                  <a:pt x="24" y="42"/>
                </a:lnTo>
                <a:lnTo>
                  <a:pt x="11" y="39"/>
                </a:lnTo>
                <a:lnTo>
                  <a:pt x="0" y="33"/>
                </a:lnTo>
                <a:lnTo>
                  <a:pt x="0" y="12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5" y="2"/>
                </a:lnTo>
                <a:lnTo>
                  <a:pt x="86" y="8"/>
                </a:lnTo>
                <a:lnTo>
                  <a:pt x="94" y="16"/>
                </a:lnTo>
                <a:lnTo>
                  <a:pt x="99" y="25"/>
                </a:lnTo>
                <a:lnTo>
                  <a:pt x="100" y="35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9" name="Freeform 142"/>
          <p:cNvSpPr>
            <a:spLocks/>
          </p:cNvSpPr>
          <p:nvPr/>
        </p:nvSpPr>
        <p:spPr bwMode="auto">
          <a:xfrm>
            <a:off x="2647950" y="5357813"/>
            <a:ext cx="15875" cy="6350"/>
          </a:xfrm>
          <a:custGeom>
            <a:avLst/>
            <a:gdLst>
              <a:gd name="T0" fmla="*/ 2147483647 w 103"/>
              <a:gd name="T1" fmla="*/ 2147483647 h 45"/>
              <a:gd name="T2" fmla="*/ 2147483647 w 103"/>
              <a:gd name="T3" fmla="*/ 2147483647 h 45"/>
              <a:gd name="T4" fmla="*/ 2147483647 w 103"/>
              <a:gd name="T5" fmla="*/ 2147483647 h 45"/>
              <a:gd name="T6" fmla="*/ 2147483647 w 103"/>
              <a:gd name="T7" fmla="*/ 2147483647 h 45"/>
              <a:gd name="T8" fmla="*/ 2147483647 w 103"/>
              <a:gd name="T9" fmla="*/ 2147483647 h 45"/>
              <a:gd name="T10" fmla="*/ 2147483647 w 103"/>
              <a:gd name="T11" fmla="*/ 2147483647 h 45"/>
              <a:gd name="T12" fmla="*/ 2147483647 w 103"/>
              <a:gd name="T13" fmla="*/ 2147483647 h 45"/>
              <a:gd name="T14" fmla="*/ 2147483647 w 103"/>
              <a:gd name="T15" fmla="*/ 2147483647 h 45"/>
              <a:gd name="T16" fmla="*/ 0 w 103"/>
              <a:gd name="T17" fmla="*/ 2147483647 h 45"/>
              <a:gd name="T18" fmla="*/ 0 w 103"/>
              <a:gd name="T19" fmla="*/ 2147483647 h 45"/>
              <a:gd name="T20" fmla="*/ 0 w 103"/>
              <a:gd name="T21" fmla="*/ 2147483647 h 45"/>
              <a:gd name="T22" fmla="*/ 0 w 103"/>
              <a:gd name="T23" fmla="*/ 2147483647 h 45"/>
              <a:gd name="T24" fmla="*/ 2147483647 w 103"/>
              <a:gd name="T25" fmla="*/ 2147483647 h 45"/>
              <a:gd name="T26" fmla="*/ 2147483647 w 103"/>
              <a:gd name="T27" fmla="*/ 0 h 45"/>
              <a:gd name="T28" fmla="*/ 2147483647 w 103"/>
              <a:gd name="T29" fmla="*/ 0 h 45"/>
              <a:gd name="T30" fmla="*/ 2147483647 w 103"/>
              <a:gd name="T31" fmla="*/ 2147483647 h 45"/>
              <a:gd name="T32" fmla="*/ 2147483647 w 103"/>
              <a:gd name="T33" fmla="*/ 2147483647 h 45"/>
              <a:gd name="T34" fmla="*/ 2147483647 w 103"/>
              <a:gd name="T35" fmla="*/ 2147483647 h 45"/>
              <a:gd name="T36" fmla="*/ 2147483647 w 103"/>
              <a:gd name="T37" fmla="*/ 2147483647 h 45"/>
              <a:gd name="T38" fmla="*/ 2147483647 w 103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5"/>
              <a:gd name="T62" fmla="*/ 103 w 10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5">
                <a:moveTo>
                  <a:pt x="103" y="34"/>
                </a:moveTo>
                <a:lnTo>
                  <a:pt x="91" y="39"/>
                </a:lnTo>
                <a:lnTo>
                  <a:pt x="78" y="42"/>
                </a:lnTo>
                <a:lnTo>
                  <a:pt x="65" y="44"/>
                </a:lnTo>
                <a:lnTo>
                  <a:pt x="52" y="45"/>
                </a:lnTo>
                <a:lnTo>
                  <a:pt x="38" y="44"/>
                </a:lnTo>
                <a:lnTo>
                  <a:pt x="24" y="42"/>
                </a:lnTo>
                <a:lnTo>
                  <a:pt x="12" y="38"/>
                </a:lnTo>
                <a:lnTo>
                  <a:pt x="0" y="33"/>
                </a:lnTo>
                <a:lnTo>
                  <a:pt x="0" y="10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6" y="2"/>
                </a:lnTo>
                <a:lnTo>
                  <a:pt x="88" y="7"/>
                </a:lnTo>
                <a:lnTo>
                  <a:pt x="96" y="15"/>
                </a:lnTo>
                <a:lnTo>
                  <a:pt x="101" y="24"/>
                </a:lnTo>
                <a:lnTo>
                  <a:pt x="103" y="34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Freeform 143"/>
          <p:cNvSpPr>
            <a:spLocks/>
          </p:cNvSpPr>
          <p:nvPr/>
        </p:nvSpPr>
        <p:spPr bwMode="auto">
          <a:xfrm>
            <a:off x="2659063" y="5368925"/>
            <a:ext cx="15875" cy="6350"/>
          </a:xfrm>
          <a:custGeom>
            <a:avLst/>
            <a:gdLst>
              <a:gd name="T0" fmla="*/ 2147483647 w 102"/>
              <a:gd name="T1" fmla="*/ 2147483647 h 46"/>
              <a:gd name="T2" fmla="*/ 2147483647 w 102"/>
              <a:gd name="T3" fmla="*/ 2147483647 h 46"/>
              <a:gd name="T4" fmla="*/ 2147483647 w 102"/>
              <a:gd name="T5" fmla="*/ 2147483647 h 46"/>
              <a:gd name="T6" fmla="*/ 2147483647 w 102"/>
              <a:gd name="T7" fmla="*/ 2147483647 h 46"/>
              <a:gd name="T8" fmla="*/ 2147483647 w 102"/>
              <a:gd name="T9" fmla="*/ 2147483647 h 46"/>
              <a:gd name="T10" fmla="*/ 2147483647 w 102"/>
              <a:gd name="T11" fmla="*/ 2147483647 h 46"/>
              <a:gd name="T12" fmla="*/ 2147483647 w 102"/>
              <a:gd name="T13" fmla="*/ 2147483647 h 46"/>
              <a:gd name="T14" fmla="*/ 2147483647 w 102"/>
              <a:gd name="T15" fmla="*/ 2147483647 h 46"/>
              <a:gd name="T16" fmla="*/ 0 w 102"/>
              <a:gd name="T17" fmla="*/ 2147483647 h 46"/>
              <a:gd name="T18" fmla="*/ 0 w 102"/>
              <a:gd name="T19" fmla="*/ 2147483647 h 46"/>
              <a:gd name="T20" fmla="*/ 0 w 102"/>
              <a:gd name="T21" fmla="*/ 2147483647 h 46"/>
              <a:gd name="T22" fmla="*/ 0 w 102"/>
              <a:gd name="T23" fmla="*/ 2147483647 h 46"/>
              <a:gd name="T24" fmla="*/ 2147483647 w 102"/>
              <a:gd name="T25" fmla="*/ 2147483647 h 46"/>
              <a:gd name="T26" fmla="*/ 2147483647 w 102"/>
              <a:gd name="T27" fmla="*/ 0 h 46"/>
              <a:gd name="T28" fmla="*/ 2147483647 w 102"/>
              <a:gd name="T29" fmla="*/ 0 h 46"/>
              <a:gd name="T30" fmla="*/ 2147483647 w 102"/>
              <a:gd name="T31" fmla="*/ 2147483647 h 46"/>
              <a:gd name="T32" fmla="*/ 2147483647 w 102"/>
              <a:gd name="T33" fmla="*/ 2147483647 h 46"/>
              <a:gd name="T34" fmla="*/ 2147483647 w 102"/>
              <a:gd name="T35" fmla="*/ 2147483647 h 46"/>
              <a:gd name="T36" fmla="*/ 2147483647 w 102"/>
              <a:gd name="T37" fmla="*/ 2147483647 h 46"/>
              <a:gd name="T38" fmla="*/ 2147483647 w 102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6"/>
              <a:gd name="T62" fmla="*/ 102 w 102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6">
                <a:moveTo>
                  <a:pt x="102" y="35"/>
                </a:moveTo>
                <a:lnTo>
                  <a:pt x="90" y="39"/>
                </a:lnTo>
                <a:lnTo>
                  <a:pt x="77" y="42"/>
                </a:lnTo>
                <a:lnTo>
                  <a:pt x="65" y="45"/>
                </a:lnTo>
                <a:lnTo>
                  <a:pt x="51" y="46"/>
                </a:lnTo>
                <a:lnTo>
                  <a:pt x="38" y="46"/>
                </a:lnTo>
                <a:lnTo>
                  <a:pt x="25" y="43"/>
                </a:lnTo>
                <a:lnTo>
                  <a:pt x="12" y="39"/>
                </a:lnTo>
                <a:lnTo>
                  <a:pt x="0" y="34"/>
                </a:lnTo>
                <a:lnTo>
                  <a:pt x="0" y="12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100" y="25"/>
                </a:lnTo>
                <a:lnTo>
                  <a:pt x="102" y="35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1" name="Freeform 144"/>
          <p:cNvSpPr>
            <a:spLocks/>
          </p:cNvSpPr>
          <p:nvPr/>
        </p:nvSpPr>
        <p:spPr bwMode="auto">
          <a:xfrm>
            <a:off x="2570163" y="5276850"/>
            <a:ext cx="15875" cy="6350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0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1" y="40"/>
                </a:lnTo>
                <a:lnTo>
                  <a:pt x="78" y="43"/>
                </a:lnTo>
                <a:lnTo>
                  <a:pt x="64" y="45"/>
                </a:lnTo>
                <a:lnTo>
                  <a:pt x="52" y="47"/>
                </a:lnTo>
                <a:lnTo>
                  <a:pt x="38" y="45"/>
                </a:lnTo>
                <a:lnTo>
                  <a:pt x="24" y="43"/>
                </a:lnTo>
                <a:lnTo>
                  <a:pt x="12" y="39"/>
                </a:lnTo>
                <a:lnTo>
                  <a:pt x="0" y="33"/>
                </a:lnTo>
                <a:lnTo>
                  <a:pt x="0" y="12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8"/>
                </a:lnTo>
                <a:lnTo>
                  <a:pt x="97" y="16"/>
                </a:lnTo>
                <a:lnTo>
                  <a:pt x="101" y="25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Freeform 145"/>
          <p:cNvSpPr>
            <a:spLocks/>
          </p:cNvSpPr>
          <p:nvPr/>
        </p:nvSpPr>
        <p:spPr bwMode="auto">
          <a:xfrm>
            <a:off x="2570163" y="5264150"/>
            <a:ext cx="14287" cy="7938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2147483647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2" y="41"/>
                </a:lnTo>
                <a:lnTo>
                  <a:pt x="78" y="45"/>
                </a:lnTo>
                <a:lnTo>
                  <a:pt x="65" y="47"/>
                </a:lnTo>
                <a:lnTo>
                  <a:pt x="51" y="47"/>
                </a:lnTo>
                <a:lnTo>
                  <a:pt x="38" y="47"/>
                </a:lnTo>
                <a:lnTo>
                  <a:pt x="24" y="44"/>
                </a:lnTo>
                <a:lnTo>
                  <a:pt x="11" y="40"/>
                </a:lnTo>
                <a:lnTo>
                  <a:pt x="0" y="34"/>
                </a:lnTo>
                <a:lnTo>
                  <a:pt x="0" y="13"/>
                </a:lnTo>
                <a:lnTo>
                  <a:pt x="23" y="5"/>
                </a:lnTo>
                <a:lnTo>
                  <a:pt x="44" y="2"/>
                </a:lnTo>
                <a:lnTo>
                  <a:pt x="62" y="0"/>
                </a:lnTo>
                <a:lnTo>
                  <a:pt x="77" y="4"/>
                </a:lnTo>
                <a:lnTo>
                  <a:pt x="88" y="9"/>
                </a:lnTo>
                <a:lnTo>
                  <a:pt x="97" y="16"/>
                </a:lnTo>
                <a:lnTo>
                  <a:pt x="101" y="26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3" name="Freeform 146"/>
          <p:cNvSpPr>
            <a:spLocks/>
          </p:cNvSpPr>
          <p:nvPr/>
        </p:nvSpPr>
        <p:spPr bwMode="auto">
          <a:xfrm>
            <a:off x="2579688" y="5305425"/>
            <a:ext cx="14287" cy="6350"/>
          </a:xfrm>
          <a:custGeom>
            <a:avLst/>
            <a:gdLst>
              <a:gd name="T0" fmla="*/ 2147483647 w 103"/>
              <a:gd name="T1" fmla="*/ 2147483647 h 48"/>
              <a:gd name="T2" fmla="*/ 2147483647 w 103"/>
              <a:gd name="T3" fmla="*/ 2147483647 h 48"/>
              <a:gd name="T4" fmla="*/ 2147483647 w 103"/>
              <a:gd name="T5" fmla="*/ 2147483647 h 48"/>
              <a:gd name="T6" fmla="*/ 2147483647 w 103"/>
              <a:gd name="T7" fmla="*/ 2147483647 h 48"/>
              <a:gd name="T8" fmla="*/ 2147483647 w 103"/>
              <a:gd name="T9" fmla="*/ 2147483647 h 48"/>
              <a:gd name="T10" fmla="*/ 2147483647 w 103"/>
              <a:gd name="T11" fmla="*/ 2147483647 h 48"/>
              <a:gd name="T12" fmla="*/ 2147483647 w 103"/>
              <a:gd name="T13" fmla="*/ 2147483647 h 48"/>
              <a:gd name="T14" fmla="*/ 2147483647 w 103"/>
              <a:gd name="T15" fmla="*/ 2147483647 h 48"/>
              <a:gd name="T16" fmla="*/ 0 w 103"/>
              <a:gd name="T17" fmla="*/ 2147483647 h 48"/>
              <a:gd name="T18" fmla="*/ 0 w 103"/>
              <a:gd name="T19" fmla="*/ 2147483647 h 48"/>
              <a:gd name="T20" fmla="*/ 0 w 103"/>
              <a:gd name="T21" fmla="*/ 2147483647 h 48"/>
              <a:gd name="T22" fmla="*/ 0 w 103"/>
              <a:gd name="T23" fmla="*/ 2147483647 h 48"/>
              <a:gd name="T24" fmla="*/ 2147483647 w 103"/>
              <a:gd name="T25" fmla="*/ 2147483647 h 48"/>
              <a:gd name="T26" fmla="*/ 2147483647 w 103"/>
              <a:gd name="T27" fmla="*/ 0 h 48"/>
              <a:gd name="T28" fmla="*/ 2147483647 w 103"/>
              <a:gd name="T29" fmla="*/ 0 h 48"/>
              <a:gd name="T30" fmla="*/ 2147483647 w 103"/>
              <a:gd name="T31" fmla="*/ 2147483647 h 48"/>
              <a:gd name="T32" fmla="*/ 2147483647 w 103"/>
              <a:gd name="T33" fmla="*/ 2147483647 h 48"/>
              <a:gd name="T34" fmla="*/ 2147483647 w 103"/>
              <a:gd name="T35" fmla="*/ 2147483647 h 48"/>
              <a:gd name="T36" fmla="*/ 2147483647 w 103"/>
              <a:gd name="T37" fmla="*/ 2147483647 h 48"/>
              <a:gd name="T38" fmla="*/ 2147483647 w 103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8"/>
              <a:gd name="T62" fmla="*/ 103 w 103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8">
                <a:moveTo>
                  <a:pt x="103" y="37"/>
                </a:moveTo>
                <a:lnTo>
                  <a:pt x="91" y="41"/>
                </a:lnTo>
                <a:lnTo>
                  <a:pt x="79" y="46"/>
                </a:lnTo>
                <a:lnTo>
                  <a:pt x="65" y="48"/>
                </a:lnTo>
                <a:lnTo>
                  <a:pt x="52" y="48"/>
                </a:lnTo>
                <a:lnTo>
                  <a:pt x="38" y="48"/>
                </a:lnTo>
                <a:lnTo>
                  <a:pt x="25" y="44"/>
                </a:lnTo>
                <a:lnTo>
                  <a:pt x="12" y="40"/>
                </a:lnTo>
                <a:lnTo>
                  <a:pt x="0" y="35"/>
                </a:lnTo>
                <a:lnTo>
                  <a:pt x="0" y="12"/>
                </a:lnTo>
                <a:lnTo>
                  <a:pt x="24" y="4"/>
                </a:lnTo>
                <a:lnTo>
                  <a:pt x="44" y="0"/>
                </a:lnTo>
                <a:lnTo>
                  <a:pt x="62" y="0"/>
                </a:lnTo>
                <a:lnTo>
                  <a:pt x="76" y="3"/>
                </a:lnTo>
                <a:lnTo>
                  <a:pt x="88" y="9"/>
                </a:lnTo>
                <a:lnTo>
                  <a:pt x="97" y="17"/>
                </a:lnTo>
                <a:lnTo>
                  <a:pt x="101" y="26"/>
                </a:lnTo>
                <a:lnTo>
                  <a:pt x="103" y="37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Freeform 147"/>
          <p:cNvSpPr>
            <a:spLocks/>
          </p:cNvSpPr>
          <p:nvPr/>
        </p:nvSpPr>
        <p:spPr bwMode="auto">
          <a:xfrm>
            <a:off x="2566988" y="5294313"/>
            <a:ext cx="15875" cy="7937"/>
          </a:xfrm>
          <a:custGeom>
            <a:avLst/>
            <a:gdLst>
              <a:gd name="T0" fmla="*/ 2147483647 w 101"/>
              <a:gd name="T1" fmla="*/ 2147483647 h 47"/>
              <a:gd name="T2" fmla="*/ 2147483647 w 101"/>
              <a:gd name="T3" fmla="*/ 2147483647 h 47"/>
              <a:gd name="T4" fmla="*/ 2147483647 w 101"/>
              <a:gd name="T5" fmla="*/ 2147483647 h 47"/>
              <a:gd name="T6" fmla="*/ 2147483647 w 101"/>
              <a:gd name="T7" fmla="*/ 2147483647 h 47"/>
              <a:gd name="T8" fmla="*/ 2147483647 w 101"/>
              <a:gd name="T9" fmla="*/ 2147483647 h 47"/>
              <a:gd name="T10" fmla="*/ 2147483647 w 101"/>
              <a:gd name="T11" fmla="*/ 2147483647 h 47"/>
              <a:gd name="T12" fmla="*/ 2147483647 w 101"/>
              <a:gd name="T13" fmla="*/ 2147483647 h 47"/>
              <a:gd name="T14" fmla="*/ 2147483647 w 101"/>
              <a:gd name="T15" fmla="*/ 2147483647 h 47"/>
              <a:gd name="T16" fmla="*/ 0 w 101"/>
              <a:gd name="T17" fmla="*/ 2147483647 h 47"/>
              <a:gd name="T18" fmla="*/ 0 w 101"/>
              <a:gd name="T19" fmla="*/ 2147483647 h 47"/>
              <a:gd name="T20" fmla="*/ 0 w 101"/>
              <a:gd name="T21" fmla="*/ 2147483647 h 47"/>
              <a:gd name="T22" fmla="*/ 0 w 101"/>
              <a:gd name="T23" fmla="*/ 2147483647 h 47"/>
              <a:gd name="T24" fmla="*/ 2147483647 w 101"/>
              <a:gd name="T25" fmla="*/ 2147483647 h 47"/>
              <a:gd name="T26" fmla="*/ 2147483647 w 101"/>
              <a:gd name="T27" fmla="*/ 2147483647 h 47"/>
              <a:gd name="T28" fmla="*/ 2147483647 w 101"/>
              <a:gd name="T29" fmla="*/ 0 h 47"/>
              <a:gd name="T30" fmla="*/ 2147483647 w 101"/>
              <a:gd name="T31" fmla="*/ 2147483647 h 47"/>
              <a:gd name="T32" fmla="*/ 2147483647 w 101"/>
              <a:gd name="T33" fmla="*/ 2147483647 h 47"/>
              <a:gd name="T34" fmla="*/ 2147483647 w 101"/>
              <a:gd name="T35" fmla="*/ 2147483647 h 47"/>
              <a:gd name="T36" fmla="*/ 2147483647 w 101"/>
              <a:gd name="T37" fmla="*/ 2147483647 h 47"/>
              <a:gd name="T38" fmla="*/ 2147483647 w 101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7"/>
              <a:gd name="T62" fmla="*/ 101 w 101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7">
                <a:moveTo>
                  <a:pt x="101" y="36"/>
                </a:moveTo>
                <a:lnTo>
                  <a:pt x="90" y="40"/>
                </a:lnTo>
                <a:lnTo>
                  <a:pt x="77" y="44"/>
                </a:lnTo>
                <a:lnTo>
                  <a:pt x="63" y="46"/>
                </a:lnTo>
                <a:lnTo>
                  <a:pt x="51" y="47"/>
                </a:lnTo>
                <a:lnTo>
                  <a:pt x="37" y="46"/>
                </a:lnTo>
                <a:lnTo>
                  <a:pt x="24" y="44"/>
                </a:lnTo>
                <a:lnTo>
                  <a:pt x="11" y="39"/>
                </a:lnTo>
                <a:lnTo>
                  <a:pt x="0" y="34"/>
                </a:lnTo>
                <a:lnTo>
                  <a:pt x="0" y="13"/>
                </a:lnTo>
                <a:lnTo>
                  <a:pt x="23" y="4"/>
                </a:lnTo>
                <a:lnTo>
                  <a:pt x="43" y="1"/>
                </a:lnTo>
                <a:lnTo>
                  <a:pt x="60" y="0"/>
                </a:lnTo>
                <a:lnTo>
                  <a:pt x="75" y="3"/>
                </a:lnTo>
                <a:lnTo>
                  <a:pt x="86" y="9"/>
                </a:lnTo>
                <a:lnTo>
                  <a:pt x="95" y="16"/>
                </a:lnTo>
                <a:lnTo>
                  <a:pt x="99" y="26"/>
                </a:lnTo>
                <a:lnTo>
                  <a:pt x="101" y="36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Freeform 148"/>
          <p:cNvSpPr>
            <a:spLocks/>
          </p:cNvSpPr>
          <p:nvPr/>
        </p:nvSpPr>
        <p:spPr bwMode="auto">
          <a:xfrm>
            <a:off x="2568575" y="5310188"/>
            <a:ext cx="15875" cy="6350"/>
          </a:xfrm>
          <a:custGeom>
            <a:avLst/>
            <a:gdLst>
              <a:gd name="T0" fmla="*/ 2147483647 w 102"/>
              <a:gd name="T1" fmla="*/ 2147483647 h 43"/>
              <a:gd name="T2" fmla="*/ 2147483647 w 102"/>
              <a:gd name="T3" fmla="*/ 2147483647 h 43"/>
              <a:gd name="T4" fmla="*/ 2147483647 w 102"/>
              <a:gd name="T5" fmla="*/ 2147483647 h 43"/>
              <a:gd name="T6" fmla="*/ 2147483647 w 102"/>
              <a:gd name="T7" fmla="*/ 2147483647 h 43"/>
              <a:gd name="T8" fmla="*/ 2147483647 w 102"/>
              <a:gd name="T9" fmla="*/ 2147483647 h 43"/>
              <a:gd name="T10" fmla="*/ 2147483647 w 102"/>
              <a:gd name="T11" fmla="*/ 2147483647 h 43"/>
              <a:gd name="T12" fmla="*/ 2147483647 w 102"/>
              <a:gd name="T13" fmla="*/ 2147483647 h 43"/>
              <a:gd name="T14" fmla="*/ 2147483647 w 102"/>
              <a:gd name="T15" fmla="*/ 2147483647 h 43"/>
              <a:gd name="T16" fmla="*/ 0 w 102"/>
              <a:gd name="T17" fmla="*/ 2147483647 h 43"/>
              <a:gd name="T18" fmla="*/ 0 w 102"/>
              <a:gd name="T19" fmla="*/ 2147483647 h 43"/>
              <a:gd name="T20" fmla="*/ 0 w 102"/>
              <a:gd name="T21" fmla="*/ 2147483647 h 43"/>
              <a:gd name="T22" fmla="*/ 0 w 102"/>
              <a:gd name="T23" fmla="*/ 2147483647 h 43"/>
              <a:gd name="T24" fmla="*/ 2147483647 w 102"/>
              <a:gd name="T25" fmla="*/ 2147483647 h 43"/>
              <a:gd name="T26" fmla="*/ 2147483647 w 102"/>
              <a:gd name="T27" fmla="*/ 0 h 43"/>
              <a:gd name="T28" fmla="*/ 2147483647 w 102"/>
              <a:gd name="T29" fmla="*/ 0 h 43"/>
              <a:gd name="T30" fmla="*/ 2147483647 w 102"/>
              <a:gd name="T31" fmla="*/ 2147483647 h 43"/>
              <a:gd name="T32" fmla="*/ 2147483647 w 102"/>
              <a:gd name="T33" fmla="*/ 2147483647 h 43"/>
              <a:gd name="T34" fmla="*/ 2147483647 w 102"/>
              <a:gd name="T35" fmla="*/ 2147483647 h 43"/>
              <a:gd name="T36" fmla="*/ 2147483647 w 102"/>
              <a:gd name="T37" fmla="*/ 2147483647 h 43"/>
              <a:gd name="T38" fmla="*/ 2147483647 w 102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3"/>
              <a:gd name="T62" fmla="*/ 102 w 102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3">
                <a:moveTo>
                  <a:pt x="102" y="32"/>
                </a:moveTo>
                <a:lnTo>
                  <a:pt x="90" y="36"/>
                </a:lnTo>
                <a:lnTo>
                  <a:pt x="78" y="40"/>
                </a:lnTo>
                <a:lnTo>
                  <a:pt x="64" y="42"/>
                </a:lnTo>
                <a:lnTo>
                  <a:pt x="51" y="43"/>
                </a:lnTo>
                <a:lnTo>
                  <a:pt x="37" y="42"/>
                </a:lnTo>
                <a:lnTo>
                  <a:pt x="25" y="40"/>
                </a:lnTo>
                <a:lnTo>
                  <a:pt x="12" y="36"/>
                </a:lnTo>
                <a:lnTo>
                  <a:pt x="0" y="31"/>
                </a:lnTo>
                <a:lnTo>
                  <a:pt x="0" y="10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7" y="2"/>
                </a:lnTo>
                <a:lnTo>
                  <a:pt x="88" y="7"/>
                </a:lnTo>
                <a:lnTo>
                  <a:pt x="96" y="15"/>
                </a:lnTo>
                <a:lnTo>
                  <a:pt x="101" y="23"/>
                </a:lnTo>
                <a:lnTo>
                  <a:pt x="102" y="32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Freeform 149"/>
          <p:cNvSpPr>
            <a:spLocks/>
          </p:cNvSpPr>
          <p:nvPr/>
        </p:nvSpPr>
        <p:spPr bwMode="auto">
          <a:xfrm>
            <a:off x="2579688" y="5316538"/>
            <a:ext cx="14287" cy="6350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0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1" y="41"/>
                </a:lnTo>
                <a:lnTo>
                  <a:pt x="77" y="44"/>
                </a:lnTo>
                <a:lnTo>
                  <a:pt x="65" y="46"/>
                </a:lnTo>
                <a:lnTo>
                  <a:pt x="51" y="47"/>
                </a:lnTo>
                <a:lnTo>
                  <a:pt x="37" y="46"/>
                </a:lnTo>
                <a:lnTo>
                  <a:pt x="24" y="44"/>
                </a:lnTo>
                <a:lnTo>
                  <a:pt x="12" y="40"/>
                </a:lnTo>
                <a:lnTo>
                  <a:pt x="0" y="33"/>
                </a:lnTo>
                <a:lnTo>
                  <a:pt x="0" y="12"/>
                </a:lnTo>
                <a:lnTo>
                  <a:pt x="24" y="5"/>
                </a:lnTo>
                <a:lnTo>
                  <a:pt x="44" y="0"/>
                </a:lnTo>
                <a:lnTo>
                  <a:pt x="62" y="0"/>
                </a:lnTo>
                <a:lnTo>
                  <a:pt x="76" y="4"/>
                </a:lnTo>
                <a:lnTo>
                  <a:pt x="88" y="9"/>
                </a:lnTo>
                <a:lnTo>
                  <a:pt x="96" y="16"/>
                </a:lnTo>
                <a:lnTo>
                  <a:pt x="101" y="26"/>
                </a:lnTo>
                <a:lnTo>
                  <a:pt x="103" y="36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7" name="Freeform 150"/>
          <p:cNvSpPr>
            <a:spLocks/>
          </p:cNvSpPr>
          <p:nvPr/>
        </p:nvSpPr>
        <p:spPr bwMode="auto">
          <a:xfrm>
            <a:off x="2654300" y="5368925"/>
            <a:ext cx="14288" cy="6350"/>
          </a:xfrm>
          <a:custGeom>
            <a:avLst/>
            <a:gdLst>
              <a:gd name="T0" fmla="*/ 2147483647 w 103"/>
              <a:gd name="T1" fmla="*/ 2147483647 h 46"/>
              <a:gd name="T2" fmla="*/ 2147483647 w 103"/>
              <a:gd name="T3" fmla="*/ 2147483647 h 46"/>
              <a:gd name="T4" fmla="*/ 2147483647 w 103"/>
              <a:gd name="T5" fmla="*/ 2147483647 h 46"/>
              <a:gd name="T6" fmla="*/ 2147483647 w 103"/>
              <a:gd name="T7" fmla="*/ 2147483647 h 46"/>
              <a:gd name="T8" fmla="*/ 2147483647 w 103"/>
              <a:gd name="T9" fmla="*/ 2147483647 h 46"/>
              <a:gd name="T10" fmla="*/ 2147483647 w 103"/>
              <a:gd name="T11" fmla="*/ 2147483647 h 46"/>
              <a:gd name="T12" fmla="*/ 2147483647 w 103"/>
              <a:gd name="T13" fmla="*/ 2147483647 h 46"/>
              <a:gd name="T14" fmla="*/ 2147483647 w 103"/>
              <a:gd name="T15" fmla="*/ 2147483647 h 46"/>
              <a:gd name="T16" fmla="*/ 0 w 103"/>
              <a:gd name="T17" fmla="*/ 2147483647 h 46"/>
              <a:gd name="T18" fmla="*/ 0 w 103"/>
              <a:gd name="T19" fmla="*/ 2147483647 h 46"/>
              <a:gd name="T20" fmla="*/ 0 w 103"/>
              <a:gd name="T21" fmla="*/ 2147483647 h 46"/>
              <a:gd name="T22" fmla="*/ 0 w 103"/>
              <a:gd name="T23" fmla="*/ 2147483647 h 46"/>
              <a:gd name="T24" fmla="*/ 2147483647 w 103"/>
              <a:gd name="T25" fmla="*/ 2147483647 h 46"/>
              <a:gd name="T26" fmla="*/ 2147483647 w 103"/>
              <a:gd name="T27" fmla="*/ 0 h 46"/>
              <a:gd name="T28" fmla="*/ 2147483647 w 103"/>
              <a:gd name="T29" fmla="*/ 0 h 46"/>
              <a:gd name="T30" fmla="*/ 2147483647 w 103"/>
              <a:gd name="T31" fmla="*/ 2147483647 h 46"/>
              <a:gd name="T32" fmla="*/ 2147483647 w 103"/>
              <a:gd name="T33" fmla="*/ 2147483647 h 46"/>
              <a:gd name="T34" fmla="*/ 2147483647 w 103"/>
              <a:gd name="T35" fmla="*/ 2147483647 h 46"/>
              <a:gd name="T36" fmla="*/ 2147483647 w 103"/>
              <a:gd name="T37" fmla="*/ 2147483647 h 46"/>
              <a:gd name="T38" fmla="*/ 2147483647 w 103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6"/>
              <a:gd name="T62" fmla="*/ 103 w 103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6">
                <a:moveTo>
                  <a:pt x="103" y="35"/>
                </a:moveTo>
                <a:lnTo>
                  <a:pt x="91" y="39"/>
                </a:lnTo>
                <a:lnTo>
                  <a:pt x="78" y="42"/>
                </a:lnTo>
                <a:lnTo>
                  <a:pt x="65" y="45"/>
                </a:lnTo>
                <a:lnTo>
                  <a:pt x="51" y="46"/>
                </a:lnTo>
                <a:lnTo>
                  <a:pt x="37" y="46"/>
                </a:lnTo>
                <a:lnTo>
                  <a:pt x="24" y="43"/>
                </a:lnTo>
                <a:lnTo>
                  <a:pt x="12" y="39"/>
                </a:lnTo>
                <a:lnTo>
                  <a:pt x="0" y="34"/>
                </a:lnTo>
                <a:lnTo>
                  <a:pt x="0" y="12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6" y="2"/>
                </a:lnTo>
                <a:lnTo>
                  <a:pt x="88" y="8"/>
                </a:lnTo>
                <a:lnTo>
                  <a:pt x="96" y="16"/>
                </a:lnTo>
                <a:lnTo>
                  <a:pt x="100" y="25"/>
                </a:lnTo>
                <a:lnTo>
                  <a:pt x="103" y="35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Freeform 151"/>
          <p:cNvSpPr>
            <a:spLocks/>
          </p:cNvSpPr>
          <p:nvPr/>
        </p:nvSpPr>
        <p:spPr bwMode="auto">
          <a:xfrm>
            <a:off x="2565400" y="5302250"/>
            <a:ext cx="14288" cy="6350"/>
          </a:xfrm>
          <a:custGeom>
            <a:avLst/>
            <a:gdLst>
              <a:gd name="T0" fmla="*/ 2147483647 w 101"/>
              <a:gd name="T1" fmla="*/ 2147483647 h 46"/>
              <a:gd name="T2" fmla="*/ 2147483647 w 101"/>
              <a:gd name="T3" fmla="*/ 2147483647 h 46"/>
              <a:gd name="T4" fmla="*/ 2147483647 w 101"/>
              <a:gd name="T5" fmla="*/ 2147483647 h 46"/>
              <a:gd name="T6" fmla="*/ 2147483647 w 101"/>
              <a:gd name="T7" fmla="*/ 2147483647 h 46"/>
              <a:gd name="T8" fmla="*/ 2147483647 w 101"/>
              <a:gd name="T9" fmla="*/ 2147483647 h 46"/>
              <a:gd name="T10" fmla="*/ 2147483647 w 101"/>
              <a:gd name="T11" fmla="*/ 2147483647 h 46"/>
              <a:gd name="T12" fmla="*/ 2147483647 w 101"/>
              <a:gd name="T13" fmla="*/ 2147483647 h 46"/>
              <a:gd name="T14" fmla="*/ 2147483647 w 101"/>
              <a:gd name="T15" fmla="*/ 2147483647 h 46"/>
              <a:gd name="T16" fmla="*/ 0 w 101"/>
              <a:gd name="T17" fmla="*/ 2147483647 h 46"/>
              <a:gd name="T18" fmla="*/ 0 w 101"/>
              <a:gd name="T19" fmla="*/ 2147483647 h 46"/>
              <a:gd name="T20" fmla="*/ 0 w 101"/>
              <a:gd name="T21" fmla="*/ 2147483647 h 46"/>
              <a:gd name="T22" fmla="*/ 0 w 101"/>
              <a:gd name="T23" fmla="*/ 2147483647 h 46"/>
              <a:gd name="T24" fmla="*/ 2147483647 w 101"/>
              <a:gd name="T25" fmla="*/ 2147483647 h 46"/>
              <a:gd name="T26" fmla="*/ 2147483647 w 101"/>
              <a:gd name="T27" fmla="*/ 0 h 46"/>
              <a:gd name="T28" fmla="*/ 2147483647 w 101"/>
              <a:gd name="T29" fmla="*/ 0 h 46"/>
              <a:gd name="T30" fmla="*/ 2147483647 w 101"/>
              <a:gd name="T31" fmla="*/ 2147483647 h 46"/>
              <a:gd name="T32" fmla="*/ 2147483647 w 101"/>
              <a:gd name="T33" fmla="*/ 2147483647 h 46"/>
              <a:gd name="T34" fmla="*/ 2147483647 w 101"/>
              <a:gd name="T35" fmla="*/ 2147483647 h 46"/>
              <a:gd name="T36" fmla="*/ 2147483647 w 101"/>
              <a:gd name="T37" fmla="*/ 2147483647 h 46"/>
              <a:gd name="T38" fmla="*/ 2147483647 w 101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6"/>
              <a:gd name="T62" fmla="*/ 101 w 101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6">
                <a:moveTo>
                  <a:pt x="101" y="36"/>
                </a:moveTo>
                <a:lnTo>
                  <a:pt x="90" y="40"/>
                </a:lnTo>
                <a:lnTo>
                  <a:pt x="77" y="44"/>
                </a:lnTo>
                <a:lnTo>
                  <a:pt x="64" y="46"/>
                </a:lnTo>
                <a:lnTo>
                  <a:pt x="51" y="46"/>
                </a:lnTo>
                <a:lnTo>
                  <a:pt x="37" y="46"/>
                </a:lnTo>
                <a:lnTo>
                  <a:pt x="24" y="43"/>
                </a:lnTo>
                <a:lnTo>
                  <a:pt x="12" y="39"/>
                </a:lnTo>
                <a:lnTo>
                  <a:pt x="0" y="34"/>
                </a:lnTo>
                <a:lnTo>
                  <a:pt x="0" y="10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99" y="25"/>
                </a:lnTo>
                <a:lnTo>
                  <a:pt x="101" y="36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9" name="Freeform 152"/>
          <p:cNvSpPr>
            <a:spLocks/>
          </p:cNvSpPr>
          <p:nvPr/>
        </p:nvSpPr>
        <p:spPr bwMode="auto">
          <a:xfrm>
            <a:off x="2676525" y="5380038"/>
            <a:ext cx="14288" cy="7937"/>
          </a:xfrm>
          <a:custGeom>
            <a:avLst/>
            <a:gdLst>
              <a:gd name="T0" fmla="*/ 2147483647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2147483647 w 102"/>
              <a:gd name="T7" fmla="*/ 2147483647 h 48"/>
              <a:gd name="T8" fmla="*/ 2147483647 w 102"/>
              <a:gd name="T9" fmla="*/ 2147483647 h 48"/>
              <a:gd name="T10" fmla="*/ 2147483647 w 102"/>
              <a:gd name="T11" fmla="*/ 2147483647 h 48"/>
              <a:gd name="T12" fmla="*/ 2147483647 w 102"/>
              <a:gd name="T13" fmla="*/ 2147483647 h 48"/>
              <a:gd name="T14" fmla="*/ 2147483647 w 102"/>
              <a:gd name="T15" fmla="*/ 2147483647 h 48"/>
              <a:gd name="T16" fmla="*/ 0 w 102"/>
              <a:gd name="T17" fmla="*/ 2147483647 h 48"/>
              <a:gd name="T18" fmla="*/ 0 w 102"/>
              <a:gd name="T19" fmla="*/ 2147483647 h 48"/>
              <a:gd name="T20" fmla="*/ 0 w 102"/>
              <a:gd name="T21" fmla="*/ 2147483647 h 48"/>
              <a:gd name="T22" fmla="*/ 0 w 102"/>
              <a:gd name="T23" fmla="*/ 2147483647 h 48"/>
              <a:gd name="T24" fmla="*/ 2147483647 w 102"/>
              <a:gd name="T25" fmla="*/ 2147483647 h 48"/>
              <a:gd name="T26" fmla="*/ 2147483647 w 102"/>
              <a:gd name="T27" fmla="*/ 0 h 48"/>
              <a:gd name="T28" fmla="*/ 2147483647 w 102"/>
              <a:gd name="T29" fmla="*/ 0 h 48"/>
              <a:gd name="T30" fmla="*/ 2147483647 w 102"/>
              <a:gd name="T31" fmla="*/ 2147483647 h 48"/>
              <a:gd name="T32" fmla="*/ 2147483647 w 102"/>
              <a:gd name="T33" fmla="*/ 2147483647 h 48"/>
              <a:gd name="T34" fmla="*/ 2147483647 w 102"/>
              <a:gd name="T35" fmla="*/ 2147483647 h 48"/>
              <a:gd name="T36" fmla="*/ 2147483647 w 102"/>
              <a:gd name="T37" fmla="*/ 2147483647 h 48"/>
              <a:gd name="T38" fmla="*/ 2147483647 w 102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8"/>
              <a:gd name="T62" fmla="*/ 102 w 102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8">
                <a:moveTo>
                  <a:pt x="102" y="35"/>
                </a:moveTo>
                <a:lnTo>
                  <a:pt x="91" y="41"/>
                </a:lnTo>
                <a:lnTo>
                  <a:pt x="78" y="44"/>
                </a:lnTo>
                <a:lnTo>
                  <a:pt x="64" y="47"/>
                </a:lnTo>
                <a:lnTo>
                  <a:pt x="50" y="48"/>
                </a:lnTo>
                <a:lnTo>
                  <a:pt x="37" y="47"/>
                </a:lnTo>
                <a:lnTo>
                  <a:pt x="24" y="45"/>
                </a:lnTo>
                <a:lnTo>
                  <a:pt x="11" y="41"/>
                </a:lnTo>
                <a:lnTo>
                  <a:pt x="0" y="35"/>
                </a:lnTo>
                <a:lnTo>
                  <a:pt x="0" y="12"/>
                </a:lnTo>
                <a:lnTo>
                  <a:pt x="23" y="5"/>
                </a:lnTo>
                <a:lnTo>
                  <a:pt x="44" y="0"/>
                </a:lnTo>
                <a:lnTo>
                  <a:pt x="61" y="0"/>
                </a:lnTo>
                <a:lnTo>
                  <a:pt x="76" y="4"/>
                </a:lnTo>
                <a:lnTo>
                  <a:pt x="87" y="9"/>
                </a:lnTo>
                <a:lnTo>
                  <a:pt x="96" y="16"/>
                </a:lnTo>
                <a:lnTo>
                  <a:pt x="100" y="26"/>
                </a:lnTo>
                <a:lnTo>
                  <a:pt x="102" y="3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Freeform 153"/>
          <p:cNvSpPr>
            <a:spLocks/>
          </p:cNvSpPr>
          <p:nvPr/>
        </p:nvSpPr>
        <p:spPr bwMode="auto">
          <a:xfrm>
            <a:off x="2557463" y="5284788"/>
            <a:ext cx="14287" cy="6350"/>
          </a:xfrm>
          <a:custGeom>
            <a:avLst/>
            <a:gdLst>
              <a:gd name="T0" fmla="*/ 2147483647 w 102"/>
              <a:gd name="T1" fmla="*/ 2147483647 h 46"/>
              <a:gd name="T2" fmla="*/ 2147483647 w 102"/>
              <a:gd name="T3" fmla="*/ 2147483647 h 46"/>
              <a:gd name="T4" fmla="*/ 2147483647 w 102"/>
              <a:gd name="T5" fmla="*/ 2147483647 h 46"/>
              <a:gd name="T6" fmla="*/ 2147483647 w 102"/>
              <a:gd name="T7" fmla="*/ 2147483647 h 46"/>
              <a:gd name="T8" fmla="*/ 2147483647 w 102"/>
              <a:gd name="T9" fmla="*/ 2147483647 h 46"/>
              <a:gd name="T10" fmla="*/ 2147483647 w 102"/>
              <a:gd name="T11" fmla="*/ 2147483647 h 46"/>
              <a:gd name="T12" fmla="*/ 2147483647 w 102"/>
              <a:gd name="T13" fmla="*/ 2147483647 h 46"/>
              <a:gd name="T14" fmla="*/ 2147483647 w 102"/>
              <a:gd name="T15" fmla="*/ 2147483647 h 46"/>
              <a:gd name="T16" fmla="*/ 0 w 102"/>
              <a:gd name="T17" fmla="*/ 2147483647 h 46"/>
              <a:gd name="T18" fmla="*/ 0 w 102"/>
              <a:gd name="T19" fmla="*/ 2147483647 h 46"/>
              <a:gd name="T20" fmla="*/ 0 w 102"/>
              <a:gd name="T21" fmla="*/ 2147483647 h 46"/>
              <a:gd name="T22" fmla="*/ 0 w 102"/>
              <a:gd name="T23" fmla="*/ 2147483647 h 46"/>
              <a:gd name="T24" fmla="*/ 2147483647 w 102"/>
              <a:gd name="T25" fmla="*/ 2147483647 h 46"/>
              <a:gd name="T26" fmla="*/ 2147483647 w 102"/>
              <a:gd name="T27" fmla="*/ 0 h 46"/>
              <a:gd name="T28" fmla="*/ 2147483647 w 102"/>
              <a:gd name="T29" fmla="*/ 0 h 46"/>
              <a:gd name="T30" fmla="*/ 2147483647 w 102"/>
              <a:gd name="T31" fmla="*/ 2147483647 h 46"/>
              <a:gd name="T32" fmla="*/ 2147483647 w 102"/>
              <a:gd name="T33" fmla="*/ 2147483647 h 46"/>
              <a:gd name="T34" fmla="*/ 2147483647 w 102"/>
              <a:gd name="T35" fmla="*/ 2147483647 h 46"/>
              <a:gd name="T36" fmla="*/ 2147483647 w 102"/>
              <a:gd name="T37" fmla="*/ 2147483647 h 46"/>
              <a:gd name="T38" fmla="*/ 2147483647 w 102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6"/>
              <a:gd name="T62" fmla="*/ 102 w 102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6">
                <a:moveTo>
                  <a:pt x="102" y="35"/>
                </a:moveTo>
                <a:lnTo>
                  <a:pt x="90" y="39"/>
                </a:lnTo>
                <a:lnTo>
                  <a:pt x="77" y="44"/>
                </a:lnTo>
                <a:lnTo>
                  <a:pt x="64" y="46"/>
                </a:lnTo>
                <a:lnTo>
                  <a:pt x="51" y="46"/>
                </a:lnTo>
                <a:lnTo>
                  <a:pt x="37" y="46"/>
                </a:lnTo>
                <a:lnTo>
                  <a:pt x="24" y="44"/>
                </a:lnTo>
                <a:lnTo>
                  <a:pt x="12" y="39"/>
                </a:lnTo>
                <a:lnTo>
                  <a:pt x="0" y="34"/>
                </a:lnTo>
                <a:lnTo>
                  <a:pt x="0" y="11"/>
                </a:lnTo>
                <a:lnTo>
                  <a:pt x="23" y="3"/>
                </a:lnTo>
                <a:lnTo>
                  <a:pt x="45" y="0"/>
                </a:lnTo>
                <a:lnTo>
                  <a:pt x="63" y="0"/>
                </a:lnTo>
                <a:lnTo>
                  <a:pt x="76" y="2"/>
                </a:lnTo>
                <a:lnTo>
                  <a:pt x="88" y="9"/>
                </a:lnTo>
                <a:lnTo>
                  <a:pt x="96" y="16"/>
                </a:lnTo>
                <a:lnTo>
                  <a:pt x="101" y="25"/>
                </a:lnTo>
                <a:lnTo>
                  <a:pt x="102" y="3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1" name="Freeform 154"/>
          <p:cNvSpPr>
            <a:spLocks/>
          </p:cNvSpPr>
          <p:nvPr/>
        </p:nvSpPr>
        <p:spPr bwMode="auto">
          <a:xfrm>
            <a:off x="2636838" y="5364163"/>
            <a:ext cx="15875" cy="7937"/>
          </a:xfrm>
          <a:custGeom>
            <a:avLst/>
            <a:gdLst>
              <a:gd name="T0" fmla="*/ 2147483647 w 101"/>
              <a:gd name="T1" fmla="*/ 2147483647 h 48"/>
              <a:gd name="T2" fmla="*/ 2147483647 w 101"/>
              <a:gd name="T3" fmla="*/ 2147483647 h 48"/>
              <a:gd name="T4" fmla="*/ 2147483647 w 101"/>
              <a:gd name="T5" fmla="*/ 2147483647 h 48"/>
              <a:gd name="T6" fmla="*/ 2147483647 w 101"/>
              <a:gd name="T7" fmla="*/ 2147483647 h 48"/>
              <a:gd name="T8" fmla="*/ 2147483647 w 101"/>
              <a:gd name="T9" fmla="*/ 2147483647 h 48"/>
              <a:gd name="T10" fmla="*/ 2147483647 w 101"/>
              <a:gd name="T11" fmla="*/ 2147483647 h 48"/>
              <a:gd name="T12" fmla="*/ 2147483647 w 101"/>
              <a:gd name="T13" fmla="*/ 2147483647 h 48"/>
              <a:gd name="T14" fmla="*/ 2147483647 w 101"/>
              <a:gd name="T15" fmla="*/ 2147483647 h 48"/>
              <a:gd name="T16" fmla="*/ 0 w 101"/>
              <a:gd name="T17" fmla="*/ 2147483647 h 48"/>
              <a:gd name="T18" fmla="*/ 0 w 101"/>
              <a:gd name="T19" fmla="*/ 2147483647 h 48"/>
              <a:gd name="T20" fmla="*/ 0 w 101"/>
              <a:gd name="T21" fmla="*/ 2147483647 h 48"/>
              <a:gd name="T22" fmla="*/ 0 w 101"/>
              <a:gd name="T23" fmla="*/ 2147483647 h 48"/>
              <a:gd name="T24" fmla="*/ 2147483647 w 101"/>
              <a:gd name="T25" fmla="*/ 2147483647 h 48"/>
              <a:gd name="T26" fmla="*/ 2147483647 w 101"/>
              <a:gd name="T27" fmla="*/ 0 h 48"/>
              <a:gd name="T28" fmla="*/ 2147483647 w 101"/>
              <a:gd name="T29" fmla="*/ 0 h 48"/>
              <a:gd name="T30" fmla="*/ 2147483647 w 101"/>
              <a:gd name="T31" fmla="*/ 2147483647 h 48"/>
              <a:gd name="T32" fmla="*/ 2147483647 w 101"/>
              <a:gd name="T33" fmla="*/ 2147483647 h 48"/>
              <a:gd name="T34" fmla="*/ 2147483647 w 101"/>
              <a:gd name="T35" fmla="*/ 2147483647 h 48"/>
              <a:gd name="T36" fmla="*/ 2147483647 w 101"/>
              <a:gd name="T37" fmla="*/ 2147483647 h 48"/>
              <a:gd name="T38" fmla="*/ 2147483647 w 101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8"/>
              <a:gd name="T62" fmla="*/ 101 w 101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8">
                <a:moveTo>
                  <a:pt x="101" y="37"/>
                </a:moveTo>
                <a:lnTo>
                  <a:pt x="90" y="42"/>
                </a:lnTo>
                <a:lnTo>
                  <a:pt x="77" y="45"/>
                </a:lnTo>
                <a:lnTo>
                  <a:pt x="64" y="47"/>
                </a:lnTo>
                <a:lnTo>
                  <a:pt x="51" y="48"/>
                </a:lnTo>
                <a:lnTo>
                  <a:pt x="37" y="47"/>
                </a:lnTo>
                <a:lnTo>
                  <a:pt x="24" y="45"/>
                </a:lnTo>
                <a:lnTo>
                  <a:pt x="12" y="41"/>
                </a:lnTo>
                <a:lnTo>
                  <a:pt x="0" y="35"/>
                </a:lnTo>
                <a:lnTo>
                  <a:pt x="0" y="12"/>
                </a:lnTo>
                <a:lnTo>
                  <a:pt x="23" y="5"/>
                </a:lnTo>
                <a:lnTo>
                  <a:pt x="43" y="0"/>
                </a:lnTo>
                <a:lnTo>
                  <a:pt x="60" y="0"/>
                </a:lnTo>
                <a:lnTo>
                  <a:pt x="75" y="3"/>
                </a:lnTo>
                <a:lnTo>
                  <a:pt x="87" y="10"/>
                </a:lnTo>
                <a:lnTo>
                  <a:pt x="95" y="17"/>
                </a:lnTo>
                <a:lnTo>
                  <a:pt x="99" y="27"/>
                </a:lnTo>
                <a:lnTo>
                  <a:pt x="101" y="37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Freeform 155"/>
          <p:cNvSpPr>
            <a:spLocks/>
          </p:cNvSpPr>
          <p:nvPr/>
        </p:nvSpPr>
        <p:spPr bwMode="auto">
          <a:xfrm>
            <a:off x="2659063" y="5356225"/>
            <a:ext cx="14287" cy="6350"/>
          </a:xfrm>
          <a:custGeom>
            <a:avLst/>
            <a:gdLst>
              <a:gd name="T0" fmla="*/ 2147483647 w 101"/>
              <a:gd name="T1" fmla="*/ 2147483647 h 45"/>
              <a:gd name="T2" fmla="*/ 2147483647 w 101"/>
              <a:gd name="T3" fmla="*/ 2147483647 h 45"/>
              <a:gd name="T4" fmla="*/ 2147483647 w 101"/>
              <a:gd name="T5" fmla="*/ 2147483647 h 45"/>
              <a:gd name="T6" fmla="*/ 2147483647 w 101"/>
              <a:gd name="T7" fmla="*/ 2147483647 h 45"/>
              <a:gd name="T8" fmla="*/ 2147483647 w 101"/>
              <a:gd name="T9" fmla="*/ 2147483647 h 45"/>
              <a:gd name="T10" fmla="*/ 2147483647 w 101"/>
              <a:gd name="T11" fmla="*/ 2147483647 h 45"/>
              <a:gd name="T12" fmla="*/ 2147483647 w 101"/>
              <a:gd name="T13" fmla="*/ 2147483647 h 45"/>
              <a:gd name="T14" fmla="*/ 2147483647 w 101"/>
              <a:gd name="T15" fmla="*/ 2147483647 h 45"/>
              <a:gd name="T16" fmla="*/ 0 w 101"/>
              <a:gd name="T17" fmla="*/ 2147483647 h 45"/>
              <a:gd name="T18" fmla="*/ 0 w 101"/>
              <a:gd name="T19" fmla="*/ 2147483647 h 45"/>
              <a:gd name="T20" fmla="*/ 0 w 101"/>
              <a:gd name="T21" fmla="*/ 2147483647 h 45"/>
              <a:gd name="T22" fmla="*/ 0 w 101"/>
              <a:gd name="T23" fmla="*/ 2147483647 h 45"/>
              <a:gd name="T24" fmla="*/ 2147483647 w 101"/>
              <a:gd name="T25" fmla="*/ 2147483647 h 45"/>
              <a:gd name="T26" fmla="*/ 2147483647 w 101"/>
              <a:gd name="T27" fmla="*/ 0 h 45"/>
              <a:gd name="T28" fmla="*/ 2147483647 w 101"/>
              <a:gd name="T29" fmla="*/ 0 h 45"/>
              <a:gd name="T30" fmla="*/ 2147483647 w 101"/>
              <a:gd name="T31" fmla="*/ 2147483647 h 45"/>
              <a:gd name="T32" fmla="*/ 2147483647 w 101"/>
              <a:gd name="T33" fmla="*/ 2147483647 h 45"/>
              <a:gd name="T34" fmla="*/ 2147483647 w 101"/>
              <a:gd name="T35" fmla="*/ 2147483647 h 45"/>
              <a:gd name="T36" fmla="*/ 2147483647 w 101"/>
              <a:gd name="T37" fmla="*/ 2147483647 h 45"/>
              <a:gd name="T38" fmla="*/ 2147483647 w 101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5"/>
              <a:gd name="T62" fmla="*/ 101 w 101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5">
                <a:moveTo>
                  <a:pt x="101" y="36"/>
                </a:moveTo>
                <a:lnTo>
                  <a:pt x="90" y="40"/>
                </a:lnTo>
                <a:lnTo>
                  <a:pt x="77" y="43"/>
                </a:lnTo>
                <a:lnTo>
                  <a:pt x="64" y="45"/>
                </a:lnTo>
                <a:lnTo>
                  <a:pt x="51" y="45"/>
                </a:lnTo>
                <a:lnTo>
                  <a:pt x="38" y="45"/>
                </a:lnTo>
                <a:lnTo>
                  <a:pt x="24" y="42"/>
                </a:lnTo>
                <a:lnTo>
                  <a:pt x="12" y="39"/>
                </a:lnTo>
                <a:lnTo>
                  <a:pt x="0" y="33"/>
                </a:lnTo>
                <a:lnTo>
                  <a:pt x="0" y="11"/>
                </a:lnTo>
                <a:lnTo>
                  <a:pt x="23" y="4"/>
                </a:lnTo>
                <a:lnTo>
                  <a:pt x="43" y="0"/>
                </a:lnTo>
                <a:lnTo>
                  <a:pt x="61" y="0"/>
                </a:lnTo>
                <a:lnTo>
                  <a:pt x="75" y="3"/>
                </a:lnTo>
                <a:lnTo>
                  <a:pt x="87" y="8"/>
                </a:lnTo>
                <a:lnTo>
                  <a:pt x="95" y="16"/>
                </a:lnTo>
                <a:lnTo>
                  <a:pt x="99" y="25"/>
                </a:lnTo>
                <a:lnTo>
                  <a:pt x="101" y="36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Freeform 156"/>
          <p:cNvSpPr>
            <a:spLocks/>
          </p:cNvSpPr>
          <p:nvPr/>
        </p:nvSpPr>
        <p:spPr bwMode="auto">
          <a:xfrm>
            <a:off x="2574925" y="5292725"/>
            <a:ext cx="14288" cy="6350"/>
          </a:xfrm>
          <a:custGeom>
            <a:avLst/>
            <a:gdLst>
              <a:gd name="T0" fmla="*/ 2147483647 w 104"/>
              <a:gd name="T1" fmla="*/ 2147483647 h 45"/>
              <a:gd name="T2" fmla="*/ 2147483647 w 104"/>
              <a:gd name="T3" fmla="*/ 2147483647 h 45"/>
              <a:gd name="T4" fmla="*/ 2147483647 w 104"/>
              <a:gd name="T5" fmla="*/ 2147483647 h 45"/>
              <a:gd name="T6" fmla="*/ 2147483647 w 104"/>
              <a:gd name="T7" fmla="*/ 2147483647 h 45"/>
              <a:gd name="T8" fmla="*/ 2147483647 w 104"/>
              <a:gd name="T9" fmla="*/ 2147483647 h 45"/>
              <a:gd name="T10" fmla="*/ 2147483647 w 104"/>
              <a:gd name="T11" fmla="*/ 2147483647 h 45"/>
              <a:gd name="T12" fmla="*/ 2147483647 w 104"/>
              <a:gd name="T13" fmla="*/ 2147483647 h 45"/>
              <a:gd name="T14" fmla="*/ 2147483647 w 104"/>
              <a:gd name="T15" fmla="*/ 2147483647 h 45"/>
              <a:gd name="T16" fmla="*/ 0 w 104"/>
              <a:gd name="T17" fmla="*/ 2147483647 h 45"/>
              <a:gd name="T18" fmla="*/ 0 w 104"/>
              <a:gd name="T19" fmla="*/ 2147483647 h 45"/>
              <a:gd name="T20" fmla="*/ 0 w 104"/>
              <a:gd name="T21" fmla="*/ 2147483647 h 45"/>
              <a:gd name="T22" fmla="*/ 0 w 104"/>
              <a:gd name="T23" fmla="*/ 2147483647 h 45"/>
              <a:gd name="T24" fmla="*/ 2147483647 w 104"/>
              <a:gd name="T25" fmla="*/ 2147483647 h 45"/>
              <a:gd name="T26" fmla="*/ 2147483647 w 104"/>
              <a:gd name="T27" fmla="*/ 0 h 45"/>
              <a:gd name="T28" fmla="*/ 2147483647 w 104"/>
              <a:gd name="T29" fmla="*/ 0 h 45"/>
              <a:gd name="T30" fmla="*/ 2147483647 w 104"/>
              <a:gd name="T31" fmla="*/ 2147483647 h 45"/>
              <a:gd name="T32" fmla="*/ 2147483647 w 104"/>
              <a:gd name="T33" fmla="*/ 2147483647 h 45"/>
              <a:gd name="T34" fmla="*/ 2147483647 w 104"/>
              <a:gd name="T35" fmla="*/ 2147483647 h 45"/>
              <a:gd name="T36" fmla="*/ 2147483647 w 104"/>
              <a:gd name="T37" fmla="*/ 2147483647 h 45"/>
              <a:gd name="T38" fmla="*/ 2147483647 w 104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5"/>
              <a:gd name="T62" fmla="*/ 104 w 104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5">
                <a:moveTo>
                  <a:pt x="104" y="34"/>
                </a:moveTo>
                <a:lnTo>
                  <a:pt x="92" y="39"/>
                </a:lnTo>
                <a:lnTo>
                  <a:pt x="80" y="43"/>
                </a:lnTo>
                <a:lnTo>
                  <a:pt x="66" y="45"/>
                </a:lnTo>
                <a:lnTo>
                  <a:pt x="52" y="45"/>
                </a:lnTo>
                <a:lnTo>
                  <a:pt x="40" y="45"/>
                </a:lnTo>
                <a:lnTo>
                  <a:pt x="26" y="43"/>
                </a:lnTo>
                <a:lnTo>
                  <a:pt x="13" y="40"/>
                </a:lnTo>
                <a:lnTo>
                  <a:pt x="0" y="34"/>
                </a:lnTo>
                <a:lnTo>
                  <a:pt x="0" y="11"/>
                </a:lnTo>
                <a:lnTo>
                  <a:pt x="24" y="4"/>
                </a:lnTo>
                <a:lnTo>
                  <a:pt x="45" y="0"/>
                </a:lnTo>
                <a:lnTo>
                  <a:pt x="63" y="0"/>
                </a:lnTo>
                <a:lnTo>
                  <a:pt x="78" y="3"/>
                </a:lnTo>
                <a:lnTo>
                  <a:pt x="89" y="8"/>
                </a:lnTo>
                <a:lnTo>
                  <a:pt x="98" y="15"/>
                </a:lnTo>
                <a:lnTo>
                  <a:pt x="102" y="25"/>
                </a:lnTo>
                <a:lnTo>
                  <a:pt x="104" y="34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Freeform 157"/>
          <p:cNvSpPr>
            <a:spLocks/>
          </p:cNvSpPr>
          <p:nvPr/>
        </p:nvSpPr>
        <p:spPr bwMode="auto">
          <a:xfrm>
            <a:off x="2667000" y="5364163"/>
            <a:ext cx="14288" cy="9525"/>
          </a:xfrm>
          <a:custGeom>
            <a:avLst/>
            <a:gdLst>
              <a:gd name="T0" fmla="*/ 2147483647 w 96"/>
              <a:gd name="T1" fmla="*/ 2147483647 h 70"/>
              <a:gd name="T2" fmla="*/ 2147483647 w 96"/>
              <a:gd name="T3" fmla="*/ 2147483647 h 70"/>
              <a:gd name="T4" fmla="*/ 2147483647 w 96"/>
              <a:gd name="T5" fmla="*/ 2147483647 h 70"/>
              <a:gd name="T6" fmla="*/ 2147483647 w 96"/>
              <a:gd name="T7" fmla="*/ 2147483647 h 70"/>
              <a:gd name="T8" fmla="*/ 2147483647 w 96"/>
              <a:gd name="T9" fmla="*/ 2147483647 h 70"/>
              <a:gd name="T10" fmla="*/ 2147483647 w 96"/>
              <a:gd name="T11" fmla="*/ 2147483647 h 70"/>
              <a:gd name="T12" fmla="*/ 2147483647 w 96"/>
              <a:gd name="T13" fmla="*/ 2147483647 h 70"/>
              <a:gd name="T14" fmla="*/ 2147483647 w 96"/>
              <a:gd name="T15" fmla="*/ 2147483647 h 70"/>
              <a:gd name="T16" fmla="*/ 2147483647 w 96"/>
              <a:gd name="T17" fmla="*/ 2147483647 h 70"/>
              <a:gd name="T18" fmla="*/ 2147483647 w 96"/>
              <a:gd name="T19" fmla="*/ 2147483647 h 70"/>
              <a:gd name="T20" fmla="*/ 0 w 96"/>
              <a:gd name="T21" fmla="*/ 2147483647 h 70"/>
              <a:gd name="T22" fmla="*/ 0 w 96"/>
              <a:gd name="T23" fmla="*/ 2147483647 h 70"/>
              <a:gd name="T24" fmla="*/ 2147483647 w 96"/>
              <a:gd name="T25" fmla="*/ 2147483647 h 70"/>
              <a:gd name="T26" fmla="*/ 2147483647 w 96"/>
              <a:gd name="T27" fmla="*/ 2147483647 h 70"/>
              <a:gd name="T28" fmla="*/ 2147483647 w 96"/>
              <a:gd name="T29" fmla="*/ 2147483647 h 70"/>
              <a:gd name="T30" fmla="*/ 2147483647 w 96"/>
              <a:gd name="T31" fmla="*/ 2147483647 h 70"/>
              <a:gd name="T32" fmla="*/ 2147483647 w 96"/>
              <a:gd name="T33" fmla="*/ 0 h 70"/>
              <a:gd name="T34" fmla="*/ 2147483647 w 96"/>
              <a:gd name="T35" fmla="*/ 2147483647 h 70"/>
              <a:gd name="T36" fmla="*/ 2147483647 w 96"/>
              <a:gd name="T37" fmla="*/ 2147483647 h 70"/>
              <a:gd name="T38" fmla="*/ 2147483647 w 96"/>
              <a:gd name="T39" fmla="*/ 2147483647 h 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"/>
              <a:gd name="T61" fmla="*/ 0 h 70"/>
              <a:gd name="T62" fmla="*/ 96 w 96"/>
              <a:gd name="T63" fmla="*/ 70 h 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" h="70">
                <a:moveTo>
                  <a:pt x="96" y="15"/>
                </a:moveTo>
                <a:lnTo>
                  <a:pt x="89" y="26"/>
                </a:lnTo>
                <a:lnTo>
                  <a:pt x="80" y="35"/>
                </a:lnTo>
                <a:lnTo>
                  <a:pt x="71" y="45"/>
                </a:lnTo>
                <a:lnTo>
                  <a:pt x="60" y="52"/>
                </a:lnTo>
                <a:lnTo>
                  <a:pt x="49" y="59"/>
                </a:lnTo>
                <a:lnTo>
                  <a:pt x="37" y="65"/>
                </a:lnTo>
                <a:lnTo>
                  <a:pt x="24" y="69"/>
                </a:lnTo>
                <a:lnTo>
                  <a:pt x="12" y="70"/>
                </a:lnTo>
                <a:lnTo>
                  <a:pt x="0" y="51"/>
                </a:lnTo>
                <a:lnTo>
                  <a:pt x="15" y="32"/>
                </a:lnTo>
                <a:lnTo>
                  <a:pt x="30" y="18"/>
                </a:lnTo>
                <a:lnTo>
                  <a:pt x="43" y="8"/>
                </a:lnTo>
                <a:lnTo>
                  <a:pt x="57" y="2"/>
                </a:lnTo>
                <a:lnTo>
                  <a:pt x="70" y="0"/>
                </a:lnTo>
                <a:lnTo>
                  <a:pt x="80" y="2"/>
                </a:lnTo>
                <a:lnTo>
                  <a:pt x="90" y="8"/>
                </a:lnTo>
                <a:lnTo>
                  <a:pt x="96" y="1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Freeform 158"/>
          <p:cNvSpPr>
            <a:spLocks/>
          </p:cNvSpPr>
          <p:nvPr/>
        </p:nvSpPr>
        <p:spPr bwMode="auto">
          <a:xfrm>
            <a:off x="2571750" y="5254625"/>
            <a:ext cx="14288" cy="9525"/>
          </a:xfrm>
          <a:custGeom>
            <a:avLst/>
            <a:gdLst>
              <a:gd name="T0" fmla="*/ 2147483647 w 102"/>
              <a:gd name="T1" fmla="*/ 2147483647 h 66"/>
              <a:gd name="T2" fmla="*/ 2147483647 w 102"/>
              <a:gd name="T3" fmla="*/ 2147483647 h 66"/>
              <a:gd name="T4" fmla="*/ 2147483647 w 102"/>
              <a:gd name="T5" fmla="*/ 2147483647 h 66"/>
              <a:gd name="T6" fmla="*/ 2147483647 w 102"/>
              <a:gd name="T7" fmla="*/ 2147483647 h 66"/>
              <a:gd name="T8" fmla="*/ 2147483647 w 102"/>
              <a:gd name="T9" fmla="*/ 2147483647 h 66"/>
              <a:gd name="T10" fmla="*/ 2147483647 w 102"/>
              <a:gd name="T11" fmla="*/ 2147483647 h 66"/>
              <a:gd name="T12" fmla="*/ 2147483647 w 102"/>
              <a:gd name="T13" fmla="*/ 2147483647 h 66"/>
              <a:gd name="T14" fmla="*/ 2147483647 w 102"/>
              <a:gd name="T15" fmla="*/ 2147483647 h 66"/>
              <a:gd name="T16" fmla="*/ 2147483647 w 102"/>
              <a:gd name="T17" fmla="*/ 2147483647 h 66"/>
              <a:gd name="T18" fmla="*/ 2147483647 w 102"/>
              <a:gd name="T19" fmla="*/ 2147483647 h 66"/>
              <a:gd name="T20" fmla="*/ 0 w 102"/>
              <a:gd name="T21" fmla="*/ 2147483647 h 66"/>
              <a:gd name="T22" fmla="*/ 0 w 102"/>
              <a:gd name="T23" fmla="*/ 2147483647 h 66"/>
              <a:gd name="T24" fmla="*/ 2147483647 w 102"/>
              <a:gd name="T25" fmla="*/ 2147483647 h 66"/>
              <a:gd name="T26" fmla="*/ 2147483647 w 102"/>
              <a:gd name="T27" fmla="*/ 2147483647 h 66"/>
              <a:gd name="T28" fmla="*/ 2147483647 w 102"/>
              <a:gd name="T29" fmla="*/ 2147483647 h 66"/>
              <a:gd name="T30" fmla="*/ 2147483647 w 102"/>
              <a:gd name="T31" fmla="*/ 2147483647 h 66"/>
              <a:gd name="T32" fmla="*/ 2147483647 w 102"/>
              <a:gd name="T33" fmla="*/ 0 h 66"/>
              <a:gd name="T34" fmla="*/ 2147483647 w 102"/>
              <a:gd name="T35" fmla="*/ 2147483647 h 66"/>
              <a:gd name="T36" fmla="*/ 2147483647 w 102"/>
              <a:gd name="T37" fmla="*/ 2147483647 h 66"/>
              <a:gd name="T38" fmla="*/ 2147483647 w 102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66"/>
              <a:gd name="T62" fmla="*/ 102 w 102"/>
              <a:gd name="T63" fmla="*/ 66 h 6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66">
                <a:moveTo>
                  <a:pt x="102" y="17"/>
                </a:moveTo>
                <a:lnTo>
                  <a:pt x="93" y="27"/>
                </a:lnTo>
                <a:lnTo>
                  <a:pt x="84" y="35"/>
                </a:lnTo>
                <a:lnTo>
                  <a:pt x="73" y="44"/>
                </a:lnTo>
                <a:lnTo>
                  <a:pt x="62" y="51"/>
                </a:lnTo>
                <a:lnTo>
                  <a:pt x="50" y="58"/>
                </a:lnTo>
                <a:lnTo>
                  <a:pt x="37" y="63"/>
                </a:lnTo>
                <a:lnTo>
                  <a:pt x="25" y="65"/>
                </a:lnTo>
                <a:lnTo>
                  <a:pt x="12" y="66"/>
                </a:lnTo>
                <a:lnTo>
                  <a:pt x="0" y="46"/>
                </a:lnTo>
                <a:lnTo>
                  <a:pt x="17" y="28"/>
                </a:lnTo>
                <a:lnTo>
                  <a:pt x="33" y="14"/>
                </a:lnTo>
                <a:lnTo>
                  <a:pt x="48" y="6"/>
                </a:lnTo>
                <a:lnTo>
                  <a:pt x="63" y="1"/>
                </a:lnTo>
                <a:lnTo>
                  <a:pt x="75" y="0"/>
                </a:lnTo>
                <a:lnTo>
                  <a:pt x="86" y="4"/>
                </a:lnTo>
                <a:lnTo>
                  <a:pt x="96" y="9"/>
                </a:lnTo>
                <a:lnTo>
                  <a:pt x="102" y="17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Freeform 159"/>
          <p:cNvSpPr>
            <a:spLocks/>
          </p:cNvSpPr>
          <p:nvPr/>
        </p:nvSpPr>
        <p:spPr bwMode="auto">
          <a:xfrm>
            <a:off x="2570163" y="5241925"/>
            <a:ext cx="14287" cy="9525"/>
          </a:xfrm>
          <a:custGeom>
            <a:avLst/>
            <a:gdLst>
              <a:gd name="T0" fmla="*/ 2147483647 w 99"/>
              <a:gd name="T1" fmla="*/ 2147483647 h 65"/>
              <a:gd name="T2" fmla="*/ 2147483647 w 99"/>
              <a:gd name="T3" fmla="*/ 2147483647 h 65"/>
              <a:gd name="T4" fmla="*/ 2147483647 w 99"/>
              <a:gd name="T5" fmla="*/ 2147483647 h 65"/>
              <a:gd name="T6" fmla="*/ 2147483647 w 99"/>
              <a:gd name="T7" fmla="*/ 2147483647 h 65"/>
              <a:gd name="T8" fmla="*/ 2147483647 w 99"/>
              <a:gd name="T9" fmla="*/ 2147483647 h 65"/>
              <a:gd name="T10" fmla="*/ 2147483647 w 99"/>
              <a:gd name="T11" fmla="*/ 2147483647 h 65"/>
              <a:gd name="T12" fmla="*/ 2147483647 w 99"/>
              <a:gd name="T13" fmla="*/ 2147483647 h 65"/>
              <a:gd name="T14" fmla="*/ 2147483647 w 99"/>
              <a:gd name="T15" fmla="*/ 2147483647 h 65"/>
              <a:gd name="T16" fmla="*/ 2147483647 w 99"/>
              <a:gd name="T17" fmla="*/ 2147483647 h 65"/>
              <a:gd name="T18" fmla="*/ 2147483647 w 99"/>
              <a:gd name="T19" fmla="*/ 2147483647 h 65"/>
              <a:gd name="T20" fmla="*/ 0 w 99"/>
              <a:gd name="T21" fmla="*/ 2147483647 h 65"/>
              <a:gd name="T22" fmla="*/ 0 w 99"/>
              <a:gd name="T23" fmla="*/ 2147483647 h 65"/>
              <a:gd name="T24" fmla="*/ 2147483647 w 99"/>
              <a:gd name="T25" fmla="*/ 2147483647 h 65"/>
              <a:gd name="T26" fmla="*/ 2147483647 w 99"/>
              <a:gd name="T27" fmla="*/ 2147483647 h 65"/>
              <a:gd name="T28" fmla="*/ 2147483647 w 99"/>
              <a:gd name="T29" fmla="*/ 2147483647 h 65"/>
              <a:gd name="T30" fmla="*/ 2147483647 w 99"/>
              <a:gd name="T31" fmla="*/ 0 h 65"/>
              <a:gd name="T32" fmla="*/ 2147483647 w 99"/>
              <a:gd name="T33" fmla="*/ 0 h 65"/>
              <a:gd name="T34" fmla="*/ 2147483647 w 99"/>
              <a:gd name="T35" fmla="*/ 2147483647 h 65"/>
              <a:gd name="T36" fmla="*/ 2147483647 w 99"/>
              <a:gd name="T37" fmla="*/ 2147483647 h 65"/>
              <a:gd name="T38" fmla="*/ 2147483647 w 99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9"/>
              <a:gd name="T61" fmla="*/ 0 h 65"/>
              <a:gd name="T62" fmla="*/ 99 w 99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9" h="65">
                <a:moveTo>
                  <a:pt x="99" y="16"/>
                </a:moveTo>
                <a:lnTo>
                  <a:pt x="92" y="25"/>
                </a:lnTo>
                <a:lnTo>
                  <a:pt x="82" y="35"/>
                </a:lnTo>
                <a:lnTo>
                  <a:pt x="72" y="43"/>
                </a:lnTo>
                <a:lnTo>
                  <a:pt x="61" y="51"/>
                </a:lnTo>
                <a:lnTo>
                  <a:pt x="48" y="57"/>
                </a:lnTo>
                <a:lnTo>
                  <a:pt x="36" y="61"/>
                </a:lnTo>
                <a:lnTo>
                  <a:pt x="22" y="64"/>
                </a:lnTo>
                <a:lnTo>
                  <a:pt x="9" y="65"/>
                </a:lnTo>
                <a:lnTo>
                  <a:pt x="0" y="44"/>
                </a:lnTo>
                <a:lnTo>
                  <a:pt x="16" y="26"/>
                </a:lnTo>
                <a:lnTo>
                  <a:pt x="31" y="13"/>
                </a:lnTo>
                <a:lnTo>
                  <a:pt x="47" y="5"/>
                </a:lnTo>
                <a:lnTo>
                  <a:pt x="61" y="0"/>
                </a:lnTo>
                <a:lnTo>
                  <a:pt x="74" y="0"/>
                </a:lnTo>
                <a:lnTo>
                  <a:pt x="84" y="2"/>
                </a:lnTo>
                <a:lnTo>
                  <a:pt x="93" y="7"/>
                </a:lnTo>
                <a:lnTo>
                  <a:pt x="99" y="16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Freeform 160"/>
          <p:cNvSpPr>
            <a:spLocks/>
          </p:cNvSpPr>
          <p:nvPr/>
        </p:nvSpPr>
        <p:spPr bwMode="auto">
          <a:xfrm>
            <a:off x="2586038" y="5291138"/>
            <a:ext cx="15875" cy="9525"/>
          </a:xfrm>
          <a:custGeom>
            <a:avLst/>
            <a:gdLst>
              <a:gd name="T0" fmla="*/ 2147483647 w 100"/>
              <a:gd name="T1" fmla="*/ 2147483647 h 65"/>
              <a:gd name="T2" fmla="*/ 2147483647 w 100"/>
              <a:gd name="T3" fmla="*/ 2147483647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0 w 100"/>
              <a:gd name="T21" fmla="*/ 2147483647 h 65"/>
              <a:gd name="T22" fmla="*/ 0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0 h 65"/>
              <a:gd name="T32" fmla="*/ 2147483647 w 100"/>
              <a:gd name="T33" fmla="*/ 0 h 65"/>
              <a:gd name="T34" fmla="*/ 2147483647 w 100"/>
              <a:gd name="T35" fmla="*/ 2147483647 h 65"/>
              <a:gd name="T36" fmla="*/ 2147483647 w 100"/>
              <a:gd name="T37" fmla="*/ 2147483647 h 65"/>
              <a:gd name="T38" fmla="*/ 2147483647 w 100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"/>
              <a:gd name="T61" fmla="*/ 0 h 65"/>
              <a:gd name="T62" fmla="*/ 100 w 100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" h="65">
                <a:moveTo>
                  <a:pt x="100" y="14"/>
                </a:moveTo>
                <a:lnTo>
                  <a:pt x="92" y="25"/>
                </a:lnTo>
                <a:lnTo>
                  <a:pt x="83" y="34"/>
                </a:lnTo>
                <a:lnTo>
                  <a:pt x="73" y="43"/>
                </a:lnTo>
                <a:lnTo>
                  <a:pt x="61" y="50"/>
                </a:lnTo>
                <a:lnTo>
                  <a:pt x="49" y="57"/>
                </a:lnTo>
                <a:lnTo>
                  <a:pt x="36" y="61"/>
                </a:lnTo>
                <a:lnTo>
                  <a:pt x="23" y="64"/>
                </a:lnTo>
                <a:lnTo>
                  <a:pt x="11" y="65"/>
                </a:lnTo>
                <a:lnTo>
                  <a:pt x="0" y="45"/>
                </a:lnTo>
                <a:lnTo>
                  <a:pt x="17" y="27"/>
                </a:lnTo>
                <a:lnTo>
                  <a:pt x="33" y="13"/>
                </a:lnTo>
                <a:lnTo>
                  <a:pt x="48" y="5"/>
                </a:lnTo>
                <a:lnTo>
                  <a:pt x="61" y="0"/>
                </a:lnTo>
                <a:lnTo>
                  <a:pt x="74" y="0"/>
                </a:lnTo>
                <a:lnTo>
                  <a:pt x="86" y="2"/>
                </a:lnTo>
                <a:lnTo>
                  <a:pt x="94" y="7"/>
                </a:lnTo>
                <a:lnTo>
                  <a:pt x="100" y="14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8" name="Freeform 161"/>
          <p:cNvSpPr>
            <a:spLocks/>
          </p:cNvSpPr>
          <p:nvPr/>
        </p:nvSpPr>
        <p:spPr bwMode="auto">
          <a:xfrm>
            <a:off x="2576513" y="5299075"/>
            <a:ext cx="15875" cy="7938"/>
          </a:xfrm>
          <a:custGeom>
            <a:avLst/>
            <a:gdLst>
              <a:gd name="T0" fmla="*/ 2147483647 w 105"/>
              <a:gd name="T1" fmla="*/ 2147483647 h 52"/>
              <a:gd name="T2" fmla="*/ 2147483647 w 105"/>
              <a:gd name="T3" fmla="*/ 2147483647 h 52"/>
              <a:gd name="T4" fmla="*/ 2147483647 w 105"/>
              <a:gd name="T5" fmla="*/ 2147483647 h 52"/>
              <a:gd name="T6" fmla="*/ 2147483647 w 105"/>
              <a:gd name="T7" fmla="*/ 2147483647 h 52"/>
              <a:gd name="T8" fmla="*/ 2147483647 w 105"/>
              <a:gd name="T9" fmla="*/ 2147483647 h 52"/>
              <a:gd name="T10" fmla="*/ 2147483647 w 105"/>
              <a:gd name="T11" fmla="*/ 2147483647 h 52"/>
              <a:gd name="T12" fmla="*/ 2147483647 w 105"/>
              <a:gd name="T13" fmla="*/ 2147483647 h 52"/>
              <a:gd name="T14" fmla="*/ 2147483647 w 105"/>
              <a:gd name="T15" fmla="*/ 2147483647 h 52"/>
              <a:gd name="T16" fmla="*/ 2147483647 w 105"/>
              <a:gd name="T17" fmla="*/ 2147483647 h 52"/>
              <a:gd name="T18" fmla="*/ 2147483647 w 105"/>
              <a:gd name="T19" fmla="*/ 2147483647 h 52"/>
              <a:gd name="T20" fmla="*/ 0 w 105"/>
              <a:gd name="T21" fmla="*/ 2147483647 h 52"/>
              <a:gd name="T22" fmla="*/ 0 w 105"/>
              <a:gd name="T23" fmla="*/ 2147483647 h 52"/>
              <a:gd name="T24" fmla="*/ 2147483647 w 105"/>
              <a:gd name="T25" fmla="*/ 2147483647 h 52"/>
              <a:gd name="T26" fmla="*/ 2147483647 w 105"/>
              <a:gd name="T27" fmla="*/ 2147483647 h 52"/>
              <a:gd name="T28" fmla="*/ 2147483647 w 105"/>
              <a:gd name="T29" fmla="*/ 2147483647 h 52"/>
              <a:gd name="T30" fmla="*/ 2147483647 w 105"/>
              <a:gd name="T31" fmla="*/ 0 h 52"/>
              <a:gd name="T32" fmla="*/ 2147483647 w 105"/>
              <a:gd name="T33" fmla="*/ 2147483647 h 52"/>
              <a:gd name="T34" fmla="*/ 2147483647 w 105"/>
              <a:gd name="T35" fmla="*/ 2147483647 h 52"/>
              <a:gd name="T36" fmla="*/ 2147483647 w 105"/>
              <a:gd name="T37" fmla="*/ 2147483647 h 52"/>
              <a:gd name="T38" fmla="*/ 2147483647 w 105"/>
              <a:gd name="T39" fmla="*/ 2147483647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5"/>
              <a:gd name="T61" fmla="*/ 0 h 52"/>
              <a:gd name="T62" fmla="*/ 105 w 105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5" h="52">
                <a:moveTo>
                  <a:pt x="105" y="25"/>
                </a:moveTo>
                <a:lnTo>
                  <a:pt x="94" y="33"/>
                </a:lnTo>
                <a:lnTo>
                  <a:pt x="83" y="39"/>
                </a:lnTo>
                <a:lnTo>
                  <a:pt x="71" y="44"/>
                </a:lnTo>
                <a:lnTo>
                  <a:pt x="59" y="49"/>
                </a:lnTo>
                <a:lnTo>
                  <a:pt x="45" y="51"/>
                </a:lnTo>
                <a:lnTo>
                  <a:pt x="31" y="52"/>
                </a:lnTo>
                <a:lnTo>
                  <a:pt x="18" y="51"/>
                </a:lnTo>
                <a:lnTo>
                  <a:pt x="5" y="49"/>
                </a:lnTo>
                <a:lnTo>
                  <a:pt x="0" y="27"/>
                </a:lnTo>
                <a:lnTo>
                  <a:pt x="22" y="14"/>
                </a:lnTo>
                <a:lnTo>
                  <a:pt x="41" y="5"/>
                </a:lnTo>
                <a:lnTo>
                  <a:pt x="57" y="1"/>
                </a:lnTo>
                <a:lnTo>
                  <a:pt x="72" y="0"/>
                </a:lnTo>
                <a:lnTo>
                  <a:pt x="85" y="3"/>
                </a:lnTo>
                <a:lnTo>
                  <a:pt x="94" y="8"/>
                </a:lnTo>
                <a:lnTo>
                  <a:pt x="102" y="16"/>
                </a:lnTo>
                <a:lnTo>
                  <a:pt x="105" y="25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Freeform 162"/>
          <p:cNvSpPr>
            <a:spLocks/>
          </p:cNvSpPr>
          <p:nvPr/>
        </p:nvSpPr>
        <p:spPr bwMode="auto">
          <a:xfrm>
            <a:off x="2655888" y="5362575"/>
            <a:ext cx="14287" cy="6350"/>
          </a:xfrm>
          <a:custGeom>
            <a:avLst/>
            <a:gdLst>
              <a:gd name="T0" fmla="*/ 2147483647 w 103"/>
              <a:gd name="T1" fmla="*/ 2147483647 h 51"/>
              <a:gd name="T2" fmla="*/ 2147483647 w 103"/>
              <a:gd name="T3" fmla="*/ 2147483647 h 51"/>
              <a:gd name="T4" fmla="*/ 2147483647 w 103"/>
              <a:gd name="T5" fmla="*/ 2147483647 h 51"/>
              <a:gd name="T6" fmla="*/ 2147483647 w 103"/>
              <a:gd name="T7" fmla="*/ 2147483647 h 51"/>
              <a:gd name="T8" fmla="*/ 2147483647 w 103"/>
              <a:gd name="T9" fmla="*/ 2147483647 h 51"/>
              <a:gd name="T10" fmla="*/ 2147483647 w 103"/>
              <a:gd name="T11" fmla="*/ 2147483647 h 51"/>
              <a:gd name="T12" fmla="*/ 2147483647 w 103"/>
              <a:gd name="T13" fmla="*/ 2147483647 h 51"/>
              <a:gd name="T14" fmla="*/ 2147483647 w 103"/>
              <a:gd name="T15" fmla="*/ 2147483647 h 51"/>
              <a:gd name="T16" fmla="*/ 2147483647 w 103"/>
              <a:gd name="T17" fmla="*/ 2147483647 h 51"/>
              <a:gd name="T18" fmla="*/ 2147483647 w 103"/>
              <a:gd name="T19" fmla="*/ 2147483647 h 51"/>
              <a:gd name="T20" fmla="*/ 0 w 103"/>
              <a:gd name="T21" fmla="*/ 2147483647 h 51"/>
              <a:gd name="T22" fmla="*/ 0 w 103"/>
              <a:gd name="T23" fmla="*/ 2147483647 h 51"/>
              <a:gd name="T24" fmla="*/ 2147483647 w 103"/>
              <a:gd name="T25" fmla="*/ 2147483647 h 51"/>
              <a:gd name="T26" fmla="*/ 2147483647 w 103"/>
              <a:gd name="T27" fmla="*/ 2147483647 h 51"/>
              <a:gd name="T28" fmla="*/ 2147483647 w 103"/>
              <a:gd name="T29" fmla="*/ 0 h 51"/>
              <a:gd name="T30" fmla="*/ 2147483647 w 103"/>
              <a:gd name="T31" fmla="*/ 0 h 51"/>
              <a:gd name="T32" fmla="*/ 2147483647 w 103"/>
              <a:gd name="T33" fmla="*/ 2147483647 h 51"/>
              <a:gd name="T34" fmla="*/ 2147483647 w 103"/>
              <a:gd name="T35" fmla="*/ 2147483647 h 51"/>
              <a:gd name="T36" fmla="*/ 2147483647 w 103"/>
              <a:gd name="T37" fmla="*/ 2147483647 h 51"/>
              <a:gd name="T38" fmla="*/ 2147483647 w 103"/>
              <a:gd name="T39" fmla="*/ 2147483647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51"/>
              <a:gd name="T62" fmla="*/ 103 w 103"/>
              <a:gd name="T63" fmla="*/ 51 h 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51">
                <a:moveTo>
                  <a:pt x="103" y="26"/>
                </a:moveTo>
                <a:lnTo>
                  <a:pt x="93" y="32"/>
                </a:lnTo>
                <a:lnTo>
                  <a:pt x="82" y="38"/>
                </a:lnTo>
                <a:lnTo>
                  <a:pt x="69" y="44"/>
                </a:lnTo>
                <a:lnTo>
                  <a:pt x="57" y="47"/>
                </a:lnTo>
                <a:lnTo>
                  <a:pt x="43" y="50"/>
                </a:lnTo>
                <a:lnTo>
                  <a:pt x="29" y="51"/>
                </a:lnTo>
                <a:lnTo>
                  <a:pt x="16" y="50"/>
                </a:lnTo>
                <a:lnTo>
                  <a:pt x="4" y="48"/>
                </a:lnTo>
                <a:lnTo>
                  <a:pt x="0" y="26"/>
                </a:lnTo>
                <a:lnTo>
                  <a:pt x="20" y="13"/>
                </a:lnTo>
                <a:lnTo>
                  <a:pt x="39" y="5"/>
                </a:lnTo>
                <a:lnTo>
                  <a:pt x="56" y="0"/>
                </a:lnTo>
                <a:lnTo>
                  <a:pt x="70" y="0"/>
                </a:lnTo>
                <a:lnTo>
                  <a:pt x="82" y="2"/>
                </a:lnTo>
                <a:lnTo>
                  <a:pt x="93" y="9"/>
                </a:lnTo>
                <a:lnTo>
                  <a:pt x="99" y="16"/>
                </a:lnTo>
                <a:lnTo>
                  <a:pt x="103" y="26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930" name="Picture 163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1" name="Picture 164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2" name="Picture 165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3" name="Picture 166" descr="AN0061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4" name="Picture 167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5" name="Picture 168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6" name="Picture 169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7" name="Picture 170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8" name="Picture 171" descr="j03358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11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9" name="Picture 172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0" name="Picture 173" descr="AN0061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1" name="Picture 174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2" name="Picture 175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3" name="Picture 176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4" name="Picture 177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5" name="Picture 178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6" name="Picture 179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7" name="Picture 180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8" name="Picture 181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9" name="Picture 182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008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50" name="Picture 183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770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951" name="AutoShape 184"/>
          <p:cNvCxnSpPr>
            <a:cxnSpLocks noChangeShapeType="1"/>
          </p:cNvCxnSpPr>
          <p:nvPr/>
        </p:nvCxnSpPr>
        <p:spPr bwMode="auto">
          <a:xfrm>
            <a:off x="4914900" y="979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952" name="Freeform 185"/>
          <p:cNvSpPr>
            <a:spLocks/>
          </p:cNvSpPr>
          <p:nvPr/>
        </p:nvSpPr>
        <p:spPr bwMode="auto">
          <a:xfrm>
            <a:off x="6046788" y="3716338"/>
            <a:ext cx="1447800" cy="2246312"/>
          </a:xfrm>
          <a:custGeom>
            <a:avLst/>
            <a:gdLst>
              <a:gd name="T0" fmla="*/ 2147483647 w 912"/>
              <a:gd name="T1" fmla="*/ 2147483647 h 1415"/>
              <a:gd name="T2" fmla="*/ 2147483647 w 912"/>
              <a:gd name="T3" fmla="*/ 2147483647 h 1415"/>
              <a:gd name="T4" fmla="*/ 2147483647 w 912"/>
              <a:gd name="T5" fmla="*/ 2147483647 h 1415"/>
              <a:gd name="T6" fmla="*/ 2147483647 w 912"/>
              <a:gd name="T7" fmla="*/ 2147483647 h 1415"/>
              <a:gd name="T8" fmla="*/ 2147483647 w 912"/>
              <a:gd name="T9" fmla="*/ 2147483647 h 1415"/>
              <a:gd name="T10" fmla="*/ 2147483647 w 912"/>
              <a:gd name="T11" fmla="*/ 2147483647 h 1415"/>
              <a:gd name="T12" fmla="*/ 2147483647 w 912"/>
              <a:gd name="T13" fmla="*/ 2147483647 h 1415"/>
              <a:gd name="T14" fmla="*/ 2147483647 w 912"/>
              <a:gd name="T15" fmla="*/ 2147483647 h 1415"/>
              <a:gd name="T16" fmla="*/ 2147483647 w 912"/>
              <a:gd name="T17" fmla="*/ 2147483647 h 1415"/>
              <a:gd name="T18" fmla="*/ 2147483647 w 912"/>
              <a:gd name="T19" fmla="*/ 2147483647 h 1415"/>
              <a:gd name="T20" fmla="*/ 0 w 912"/>
              <a:gd name="T21" fmla="*/ 2147483647 h 1415"/>
              <a:gd name="T22" fmla="*/ 2147483647 w 912"/>
              <a:gd name="T23" fmla="*/ 2147483647 h 1415"/>
              <a:gd name="T24" fmla="*/ 2147483647 w 912"/>
              <a:gd name="T25" fmla="*/ 2147483647 h 1415"/>
              <a:gd name="T26" fmla="*/ 2147483647 w 912"/>
              <a:gd name="T27" fmla="*/ 2147483647 h 1415"/>
              <a:gd name="T28" fmla="*/ 2147483647 w 912"/>
              <a:gd name="T29" fmla="*/ 2147483647 h 1415"/>
              <a:gd name="T30" fmla="*/ 2147483647 w 912"/>
              <a:gd name="T31" fmla="*/ 2147483647 h 1415"/>
              <a:gd name="T32" fmla="*/ 2147483647 w 912"/>
              <a:gd name="T33" fmla="*/ 2147483647 h 1415"/>
              <a:gd name="T34" fmla="*/ 2147483647 w 912"/>
              <a:gd name="T35" fmla="*/ 2147483647 h 1415"/>
              <a:gd name="T36" fmla="*/ 2147483647 w 912"/>
              <a:gd name="T37" fmla="*/ 2147483647 h 1415"/>
              <a:gd name="T38" fmla="*/ 2147483647 w 912"/>
              <a:gd name="T39" fmla="*/ 2147483647 h 1415"/>
              <a:gd name="T40" fmla="*/ 2147483647 w 912"/>
              <a:gd name="T41" fmla="*/ 2147483647 h 1415"/>
              <a:gd name="T42" fmla="*/ 2147483647 w 912"/>
              <a:gd name="T43" fmla="*/ 2147483647 h 1415"/>
              <a:gd name="T44" fmla="*/ 2147483647 w 912"/>
              <a:gd name="T45" fmla="*/ 2147483647 h 1415"/>
              <a:gd name="T46" fmla="*/ 2147483647 w 912"/>
              <a:gd name="T47" fmla="*/ 2147483647 h 1415"/>
              <a:gd name="T48" fmla="*/ 2147483647 w 912"/>
              <a:gd name="T49" fmla="*/ 2147483647 h 1415"/>
              <a:gd name="T50" fmla="*/ 2147483647 w 912"/>
              <a:gd name="T51" fmla="*/ 2147483647 h 1415"/>
              <a:gd name="T52" fmla="*/ 2147483647 w 912"/>
              <a:gd name="T53" fmla="*/ 2147483647 h 1415"/>
              <a:gd name="T54" fmla="*/ 2147483647 w 912"/>
              <a:gd name="T55" fmla="*/ 2147483647 h 1415"/>
              <a:gd name="T56" fmla="*/ 2147483647 w 912"/>
              <a:gd name="T57" fmla="*/ 2147483647 h 1415"/>
              <a:gd name="T58" fmla="*/ 2147483647 w 912"/>
              <a:gd name="T59" fmla="*/ 2147483647 h 1415"/>
              <a:gd name="T60" fmla="*/ 2147483647 w 912"/>
              <a:gd name="T61" fmla="*/ 2147483647 h 1415"/>
              <a:gd name="T62" fmla="*/ 2147483647 w 912"/>
              <a:gd name="T63" fmla="*/ 2147483647 h 1415"/>
              <a:gd name="T64" fmla="*/ 2147483647 w 912"/>
              <a:gd name="T65" fmla="*/ 2147483647 h 1415"/>
              <a:gd name="T66" fmla="*/ 2147483647 w 912"/>
              <a:gd name="T67" fmla="*/ 2147483647 h 1415"/>
              <a:gd name="T68" fmla="*/ 2147483647 w 912"/>
              <a:gd name="T69" fmla="*/ 2147483647 h 1415"/>
              <a:gd name="T70" fmla="*/ 2147483647 w 912"/>
              <a:gd name="T71" fmla="*/ 2147483647 h 1415"/>
              <a:gd name="T72" fmla="*/ 2147483647 w 912"/>
              <a:gd name="T73" fmla="*/ 2147483647 h 1415"/>
              <a:gd name="T74" fmla="*/ 2147483647 w 912"/>
              <a:gd name="T75" fmla="*/ 2147483647 h 1415"/>
              <a:gd name="T76" fmla="*/ 2147483647 w 912"/>
              <a:gd name="T77" fmla="*/ 2147483647 h 1415"/>
              <a:gd name="T78" fmla="*/ 2147483647 w 912"/>
              <a:gd name="T79" fmla="*/ 2147483647 h 1415"/>
              <a:gd name="T80" fmla="*/ 2147483647 w 912"/>
              <a:gd name="T81" fmla="*/ 2147483647 h 14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12"/>
              <a:gd name="T124" fmla="*/ 0 h 1415"/>
              <a:gd name="T125" fmla="*/ 912 w 912"/>
              <a:gd name="T126" fmla="*/ 1415 h 14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12" h="1415">
                <a:moveTo>
                  <a:pt x="523" y="71"/>
                </a:moveTo>
                <a:cubicBezTo>
                  <a:pt x="502" y="73"/>
                  <a:pt x="481" y="74"/>
                  <a:pt x="461" y="78"/>
                </a:cubicBezTo>
                <a:cubicBezTo>
                  <a:pt x="445" y="81"/>
                  <a:pt x="415" y="94"/>
                  <a:pt x="415" y="94"/>
                </a:cubicBezTo>
                <a:cubicBezTo>
                  <a:pt x="388" y="135"/>
                  <a:pt x="356" y="143"/>
                  <a:pt x="315" y="170"/>
                </a:cubicBezTo>
                <a:cubicBezTo>
                  <a:pt x="307" y="175"/>
                  <a:pt x="292" y="186"/>
                  <a:pt x="292" y="186"/>
                </a:cubicBezTo>
                <a:cubicBezTo>
                  <a:pt x="269" y="221"/>
                  <a:pt x="241" y="225"/>
                  <a:pt x="208" y="247"/>
                </a:cubicBezTo>
                <a:cubicBezTo>
                  <a:pt x="203" y="255"/>
                  <a:pt x="199" y="264"/>
                  <a:pt x="192" y="270"/>
                </a:cubicBezTo>
                <a:cubicBezTo>
                  <a:pt x="178" y="282"/>
                  <a:pt x="146" y="301"/>
                  <a:pt x="146" y="301"/>
                </a:cubicBezTo>
                <a:cubicBezTo>
                  <a:pt x="124" y="334"/>
                  <a:pt x="98" y="389"/>
                  <a:pt x="69" y="416"/>
                </a:cubicBezTo>
                <a:cubicBezTo>
                  <a:pt x="56" y="460"/>
                  <a:pt x="31" y="509"/>
                  <a:pt x="23" y="554"/>
                </a:cubicBezTo>
                <a:cubicBezTo>
                  <a:pt x="16" y="595"/>
                  <a:pt x="14" y="637"/>
                  <a:pt x="0" y="677"/>
                </a:cubicBezTo>
                <a:cubicBezTo>
                  <a:pt x="6" y="776"/>
                  <a:pt x="6" y="795"/>
                  <a:pt x="23" y="869"/>
                </a:cubicBezTo>
                <a:cubicBezTo>
                  <a:pt x="26" y="892"/>
                  <a:pt x="24" y="916"/>
                  <a:pt x="31" y="938"/>
                </a:cubicBezTo>
                <a:cubicBezTo>
                  <a:pt x="45" y="980"/>
                  <a:pt x="99" y="1026"/>
                  <a:pt x="139" y="1038"/>
                </a:cubicBezTo>
                <a:cubicBezTo>
                  <a:pt x="169" y="1059"/>
                  <a:pt x="199" y="1064"/>
                  <a:pt x="231" y="1084"/>
                </a:cubicBezTo>
                <a:cubicBezTo>
                  <a:pt x="247" y="1094"/>
                  <a:pt x="277" y="1115"/>
                  <a:pt x="277" y="1115"/>
                </a:cubicBezTo>
                <a:cubicBezTo>
                  <a:pt x="313" y="1102"/>
                  <a:pt x="338" y="1090"/>
                  <a:pt x="384" y="1115"/>
                </a:cubicBezTo>
                <a:cubicBezTo>
                  <a:pt x="398" y="1123"/>
                  <a:pt x="400" y="1161"/>
                  <a:pt x="400" y="1161"/>
                </a:cubicBezTo>
                <a:cubicBezTo>
                  <a:pt x="406" y="1222"/>
                  <a:pt x="401" y="1258"/>
                  <a:pt x="461" y="1276"/>
                </a:cubicBezTo>
                <a:cubicBezTo>
                  <a:pt x="466" y="1281"/>
                  <a:pt x="472" y="1286"/>
                  <a:pt x="476" y="1292"/>
                </a:cubicBezTo>
                <a:cubicBezTo>
                  <a:pt x="480" y="1299"/>
                  <a:pt x="478" y="1309"/>
                  <a:pt x="484" y="1315"/>
                </a:cubicBezTo>
                <a:cubicBezTo>
                  <a:pt x="496" y="1326"/>
                  <a:pt x="515" y="1325"/>
                  <a:pt x="530" y="1330"/>
                </a:cubicBezTo>
                <a:cubicBezTo>
                  <a:pt x="562" y="1360"/>
                  <a:pt x="611" y="1365"/>
                  <a:pt x="653" y="1376"/>
                </a:cubicBezTo>
                <a:cubicBezTo>
                  <a:pt x="706" y="1415"/>
                  <a:pt x="729" y="1395"/>
                  <a:pt x="784" y="1376"/>
                </a:cubicBezTo>
                <a:cubicBezTo>
                  <a:pt x="807" y="1340"/>
                  <a:pt x="808" y="1301"/>
                  <a:pt x="822" y="1261"/>
                </a:cubicBezTo>
                <a:cubicBezTo>
                  <a:pt x="825" y="1228"/>
                  <a:pt x="822" y="1193"/>
                  <a:pt x="830" y="1161"/>
                </a:cubicBezTo>
                <a:cubicBezTo>
                  <a:pt x="836" y="1139"/>
                  <a:pt x="882" y="1126"/>
                  <a:pt x="899" y="1115"/>
                </a:cubicBezTo>
                <a:cubicBezTo>
                  <a:pt x="894" y="1013"/>
                  <a:pt x="912" y="976"/>
                  <a:pt x="868" y="908"/>
                </a:cubicBezTo>
                <a:cubicBezTo>
                  <a:pt x="859" y="800"/>
                  <a:pt x="875" y="811"/>
                  <a:pt x="791" y="785"/>
                </a:cubicBezTo>
                <a:cubicBezTo>
                  <a:pt x="772" y="755"/>
                  <a:pt x="780" y="748"/>
                  <a:pt x="791" y="716"/>
                </a:cubicBezTo>
                <a:cubicBezTo>
                  <a:pt x="813" y="651"/>
                  <a:pt x="840" y="585"/>
                  <a:pt x="899" y="547"/>
                </a:cubicBezTo>
                <a:cubicBezTo>
                  <a:pt x="896" y="519"/>
                  <a:pt x="899" y="424"/>
                  <a:pt x="860" y="401"/>
                </a:cubicBezTo>
                <a:cubicBezTo>
                  <a:pt x="852" y="396"/>
                  <a:pt x="814" y="387"/>
                  <a:pt x="807" y="385"/>
                </a:cubicBezTo>
                <a:cubicBezTo>
                  <a:pt x="819" y="333"/>
                  <a:pt x="823" y="299"/>
                  <a:pt x="807" y="247"/>
                </a:cubicBezTo>
                <a:cubicBezTo>
                  <a:pt x="804" y="216"/>
                  <a:pt x="808" y="185"/>
                  <a:pt x="799" y="155"/>
                </a:cubicBezTo>
                <a:cubicBezTo>
                  <a:pt x="794" y="139"/>
                  <a:pt x="771" y="137"/>
                  <a:pt x="761" y="124"/>
                </a:cubicBezTo>
                <a:cubicBezTo>
                  <a:pt x="727" y="81"/>
                  <a:pt x="685" y="48"/>
                  <a:pt x="645" y="9"/>
                </a:cubicBezTo>
                <a:cubicBezTo>
                  <a:pt x="636" y="0"/>
                  <a:pt x="620" y="4"/>
                  <a:pt x="607" y="1"/>
                </a:cubicBezTo>
                <a:cubicBezTo>
                  <a:pt x="577" y="9"/>
                  <a:pt x="556" y="15"/>
                  <a:pt x="530" y="32"/>
                </a:cubicBezTo>
                <a:cubicBezTo>
                  <a:pt x="528" y="40"/>
                  <a:pt x="527" y="48"/>
                  <a:pt x="523" y="55"/>
                </a:cubicBezTo>
                <a:cubicBezTo>
                  <a:pt x="511" y="75"/>
                  <a:pt x="494" y="71"/>
                  <a:pt x="523" y="7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53" name="Picture 186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54" name="Freeform 187"/>
          <p:cNvSpPr>
            <a:spLocks/>
          </p:cNvSpPr>
          <p:nvPr/>
        </p:nvSpPr>
        <p:spPr bwMode="auto">
          <a:xfrm>
            <a:off x="5973763" y="2386013"/>
            <a:ext cx="1401762" cy="801687"/>
          </a:xfrm>
          <a:custGeom>
            <a:avLst/>
            <a:gdLst>
              <a:gd name="T0" fmla="*/ 2147483647 w 883"/>
              <a:gd name="T1" fmla="*/ 2147483647 h 505"/>
              <a:gd name="T2" fmla="*/ 2147483647 w 883"/>
              <a:gd name="T3" fmla="*/ 2147483647 h 505"/>
              <a:gd name="T4" fmla="*/ 2147483647 w 883"/>
              <a:gd name="T5" fmla="*/ 2147483647 h 505"/>
              <a:gd name="T6" fmla="*/ 2147483647 w 883"/>
              <a:gd name="T7" fmla="*/ 2147483647 h 505"/>
              <a:gd name="T8" fmla="*/ 2147483647 w 883"/>
              <a:gd name="T9" fmla="*/ 2147483647 h 505"/>
              <a:gd name="T10" fmla="*/ 2147483647 w 883"/>
              <a:gd name="T11" fmla="*/ 2147483647 h 505"/>
              <a:gd name="T12" fmla="*/ 2147483647 w 883"/>
              <a:gd name="T13" fmla="*/ 2147483647 h 505"/>
              <a:gd name="T14" fmla="*/ 2147483647 w 883"/>
              <a:gd name="T15" fmla="*/ 2147483647 h 505"/>
              <a:gd name="T16" fmla="*/ 2147483647 w 883"/>
              <a:gd name="T17" fmla="*/ 2147483647 h 505"/>
              <a:gd name="T18" fmla="*/ 2147483647 w 883"/>
              <a:gd name="T19" fmla="*/ 2147483647 h 505"/>
              <a:gd name="T20" fmla="*/ 2147483647 w 883"/>
              <a:gd name="T21" fmla="*/ 2147483647 h 505"/>
              <a:gd name="T22" fmla="*/ 2147483647 w 883"/>
              <a:gd name="T23" fmla="*/ 2147483647 h 505"/>
              <a:gd name="T24" fmla="*/ 0 w 883"/>
              <a:gd name="T25" fmla="*/ 2147483647 h 505"/>
              <a:gd name="T26" fmla="*/ 2147483647 w 883"/>
              <a:gd name="T27" fmla="*/ 2147483647 h 505"/>
              <a:gd name="T28" fmla="*/ 2147483647 w 883"/>
              <a:gd name="T29" fmla="*/ 2147483647 h 505"/>
              <a:gd name="T30" fmla="*/ 2147483647 w 883"/>
              <a:gd name="T31" fmla="*/ 2147483647 h 505"/>
              <a:gd name="T32" fmla="*/ 2147483647 w 883"/>
              <a:gd name="T33" fmla="*/ 2147483647 h 505"/>
              <a:gd name="T34" fmla="*/ 2147483647 w 883"/>
              <a:gd name="T35" fmla="*/ 2147483647 h 505"/>
              <a:gd name="T36" fmla="*/ 2147483647 w 883"/>
              <a:gd name="T37" fmla="*/ 2147483647 h 505"/>
              <a:gd name="T38" fmla="*/ 2147483647 w 883"/>
              <a:gd name="T39" fmla="*/ 2147483647 h 505"/>
              <a:gd name="T40" fmla="*/ 2147483647 w 883"/>
              <a:gd name="T41" fmla="*/ 2147483647 h 5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83"/>
              <a:gd name="T64" fmla="*/ 0 h 505"/>
              <a:gd name="T65" fmla="*/ 883 w 883"/>
              <a:gd name="T66" fmla="*/ 505 h 5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83" h="505">
                <a:moveTo>
                  <a:pt x="307" y="33"/>
                </a:moveTo>
                <a:cubicBezTo>
                  <a:pt x="402" y="0"/>
                  <a:pt x="546" y="29"/>
                  <a:pt x="638" y="33"/>
                </a:cubicBezTo>
                <a:cubicBezTo>
                  <a:pt x="681" y="48"/>
                  <a:pt x="725" y="58"/>
                  <a:pt x="768" y="71"/>
                </a:cubicBezTo>
                <a:cubicBezTo>
                  <a:pt x="824" y="58"/>
                  <a:pt x="839" y="80"/>
                  <a:pt x="868" y="125"/>
                </a:cubicBezTo>
                <a:cubicBezTo>
                  <a:pt x="871" y="151"/>
                  <a:pt x="876" y="176"/>
                  <a:pt x="876" y="202"/>
                </a:cubicBezTo>
                <a:cubicBezTo>
                  <a:pt x="876" y="213"/>
                  <a:pt x="883" y="326"/>
                  <a:pt x="860" y="371"/>
                </a:cubicBezTo>
                <a:cubicBezTo>
                  <a:pt x="851" y="388"/>
                  <a:pt x="837" y="429"/>
                  <a:pt x="814" y="432"/>
                </a:cubicBezTo>
                <a:cubicBezTo>
                  <a:pt x="753" y="439"/>
                  <a:pt x="691" y="437"/>
                  <a:pt x="630" y="440"/>
                </a:cubicBezTo>
                <a:cubicBezTo>
                  <a:pt x="584" y="452"/>
                  <a:pt x="557" y="488"/>
                  <a:pt x="515" y="501"/>
                </a:cubicBezTo>
                <a:cubicBezTo>
                  <a:pt x="402" y="499"/>
                  <a:pt x="289" y="505"/>
                  <a:pt x="177" y="494"/>
                </a:cubicBezTo>
                <a:cubicBezTo>
                  <a:pt x="148" y="491"/>
                  <a:pt x="128" y="462"/>
                  <a:pt x="100" y="455"/>
                </a:cubicBezTo>
                <a:cubicBezTo>
                  <a:pt x="76" y="439"/>
                  <a:pt x="28" y="391"/>
                  <a:pt x="16" y="363"/>
                </a:cubicBezTo>
                <a:cubicBezTo>
                  <a:pt x="9" y="348"/>
                  <a:pt x="0" y="317"/>
                  <a:pt x="0" y="317"/>
                </a:cubicBezTo>
                <a:cubicBezTo>
                  <a:pt x="4" y="275"/>
                  <a:pt x="5" y="196"/>
                  <a:pt x="39" y="164"/>
                </a:cubicBezTo>
                <a:cubicBezTo>
                  <a:pt x="41" y="156"/>
                  <a:pt x="40" y="146"/>
                  <a:pt x="46" y="141"/>
                </a:cubicBezTo>
                <a:cubicBezTo>
                  <a:pt x="59" y="131"/>
                  <a:pt x="92" y="125"/>
                  <a:pt x="92" y="125"/>
                </a:cubicBezTo>
                <a:cubicBezTo>
                  <a:pt x="119" y="100"/>
                  <a:pt x="129" y="114"/>
                  <a:pt x="161" y="125"/>
                </a:cubicBezTo>
                <a:cubicBezTo>
                  <a:pt x="170" y="123"/>
                  <a:pt x="214" y="112"/>
                  <a:pt x="215" y="110"/>
                </a:cubicBezTo>
                <a:cubicBezTo>
                  <a:pt x="251" y="39"/>
                  <a:pt x="194" y="66"/>
                  <a:pt x="246" y="48"/>
                </a:cubicBezTo>
                <a:cubicBezTo>
                  <a:pt x="277" y="56"/>
                  <a:pt x="296" y="65"/>
                  <a:pt x="330" y="48"/>
                </a:cubicBezTo>
                <a:cubicBezTo>
                  <a:pt x="338" y="44"/>
                  <a:pt x="307" y="42"/>
                  <a:pt x="307" y="3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5" name="Freeform 188"/>
          <p:cNvSpPr>
            <a:spLocks/>
          </p:cNvSpPr>
          <p:nvPr/>
        </p:nvSpPr>
        <p:spPr bwMode="auto">
          <a:xfrm>
            <a:off x="2852738" y="1227138"/>
            <a:ext cx="1920875" cy="2413000"/>
          </a:xfrm>
          <a:custGeom>
            <a:avLst/>
            <a:gdLst>
              <a:gd name="T0" fmla="*/ 2147483647 w 1210"/>
              <a:gd name="T1" fmla="*/ 2147483647 h 1520"/>
              <a:gd name="T2" fmla="*/ 2147483647 w 1210"/>
              <a:gd name="T3" fmla="*/ 2147483647 h 1520"/>
              <a:gd name="T4" fmla="*/ 2147483647 w 1210"/>
              <a:gd name="T5" fmla="*/ 2147483647 h 1520"/>
              <a:gd name="T6" fmla="*/ 0 w 1210"/>
              <a:gd name="T7" fmla="*/ 2147483647 h 1520"/>
              <a:gd name="T8" fmla="*/ 2147483647 w 1210"/>
              <a:gd name="T9" fmla="*/ 2147483647 h 1520"/>
              <a:gd name="T10" fmla="*/ 2147483647 w 1210"/>
              <a:gd name="T11" fmla="*/ 2147483647 h 1520"/>
              <a:gd name="T12" fmla="*/ 2147483647 w 1210"/>
              <a:gd name="T13" fmla="*/ 2147483647 h 1520"/>
              <a:gd name="T14" fmla="*/ 2147483647 w 1210"/>
              <a:gd name="T15" fmla="*/ 2147483647 h 1520"/>
              <a:gd name="T16" fmla="*/ 2147483647 w 1210"/>
              <a:gd name="T17" fmla="*/ 2147483647 h 1520"/>
              <a:gd name="T18" fmla="*/ 2147483647 w 1210"/>
              <a:gd name="T19" fmla="*/ 2147483647 h 1520"/>
              <a:gd name="T20" fmla="*/ 2147483647 w 1210"/>
              <a:gd name="T21" fmla="*/ 2147483647 h 1520"/>
              <a:gd name="T22" fmla="*/ 2147483647 w 1210"/>
              <a:gd name="T23" fmla="*/ 2147483647 h 1520"/>
              <a:gd name="T24" fmla="*/ 2147483647 w 1210"/>
              <a:gd name="T25" fmla="*/ 2147483647 h 1520"/>
              <a:gd name="T26" fmla="*/ 2147483647 w 1210"/>
              <a:gd name="T27" fmla="*/ 2147483647 h 1520"/>
              <a:gd name="T28" fmla="*/ 2147483647 w 1210"/>
              <a:gd name="T29" fmla="*/ 2147483647 h 1520"/>
              <a:gd name="T30" fmla="*/ 2147483647 w 1210"/>
              <a:gd name="T31" fmla="*/ 2147483647 h 1520"/>
              <a:gd name="T32" fmla="*/ 2147483647 w 1210"/>
              <a:gd name="T33" fmla="*/ 2147483647 h 1520"/>
              <a:gd name="T34" fmla="*/ 2147483647 w 1210"/>
              <a:gd name="T35" fmla="*/ 2147483647 h 1520"/>
              <a:gd name="T36" fmla="*/ 2147483647 w 1210"/>
              <a:gd name="T37" fmla="*/ 2147483647 h 1520"/>
              <a:gd name="T38" fmla="*/ 2147483647 w 1210"/>
              <a:gd name="T39" fmla="*/ 2147483647 h 1520"/>
              <a:gd name="T40" fmla="*/ 2147483647 w 1210"/>
              <a:gd name="T41" fmla="*/ 2147483647 h 1520"/>
              <a:gd name="T42" fmla="*/ 2147483647 w 1210"/>
              <a:gd name="T43" fmla="*/ 2147483647 h 1520"/>
              <a:gd name="T44" fmla="*/ 2147483647 w 1210"/>
              <a:gd name="T45" fmla="*/ 2147483647 h 1520"/>
              <a:gd name="T46" fmla="*/ 2147483647 w 1210"/>
              <a:gd name="T47" fmla="*/ 2147483647 h 1520"/>
              <a:gd name="T48" fmla="*/ 2147483647 w 1210"/>
              <a:gd name="T49" fmla="*/ 2147483647 h 1520"/>
              <a:gd name="T50" fmla="*/ 2147483647 w 1210"/>
              <a:gd name="T51" fmla="*/ 2147483647 h 1520"/>
              <a:gd name="T52" fmla="*/ 2147483647 w 1210"/>
              <a:gd name="T53" fmla="*/ 2147483647 h 1520"/>
              <a:gd name="T54" fmla="*/ 2147483647 w 1210"/>
              <a:gd name="T55" fmla="*/ 2147483647 h 1520"/>
              <a:gd name="T56" fmla="*/ 2147483647 w 1210"/>
              <a:gd name="T57" fmla="*/ 2147483647 h 1520"/>
              <a:gd name="T58" fmla="*/ 2147483647 w 1210"/>
              <a:gd name="T59" fmla="*/ 2147483647 h 1520"/>
              <a:gd name="T60" fmla="*/ 2147483647 w 1210"/>
              <a:gd name="T61" fmla="*/ 2147483647 h 1520"/>
              <a:gd name="T62" fmla="*/ 2147483647 w 1210"/>
              <a:gd name="T63" fmla="*/ 2147483647 h 1520"/>
              <a:gd name="T64" fmla="*/ 2147483647 w 1210"/>
              <a:gd name="T65" fmla="*/ 2147483647 h 1520"/>
              <a:gd name="T66" fmla="*/ 2147483647 w 1210"/>
              <a:gd name="T67" fmla="*/ 2147483647 h 1520"/>
              <a:gd name="T68" fmla="*/ 2147483647 w 1210"/>
              <a:gd name="T69" fmla="*/ 2147483647 h 1520"/>
              <a:gd name="T70" fmla="*/ 2147483647 w 1210"/>
              <a:gd name="T71" fmla="*/ 2147483647 h 1520"/>
              <a:gd name="T72" fmla="*/ 2147483647 w 1210"/>
              <a:gd name="T73" fmla="*/ 2147483647 h 1520"/>
              <a:gd name="T74" fmla="*/ 2147483647 w 1210"/>
              <a:gd name="T75" fmla="*/ 2147483647 h 1520"/>
              <a:gd name="T76" fmla="*/ 2147483647 w 1210"/>
              <a:gd name="T77" fmla="*/ 2147483647 h 1520"/>
              <a:gd name="T78" fmla="*/ 2147483647 w 1210"/>
              <a:gd name="T79" fmla="*/ 2147483647 h 1520"/>
              <a:gd name="T80" fmla="*/ 2147483647 w 1210"/>
              <a:gd name="T81" fmla="*/ 2147483647 h 1520"/>
              <a:gd name="T82" fmla="*/ 2147483647 w 1210"/>
              <a:gd name="T83" fmla="*/ 2147483647 h 1520"/>
              <a:gd name="T84" fmla="*/ 2147483647 w 1210"/>
              <a:gd name="T85" fmla="*/ 2147483647 h 1520"/>
              <a:gd name="T86" fmla="*/ 2147483647 w 1210"/>
              <a:gd name="T87" fmla="*/ 2147483647 h 15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10"/>
              <a:gd name="T133" fmla="*/ 0 h 1520"/>
              <a:gd name="T134" fmla="*/ 1210 w 1210"/>
              <a:gd name="T135" fmla="*/ 1520 h 15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10" h="1520">
                <a:moveTo>
                  <a:pt x="169" y="18"/>
                </a:moveTo>
                <a:cubicBezTo>
                  <a:pt x="118" y="0"/>
                  <a:pt x="114" y="16"/>
                  <a:pt x="77" y="41"/>
                </a:cubicBezTo>
                <a:cubicBezTo>
                  <a:pt x="56" y="55"/>
                  <a:pt x="35" y="60"/>
                  <a:pt x="15" y="79"/>
                </a:cubicBezTo>
                <a:cubicBezTo>
                  <a:pt x="7" y="105"/>
                  <a:pt x="0" y="126"/>
                  <a:pt x="0" y="156"/>
                </a:cubicBezTo>
                <a:cubicBezTo>
                  <a:pt x="0" y="202"/>
                  <a:pt x="4" y="249"/>
                  <a:pt x="8" y="295"/>
                </a:cubicBezTo>
                <a:cubicBezTo>
                  <a:pt x="9" y="305"/>
                  <a:pt x="9" y="317"/>
                  <a:pt x="15" y="325"/>
                </a:cubicBezTo>
                <a:cubicBezTo>
                  <a:pt x="26" y="339"/>
                  <a:pt x="48" y="337"/>
                  <a:pt x="62" y="348"/>
                </a:cubicBezTo>
                <a:cubicBezTo>
                  <a:pt x="149" y="419"/>
                  <a:pt x="303" y="394"/>
                  <a:pt x="407" y="402"/>
                </a:cubicBezTo>
                <a:cubicBezTo>
                  <a:pt x="438" y="431"/>
                  <a:pt x="475" y="434"/>
                  <a:pt x="515" y="440"/>
                </a:cubicBezTo>
                <a:cubicBezTo>
                  <a:pt x="540" y="449"/>
                  <a:pt x="559" y="462"/>
                  <a:pt x="584" y="471"/>
                </a:cubicBezTo>
                <a:cubicBezTo>
                  <a:pt x="601" y="489"/>
                  <a:pt x="623" y="498"/>
                  <a:pt x="638" y="517"/>
                </a:cubicBezTo>
                <a:cubicBezTo>
                  <a:pt x="654" y="536"/>
                  <a:pt x="665" y="554"/>
                  <a:pt x="684" y="571"/>
                </a:cubicBezTo>
                <a:cubicBezTo>
                  <a:pt x="680" y="616"/>
                  <a:pt x="687" y="711"/>
                  <a:pt x="653" y="748"/>
                </a:cubicBezTo>
                <a:cubicBezTo>
                  <a:pt x="624" y="831"/>
                  <a:pt x="656" y="926"/>
                  <a:pt x="576" y="978"/>
                </a:cubicBezTo>
                <a:cubicBezTo>
                  <a:pt x="567" y="992"/>
                  <a:pt x="552" y="1001"/>
                  <a:pt x="545" y="1016"/>
                </a:cubicBezTo>
                <a:cubicBezTo>
                  <a:pt x="525" y="1056"/>
                  <a:pt x="514" y="1113"/>
                  <a:pt x="499" y="1155"/>
                </a:cubicBezTo>
                <a:cubicBezTo>
                  <a:pt x="487" y="1190"/>
                  <a:pt x="490" y="1215"/>
                  <a:pt x="469" y="1247"/>
                </a:cubicBezTo>
                <a:cubicBezTo>
                  <a:pt x="460" y="1318"/>
                  <a:pt x="421" y="1451"/>
                  <a:pt x="507" y="1477"/>
                </a:cubicBezTo>
                <a:cubicBezTo>
                  <a:pt x="548" y="1520"/>
                  <a:pt x="639" y="1497"/>
                  <a:pt x="691" y="1493"/>
                </a:cubicBezTo>
                <a:cubicBezTo>
                  <a:pt x="706" y="1488"/>
                  <a:pt x="722" y="1482"/>
                  <a:pt x="737" y="1477"/>
                </a:cubicBezTo>
                <a:cubicBezTo>
                  <a:pt x="752" y="1472"/>
                  <a:pt x="748" y="1446"/>
                  <a:pt x="753" y="1431"/>
                </a:cubicBezTo>
                <a:cubicBezTo>
                  <a:pt x="756" y="1422"/>
                  <a:pt x="763" y="1416"/>
                  <a:pt x="768" y="1408"/>
                </a:cubicBezTo>
                <a:cubicBezTo>
                  <a:pt x="780" y="1350"/>
                  <a:pt x="773" y="1297"/>
                  <a:pt x="837" y="1278"/>
                </a:cubicBezTo>
                <a:cubicBezTo>
                  <a:pt x="861" y="1209"/>
                  <a:pt x="900" y="1222"/>
                  <a:pt x="975" y="1216"/>
                </a:cubicBezTo>
                <a:cubicBezTo>
                  <a:pt x="1003" y="1134"/>
                  <a:pt x="1015" y="1144"/>
                  <a:pt x="1091" y="1132"/>
                </a:cubicBezTo>
                <a:cubicBezTo>
                  <a:pt x="1105" y="1123"/>
                  <a:pt x="1129" y="1108"/>
                  <a:pt x="1137" y="1093"/>
                </a:cubicBezTo>
                <a:cubicBezTo>
                  <a:pt x="1174" y="1027"/>
                  <a:pt x="1116" y="1091"/>
                  <a:pt x="1160" y="1047"/>
                </a:cubicBezTo>
                <a:cubicBezTo>
                  <a:pt x="1169" y="1009"/>
                  <a:pt x="1193" y="983"/>
                  <a:pt x="1206" y="947"/>
                </a:cubicBezTo>
                <a:cubicBezTo>
                  <a:pt x="1202" y="914"/>
                  <a:pt x="1210" y="875"/>
                  <a:pt x="1191" y="847"/>
                </a:cubicBezTo>
                <a:cubicBezTo>
                  <a:pt x="1186" y="840"/>
                  <a:pt x="1175" y="842"/>
                  <a:pt x="1167" y="840"/>
                </a:cubicBezTo>
                <a:cubicBezTo>
                  <a:pt x="1153" y="819"/>
                  <a:pt x="1140" y="803"/>
                  <a:pt x="1121" y="786"/>
                </a:cubicBezTo>
                <a:cubicBezTo>
                  <a:pt x="1110" y="751"/>
                  <a:pt x="1110" y="703"/>
                  <a:pt x="1091" y="671"/>
                </a:cubicBezTo>
                <a:cubicBezTo>
                  <a:pt x="1072" y="639"/>
                  <a:pt x="1017" y="612"/>
                  <a:pt x="983" y="602"/>
                </a:cubicBezTo>
                <a:cubicBezTo>
                  <a:pt x="946" y="563"/>
                  <a:pt x="993" y="607"/>
                  <a:pt x="945" y="579"/>
                </a:cubicBezTo>
                <a:cubicBezTo>
                  <a:pt x="923" y="566"/>
                  <a:pt x="916" y="541"/>
                  <a:pt x="891" y="525"/>
                </a:cubicBezTo>
                <a:cubicBezTo>
                  <a:pt x="870" y="493"/>
                  <a:pt x="879" y="478"/>
                  <a:pt x="845" y="456"/>
                </a:cubicBezTo>
                <a:cubicBezTo>
                  <a:pt x="838" y="435"/>
                  <a:pt x="833" y="406"/>
                  <a:pt x="822" y="387"/>
                </a:cubicBezTo>
                <a:cubicBezTo>
                  <a:pt x="816" y="376"/>
                  <a:pt x="799" y="365"/>
                  <a:pt x="791" y="356"/>
                </a:cubicBezTo>
                <a:cubicBezTo>
                  <a:pt x="745" y="299"/>
                  <a:pt x="701" y="258"/>
                  <a:pt x="630" y="233"/>
                </a:cubicBezTo>
                <a:cubicBezTo>
                  <a:pt x="594" y="198"/>
                  <a:pt x="554" y="149"/>
                  <a:pt x="507" y="133"/>
                </a:cubicBezTo>
                <a:cubicBezTo>
                  <a:pt x="477" y="86"/>
                  <a:pt x="510" y="127"/>
                  <a:pt x="469" y="103"/>
                </a:cubicBezTo>
                <a:cubicBezTo>
                  <a:pt x="450" y="92"/>
                  <a:pt x="434" y="67"/>
                  <a:pt x="415" y="56"/>
                </a:cubicBezTo>
                <a:cubicBezTo>
                  <a:pt x="370" y="29"/>
                  <a:pt x="253" y="34"/>
                  <a:pt x="231" y="33"/>
                </a:cubicBezTo>
                <a:cubicBezTo>
                  <a:pt x="206" y="26"/>
                  <a:pt x="193" y="5"/>
                  <a:pt x="169" y="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6" name="Freeform 189"/>
          <p:cNvSpPr>
            <a:spLocks/>
          </p:cNvSpPr>
          <p:nvPr/>
        </p:nvSpPr>
        <p:spPr bwMode="auto">
          <a:xfrm>
            <a:off x="2373313" y="4181475"/>
            <a:ext cx="3551237" cy="1585913"/>
          </a:xfrm>
          <a:custGeom>
            <a:avLst/>
            <a:gdLst>
              <a:gd name="T0" fmla="*/ 2147483647 w 2237"/>
              <a:gd name="T1" fmla="*/ 2147483647 h 999"/>
              <a:gd name="T2" fmla="*/ 2147483647 w 2237"/>
              <a:gd name="T3" fmla="*/ 2147483647 h 999"/>
              <a:gd name="T4" fmla="*/ 2147483647 w 2237"/>
              <a:gd name="T5" fmla="*/ 2147483647 h 999"/>
              <a:gd name="T6" fmla="*/ 2147483647 w 2237"/>
              <a:gd name="T7" fmla="*/ 2147483647 h 999"/>
              <a:gd name="T8" fmla="*/ 2147483647 w 2237"/>
              <a:gd name="T9" fmla="*/ 2147483647 h 999"/>
              <a:gd name="T10" fmla="*/ 2147483647 w 2237"/>
              <a:gd name="T11" fmla="*/ 2147483647 h 999"/>
              <a:gd name="T12" fmla="*/ 2147483647 w 2237"/>
              <a:gd name="T13" fmla="*/ 2147483647 h 999"/>
              <a:gd name="T14" fmla="*/ 2147483647 w 2237"/>
              <a:gd name="T15" fmla="*/ 2147483647 h 999"/>
              <a:gd name="T16" fmla="*/ 2147483647 w 2237"/>
              <a:gd name="T17" fmla="*/ 2147483647 h 999"/>
              <a:gd name="T18" fmla="*/ 2147483647 w 2237"/>
              <a:gd name="T19" fmla="*/ 2147483647 h 999"/>
              <a:gd name="T20" fmla="*/ 2147483647 w 2237"/>
              <a:gd name="T21" fmla="*/ 2147483647 h 999"/>
              <a:gd name="T22" fmla="*/ 2147483647 w 2237"/>
              <a:gd name="T23" fmla="*/ 0 h 999"/>
              <a:gd name="T24" fmla="*/ 2147483647 w 2237"/>
              <a:gd name="T25" fmla="*/ 2147483647 h 999"/>
              <a:gd name="T26" fmla="*/ 2147483647 w 2237"/>
              <a:gd name="T27" fmla="*/ 2147483647 h 999"/>
              <a:gd name="T28" fmla="*/ 2147483647 w 2237"/>
              <a:gd name="T29" fmla="*/ 2147483647 h 999"/>
              <a:gd name="T30" fmla="*/ 2147483647 w 2237"/>
              <a:gd name="T31" fmla="*/ 2147483647 h 999"/>
              <a:gd name="T32" fmla="*/ 2147483647 w 2237"/>
              <a:gd name="T33" fmla="*/ 2147483647 h 999"/>
              <a:gd name="T34" fmla="*/ 2147483647 w 2237"/>
              <a:gd name="T35" fmla="*/ 2147483647 h 999"/>
              <a:gd name="T36" fmla="*/ 2147483647 w 2237"/>
              <a:gd name="T37" fmla="*/ 2147483647 h 999"/>
              <a:gd name="T38" fmla="*/ 2147483647 w 2237"/>
              <a:gd name="T39" fmla="*/ 2147483647 h 999"/>
              <a:gd name="T40" fmla="*/ 2147483647 w 2237"/>
              <a:gd name="T41" fmla="*/ 2147483647 h 999"/>
              <a:gd name="T42" fmla="*/ 2147483647 w 2237"/>
              <a:gd name="T43" fmla="*/ 2147483647 h 999"/>
              <a:gd name="T44" fmla="*/ 2147483647 w 2237"/>
              <a:gd name="T45" fmla="*/ 2147483647 h 999"/>
              <a:gd name="T46" fmla="*/ 2147483647 w 2237"/>
              <a:gd name="T47" fmla="*/ 2147483647 h 999"/>
              <a:gd name="T48" fmla="*/ 2147483647 w 2237"/>
              <a:gd name="T49" fmla="*/ 2147483647 h 999"/>
              <a:gd name="T50" fmla="*/ 2147483647 w 2237"/>
              <a:gd name="T51" fmla="*/ 2147483647 h 999"/>
              <a:gd name="T52" fmla="*/ 2147483647 w 2237"/>
              <a:gd name="T53" fmla="*/ 2147483647 h 999"/>
              <a:gd name="T54" fmla="*/ 2147483647 w 2237"/>
              <a:gd name="T55" fmla="*/ 2147483647 h 999"/>
              <a:gd name="T56" fmla="*/ 2147483647 w 2237"/>
              <a:gd name="T57" fmla="*/ 2147483647 h 999"/>
              <a:gd name="T58" fmla="*/ 2147483647 w 2237"/>
              <a:gd name="T59" fmla="*/ 2147483647 h 999"/>
              <a:gd name="T60" fmla="*/ 2147483647 w 2237"/>
              <a:gd name="T61" fmla="*/ 2147483647 h 999"/>
              <a:gd name="T62" fmla="*/ 2147483647 w 2237"/>
              <a:gd name="T63" fmla="*/ 2147483647 h 999"/>
              <a:gd name="T64" fmla="*/ 2147483647 w 2237"/>
              <a:gd name="T65" fmla="*/ 2147483647 h 999"/>
              <a:gd name="T66" fmla="*/ 2147483647 w 2237"/>
              <a:gd name="T67" fmla="*/ 2147483647 h 999"/>
              <a:gd name="T68" fmla="*/ 2147483647 w 2237"/>
              <a:gd name="T69" fmla="*/ 2147483647 h 999"/>
              <a:gd name="T70" fmla="*/ 2147483647 w 2237"/>
              <a:gd name="T71" fmla="*/ 2147483647 h 999"/>
              <a:gd name="T72" fmla="*/ 2147483647 w 2237"/>
              <a:gd name="T73" fmla="*/ 2147483647 h 999"/>
              <a:gd name="T74" fmla="*/ 2147483647 w 2237"/>
              <a:gd name="T75" fmla="*/ 2147483647 h 999"/>
              <a:gd name="T76" fmla="*/ 2147483647 w 2237"/>
              <a:gd name="T77" fmla="*/ 2147483647 h 999"/>
              <a:gd name="T78" fmla="*/ 2147483647 w 2237"/>
              <a:gd name="T79" fmla="*/ 2147483647 h 9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37"/>
              <a:gd name="T121" fmla="*/ 0 h 999"/>
              <a:gd name="T122" fmla="*/ 2237 w 2237"/>
              <a:gd name="T123" fmla="*/ 999 h 99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37" h="999">
                <a:moveTo>
                  <a:pt x="33" y="615"/>
                </a:moveTo>
                <a:cubicBezTo>
                  <a:pt x="81" y="567"/>
                  <a:pt x="158" y="594"/>
                  <a:pt x="218" y="615"/>
                </a:cubicBezTo>
                <a:cubicBezTo>
                  <a:pt x="720" y="603"/>
                  <a:pt x="424" y="630"/>
                  <a:pt x="602" y="584"/>
                </a:cubicBezTo>
                <a:cubicBezTo>
                  <a:pt x="622" y="519"/>
                  <a:pt x="617" y="455"/>
                  <a:pt x="678" y="415"/>
                </a:cubicBezTo>
                <a:cubicBezTo>
                  <a:pt x="854" y="433"/>
                  <a:pt x="993" y="392"/>
                  <a:pt x="1162" y="377"/>
                </a:cubicBezTo>
                <a:cubicBezTo>
                  <a:pt x="1171" y="343"/>
                  <a:pt x="1176" y="309"/>
                  <a:pt x="1201" y="284"/>
                </a:cubicBezTo>
                <a:cubicBezTo>
                  <a:pt x="1212" y="248"/>
                  <a:pt x="1221" y="258"/>
                  <a:pt x="1254" y="246"/>
                </a:cubicBezTo>
                <a:cubicBezTo>
                  <a:pt x="1297" y="206"/>
                  <a:pt x="1244" y="256"/>
                  <a:pt x="1285" y="215"/>
                </a:cubicBezTo>
                <a:cubicBezTo>
                  <a:pt x="1410" y="90"/>
                  <a:pt x="1424" y="137"/>
                  <a:pt x="1654" y="131"/>
                </a:cubicBezTo>
                <a:cubicBezTo>
                  <a:pt x="1677" y="106"/>
                  <a:pt x="1706" y="101"/>
                  <a:pt x="1738" y="92"/>
                </a:cubicBezTo>
                <a:cubicBezTo>
                  <a:pt x="1795" y="55"/>
                  <a:pt x="1843" y="59"/>
                  <a:pt x="1915" y="54"/>
                </a:cubicBezTo>
                <a:cubicBezTo>
                  <a:pt x="1990" y="18"/>
                  <a:pt x="2047" y="10"/>
                  <a:pt x="2130" y="0"/>
                </a:cubicBezTo>
                <a:cubicBezTo>
                  <a:pt x="2178" y="17"/>
                  <a:pt x="2209" y="35"/>
                  <a:pt x="2237" y="77"/>
                </a:cubicBezTo>
                <a:cubicBezTo>
                  <a:pt x="2235" y="133"/>
                  <a:pt x="2237" y="190"/>
                  <a:pt x="2230" y="246"/>
                </a:cubicBezTo>
                <a:cubicBezTo>
                  <a:pt x="2227" y="266"/>
                  <a:pt x="2176" y="272"/>
                  <a:pt x="2161" y="277"/>
                </a:cubicBezTo>
                <a:cubicBezTo>
                  <a:pt x="2111" y="293"/>
                  <a:pt x="2126" y="285"/>
                  <a:pt x="2038" y="292"/>
                </a:cubicBezTo>
                <a:cubicBezTo>
                  <a:pt x="2023" y="297"/>
                  <a:pt x="2006" y="299"/>
                  <a:pt x="1992" y="307"/>
                </a:cubicBezTo>
                <a:cubicBezTo>
                  <a:pt x="1986" y="311"/>
                  <a:pt x="1982" y="319"/>
                  <a:pt x="1976" y="323"/>
                </a:cubicBezTo>
                <a:cubicBezTo>
                  <a:pt x="1927" y="352"/>
                  <a:pt x="1864" y="352"/>
                  <a:pt x="1815" y="384"/>
                </a:cubicBezTo>
                <a:cubicBezTo>
                  <a:pt x="1662" y="380"/>
                  <a:pt x="1556" y="374"/>
                  <a:pt x="1416" y="392"/>
                </a:cubicBezTo>
                <a:cubicBezTo>
                  <a:pt x="1384" y="422"/>
                  <a:pt x="1391" y="447"/>
                  <a:pt x="1431" y="461"/>
                </a:cubicBezTo>
                <a:cubicBezTo>
                  <a:pt x="1446" y="484"/>
                  <a:pt x="1461" y="495"/>
                  <a:pt x="1469" y="522"/>
                </a:cubicBezTo>
                <a:cubicBezTo>
                  <a:pt x="1475" y="583"/>
                  <a:pt x="1518" y="723"/>
                  <a:pt x="1446" y="745"/>
                </a:cubicBezTo>
                <a:cubicBezTo>
                  <a:pt x="1242" y="740"/>
                  <a:pt x="1158" y="732"/>
                  <a:pt x="978" y="722"/>
                </a:cubicBezTo>
                <a:cubicBezTo>
                  <a:pt x="866" y="742"/>
                  <a:pt x="737" y="690"/>
                  <a:pt x="640" y="753"/>
                </a:cubicBezTo>
                <a:cubicBezTo>
                  <a:pt x="622" y="780"/>
                  <a:pt x="620" y="824"/>
                  <a:pt x="594" y="845"/>
                </a:cubicBezTo>
                <a:cubicBezTo>
                  <a:pt x="591" y="847"/>
                  <a:pt x="551" y="859"/>
                  <a:pt x="548" y="860"/>
                </a:cubicBezTo>
                <a:cubicBezTo>
                  <a:pt x="531" y="878"/>
                  <a:pt x="516" y="893"/>
                  <a:pt x="502" y="914"/>
                </a:cubicBezTo>
                <a:cubicBezTo>
                  <a:pt x="499" y="924"/>
                  <a:pt x="494" y="934"/>
                  <a:pt x="494" y="945"/>
                </a:cubicBezTo>
                <a:cubicBezTo>
                  <a:pt x="494" y="962"/>
                  <a:pt x="515" y="974"/>
                  <a:pt x="494" y="991"/>
                </a:cubicBezTo>
                <a:cubicBezTo>
                  <a:pt x="486" y="998"/>
                  <a:pt x="473" y="996"/>
                  <a:pt x="463" y="999"/>
                </a:cubicBezTo>
                <a:cubicBezTo>
                  <a:pt x="395" y="981"/>
                  <a:pt x="356" y="955"/>
                  <a:pt x="279" y="945"/>
                </a:cubicBezTo>
                <a:cubicBezTo>
                  <a:pt x="264" y="940"/>
                  <a:pt x="247" y="938"/>
                  <a:pt x="233" y="930"/>
                </a:cubicBezTo>
                <a:cubicBezTo>
                  <a:pt x="227" y="926"/>
                  <a:pt x="225" y="916"/>
                  <a:pt x="218" y="914"/>
                </a:cubicBezTo>
                <a:cubicBezTo>
                  <a:pt x="198" y="908"/>
                  <a:pt x="177" y="909"/>
                  <a:pt x="156" y="906"/>
                </a:cubicBezTo>
                <a:cubicBezTo>
                  <a:pt x="111" y="892"/>
                  <a:pt x="80" y="848"/>
                  <a:pt x="41" y="822"/>
                </a:cubicBezTo>
                <a:cubicBezTo>
                  <a:pt x="36" y="814"/>
                  <a:pt x="32" y="806"/>
                  <a:pt x="26" y="799"/>
                </a:cubicBezTo>
                <a:cubicBezTo>
                  <a:pt x="21" y="793"/>
                  <a:pt x="11" y="791"/>
                  <a:pt x="10" y="784"/>
                </a:cubicBezTo>
                <a:cubicBezTo>
                  <a:pt x="6" y="736"/>
                  <a:pt x="1" y="676"/>
                  <a:pt x="49" y="661"/>
                </a:cubicBezTo>
                <a:cubicBezTo>
                  <a:pt x="33" y="645"/>
                  <a:pt x="0" y="630"/>
                  <a:pt x="33" y="61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1371600" y="2438400"/>
            <a:ext cx="2667000" cy="11430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8" name="Text Box 191"/>
          <p:cNvSpPr txBox="1">
            <a:spLocks noChangeArrowheads="1"/>
          </p:cNvSpPr>
          <p:nvPr/>
        </p:nvSpPr>
        <p:spPr bwMode="auto">
          <a:xfrm>
            <a:off x="247650" y="3321050"/>
            <a:ext cx="1350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>
                <a:solidFill>
                  <a:schemeClr val="accent2"/>
                </a:solidFill>
                <a:latin typeface="Tahoma" pitchFamily="34" charset="0"/>
              </a:rPr>
              <a:t>Regional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Tahoma" pitchFamily="34" charset="0"/>
              </a:rPr>
              <a:t>Co-location</a:t>
            </a:r>
            <a:endParaRPr lang="de-DE" sz="16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2959" name="Line 192"/>
          <p:cNvSpPr>
            <a:spLocks noChangeShapeType="1"/>
          </p:cNvSpPr>
          <p:nvPr/>
        </p:nvSpPr>
        <p:spPr bwMode="auto">
          <a:xfrm flipV="1">
            <a:off x="1371600" y="2895600"/>
            <a:ext cx="4953000" cy="6858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H="1" flipV="1">
            <a:off x="1447800" y="3581400"/>
            <a:ext cx="5486400" cy="4572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61" name="Line 194"/>
          <p:cNvSpPr>
            <a:spLocks noChangeShapeType="1"/>
          </p:cNvSpPr>
          <p:nvPr/>
        </p:nvSpPr>
        <p:spPr bwMode="auto">
          <a:xfrm>
            <a:off x="1447800" y="3581400"/>
            <a:ext cx="2514600" cy="13716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62" name="Text Box 195"/>
          <p:cNvSpPr txBox="1">
            <a:spLocks noChangeArrowheads="1"/>
          </p:cNvSpPr>
          <p:nvPr/>
        </p:nvSpPr>
        <p:spPr bwMode="auto">
          <a:xfrm>
            <a:off x="3962400" y="15240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R1</a:t>
            </a:r>
            <a:endParaRPr lang="de-DE"/>
          </a:p>
        </p:txBody>
      </p:sp>
      <p:sp>
        <p:nvSpPr>
          <p:cNvPr id="32963" name="Text Box 196"/>
          <p:cNvSpPr txBox="1">
            <a:spLocks noChangeArrowheads="1"/>
          </p:cNvSpPr>
          <p:nvPr/>
        </p:nvSpPr>
        <p:spPr bwMode="auto">
          <a:xfrm>
            <a:off x="7315200" y="25908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R2</a:t>
            </a:r>
            <a:endParaRPr lang="de-DE"/>
          </a:p>
        </p:txBody>
      </p:sp>
      <p:sp>
        <p:nvSpPr>
          <p:cNvPr id="32964" name="Text Box 197"/>
          <p:cNvSpPr txBox="1">
            <a:spLocks noChangeArrowheads="1"/>
          </p:cNvSpPr>
          <p:nvPr/>
        </p:nvSpPr>
        <p:spPr bwMode="auto">
          <a:xfrm>
            <a:off x="7391400" y="45720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R3</a:t>
            </a:r>
            <a:endParaRPr lang="de-DE"/>
          </a:p>
        </p:txBody>
      </p:sp>
      <p:sp>
        <p:nvSpPr>
          <p:cNvPr id="32965" name="Text Box 198"/>
          <p:cNvSpPr txBox="1">
            <a:spLocks noChangeArrowheads="1"/>
          </p:cNvSpPr>
          <p:nvPr/>
        </p:nvSpPr>
        <p:spPr bwMode="auto">
          <a:xfrm>
            <a:off x="3300413" y="5345113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R4</a:t>
            </a:r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AF039-F420-1B4E-6676-2C4D4EA3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F705EB0A-CC46-0A25-8305-9374D073E0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100" y="6657974"/>
            <a:ext cx="1905000" cy="2000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2B9306E-F554-4843-B32D-54936A432091}" type="slidenum">
              <a:rPr lang="en-US" sz="1200" smtClean="0"/>
              <a:pPr eaLnBrk="1" hangingPunct="1"/>
              <a:t>5</a:t>
            </a:fld>
            <a:endParaRPr lang="en-US" sz="1200" dirty="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1F840EAC-E1DC-E3E9-AC1A-1E4BDFA7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5334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altLang="zh-CN" dirty="0">
                <a:ea typeface="SimSun" charset="-122"/>
              </a:rPr>
              <a:t>Task3 Questions Respect to Dataset </a:t>
            </a:r>
            <a:r>
              <a:rPr lang="en-US" altLang="zh-CN" dirty="0" err="1">
                <a:ea typeface="SimSun" charset="-122"/>
              </a:rPr>
              <a:t>Zinj</a:t>
            </a:r>
            <a:r>
              <a:rPr lang="en-US" altLang="zh-CN" dirty="0">
                <a:ea typeface="SimSun" charset="-122"/>
              </a:rPr>
              <a:t> </a:t>
            </a:r>
            <a:endParaRPr lang="en-US" altLang="zh-CN" sz="2800" dirty="0">
              <a:ea typeface="SimSun" charset="-122"/>
            </a:endParaRPr>
          </a:p>
        </p:txBody>
      </p:sp>
      <p:pic>
        <p:nvPicPr>
          <p:cNvPr id="25602" name="Picture 2" descr="esri-k.jpg">
            <a:hlinkClick r:id="rId2"/>
            <a:extLst>
              <a:ext uri="{FF2B5EF4-FFF2-40B4-BE49-F238E27FC236}">
                <a16:creationId xmlns:a16="http://schemas.microsoft.com/office/drawing/2014/main" id="{4E132EE8-FAE4-409A-C738-ECAB87B5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39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C4E5E-7428-1D1A-B86A-1998E679BB00}"/>
              </a:ext>
            </a:extLst>
          </p:cNvPr>
          <p:cNvSpPr txBox="1"/>
          <p:nvPr/>
        </p:nvSpPr>
        <p:spPr>
          <a:xfrm>
            <a:off x="152400" y="9906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David" pitchFamily="34" charset="-79"/>
                <a:ea typeface="Times New Roman"/>
                <a:cs typeface="David" pitchFamily="34" charset="-79"/>
              </a:rPr>
              <a:t>Are the buildings collocated, anti-collocated or neither?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David" pitchFamily="34" charset="-79"/>
                <a:ea typeface="Times New Roman"/>
                <a:cs typeface="David" pitchFamily="34" charset="-79"/>
              </a:rPr>
              <a:t>Are buildings of the same building type collocated, anti-collocated or neither?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David" pitchFamily="34" charset="-79"/>
                <a:ea typeface="Times New Roman"/>
                <a:cs typeface="David" pitchFamily="34" charset="-79"/>
              </a:rPr>
              <a:t>Are building belonging to different building types collocated, anti-collocated or neither—for example, you will try to answer the question if garages are collocated with commercial buildings?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David" pitchFamily="34" charset="-79"/>
                <a:ea typeface="Times New Roman"/>
                <a:cs typeface="David" pitchFamily="34" charset="-79"/>
              </a:rPr>
              <a:t>Remark: We will only answer questions 2 and 3 for some building types…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C6D9C"/>
                </a:solidFill>
                <a:latin typeface="David" pitchFamily="34" charset="-79"/>
                <a:cs typeface="David" pitchFamily="34" charset="-79"/>
              </a:rPr>
              <a:t>Idea to answer the Questions</a:t>
            </a:r>
            <a:r>
              <a:rPr lang="en-US" sz="2000" dirty="0">
                <a:latin typeface="David" pitchFamily="34" charset="-79"/>
                <a:cs typeface="David" pitchFamily="34" charset="-79"/>
              </a:rPr>
              <a:t>: create curves based on number of objects within the radius of another object/</a:t>
            </a:r>
            <a:r>
              <a:rPr lang="en-US" sz="2000" dirty="0" err="1">
                <a:latin typeface="David" pitchFamily="34" charset="-79"/>
                <a:cs typeface="David" pitchFamily="34" charset="-79"/>
              </a:rPr>
              <a:t>kNN</a:t>
            </a:r>
            <a:r>
              <a:rPr lang="en-US" sz="2000" dirty="0">
                <a:latin typeface="David" pitchFamily="34" charset="-79"/>
                <a:cs typeface="David" pitchFamily="34" charset="-79"/>
              </a:rPr>
              <a:t>-distance,… and obtain answers by comparing curves generated for different contexts. </a:t>
            </a:r>
            <a:r>
              <a:rPr lang="en-US" sz="2000" b="0" dirty="0">
                <a:latin typeface="David" pitchFamily="34" charset="-79"/>
                <a:cs typeface="David" pitchFamily="34" charset="-79"/>
              </a:rPr>
              <a:t>Needs to normalized for differences in class instances when comparing different patterns</a:t>
            </a:r>
            <a:r>
              <a:rPr lang="en-US" sz="2000" dirty="0">
                <a:latin typeface="David" pitchFamily="34" charset="-79"/>
                <a:cs typeface="David" pitchFamily="34" charset="-79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36797-388A-E55B-2F0B-983F05316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4343399"/>
            <a:ext cx="3752850" cy="2323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149E-9CE5-AD0D-88E7-628185177C14}"/>
              </a:ext>
            </a:extLst>
          </p:cNvPr>
          <p:cNvSpPr txBox="1"/>
          <p:nvPr/>
        </p:nvSpPr>
        <p:spPr>
          <a:xfrm>
            <a:off x="944244" y="4113445"/>
            <a:ext cx="785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See: </a:t>
            </a:r>
            <a:r>
              <a:rPr lang="en-US" sz="800" dirty="0">
                <a:hlinkClick r:id="rId5"/>
              </a:rPr>
              <a:t>Ripley's K function</a:t>
            </a:r>
            <a:r>
              <a:rPr lang="en-US" sz="800" dirty="0"/>
              <a:t> </a:t>
            </a:r>
            <a:r>
              <a:rPr lang="en-US" sz="800" dirty="0">
                <a:hlinkClick r:id="rId6"/>
              </a:rPr>
              <a:t>Ripley K Functions – Search</a:t>
            </a:r>
            <a:r>
              <a:rPr lang="en-US" sz="800" dirty="0"/>
              <a:t> </a:t>
            </a:r>
            <a:r>
              <a:rPr lang="en-US" sz="800" dirty="0">
                <a:hlinkClick r:id="rId7"/>
              </a:rPr>
              <a:t>How Multi-Distance Spatial Cluster Analysis (Ripley's K-function) works—ArcGIS Pro | Documentation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2282264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en-US" sz="3000" dirty="0"/>
              <a:t>Example: Collocation Red and Green Objects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FOR radii r</a:t>
            </a:r>
            <a:r>
              <a:rPr lang="en-US" sz="2600" baseline="-25000" dirty="0"/>
              <a:t>1</a:t>
            </a:r>
            <a:r>
              <a:rPr lang="en-US" sz="2600" dirty="0"/>
              <a:t>,…,</a:t>
            </a:r>
            <a:r>
              <a:rPr lang="en-US" sz="2600" dirty="0" err="1"/>
              <a:t>r</a:t>
            </a:r>
            <a:r>
              <a:rPr lang="en-US" sz="2600" baseline="-25000" dirty="0" err="1"/>
              <a:t>n</a:t>
            </a:r>
            <a:r>
              <a:rPr lang="en-US" sz="2600" dirty="0"/>
              <a:t> DO</a:t>
            </a:r>
          </a:p>
          <a:p>
            <a:pPr marL="0" indent="0">
              <a:buNone/>
            </a:pPr>
            <a:r>
              <a:rPr lang="en-US" sz="2600" dirty="0"/>
              <a:t>   FOR all green objects g DO</a:t>
            </a:r>
          </a:p>
          <a:p>
            <a:pPr marL="0" indent="0">
              <a:buNone/>
            </a:pPr>
            <a:r>
              <a:rPr lang="en-US" sz="2600" dirty="0"/>
              <a:t>      Compute #-of-red objects within radius </a:t>
            </a:r>
            <a:r>
              <a:rPr lang="en-US" sz="2600" dirty="0" err="1"/>
              <a:t>r</a:t>
            </a:r>
            <a:r>
              <a:rPr lang="en-US" sz="2600" baseline="-25000" dirty="0" err="1"/>
              <a:t>j</a:t>
            </a:r>
            <a:r>
              <a:rPr lang="en-US" sz="2600" dirty="0"/>
              <a:t> of g ENDDO</a:t>
            </a:r>
          </a:p>
          <a:p>
            <a:pPr marL="0" indent="0">
              <a:buNone/>
            </a:pPr>
            <a:r>
              <a:rPr lang="en-US" sz="2600" dirty="0"/>
              <a:t>   Compute average </a:t>
            </a:r>
            <a:r>
              <a:rPr lang="en-US" sz="2600" dirty="0" err="1"/>
              <a:t>ro</a:t>
            </a:r>
            <a:r>
              <a:rPr lang="en-US" sz="2600" baseline="-25000" dirty="0" err="1"/>
              <a:t>j</a:t>
            </a:r>
            <a:r>
              <a:rPr lang="en-US" sz="2600" baseline="-25000" dirty="0"/>
              <a:t> </a:t>
            </a:r>
            <a:r>
              <a:rPr lang="en-US" sz="2600" dirty="0"/>
              <a:t>of values observed in previous loop</a:t>
            </a:r>
          </a:p>
          <a:p>
            <a:pPr marL="0" indent="0">
              <a:buNone/>
            </a:pPr>
            <a:r>
              <a:rPr lang="en-US" sz="2600" dirty="0"/>
              <a:t>   Put entry (</a:t>
            </a:r>
            <a:r>
              <a:rPr lang="en-US" sz="2600" dirty="0" err="1"/>
              <a:t>r</a:t>
            </a:r>
            <a:r>
              <a:rPr lang="en-US" sz="2600" baseline="-25000" dirty="0" err="1"/>
              <a:t>j</a:t>
            </a:r>
            <a:r>
              <a:rPr lang="en-US" sz="2600" dirty="0"/>
              <a:t>, (</a:t>
            </a:r>
            <a:r>
              <a:rPr lang="en-US" sz="2600" dirty="0" err="1"/>
              <a:t>ro</a:t>
            </a:r>
            <a:r>
              <a:rPr lang="en-US" sz="2600" baseline="-25000" dirty="0" err="1"/>
              <a:t>j</a:t>
            </a:r>
            <a:r>
              <a:rPr lang="en-US" sz="2600" dirty="0"/>
              <a:t>/</a:t>
            </a:r>
            <a:r>
              <a:rPr lang="en-US" sz="2600" dirty="0" err="1"/>
              <a:t>total_number_of_red_objects</a:t>
            </a:r>
            <a:r>
              <a:rPr lang="en-US" sz="2600" dirty="0"/>
              <a:t>)) into Curve</a:t>
            </a:r>
          </a:p>
          <a:p>
            <a:pPr marL="0" indent="0">
              <a:buNone/>
            </a:pPr>
            <a:r>
              <a:rPr lang="en-US" sz="2600" dirty="0"/>
              <a:t>   ENDDO</a:t>
            </a:r>
          </a:p>
          <a:p>
            <a:pPr marL="0" indent="0">
              <a:buNone/>
            </a:pPr>
            <a:r>
              <a:rPr lang="en-US" sz="2600" dirty="0"/>
              <a:t>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iki.landscapetoolbox.org/lib/exe/fetch.php/spatial_analysis_methods:k-graph.jpg?cach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98" y="990601"/>
            <a:ext cx="292792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3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2400" dirty="0"/>
              <a:t>An Alternative Approach Using </a:t>
            </a:r>
            <a:br>
              <a:rPr lang="en-US" sz="2400" dirty="0"/>
            </a:br>
            <a:r>
              <a:rPr lang="en-US" sz="2400" dirty="0"/>
              <a:t>k-Nearest-Neighbor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k=k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/>
              <a:t>k</a:t>
            </a:r>
            <a:r>
              <a:rPr lang="en-US" sz="2400" baseline="-25000" dirty="0" err="1"/>
              <a:t>r</a:t>
            </a:r>
            <a:r>
              <a:rPr lang="en-US" sz="2400" baseline="-25000" dirty="0"/>
              <a:t> </a:t>
            </a:r>
            <a:r>
              <a:rPr lang="en-US" sz="2400" dirty="0"/>
              <a:t>DO</a:t>
            </a:r>
          </a:p>
          <a:p>
            <a:pPr marL="0" indent="0">
              <a:buNone/>
            </a:pPr>
            <a:r>
              <a:rPr lang="en-US" sz="2400" dirty="0"/>
              <a:t>   FOR all green objects </a:t>
            </a:r>
            <a:r>
              <a:rPr lang="en-US" sz="2400" dirty="0" err="1"/>
              <a:t>g</a:t>
            </a:r>
            <a:r>
              <a:rPr lang="en-US" sz="2400" baseline="-25000" dirty="0" err="1"/>
              <a:t>p</a:t>
            </a:r>
            <a:r>
              <a:rPr lang="en-US" sz="2400" dirty="0"/>
              <a:t> DO</a:t>
            </a:r>
          </a:p>
          <a:p>
            <a:pPr marL="0" indent="0">
              <a:buNone/>
            </a:pPr>
            <a:r>
              <a:rPr lang="en-US" sz="2400" dirty="0"/>
              <a:t>      Compute distance </a:t>
            </a:r>
            <a:r>
              <a:rPr lang="en-US" sz="2400" dirty="0" err="1"/>
              <a:t>rd</a:t>
            </a:r>
            <a:r>
              <a:rPr lang="en-US" sz="2400" baseline="-25000" dirty="0" err="1"/>
              <a:t>p</a:t>
            </a:r>
            <a:r>
              <a:rPr lang="en-US" sz="2400" dirty="0"/>
              <a:t> to k-nearest red object to </a:t>
            </a:r>
            <a:r>
              <a:rPr lang="en-US" sz="2400" dirty="0" err="1"/>
              <a:t>g</a:t>
            </a:r>
            <a:r>
              <a:rPr lang="en-US" sz="2400" baseline="-25000" dirty="0" err="1"/>
              <a:t>p</a:t>
            </a:r>
            <a:r>
              <a:rPr lang="en-US" sz="2400" dirty="0"/>
              <a:t> ENDDO</a:t>
            </a:r>
          </a:p>
          <a:p>
            <a:pPr marL="0" indent="0">
              <a:buNone/>
            </a:pPr>
            <a:r>
              <a:rPr lang="en-US" sz="2400" dirty="0"/>
              <a:t>   Compute average </a:t>
            </a:r>
            <a:r>
              <a:rPr lang="en-US" sz="2400" dirty="0" err="1"/>
              <a:t>rd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of values observed in previous loop</a:t>
            </a:r>
          </a:p>
          <a:p>
            <a:pPr marL="0" indent="0">
              <a:buNone/>
            </a:pPr>
            <a:r>
              <a:rPr lang="en-US" sz="2400" dirty="0"/>
              <a:t>   Put entry (</a:t>
            </a:r>
            <a:r>
              <a:rPr lang="en-US" sz="2400" dirty="0" err="1"/>
              <a:t>k</a:t>
            </a:r>
            <a:r>
              <a:rPr lang="en-US" sz="2400" baseline="-250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rd</a:t>
            </a:r>
            <a:r>
              <a:rPr lang="en-US" sz="2400" baseline="-25000" dirty="0" err="1"/>
              <a:t>i</a:t>
            </a:r>
            <a:r>
              <a:rPr lang="en-US" sz="2400" dirty="0"/>
              <a:t>) into the Curve</a:t>
            </a:r>
          </a:p>
          <a:p>
            <a:pPr marL="0" indent="0">
              <a:buNone/>
            </a:pPr>
            <a:r>
              <a:rPr lang="en-US" sz="2400" dirty="0"/>
              <a:t>   ENDDO</a:t>
            </a:r>
          </a:p>
          <a:p>
            <a:pPr marL="0" indent="0">
              <a:buNone/>
            </a:pPr>
            <a:r>
              <a:rPr lang="en-US" sz="2400" dirty="0"/>
              <a:t>Remark: For k-values use </a:t>
            </a:r>
            <a:r>
              <a:rPr lang="en-US" sz="2400" dirty="0">
                <a:sym typeface="Symbol"/>
              </a:rPr>
              <a:t></a:t>
            </a:r>
            <a:r>
              <a:rPr lang="en-US" sz="2400" dirty="0"/>
              <a:t>0.1% of the red objects</a:t>
            </a:r>
            <a:r>
              <a:rPr lang="en-US" sz="2400" dirty="0">
                <a:sym typeface="Symbol"/>
              </a:rPr>
              <a:t></a:t>
            </a:r>
            <a:r>
              <a:rPr lang="en-US" sz="2400" dirty="0"/>
              <a:t>; </a:t>
            </a:r>
            <a:r>
              <a:rPr lang="en-US" sz="2400" dirty="0">
                <a:sym typeface="Symbol"/>
              </a:rPr>
              <a:t></a:t>
            </a:r>
            <a:r>
              <a:rPr lang="en-US" sz="2400" dirty="0"/>
              <a:t>0.1*1.5 of the red objects</a:t>
            </a:r>
            <a:r>
              <a:rPr lang="en-US" sz="2400" dirty="0">
                <a:sym typeface="Symbol"/>
              </a:rPr>
              <a:t></a:t>
            </a:r>
            <a:r>
              <a:rPr lang="en-US" sz="2400" dirty="0"/>
              <a:t>, </a:t>
            </a:r>
            <a:r>
              <a:rPr lang="en-US" sz="2400" dirty="0">
                <a:sym typeface="Symbol"/>
              </a:rPr>
              <a:t></a:t>
            </a:r>
            <a:r>
              <a:rPr lang="en-US" sz="2400" dirty="0"/>
              <a:t>0.1%*1.5</a:t>
            </a:r>
            <a:r>
              <a:rPr lang="en-US" sz="2400" baseline="30000" dirty="0"/>
              <a:t>2</a:t>
            </a:r>
            <a:r>
              <a:rPr lang="en-US" sz="2400" dirty="0"/>
              <a:t> of the red objects</a:t>
            </a:r>
            <a:r>
              <a:rPr lang="en-US" sz="2400" dirty="0">
                <a:sym typeface="Symbol"/>
              </a:rPr>
              <a:t></a:t>
            </a:r>
            <a:r>
              <a:rPr lang="en-US" sz="2400" baseline="30000" dirty="0"/>
              <a:t> </a:t>
            </a:r>
            <a:r>
              <a:rPr lang="en-US" sz="2400" dirty="0"/>
              <a:t>,</a:t>
            </a:r>
            <a:r>
              <a:rPr lang="en-US" sz="2400" dirty="0">
                <a:sym typeface="Symbol"/>
              </a:rPr>
              <a:t> </a:t>
            </a:r>
            <a:r>
              <a:rPr lang="en-US" sz="2400" dirty="0"/>
              <a:t>0.1%*1.5</a:t>
            </a:r>
            <a:r>
              <a:rPr lang="en-US" sz="2400" baseline="30000" dirty="0"/>
              <a:t>3</a:t>
            </a:r>
            <a:r>
              <a:rPr lang="en-US" sz="2400" dirty="0"/>
              <a:t> of the red objects</a:t>
            </a:r>
            <a:r>
              <a:rPr lang="en-US" sz="2400" dirty="0">
                <a:sym typeface="Symbol"/>
              </a:rPr>
              <a:t></a:t>
            </a:r>
            <a:r>
              <a:rPr lang="en-US" sz="2400" dirty="0"/>
              <a:t>,…, until at most 50% of the red objects—with </a:t>
            </a:r>
            <a:r>
              <a:rPr lang="en-US" sz="2400" dirty="0">
                <a:sym typeface="Symbol"/>
              </a:rPr>
              <a:t>x</a:t>
            </a:r>
            <a:r>
              <a:rPr lang="en-US" sz="2400" dirty="0"/>
              <a:t> being the ceiling function computing the smallest integer that is greater equal than x.</a:t>
            </a:r>
          </a:p>
          <a:p>
            <a:pPr marL="0" indent="0">
              <a:buNone/>
            </a:pPr>
            <a:r>
              <a:rPr lang="en-US" sz="2500" dirty="0"/>
              <a:t>  </a:t>
            </a:r>
          </a:p>
          <a:p>
            <a:pPr marL="0" indent="0">
              <a:buNone/>
            </a:pPr>
            <a:r>
              <a:rPr lang="en-US" sz="2600" dirty="0"/>
              <a:t>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12939600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09600" y="6324600"/>
            <a:ext cx="687853" cy="685800"/>
          </a:xfrm>
          <a:prstGeom prst="rect">
            <a:avLst/>
          </a:prstGeom>
        </p:spPr>
      </p:pic>
      <p:pic>
        <p:nvPicPr>
          <p:cNvPr id="6" name="Picture 5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790414"/>
            <a:ext cx="539750" cy="534186"/>
          </a:xfrm>
          <a:prstGeom prst="rect">
            <a:avLst/>
          </a:prstGeom>
        </p:spPr>
      </p:pic>
      <p:pic>
        <p:nvPicPr>
          <p:cNvPr id="7" name="Picture 6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715000"/>
            <a:ext cx="539750" cy="534186"/>
          </a:xfrm>
          <a:prstGeom prst="rect">
            <a:avLst/>
          </a:prstGeom>
        </p:spPr>
      </p:pic>
      <p:pic>
        <p:nvPicPr>
          <p:cNvPr id="8" name="Picture 7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867400"/>
            <a:ext cx="539750" cy="534186"/>
          </a:xfrm>
          <a:prstGeom prst="rect">
            <a:avLst/>
          </a:prstGeom>
        </p:spPr>
      </p:pic>
      <p:pic>
        <p:nvPicPr>
          <p:cNvPr id="9" name="Picture 8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5562600"/>
            <a:ext cx="539750" cy="534186"/>
          </a:xfrm>
          <a:prstGeom prst="rect">
            <a:avLst/>
          </a:prstGeom>
        </p:spPr>
      </p:pic>
      <p:pic>
        <p:nvPicPr>
          <p:cNvPr id="10" name="Picture 9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5638800"/>
            <a:ext cx="539750" cy="534186"/>
          </a:xfrm>
          <a:prstGeom prst="rect">
            <a:avLst/>
          </a:prstGeom>
        </p:spPr>
      </p:pic>
      <p:pic>
        <p:nvPicPr>
          <p:cNvPr id="11" name="Picture 10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791200"/>
            <a:ext cx="539750" cy="534186"/>
          </a:xfrm>
          <a:prstGeom prst="rect">
            <a:avLst/>
          </a:prstGeom>
        </p:spPr>
      </p:pic>
      <p:pic>
        <p:nvPicPr>
          <p:cNvPr id="12" name="Picture 11" descr="red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791200"/>
            <a:ext cx="539750" cy="5341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1143000" y="6248400"/>
            <a:ext cx="762000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143000" y="6172200"/>
            <a:ext cx="19812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143000" y="6248400"/>
            <a:ext cx="3886200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371600" y="624840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3600" y="617220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4800" y="609600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2423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8100" y="6657974"/>
            <a:ext cx="1905000" cy="2000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2B9306E-F554-4843-B32D-54936A432091}" type="slidenum">
              <a:rPr lang="en-US" sz="1200" smtClean="0"/>
              <a:pPr eaLnBrk="1" hangingPunct="1"/>
              <a:t>8</a:t>
            </a:fld>
            <a:endParaRPr lang="en-US" sz="1200" dirty="0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dirty="0">
                <a:ea typeface="SimSun" charset="-122"/>
              </a:rPr>
              <a:t>Creating the File Z and Z’</a:t>
            </a:r>
            <a:endParaRPr lang="en-US" altLang="zh-CN" sz="2800" dirty="0">
              <a:ea typeface="SimSun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906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0" dirty="0">
                <a:latin typeface="David" pitchFamily="34" charset="-79"/>
                <a:ea typeface="Times New Roman"/>
                <a:cs typeface="David" pitchFamily="34" charset="-79"/>
              </a:rPr>
              <a:t>The file </a:t>
            </a:r>
            <a:r>
              <a:rPr lang="en-US" sz="1900" b="0" dirty="0" err="1">
                <a:latin typeface="David" pitchFamily="34" charset="-79"/>
                <a:ea typeface="Times New Roman"/>
                <a:cs typeface="David" pitchFamily="34" charset="-79"/>
              </a:rPr>
              <a:t>Zinj.kml</a:t>
            </a:r>
            <a:r>
              <a:rPr lang="en-US" sz="1900" b="0" dirty="0">
                <a:latin typeface="David" pitchFamily="34" charset="-79"/>
                <a:ea typeface="Times New Roman"/>
                <a:cs typeface="David" pitchFamily="34" charset="-79"/>
              </a:rPr>
              <a:t> is more than 15 years old, and the version of the KML language it uses might be outdated. Anyway, it still opens using Google Earth but the polygons look a little messed up, but this has no impact on Task3!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0" dirty="0">
                <a:latin typeface="David" pitchFamily="34" charset="-79"/>
                <a:ea typeface="Times New Roman"/>
                <a:cs typeface="David" pitchFamily="34" charset="-79"/>
              </a:rPr>
              <a:t>From the Zinj.html file create a file Z using the following POI format: </a:t>
            </a:r>
            <a:r>
              <a:rPr lang="en-US" sz="1600" b="0" dirty="0">
                <a:latin typeface="Verdana" panose="020B0604030504040204" pitchFamily="34" charset="0"/>
                <a:ea typeface="Verdana" panose="020B0604030504040204" pitchFamily="34" charset="0"/>
                <a:cs typeface="David" pitchFamily="34" charset="-79"/>
              </a:rPr>
              <a:t>(longitude, </a:t>
            </a:r>
            <a:r>
              <a:rPr lang="en-US" sz="1600" b="0" dirty="0" err="1">
                <a:latin typeface="Verdana" panose="020B0604030504040204" pitchFamily="34" charset="0"/>
                <a:ea typeface="Verdana" panose="020B0604030504040204" pitchFamily="34" charset="0"/>
                <a:cs typeface="David" pitchFamily="34" charset="-79"/>
              </a:rPr>
              <a:t>latitude,building_type</a:t>
            </a:r>
            <a:r>
              <a:rPr lang="en-US" sz="1600" b="0" dirty="0">
                <a:latin typeface="Verdana" panose="020B0604030504040204" pitchFamily="34" charset="0"/>
                <a:ea typeface="Verdana" panose="020B0604030504040204" pitchFamily="34" charset="0"/>
                <a:cs typeface="David" pitchFamily="34" charset="-79"/>
              </a:rPr>
              <a:t>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0" dirty="0">
                <a:latin typeface="David" pitchFamily="34" charset="-79"/>
                <a:ea typeface="Times New Roman"/>
                <a:cs typeface="David" pitchFamily="34" charset="-79"/>
              </a:rPr>
              <a:t>The buildings are described in the KML file using a longitude-latitude polygon describing the location of the building. Create file Z by extracting the first point of the polygon, and the building type tagged by ‘nature:’.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0" dirty="0">
                <a:latin typeface="David" pitchFamily="34" charset="-79"/>
                <a:ea typeface="Times New Roman"/>
                <a:cs typeface="David" pitchFamily="34" charset="-79"/>
              </a:rPr>
              <a:t>You might create your own randomized version of file Z, called Z’, by randomly selecting two objects in the file and swapping their class labels; I suggest to use at least 5000 swaps when generating Z’.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0" dirty="0">
                <a:latin typeface="David" pitchFamily="34" charset="-79"/>
                <a:ea typeface="Times New Roman"/>
                <a:cs typeface="David" pitchFamily="34" charset="-79"/>
              </a:rPr>
              <a:t>This allows you creating your own distance curves for Z and Z’ for the analysis of specific collocation patterns. 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0" dirty="0">
                <a:latin typeface="David" pitchFamily="34" charset="-79"/>
                <a:ea typeface="Times New Roman"/>
                <a:cs typeface="David" pitchFamily="34" charset="-79"/>
              </a:rPr>
              <a:t>I recommend to additionally repeating this process three times, obtaining files Z’, Z’’ and Z’’’ and then to compare a couple of curves, to assess how sensitive the curves are with respect to the randomization process, described above.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92486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go Michael Crichton">
            <a:extLst>
              <a:ext uri="{FF2B5EF4-FFF2-40B4-BE49-F238E27FC236}">
                <a16:creationId xmlns:a16="http://schemas.microsoft.com/office/drawing/2014/main" id="{661A0DF3-5E1E-7629-37AE-F99772CF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25820"/>
            <a:ext cx="3756025" cy="57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50286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146480274</TotalTime>
  <Pages>3</Pages>
  <Words>755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SimSun</vt:lpstr>
      <vt:lpstr>Arial</vt:lpstr>
      <vt:lpstr>David</vt:lpstr>
      <vt:lpstr>Monotype Sorts</vt:lpstr>
      <vt:lpstr>Symbol</vt:lpstr>
      <vt:lpstr>Tahoma</vt:lpstr>
      <vt:lpstr>Times New Roman</vt:lpstr>
      <vt:lpstr>Verdana</vt:lpstr>
      <vt:lpstr>Wingdings</vt:lpstr>
      <vt:lpstr>LC.BRev.FY97</vt:lpstr>
      <vt:lpstr>Motivation: Availability of Urban Data </vt:lpstr>
      <vt:lpstr>POI Dataset Zinj </vt:lpstr>
      <vt:lpstr>Example POI Dataset</vt:lpstr>
      <vt:lpstr>Example Association Analysis: Co-Location </vt:lpstr>
      <vt:lpstr>Task3 Questions Respect to Dataset Zinj </vt:lpstr>
      <vt:lpstr>Example: Collocation Red and Green Objects </vt:lpstr>
      <vt:lpstr>An Alternative Approach Using  k-Nearest-Neighbor Distance</vt:lpstr>
      <vt:lpstr>Creating the File Z and Z’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Eick, Christoph F</cp:lastModifiedBy>
  <cp:revision>518</cp:revision>
  <cp:lastPrinted>2012-11-08T15:29:41Z</cp:lastPrinted>
  <dcterms:created xsi:type="dcterms:W3CDTF">1998-03-18T13:44:31Z</dcterms:created>
  <dcterms:modified xsi:type="dcterms:W3CDTF">2026-04-05T23:43:55Z</dcterms:modified>
</cp:coreProperties>
</file>