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5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3AB152-CBC9-489F-B23D-8EB429627136}" type="datetimeFigureOut">
              <a:rPr lang="en-US" smtClean="0"/>
              <a:pPr/>
              <a:t>9/7/2010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F0B17-C8BA-45B7-A2A4-2B080AA8902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AB152-CBC9-489F-B23D-8EB429627136}" type="datetimeFigureOut">
              <a:rPr lang="en-US" smtClean="0"/>
              <a:pPr/>
              <a:t>9/7/2010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F0B17-C8BA-45B7-A2A4-2B080AA890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AB152-CBC9-489F-B23D-8EB429627136}" type="datetimeFigureOut">
              <a:rPr lang="en-US" smtClean="0"/>
              <a:pPr/>
              <a:t>9/7/2010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F0B17-C8BA-45B7-A2A4-2B080AA890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AB152-CBC9-489F-B23D-8EB429627136}" type="datetimeFigureOut">
              <a:rPr lang="en-US" smtClean="0"/>
              <a:pPr/>
              <a:t>9/7/2010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F0B17-C8BA-45B7-A2A4-2B080AA890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3AB152-CBC9-489F-B23D-8EB429627136}" type="datetimeFigureOut">
              <a:rPr lang="en-US" smtClean="0"/>
              <a:pPr/>
              <a:t>9/7/2010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F0B17-C8BA-45B7-A2A4-2B080AA8902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3AB152-CBC9-489F-B23D-8EB429627136}" type="datetimeFigureOut">
              <a:rPr lang="en-US" smtClean="0"/>
              <a:pPr/>
              <a:t>9/7/2010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DF0B17-C8BA-45B7-A2A4-2B080AA8902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3AB152-CBC9-489F-B23D-8EB429627136}" type="datetimeFigureOut">
              <a:rPr lang="en-US" smtClean="0"/>
              <a:pPr/>
              <a:t>9/7/2010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DF0B17-C8BA-45B7-A2A4-2B080AA8902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3AB152-CBC9-489F-B23D-8EB429627136}" type="datetimeFigureOut">
              <a:rPr lang="en-US" smtClean="0"/>
              <a:pPr/>
              <a:t>9/7/2010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DF0B17-C8BA-45B7-A2A4-2B080AA890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AB152-CBC9-489F-B23D-8EB429627136}" type="datetimeFigureOut">
              <a:rPr lang="en-US" smtClean="0"/>
              <a:pPr/>
              <a:t>9/7/2010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DF0B17-C8BA-45B7-A2A4-2B080AA890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3AB152-CBC9-489F-B23D-8EB429627136}" type="datetimeFigureOut">
              <a:rPr lang="en-US" smtClean="0"/>
              <a:pPr/>
              <a:t>9/7/2010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DF0B17-C8BA-45B7-A2A4-2B080AA8902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3AB152-CBC9-489F-B23D-8EB429627136}" type="datetimeFigureOut">
              <a:rPr lang="en-US" smtClean="0"/>
              <a:pPr/>
              <a:t>9/7/2010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DF0B17-C8BA-45B7-A2A4-2B080AA8902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3AB152-CBC9-489F-B23D-8EB429627136}" type="datetimeFigureOut">
              <a:rPr lang="en-US" smtClean="0"/>
              <a:pPr/>
              <a:t>9/7/2010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F0B17-C8BA-45B7-A2A4-2B080AA8902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Clustering vs. Classification</a:t>
            </a:r>
            <a:endParaRPr lang="en-US" dirty="0"/>
          </a:p>
        </p:txBody>
      </p:sp>
      <p:sp>
        <p:nvSpPr>
          <p:cNvPr id="5" name="Text Placeholder 4"/>
          <p:cNvSpPr>
            <a:spLocks noGrp="1"/>
          </p:cNvSpPr>
          <p:nvPr>
            <p:ph type="body" idx="1"/>
          </p:nvPr>
        </p:nvSpPr>
        <p:spPr/>
        <p:txBody>
          <a:bodyPr/>
          <a:lstStyle/>
          <a:p>
            <a:r>
              <a:rPr lang="en-US" dirty="0" smtClean="0"/>
              <a:t>Traditional Clustering </a:t>
            </a:r>
            <a:endParaRPr lang="en-US" dirty="0"/>
          </a:p>
        </p:txBody>
      </p:sp>
      <p:sp>
        <p:nvSpPr>
          <p:cNvPr id="6" name="Content Placeholder 5"/>
          <p:cNvSpPr>
            <a:spLocks noGrp="1"/>
          </p:cNvSpPr>
          <p:nvPr>
            <p:ph sz="half" idx="2"/>
          </p:nvPr>
        </p:nvSpPr>
        <p:spPr/>
        <p:txBody>
          <a:bodyPr>
            <a:normAutofit fontScale="92500" lnSpcReduction="20000"/>
          </a:bodyPr>
          <a:lstStyle/>
          <a:p>
            <a:r>
              <a:rPr lang="en-US" dirty="0" smtClean="0"/>
              <a:t>Goal is to identify similar groups of objects</a:t>
            </a:r>
          </a:p>
          <a:p>
            <a:r>
              <a:rPr lang="en-US" dirty="0" smtClean="0"/>
              <a:t>Groups </a:t>
            </a:r>
            <a:r>
              <a:rPr lang="en-US" smtClean="0"/>
              <a:t>(clusters, new </a:t>
            </a:r>
            <a:r>
              <a:rPr lang="en-US" dirty="0" smtClean="0"/>
              <a:t>classes) are discovered</a:t>
            </a:r>
          </a:p>
          <a:p>
            <a:r>
              <a:rPr lang="en-US" dirty="0" smtClean="0"/>
              <a:t>Dataset consists of attributes</a:t>
            </a:r>
          </a:p>
          <a:p>
            <a:r>
              <a:rPr lang="en-US" dirty="0" smtClean="0"/>
              <a:t>Unsupervised (class label has to be learned)</a:t>
            </a:r>
          </a:p>
          <a:p>
            <a:r>
              <a:rPr lang="en-US" dirty="0" smtClean="0"/>
              <a:t>Important: Similarity assessment which derives a “</a:t>
            </a:r>
            <a:r>
              <a:rPr lang="en-US" i="1" dirty="0" smtClean="0"/>
              <a:t>distance function</a:t>
            </a:r>
            <a:r>
              <a:rPr lang="en-US" dirty="0" smtClean="0"/>
              <a:t>” is critical, because clusters are discovered based on distances/density.</a:t>
            </a:r>
          </a:p>
          <a:p>
            <a:endParaRPr lang="en-US" dirty="0"/>
          </a:p>
        </p:txBody>
      </p:sp>
      <p:sp>
        <p:nvSpPr>
          <p:cNvPr id="7" name="Text Placeholder 6"/>
          <p:cNvSpPr>
            <a:spLocks noGrp="1"/>
          </p:cNvSpPr>
          <p:nvPr>
            <p:ph type="body" sz="quarter" idx="3"/>
          </p:nvPr>
        </p:nvSpPr>
        <p:spPr/>
        <p:txBody>
          <a:bodyPr/>
          <a:lstStyle/>
          <a:p>
            <a:r>
              <a:rPr lang="en-US" dirty="0" smtClean="0"/>
              <a:t>Classification</a:t>
            </a:r>
            <a:endParaRPr lang="en-US" dirty="0"/>
          </a:p>
        </p:txBody>
      </p:sp>
      <p:sp>
        <p:nvSpPr>
          <p:cNvPr id="8" name="Content Placeholder 7"/>
          <p:cNvSpPr>
            <a:spLocks noGrp="1"/>
          </p:cNvSpPr>
          <p:nvPr>
            <p:ph sz="quarter" idx="4"/>
          </p:nvPr>
        </p:nvSpPr>
        <p:spPr/>
        <p:txBody>
          <a:bodyPr>
            <a:normAutofit fontScale="92500" lnSpcReduction="20000"/>
          </a:bodyPr>
          <a:lstStyle/>
          <a:p>
            <a:r>
              <a:rPr lang="en-US" dirty="0" smtClean="0"/>
              <a:t>Pre-defined classes</a:t>
            </a:r>
          </a:p>
          <a:p>
            <a:r>
              <a:rPr lang="en-US" dirty="0" smtClean="0"/>
              <a:t>Datasets consist of attributes and a class labels</a:t>
            </a:r>
          </a:p>
          <a:p>
            <a:r>
              <a:rPr lang="en-US" dirty="0" smtClean="0"/>
              <a:t>Supervised (class label is known)</a:t>
            </a:r>
          </a:p>
          <a:p>
            <a:r>
              <a:rPr lang="en-US" dirty="0" smtClean="0"/>
              <a:t>Goal is to predict classes from the object properties/attribute values</a:t>
            </a:r>
          </a:p>
          <a:p>
            <a:r>
              <a:rPr lang="en-US" dirty="0" smtClean="0"/>
              <a:t>Classifiers are learnt from  sets of classified examples</a:t>
            </a:r>
          </a:p>
          <a:p>
            <a:r>
              <a:rPr lang="en-US" dirty="0" smtClean="0"/>
              <a:t>Important: classifiers need to have a high accuracy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Association </a:t>
            </a:r>
            <a:r>
              <a:rPr lang="en-US" smtClean="0"/>
              <a:t>Rule Question</a:t>
            </a:r>
            <a:endParaRPr lang="en-US" dirty="0"/>
          </a:p>
        </p:txBody>
      </p:sp>
      <p:sp>
        <p:nvSpPr>
          <p:cNvPr id="8" name="Text Placeholder 2"/>
          <p:cNvSpPr>
            <a:spLocks noGrp="1"/>
          </p:cNvSpPr>
          <p:nvPr>
            <p:ph sz="half" idx="2"/>
          </p:nvPr>
        </p:nvSpPr>
        <p:spPr>
          <a:xfrm>
            <a:off x="0" y="1524000"/>
            <a:ext cx="9144000" cy="4602163"/>
          </a:xfrm>
        </p:spPr>
        <p:txBody>
          <a:bodyPr>
            <a:normAutofit fontScale="92500" lnSpcReduction="10000"/>
          </a:bodyPr>
          <a:lstStyle/>
          <a:p>
            <a:r>
              <a:rPr lang="en-US" dirty="0" smtClean="0"/>
              <a:t>… </a:t>
            </a:r>
            <a:r>
              <a:rPr lang="en-US" sz="2500" dirty="0" smtClean="0"/>
              <a:t>have a </a:t>
            </a:r>
            <a:r>
              <a:rPr lang="en-US" sz="2500" dirty="0" smtClean="0"/>
              <a:t>question about the last class about the example of {Milk} --&gt; {Diaper}. How are these </a:t>
            </a:r>
            <a:r>
              <a:rPr lang="en-US" sz="2500" dirty="0" smtClean="0"/>
              <a:t>associations </a:t>
            </a:r>
            <a:r>
              <a:rPr lang="en-US" sz="2500" dirty="0" smtClean="0"/>
              <a:t>alone obtained from the data set that we currently. I mean is that how do we come to know that "If a person buys Milk (One thing) he is bound to buy Diaper (Another Thing)". The dataset is just consists of group of things that a person buys. It never gives us the information whether "Buying of Milk depended on Buying of Diaper" or "Buying of Diaper depended on Buying of Milk". There could be other ways to obtain these associations. So basically, what I meant to ask is that 'How is it inferred? From the dataset, or any other methods are used for it'. </a:t>
            </a:r>
            <a:br>
              <a:rPr lang="en-US" sz="2500" dirty="0" smtClean="0"/>
            </a:br>
            <a:r>
              <a:rPr lang="en-US" sz="2500" dirty="0" smtClean="0"/>
              <a:t/>
            </a:r>
            <a:br>
              <a:rPr lang="en-US" sz="2500" dirty="0" smtClean="0"/>
            </a:br>
            <a:r>
              <a:rPr lang="en-US" sz="2500" dirty="0" smtClean="0"/>
              <a:t>Thanks,</a:t>
            </a:r>
            <a:br>
              <a:rPr lang="en-US" sz="2500" dirty="0" smtClean="0"/>
            </a:br>
            <a:r>
              <a:rPr lang="en-US" sz="2500" dirty="0" err="1" smtClean="0"/>
              <a:t>Shraddha</a:t>
            </a:r>
            <a:r>
              <a:rPr lang="en-US" sz="2500" dirty="0" smtClean="0"/>
              <a:t> </a:t>
            </a:r>
            <a:r>
              <a:rPr lang="en-US" sz="2500" dirty="0" err="1" smtClean="0"/>
              <a:t>Khaire</a:t>
            </a:r>
            <a:r>
              <a:rPr lang="en-US" sz="2500" dirty="0" smtClean="0"/>
              <a:t/>
            </a:r>
            <a:br>
              <a:rPr lang="en-US" sz="2500" dirty="0" smtClean="0"/>
            </a:br>
            <a:endParaRPr lang="en-US" sz="2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251</Words>
  <Application>Microsoft Office PowerPoint</Application>
  <PresentationFormat>On-screen Show (4:3)</PresentationFormat>
  <Paragraphs>16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Clustering vs. Classification</vt:lpstr>
      <vt:lpstr>An Association Rule Question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Clustering Vs Classification</dc:title>
  <dc:creator>d.mantha</dc:creator>
  <cp:lastModifiedBy>Christophe Eick</cp:lastModifiedBy>
  <cp:revision>7</cp:revision>
  <dcterms:created xsi:type="dcterms:W3CDTF">2009-09-01T16:32:45Z</dcterms:created>
  <dcterms:modified xsi:type="dcterms:W3CDTF">2010-09-07T13:14:33Z</dcterms:modified>
</cp:coreProperties>
</file>