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406" r:id="rId2"/>
    <p:sldId id="405" r:id="rId3"/>
    <p:sldId id="407" r:id="rId4"/>
  </p:sldIdLst>
  <p:sldSz cx="9144000" cy="6858000" type="overhead"/>
  <p:notesSz cx="6858000" cy="9199563"/>
  <p:defaultTextStyle>
    <a:defPPr>
      <a:defRPr lang="en-US"/>
    </a:defPPr>
    <a:lvl1pPr algn="l" rtl="0" eaLnBrk="0" fontAlgn="base" hangingPunct="0">
      <a:spcBef>
        <a:spcPct val="20000"/>
      </a:spcBef>
      <a:spcAft>
        <a:spcPct val="0"/>
      </a:spcAft>
      <a:buFont typeface="Wingdings" pitchFamily="2" charset="2"/>
      <a:buChar char="n"/>
      <a:defRPr kumimoji="1" sz="2000" b="1" kern="1200">
        <a:solidFill>
          <a:schemeClr val="tx1"/>
        </a:solidFill>
        <a:latin typeface="Times New Roman" pitchFamily="18" charset="0"/>
        <a:ea typeface="+mn-ea"/>
        <a:cs typeface="+mn-cs"/>
      </a:defRPr>
    </a:lvl1pPr>
    <a:lvl2pPr marL="457200" algn="l" rtl="0" eaLnBrk="0" fontAlgn="base" hangingPunct="0">
      <a:spcBef>
        <a:spcPct val="20000"/>
      </a:spcBef>
      <a:spcAft>
        <a:spcPct val="0"/>
      </a:spcAft>
      <a:buFont typeface="Wingdings" pitchFamily="2" charset="2"/>
      <a:buChar char="n"/>
      <a:defRPr kumimoji="1" sz="2000" b="1" kern="1200">
        <a:solidFill>
          <a:schemeClr val="tx1"/>
        </a:solidFill>
        <a:latin typeface="Times New Roman" pitchFamily="18" charset="0"/>
        <a:ea typeface="+mn-ea"/>
        <a:cs typeface="+mn-cs"/>
      </a:defRPr>
    </a:lvl2pPr>
    <a:lvl3pPr marL="914400" algn="l" rtl="0" eaLnBrk="0" fontAlgn="base" hangingPunct="0">
      <a:spcBef>
        <a:spcPct val="20000"/>
      </a:spcBef>
      <a:spcAft>
        <a:spcPct val="0"/>
      </a:spcAft>
      <a:buFont typeface="Wingdings" pitchFamily="2" charset="2"/>
      <a:buChar char="n"/>
      <a:defRPr kumimoji="1" sz="2000" b="1" kern="1200">
        <a:solidFill>
          <a:schemeClr val="tx1"/>
        </a:solidFill>
        <a:latin typeface="Times New Roman" pitchFamily="18" charset="0"/>
        <a:ea typeface="+mn-ea"/>
        <a:cs typeface="+mn-cs"/>
      </a:defRPr>
    </a:lvl3pPr>
    <a:lvl4pPr marL="1371600" algn="l" rtl="0" eaLnBrk="0" fontAlgn="base" hangingPunct="0">
      <a:spcBef>
        <a:spcPct val="20000"/>
      </a:spcBef>
      <a:spcAft>
        <a:spcPct val="0"/>
      </a:spcAft>
      <a:buFont typeface="Wingdings" pitchFamily="2" charset="2"/>
      <a:buChar char="n"/>
      <a:defRPr kumimoji="1" sz="2000" b="1" kern="1200">
        <a:solidFill>
          <a:schemeClr val="tx1"/>
        </a:solidFill>
        <a:latin typeface="Times New Roman" pitchFamily="18" charset="0"/>
        <a:ea typeface="+mn-ea"/>
        <a:cs typeface="+mn-cs"/>
      </a:defRPr>
    </a:lvl4pPr>
    <a:lvl5pPr marL="1828800" algn="l" rtl="0" eaLnBrk="0" fontAlgn="base" hangingPunct="0">
      <a:spcBef>
        <a:spcPct val="20000"/>
      </a:spcBef>
      <a:spcAft>
        <a:spcPct val="0"/>
      </a:spcAft>
      <a:buFont typeface="Wingdings" pitchFamily="2" charset="2"/>
      <a:buChar char="n"/>
      <a:defRPr kumimoji="1" sz="2000" b="1" kern="1200">
        <a:solidFill>
          <a:schemeClr val="tx1"/>
        </a:solidFill>
        <a:latin typeface="Times New Roman" pitchFamily="18" charset="0"/>
        <a:ea typeface="+mn-ea"/>
        <a:cs typeface="+mn-cs"/>
      </a:defRPr>
    </a:lvl5pPr>
    <a:lvl6pPr marL="2286000" algn="l" defTabSz="914400" rtl="0" eaLnBrk="1" latinLnBrk="0" hangingPunct="1">
      <a:defRPr kumimoji="1" sz="2000" b="1" kern="1200">
        <a:solidFill>
          <a:schemeClr val="tx1"/>
        </a:solidFill>
        <a:latin typeface="Times New Roman" pitchFamily="18" charset="0"/>
        <a:ea typeface="+mn-ea"/>
        <a:cs typeface="+mn-cs"/>
      </a:defRPr>
    </a:lvl6pPr>
    <a:lvl7pPr marL="2743200" algn="l" defTabSz="914400" rtl="0" eaLnBrk="1" latinLnBrk="0" hangingPunct="1">
      <a:defRPr kumimoji="1" sz="2000" b="1" kern="1200">
        <a:solidFill>
          <a:schemeClr val="tx1"/>
        </a:solidFill>
        <a:latin typeface="Times New Roman" pitchFamily="18" charset="0"/>
        <a:ea typeface="+mn-ea"/>
        <a:cs typeface="+mn-cs"/>
      </a:defRPr>
    </a:lvl7pPr>
    <a:lvl8pPr marL="3200400" algn="l" defTabSz="914400" rtl="0" eaLnBrk="1" latinLnBrk="0" hangingPunct="1">
      <a:defRPr kumimoji="1" sz="2000" b="1" kern="1200">
        <a:solidFill>
          <a:schemeClr val="tx1"/>
        </a:solidFill>
        <a:latin typeface="Times New Roman" pitchFamily="18" charset="0"/>
        <a:ea typeface="+mn-ea"/>
        <a:cs typeface="+mn-cs"/>
      </a:defRPr>
    </a:lvl8pPr>
    <a:lvl9pPr marL="3657600" algn="l" defTabSz="914400" rtl="0" eaLnBrk="1" latinLnBrk="0" hangingPunct="1">
      <a:defRPr kumimoji="1" sz="20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6633"/>
    <a:srgbClr val="666633"/>
    <a:srgbClr val="336600"/>
    <a:srgbClr val="614020"/>
    <a:srgbClr val="523E30"/>
    <a:srgbClr val="0000CC"/>
    <a:srgbClr val="FF00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88" d="100"/>
          <a:sy n="88" d="100"/>
        </p:scale>
        <p:origin x="-960" y="-5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972" y="786"/>
      </p:cViewPr>
      <p:guideLst>
        <p:guide orient="horz" pos="2898"/>
        <p:guide pos="216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40050" cy="447675"/>
          </a:xfrm>
          <a:prstGeom prst="rect">
            <a:avLst/>
          </a:prstGeom>
          <a:noFill/>
          <a:ln w="12700" cap="sq">
            <a:noFill/>
            <a:miter lim="800000"/>
            <a:headEnd type="none" w="sm" len="sm"/>
            <a:tailEnd type="none" w="sm" len="sm"/>
          </a:ln>
          <a:effectLst/>
        </p:spPr>
        <p:txBody>
          <a:bodyPr vert="horz" wrap="square" lIns="89850" tIns="44925" rIns="89850" bIns="44925" numCol="1" anchor="t" anchorCtr="0" compatLnSpc="1">
            <a:prstTxWarp prst="textNoShape">
              <a:avLst/>
            </a:prstTxWarp>
          </a:bodyPr>
          <a:lstStyle>
            <a:lvl1pPr defTabSz="896938">
              <a:spcBef>
                <a:spcPct val="0"/>
              </a:spcBef>
              <a:buFontTx/>
              <a:buNone/>
              <a:defRPr kumimoji="0" sz="1200" b="0"/>
            </a:lvl1pPr>
          </a:lstStyle>
          <a:p>
            <a:pPr>
              <a:defRPr/>
            </a:pPr>
            <a:r>
              <a:rPr lang="en-US"/>
              <a:t>Christoph F. Eick</a:t>
            </a:r>
          </a:p>
        </p:txBody>
      </p:sp>
      <p:sp>
        <p:nvSpPr>
          <p:cNvPr id="14339" name="Rectangle 3"/>
          <p:cNvSpPr>
            <a:spLocks noGrp="1" noChangeArrowheads="1"/>
          </p:cNvSpPr>
          <p:nvPr>
            <p:ph type="dt" sz="quarter" idx="1"/>
          </p:nvPr>
        </p:nvSpPr>
        <p:spPr bwMode="auto">
          <a:xfrm>
            <a:off x="3917950" y="0"/>
            <a:ext cx="2940050" cy="447675"/>
          </a:xfrm>
          <a:prstGeom prst="rect">
            <a:avLst/>
          </a:prstGeom>
          <a:noFill/>
          <a:ln w="12700" cap="sq">
            <a:noFill/>
            <a:miter lim="800000"/>
            <a:headEnd type="none" w="sm" len="sm"/>
            <a:tailEnd type="none" w="sm" len="sm"/>
          </a:ln>
          <a:effectLst/>
        </p:spPr>
        <p:txBody>
          <a:bodyPr vert="horz" wrap="square" lIns="89850" tIns="44925" rIns="89850" bIns="44925" numCol="1" anchor="t" anchorCtr="0" compatLnSpc="1">
            <a:prstTxWarp prst="textNoShape">
              <a:avLst/>
            </a:prstTxWarp>
          </a:bodyPr>
          <a:lstStyle>
            <a:lvl1pPr algn="r" defTabSz="896938">
              <a:spcBef>
                <a:spcPct val="0"/>
              </a:spcBef>
              <a:buFontTx/>
              <a:buNone/>
              <a:defRPr kumimoji="0" sz="1200" b="0"/>
            </a:lvl1pPr>
          </a:lstStyle>
          <a:p>
            <a:pPr>
              <a:defRPr/>
            </a:pPr>
            <a:endParaRPr lang="en-US"/>
          </a:p>
        </p:txBody>
      </p:sp>
      <p:sp>
        <p:nvSpPr>
          <p:cNvPr id="14340" name="Rectangle 4"/>
          <p:cNvSpPr>
            <a:spLocks noGrp="1" noChangeArrowheads="1"/>
          </p:cNvSpPr>
          <p:nvPr>
            <p:ph type="ftr" sz="quarter" idx="2"/>
          </p:nvPr>
        </p:nvSpPr>
        <p:spPr bwMode="auto">
          <a:xfrm>
            <a:off x="0" y="8726488"/>
            <a:ext cx="2940050" cy="447675"/>
          </a:xfrm>
          <a:prstGeom prst="rect">
            <a:avLst/>
          </a:prstGeom>
          <a:noFill/>
          <a:ln w="12700" cap="sq">
            <a:noFill/>
            <a:miter lim="800000"/>
            <a:headEnd type="none" w="sm" len="sm"/>
            <a:tailEnd type="none" w="sm" len="sm"/>
          </a:ln>
          <a:effectLst/>
        </p:spPr>
        <p:txBody>
          <a:bodyPr vert="horz" wrap="square" lIns="89850" tIns="44925" rIns="89850" bIns="44925" numCol="1" anchor="b" anchorCtr="0" compatLnSpc="1">
            <a:prstTxWarp prst="textNoShape">
              <a:avLst/>
            </a:prstTxWarp>
          </a:bodyPr>
          <a:lstStyle>
            <a:lvl1pPr defTabSz="896938">
              <a:spcBef>
                <a:spcPct val="0"/>
              </a:spcBef>
              <a:buFontTx/>
              <a:buNone/>
              <a:defRPr kumimoji="0" sz="1200" b="0"/>
            </a:lvl1pPr>
          </a:lstStyle>
          <a:p>
            <a:pPr>
              <a:defRPr/>
            </a:pPr>
            <a:r>
              <a:rPr lang="en-US"/>
              <a:t>Agent-based Data Mining</a:t>
            </a:r>
          </a:p>
        </p:txBody>
      </p:sp>
      <p:sp>
        <p:nvSpPr>
          <p:cNvPr id="14341" name="Rectangle 5"/>
          <p:cNvSpPr>
            <a:spLocks noGrp="1" noChangeArrowheads="1"/>
          </p:cNvSpPr>
          <p:nvPr>
            <p:ph type="sldNum" sz="quarter" idx="3"/>
          </p:nvPr>
        </p:nvSpPr>
        <p:spPr bwMode="auto">
          <a:xfrm>
            <a:off x="3917950" y="8726488"/>
            <a:ext cx="2940050" cy="447675"/>
          </a:xfrm>
          <a:prstGeom prst="rect">
            <a:avLst/>
          </a:prstGeom>
          <a:noFill/>
          <a:ln w="12700" cap="sq">
            <a:noFill/>
            <a:miter lim="800000"/>
            <a:headEnd type="none" w="sm" len="sm"/>
            <a:tailEnd type="none" w="sm" len="sm"/>
          </a:ln>
          <a:effectLst/>
        </p:spPr>
        <p:txBody>
          <a:bodyPr vert="horz" wrap="square" lIns="89850" tIns="44925" rIns="89850" bIns="44925" numCol="1" anchor="b" anchorCtr="0" compatLnSpc="1">
            <a:prstTxWarp prst="textNoShape">
              <a:avLst/>
            </a:prstTxWarp>
          </a:bodyPr>
          <a:lstStyle>
            <a:lvl1pPr algn="r" defTabSz="896938">
              <a:spcBef>
                <a:spcPct val="0"/>
              </a:spcBef>
              <a:buFontTx/>
              <a:buNone/>
              <a:defRPr kumimoji="0" sz="1200" b="0"/>
            </a:lvl1pPr>
          </a:lstStyle>
          <a:p>
            <a:pPr>
              <a:defRPr/>
            </a:pPr>
            <a:fld id="{BA99F0CE-9973-4769-A60A-B25B44AAF7E5}" type="slidenum">
              <a:rPr lang="en-US"/>
              <a:pPr>
                <a:defRPr/>
              </a:pPr>
              <a:t>‹#›</a:t>
            </a:fld>
            <a:endParaRPr lang="en-US"/>
          </a:p>
        </p:txBody>
      </p:sp>
    </p:spTree>
    <p:extLst>
      <p:ext uri="{BB962C8B-B14F-4D97-AF65-F5344CB8AC3E}">
        <p14:creationId xmlns:p14="http://schemas.microsoft.com/office/powerpoint/2010/main" val="20848752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2940050" cy="447675"/>
          </a:xfrm>
          <a:prstGeom prst="rect">
            <a:avLst/>
          </a:prstGeom>
          <a:noFill/>
          <a:ln w="12700" cap="sq">
            <a:noFill/>
            <a:miter lim="800000"/>
            <a:headEnd type="none" w="sm" len="sm"/>
            <a:tailEnd type="none" w="sm" len="sm"/>
          </a:ln>
          <a:effectLst/>
        </p:spPr>
        <p:txBody>
          <a:bodyPr vert="horz" wrap="square" lIns="89850" tIns="44925" rIns="89850" bIns="44925" numCol="1" anchor="t" anchorCtr="0" compatLnSpc="1">
            <a:prstTxWarp prst="textNoShape">
              <a:avLst/>
            </a:prstTxWarp>
          </a:bodyPr>
          <a:lstStyle>
            <a:lvl1pPr defTabSz="896938">
              <a:spcBef>
                <a:spcPct val="0"/>
              </a:spcBef>
              <a:buFontTx/>
              <a:buNone/>
              <a:defRPr kumimoji="0" sz="1200" b="0"/>
            </a:lvl1pPr>
          </a:lstStyle>
          <a:p>
            <a:pPr>
              <a:defRPr/>
            </a:pPr>
            <a:endParaRPr lang="en-US"/>
          </a:p>
        </p:txBody>
      </p:sp>
      <p:sp>
        <p:nvSpPr>
          <p:cNvPr id="6147" name="Rectangle 9"/>
          <p:cNvSpPr>
            <a:spLocks noGrp="1" noRot="1" noChangeAspect="1" noChangeArrowheads="1"/>
          </p:cNvSpPr>
          <p:nvPr>
            <p:ph type="sldImg" idx="2"/>
          </p:nvPr>
        </p:nvSpPr>
        <p:spPr bwMode="auto">
          <a:xfrm>
            <a:off x="1093788" y="668338"/>
            <a:ext cx="4679950" cy="35099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8" name="Rectangle 10"/>
          <p:cNvSpPr>
            <a:spLocks noGrp="1" noChangeArrowheads="1"/>
          </p:cNvSpPr>
          <p:nvPr>
            <p:ph type="body" sz="quarter" idx="3"/>
          </p:nvPr>
        </p:nvSpPr>
        <p:spPr bwMode="auto">
          <a:xfrm>
            <a:off x="904875" y="4402138"/>
            <a:ext cx="5048250" cy="4103687"/>
          </a:xfrm>
          <a:prstGeom prst="rect">
            <a:avLst/>
          </a:prstGeom>
          <a:noFill/>
          <a:ln w="12700" cap="sq">
            <a:noFill/>
            <a:miter lim="800000"/>
            <a:headEnd type="none" w="sm" len="sm"/>
            <a:tailEnd type="none" w="sm" len="sm"/>
          </a:ln>
          <a:effectLst/>
        </p:spPr>
        <p:txBody>
          <a:bodyPr vert="horz" wrap="square" lIns="89850" tIns="44925" rIns="89850" bIns="449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9" name="Rectangle 11"/>
          <p:cNvSpPr>
            <a:spLocks noGrp="1" noChangeArrowheads="1"/>
          </p:cNvSpPr>
          <p:nvPr>
            <p:ph type="dt" idx="1"/>
          </p:nvPr>
        </p:nvSpPr>
        <p:spPr bwMode="auto">
          <a:xfrm>
            <a:off x="3917950" y="0"/>
            <a:ext cx="2940050" cy="447675"/>
          </a:xfrm>
          <a:prstGeom prst="rect">
            <a:avLst/>
          </a:prstGeom>
          <a:noFill/>
          <a:ln w="12700" cap="sq">
            <a:noFill/>
            <a:miter lim="800000"/>
            <a:headEnd type="none" w="sm" len="sm"/>
            <a:tailEnd type="none" w="sm" len="sm"/>
          </a:ln>
          <a:effectLst/>
        </p:spPr>
        <p:txBody>
          <a:bodyPr vert="horz" wrap="square" lIns="89850" tIns="44925" rIns="89850" bIns="44925" numCol="1" anchor="t" anchorCtr="0" compatLnSpc="1">
            <a:prstTxWarp prst="textNoShape">
              <a:avLst/>
            </a:prstTxWarp>
          </a:bodyPr>
          <a:lstStyle>
            <a:lvl1pPr algn="r" defTabSz="896938">
              <a:spcBef>
                <a:spcPct val="0"/>
              </a:spcBef>
              <a:buFontTx/>
              <a:buNone/>
              <a:defRPr kumimoji="0" sz="1200" b="0"/>
            </a:lvl1pPr>
          </a:lstStyle>
          <a:p>
            <a:pPr>
              <a:defRPr/>
            </a:pPr>
            <a:endParaRPr lang="en-US"/>
          </a:p>
        </p:txBody>
      </p:sp>
      <p:sp>
        <p:nvSpPr>
          <p:cNvPr id="2060" name="Rectangle 12"/>
          <p:cNvSpPr>
            <a:spLocks noGrp="1" noChangeArrowheads="1"/>
          </p:cNvSpPr>
          <p:nvPr>
            <p:ph type="ftr" sz="quarter" idx="4"/>
          </p:nvPr>
        </p:nvSpPr>
        <p:spPr bwMode="auto">
          <a:xfrm>
            <a:off x="0" y="8726488"/>
            <a:ext cx="2940050" cy="447675"/>
          </a:xfrm>
          <a:prstGeom prst="rect">
            <a:avLst/>
          </a:prstGeom>
          <a:noFill/>
          <a:ln w="12700" cap="sq">
            <a:noFill/>
            <a:miter lim="800000"/>
            <a:headEnd type="none" w="sm" len="sm"/>
            <a:tailEnd type="none" w="sm" len="sm"/>
          </a:ln>
          <a:effectLst/>
        </p:spPr>
        <p:txBody>
          <a:bodyPr vert="horz" wrap="square" lIns="89850" tIns="44925" rIns="89850" bIns="44925" numCol="1" anchor="b" anchorCtr="0" compatLnSpc="1">
            <a:prstTxWarp prst="textNoShape">
              <a:avLst/>
            </a:prstTxWarp>
          </a:bodyPr>
          <a:lstStyle>
            <a:lvl1pPr defTabSz="896938">
              <a:spcBef>
                <a:spcPct val="0"/>
              </a:spcBef>
              <a:buFontTx/>
              <a:buNone/>
              <a:defRPr kumimoji="0" sz="1200" b="0"/>
            </a:lvl1pPr>
          </a:lstStyle>
          <a:p>
            <a:pPr>
              <a:defRPr/>
            </a:pPr>
            <a:endParaRPr lang="en-US"/>
          </a:p>
        </p:txBody>
      </p:sp>
      <p:sp>
        <p:nvSpPr>
          <p:cNvPr id="2061" name="Rectangle 13"/>
          <p:cNvSpPr>
            <a:spLocks noGrp="1" noChangeArrowheads="1"/>
          </p:cNvSpPr>
          <p:nvPr>
            <p:ph type="sldNum" sz="quarter" idx="5"/>
          </p:nvPr>
        </p:nvSpPr>
        <p:spPr bwMode="auto">
          <a:xfrm>
            <a:off x="3917950" y="8726488"/>
            <a:ext cx="2940050" cy="447675"/>
          </a:xfrm>
          <a:prstGeom prst="rect">
            <a:avLst/>
          </a:prstGeom>
          <a:noFill/>
          <a:ln w="12700" cap="sq">
            <a:noFill/>
            <a:miter lim="800000"/>
            <a:headEnd type="none" w="sm" len="sm"/>
            <a:tailEnd type="none" w="sm" len="sm"/>
          </a:ln>
          <a:effectLst/>
        </p:spPr>
        <p:txBody>
          <a:bodyPr vert="horz" wrap="square" lIns="89850" tIns="44925" rIns="89850" bIns="44925" numCol="1" anchor="b" anchorCtr="0" compatLnSpc="1">
            <a:prstTxWarp prst="textNoShape">
              <a:avLst/>
            </a:prstTxWarp>
          </a:bodyPr>
          <a:lstStyle>
            <a:lvl1pPr algn="r" defTabSz="896938">
              <a:spcBef>
                <a:spcPct val="0"/>
              </a:spcBef>
              <a:buFontTx/>
              <a:buNone/>
              <a:defRPr kumimoji="0" sz="1200" b="0"/>
            </a:lvl1pPr>
          </a:lstStyle>
          <a:p>
            <a:pPr>
              <a:defRPr/>
            </a:pPr>
            <a:fld id="{2F76925D-367A-4991-8E0B-7F23F06AA656}" type="slidenum">
              <a:rPr lang="en-US"/>
              <a:pPr>
                <a:defRPr/>
              </a:pPr>
              <a:t>‹#›</a:t>
            </a:fld>
            <a:endParaRPr lang="en-US"/>
          </a:p>
        </p:txBody>
      </p:sp>
    </p:spTree>
    <p:extLst>
      <p:ext uri="{BB962C8B-B14F-4D97-AF65-F5344CB8AC3E}">
        <p14:creationId xmlns:p14="http://schemas.microsoft.com/office/powerpoint/2010/main" val="2098973975"/>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61963" algn="l" defTabSz="933450"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23925" algn="l" defTabSz="933450"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87475" algn="l" defTabSz="933450"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49438" algn="l" defTabSz="933450"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3"/>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896938">
              <a:defRPr kumimoji="1" sz="2000" b="1">
                <a:solidFill>
                  <a:schemeClr val="tx1"/>
                </a:solidFill>
                <a:latin typeface="Times New Roman" pitchFamily="18" charset="0"/>
              </a:defRPr>
            </a:lvl1pPr>
            <a:lvl2pPr marL="742950" indent="-285750" defTabSz="896938">
              <a:defRPr kumimoji="1" sz="2000" b="1">
                <a:solidFill>
                  <a:schemeClr val="tx1"/>
                </a:solidFill>
                <a:latin typeface="Times New Roman" pitchFamily="18" charset="0"/>
              </a:defRPr>
            </a:lvl2pPr>
            <a:lvl3pPr marL="1143000" indent="-228600" defTabSz="896938">
              <a:defRPr kumimoji="1" sz="2000" b="1">
                <a:solidFill>
                  <a:schemeClr val="tx1"/>
                </a:solidFill>
                <a:latin typeface="Times New Roman" pitchFamily="18" charset="0"/>
              </a:defRPr>
            </a:lvl3pPr>
            <a:lvl4pPr marL="1600200" indent="-228600" defTabSz="896938">
              <a:defRPr kumimoji="1" sz="2000" b="1">
                <a:solidFill>
                  <a:schemeClr val="tx1"/>
                </a:solidFill>
                <a:latin typeface="Times New Roman" pitchFamily="18" charset="0"/>
              </a:defRPr>
            </a:lvl4pPr>
            <a:lvl5pPr marL="2057400" indent="-228600" defTabSz="896938">
              <a:defRPr kumimoji="1" sz="2000" b="1">
                <a:solidFill>
                  <a:schemeClr val="tx1"/>
                </a:solidFill>
                <a:latin typeface="Times New Roman" pitchFamily="18" charset="0"/>
              </a:defRPr>
            </a:lvl5pPr>
            <a:lvl6pPr marL="2514600" indent="-228600" defTabSz="896938"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6pPr>
            <a:lvl7pPr marL="2971800" indent="-228600" defTabSz="896938"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7pPr>
            <a:lvl8pPr marL="3429000" indent="-228600" defTabSz="896938"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8pPr>
            <a:lvl9pPr marL="3886200" indent="-228600" defTabSz="896938"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9pPr>
          </a:lstStyle>
          <a:p>
            <a:fld id="{38271AD9-AC7F-4C06-B19E-9BC8F06C03CB}" type="slidenum">
              <a:rPr kumimoji="0" lang="en-US" altLang="en-US" sz="1200" b="0" smtClean="0"/>
              <a:pPr/>
              <a:t>1</a:t>
            </a:fld>
            <a:endParaRPr kumimoji="0" lang="en-US" altLang="en-US" sz="1200" b="0"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r>
              <a:rPr lang="en-US" altLang="en-US" sz="2000" smtClean="0"/>
              <a:t>The last technology I like to introduce in today’s presentation are shared ontologies. Shared ontologies are important to standardize communication, and for gathering information from different information sources. Ontologies play an important role for agent-based systems.</a:t>
            </a:r>
          </a:p>
          <a:p>
            <a:endParaRPr lang="en-US" altLang="en-US" sz="2000" smtClean="0"/>
          </a:p>
          <a:p>
            <a:r>
              <a:rPr lang="en-US" altLang="en-US" sz="2000" smtClean="0"/>
              <a:t>Ontologies basically describe...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3"/>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896938">
              <a:defRPr kumimoji="1" sz="2000" b="1">
                <a:solidFill>
                  <a:schemeClr val="tx1"/>
                </a:solidFill>
                <a:latin typeface="Times New Roman" pitchFamily="18" charset="0"/>
              </a:defRPr>
            </a:lvl1pPr>
            <a:lvl2pPr marL="742950" indent="-285750" defTabSz="896938">
              <a:defRPr kumimoji="1" sz="2000" b="1">
                <a:solidFill>
                  <a:schemeClr val="tx1"/>
                </a:solidFill>
                <a:latin typeface="Times New Roman" pitchFamily="18" charset="0"/>
              </a:defRPr>
            </a:lvl2pPr>
            <a:lvl3pPr marL="1143000" indent="-228600" defTabSz="896938">
              <a:defRPr kumimoji="1" sz="2000" b="1">
                <a:solidFill>
                  <a:schemeClr val="tx1"/>
                </a:solidFill>
                <a:latin typeface="Times New Roman" pitchFamily="18" charset="0"/>
              </a:defRPr>
            </a:lvl3pPr>
            <a:lvl4pPr marL="1600200" indent="-228600" defTabSz="896938">
              <a:defRPr kumimoji="1" sz="2000" b="1">
                <a:solidFill>
                  <a:schemeClr val="tx1"/>
                </a:solidFill>
                <a:latin typeface="Times New Roman" pitchFamily="18" charset="0"/>
              </a:defRPr>
            </a:lvl4pPr>
            <a:lvl5pPr marL="2057400" indent="-228600" defTabSz="896938">
              <a:defRPr kumimoji="1" sz="2000" b="1">
                <a:solidFill>
                  <a:schemeClr val="tx1"/>
                </a:solidFill>
                <a:latin typeface="Times New Roman" pitchFamily="18" charset="0"/>
              </a:defRPr>
            </a:lvl5pPr>
            <a:lvl6pPr marL="2514600" indent="-228600" defTabSz="896938"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6pPr>
            <a:lvl7pPr marL="2971800" indent="-228600" defTabSz="896938"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7pPr>
            <a:lvl8pPr marL="3429000" indent="-228600" defTabSz="896938"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8pPr>
            <a:lvl9pPr marL="3886200" indent="-228600" defTabSz="896938"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9pPr>
          </a:lstStyle>
          <a:p>
            <a:fld id="{E7BD5F90-62EE-4A94-BAC1-34FDACDE09FA}" type="slidenum">
              <a:rPr kumimoji="0" lang="en-US" altLang="en-US" sz="1200" b="0" smtClean="0"/>
              <a:pPr/>
              <a:t>2</a:t>
            </a:fld>
            <a:endParaRPr kumimoji="0" lang="en-US" altLang="en-US" sz="1200" b="0"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r>
              <a:rPr lang="en-US" altLang="en-US" sz="2000" smtClean="0"/>
              <a:t>The last technology I like to introduce in today’s presentation are shared ontologies. Shared ontologies are important to standardize communication, and for gathering information from different information sources. Ontologies play an important role for agent-based systems.</a:t>
            </a:r>
          </a:p>
          <a:p>
            <a:endParaRPr lang="en-US" altLang="en-US" sz="2000" smtClean="0"/>
          </a:p>
          <a:p>
            <a:r>
              <a:rPr lang="en-US" altLang="en-US" sz="2000" smtClean="0"/>
              <a:t>Ontologies basically describe...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125132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39839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0"/>
            <a:ext cx="2247900" cy="6858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591300" cy="6858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38975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92603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06351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371600"/>
            <a:ext cx="44196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371600"/>
            <a:ext cx="44196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02355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49327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15284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1335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28678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3319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3"/>
          <p:cNvSpPr>
            <a:spLocks noGrp="1" noChangeArrowheads="1"/>
          </p:cNvSpPr>
          <p:nvPr>
            <p:ph type="title"/>
          </p:nvPr>
        </p:nvSpPr>
        <p:spPr bwMode="auto">
          <a:xfrm>
            <a:off x="228600" y="0"/>
            <a:ext cx="8686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24"/>
          <p:cNvSpPr>
            <a:spLocks noGrp="1" noChangeArrowheads="1"/>
          </p:cNvSpPr>
          <p:nvPr>
            <p:ph type="body" idx="1"/>
          </p:nvPr>
        </p:nvSpPr>
        <p:spPr bwMode="auto">
          <a:xfrm>
            <a:off x="152400" y="1371600"/>
            <a:ext cx="8991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Text Box 31"/>
          <p:cNvSpPr txBox="1">
            <a:spLocks noChangeArrowheads="1"/>
          </p:cNvSpPr>
          <p:nvPr/>
        </p:nvSpPr>
        <p:spPr bwMode="auto">
          <a:xfrm>
            <a:off x="5638800" y="6629400"/>
            <a:ext cx="38433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kumimoji="1" sz="2000" b="1">
                <a:solidFill>
                  <a:schemeClr val="tx1"/>
                </a:solidFill>
                <a:latin typeface="Times New Roman" pitchFamily="18" charset="0"/>
              </a:defRPr>
            </a:lvl1pPr>
            <a:lvl2pPr marL="742950" indent="-285750">
              <a:defRPr kumimoji="1" sz="2000" b="1">
                <a:solidFill>
                  <a:schemeClr val="tx1"/>
                </a:solidFill>
                <a:latin typeface="Times New Roman" pitchFamily="18" charset="0"/>
              </a:defRPr>
            </a:lvl2pPr>
            <a:lvl3pPr marL="1143000" indent="-228600">
              <a:defRPr kumimoji="1" sz="2000" b="1">
                <a:solidFill>
                  <a:schemeClr val="tx1"/>
                </a:solidFill>
                <a:latin typeface="Times New Roman" pitchFamily="18" charset="0"/>
              </a:defRPr>
            </a:lvl3pPr>
            <a:lvl4pPr marL="1600200" indent="-228600">
              <a:defRPr kumimoji="1" sz="2000" b="1">
                <a:solidFill>
                  <a:schemeClr val="tx1"/>
                </a:solidFill>
                <a:latin typeface="Times New Roman" pitchFamily="18" charset="0"/>
              </a:defRPr>
            </a:lvl4pPr>
            <a:lvl5pPr marL="2057400" indent="-228600">
              <a:defRPr kumimoji="1" sz="2000" b="1">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9pPr>
          </a:lstStyle>
          <a:p>
            <a:pPr>
              <a:spcBef>
                <a:spcPct val="0"/>
              </a:spcBef>
              <a:buFontTx/>
              <a:buNone/>
            </a:pPr>
            <a:endParaRPr kumimoji="0" lang="de-DE" altLang="en-US" sz="2400" b="0"/>
          </a:p>
        </p:txBody>
      </p:sp>
      <p:sp>
        <p:nvSpPr>
          <p:cNvPr id="1029" name="Text Box 32"/>
          <p:cNvSpPr txBox="1">
            <a:spLocks noChangeArrowheads="1"/>
          </p:cNvSpPr>
          <p:nvPr/>
        </p:nvSpPr>
        <p:spPr bwMode="auto">
          <a:xfrm>
            <a:off x="7560468" y="6629400"/>
            <a:ext cx="1583531"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a:defRPr kumimoji="1" sz="2000" b="1">
                <a:solidFill>
                  <a:schemeClr val="tx1"/>
                </a:solidFill>
                <a:latin typeface="Times New Roman" pitchFamily="18" charset="0"/>
              </a:defRPr>
            </a:lvl1pPr>
            <a:lvl2pPr marL="742950" indent="-285750">
              <a:defRPr kumimoji="1" sz="2000" b="1">
                <a:solidFill>
                  <a:schemeClr val="tx1"/>
                </a:solidFill>
                <a:latin typeface="Times New Roman" pitchFamily="18" charset="0"/>
              </a:defRPr>
            </a:lvl2pPr>
            <a:lvl3pPr marL="1143000" indent="-228600">
              <a:defRPr kumimoji="1" sz="2000" b="1">
                <a:solidFill>
                  <a:schemeClr val="tx1"/>
                </a:solidFill>
                <a:latin typeface="Times New Roman" pitchFamily="18" charset="0"/>
              </a:defRPr>
            </a:lvl3pPr>
            <a:lvl4pPr marL="1600200" indent="-228600">
              <a:defRPr kumimoji="1" sz="2000" b="1">
                <a:solidFill>
                  <a:schemeClr val="tx1"/>
                </a:solidFill>
                <a:latin typeface="Times New Roman" pitchFamily="18" charset="0"/>
              </a:defRPr>
            </a:lvl4pPr>
            <a:lvl5pPr marL="2057400" indent="-228600">
              <a:defRPr kumimoji="1" sz="2000" b="1">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9pPr>
          </a:lstStyle>
          <a:p>
            <a:pPr>
              <a:spcBef>
                <a:spcPct val="0"/>
              </a:spcBef>
              <a:buFontTx/>
              <a:buNone/>
            </a:pPr>
            <a:r>
              <a:rPr lang="en-US" altLang="en-US" sz="1100" dirty="0">
                <a:solidFill>
                  <a:srgbClr val="FF0000"/>
                </a:solidFill>
                <a:latin typeface="Arial Narrow" pitchFamily="34" charset="0"/>
              </a:rPr>
              <a:t>Last Words </a:t>
            </a:r>
            <a:r>
              <a:rPr lang="en-US" altLang="en-US" sz="1100" dirty="0" smtClean="0">
                <a:solidFill>
                  <a:srgbClr val="FF0000"/>
                </a:solidFill>
                <a:latin typeface="Arial Narrow" pitchFamily="34" charset="0"/>
              </a:rPr>
              <a:t>COSC 4335</a:t>
            </a:r>
            <a:endParaRPr lang="en-US" altLang="en-US" sz="1100" dirty="0">
              <a:solidFill>
                <a:srgbClr val="FF0000"/>
              </a:solidFill>
              <a:latin typeface="Arial Narrow"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800">
          <a:solidFill>
            <a:schemeClr val="tx2"/>
          </a:solidFill>
          <a:latin typeface="+mj-lt"/>
          <a:ea typeface="+mj-ea"/>
          <a:cs typeface="+mj-cs"/>
        </a:defRPr>
      </a:lvl1pPr>
      <a:lvl2pPr algn="ctr" rtl="0" eaLnBrk="0" fontAlgn="base" hangingPunct="0">
        <a:spcBef>
          <a:spcPct val="0"/>
        </a:spcBef>
        <a:spcAft>
          <a:spcPct val="0"/>
        </a:spcAft>
        <a:defRPr kumimoji="1" sz="4800">
          <a:solidFill>
            <a:schemeClr val="tx2"/>
          </a:solidFill>
          <a:latin typeface="Arial Narrow" pitchFamily="34" charset="0"/>
        </a:defRPr>
      </a:lvl2pPr>
      <a:lvl3pPr algn="ctr" rtl="0" eaLnBrk="0" fontAlgn="base" hangingPunct="0">
        <a:spcBef>
          <a:spcPct val="0"/>
        </a:spcBef>
        <a:spcAft>
          <a:spcPct val="0"/>
        </a:spcAft>
        <a:defRPr kumimoji="1" sz="4800">
          <a:solidFill>
            <a:schemeClr val="tx2"/>
          </a:solidFill>
          <a:latin typeface="Arial Narrow" pitchFamily="34" charset="0"/>
        </a:defRPr>
      </a:lvl3pPr>
      <a:lvl4pPr algn="ctr" rtl="0" eaLnBrk="0" fontAlgn="base" hangingPunct="0">
        <a:spcBef>
          <a:spcPct val="0"/>
        </a:spcBef>
        <a:spcAft>
          <a:spcPct val="0"/>
        </a:spcAft>
        <a:defRPr kumimoji="1" sz="4800">
          <a:solidFill>
            <a:schemeClr val="tx2"/>
          </a:solidFill>
          <a:latin typeface="Arial Narrow" pitchFamily="34" charset="0"/>
        </a:defRPr>
      </a:lvl4pPr>
      <a:lvl5pPr algn="ctr" rtl="0" eaLnBrk="0" fontAlgn="base" hangingPunct="0">
        <a:spcBef>
          <a:spcPct val="0"/>
        </a:spcBef>
        <a:spcAft>
          <a:spcPct val="0"/>
        </a:spcAft>
        <a:defRPr kumimoji="1" sz="4800">
          <a:solidFill>
            <a:schemeClr val="tx2"/>
          </a:solidFill>
          <a:latin typeface="Arial Narrow" pitchFamily="34" charset="0"/>
        </a:defRPr>
      </a:lvl5pPr>
      <a:lvl6pPr marL="457200" algn="ctr" rtl="0" eaLnBrk="0" fontAlgn="base" hangingPunct="0">
        <a:spcBef>
          <a:spcPct val="0"/>
        </a:spcBef>
        <a:spcAft>
          <a:spcPct val="0"/>
        </a:spcAft>
        <a:defRPr kumimoji="1" sz="4800">
          <a:solidFill>
            <a:schemeClr val="tx2"/>
          </a:solidFill>
          <a:latin typeface="Arial Narrow" pitchFamily="34" charset="0"/>
        </a:defRPr>
      </a:lvl6pPr>
      <a:lvl7pPr marL="914400" algn="ctr" rtl="0" eaLnBrk="0" fontAlgn="base" hangingPunct="0">
        <a:spcBef>
          <a:spcPct val="0"/>
        </a:spcBef>
        <a:spcAft>
          <a:spcPct val="0"/>
        </a:spcAft>
        <a:defRPr kumimoji="1" sz="4800">
          <a:solidFill>
            <a:schemeClr val="tx2"/>
          </a:solidFill>
          <a:latin typeface="Arial Narrow" pitchFamily="34" charset="0"/>
        </a:defRPr>
      </a:lvl7pPr>
      <a:lvl8pPr marL="1371600" algn="ctr" rtl="0" eaLnBrk="0" fontAlgn="base" hangingPunct="0">
        <a:spcBef>
          <a:spcPct val="0"/>
        </a:spcBef>
        <a:spcAft>
          <a:spcPct val="0"/>
        </a:spcAft>
        <a:defRPr kumimoji="1" sz="4800">
          <a:solidFill>
            <a:schemeClr val="tx2"/>
          </a:solidFill>
          <a:latin typeface="Arial Narrow" pitchFamily="34" charset="0"/>
        </a:defRPr>
      </a:lvl8pPr>
      <a:lvl9pPr marL="1828800" algn="ctr" rtl="0" eaLnBrk="0" fontAlgn="base" hangingPunct="0">
        <a:spcBef>
          <a:spcPct val="0"/>
        </a:spcBef>
        <a:spcAft>
          <a:spcPct val="0"/>
        </a:spcAft>
        <a:defRPr kumimoji="1" sz="4800">
          <a:solidFill>
            <a:schemeClr val="tx2"/>
          </a:solidFill>
          <a:latin typeface="Arial Narrow"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kumimoji="1"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a:solidFill>
            <a:schemeClr val="tx1"/>
          </a:solidFill>
          <a:latin typeface="+mn-lt"/>
        </a:defRPr>
      </a:lvl2pPr>
      <a:lvl3pPr marL="1143000" indent="-228600" algn="l" rtl="0" eaLnBrk="0" fontAlgn="base" hangingPunct="0">
        <a:spcBef>
          <a:spcPct val="20000"/>
        </a:spcBef>
        <a:spcAft>
          <a:spcPct val="0"/>
        </a:spcAft>
        <a:buChar char="•"/>
        <a:defRPr kumimoji="1">
          <a:solidFill>
            <a:schemeClr val="tx1"/>
          </a:solidFill>
          <a:latin typeface="+mn-lt"/>
        </a:defRPr>
      </a:lvl3pPr>
      <a:lvl4pPr marL="1600200" indent="-228600" algn="l" rtl="0" eaLnBrk="0" fontAlgn="base" hangingPunct="0">
        <a:spcBef>
          <a:spcPct val="20000"/>
        </a:spcBef>
        <a:spcAft>
          <a:spcPct val="0"/>
        </a:spcAft>
        <a:buChar char="–"/>
        <a:defRPr kumimoji="1">
          <a:solidFill>
            <a:schemeClr val="tx1"/>
          </a:solidFill>
          <a:latin typeface="+mn-lt"/>
        </a:defRPr>
      </a:lvl4pPr>
      <a:lvl5pPr marL="2057400" indent="-228600" algn="l" rtl="0" eaLnBrk="0" fontAlgn="base" hangingPunct="0">
        <a:spcBef>
          <a:spcPct val="20000"/>
        </a:spcBef>
        <a:spcAft>
          <a:spcPct val="0"/>
        </a:spcAft>
        <a:buChar char="•"/>
        <a:defRPr kumimoji="1">
          <a:solidFill>
            <a:schemeClr val="tx1"/>
          </a:solidFill>
          <a:latin typeface="+mn-lt"/>
        </a:defRPr>
      </a:lvl5pPr>
      <a:lvl6pPr marL="2514600" indent="-228600" algn="l" rtl="0" eaLnBrk="0" fontAlgn="base" hangingPunct="0">
        <a:spcBef>
          <a:spcPct val="20000"/>
        </a:spcBef>
        <a:spcAft>
          <a:spcPct val="0"/>
        </a:spcAft>
        <a:buChar char="•"/>
        <a:defRPr kumimoji="1">
          <a:solidFill>
            <a:schemeClr val="tx1"/>
          </a:solidFill>
          <a:latin typeface="+mn-lt"/>
        </a:defRPr>
      </a:lvl6pPr>
      <a:lvl7pPr marL="2971800" indent="-228600" algn="l" rtl="0" eaLnBrk="0" fontAlgn="base" hangingPunct="0">
        <a:spcBef>
          <a:spcPct val="20000"/>
        </a:spcBef>
        <a:spcAft>
          <a:spcPct val="0"/>
        </a:spcAft>
        <a:buChar char="•"/>
        <a:defRPr kumimoji="1">
          <a:solidFill>
            <a:schemeClr val="tx1"/>
          </a:solidFill>
          <a:latin typeface="+mn-lt"/>
        </a:defRPr>
      </a:lvl7pPr>
      <a:lvl8pPr marL="3429000" indent="-228600" algn="l" rtl="0" eaLnBrk="0" fontAlgn="base" hangingPunct="0">
        <a:spcBef>
          <a:spcPct val="20000"/>
        </a:spcBef>
        <a:spcAft>
          <a:spcPct val="0"/>
        </a:spcAft>
        <a:buChar char="•"/>
        <a:defRPr kumimoji="1">
          <a:solidFill>
            <a:schemeClr val="tx1"/>
          </a:solidFill>
          <a:latin typeface="+mn-lt"/>
        </a:defRPr>
      </a:lvl8pPr>
      <a:lvl9pPr marL="3886200" indent="-228600" algn="l" rtl="0" eaLnBrk="0" fontAlgn="base" hangingPunct="0">
        <a:spcBef>
          <a:spcPct val="20000"/>
        </a:spcBef>
        <a:spcAft>
          <a:spcPct val="0"/>
        </a:spcAft>
        <a:buChar char="•"/>
        <a:defRPr kumimoj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Hadoo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6"/>
          <p:cNvSpPr>
            <a:spLocks noGrp="1" noChangeArrowheads="1"/>
          </p:cNvSpPr>
          <p:nvPr>
            <p:ph type="body" idx="1"/>
          </p:nvPr>
        </p:nvSpPr>
        <p:spPr>
          <a:xfrm>
            <a:off x="0" y="533400"/>
            <a:ext cx="9144000" cy="6019800"/>
          </a:xfrm>
        </p:spPr>
        <p:txBody>
          <a:bodyPr/>
          <a:lstStyle/>
          <a:p>
            <a:pPr marL="381000" indent="-381000" algn="ctr">
              <a:lnSpc>
                <a:spcPct val="90000"/>
              </a:lnSpc>
              <a:buFont typeface="Wingdings" pitchFamily="2" charset="2"/>
              <a:buNone/>
            </a:pPr>
            <a:endParaRPr lang="en-US" altLang="en-US" dirty="0" smtClean="0">
              <a:solidFill>
                <a:srgbClr val="FF0000"/>
              </a:solidFill>
            </a:endParaRPr>
          </a:p>
          <a:p>
            <a:pPr marL="381000" indent="-381000">
              <a:lnSpc>
                <a:spcPct val="90000"/>
              </a:lnSpc>
              <a:buFont typeface="Wingdings" pitchFamily="2" charset="2"/>
              <a:buAutoNum type="arabicPeriod"/>
            </a:pPr>
            <a:r>
              <a:rPr lang="en-US" altLang="en-US" sz="2300" dirty="0" smtClean="0">
                <a:solidFill>
                  <a:srgbClr val="FF0000"/>
                </a:solidFill>
              </a:rPr>
              <a:t>Big Data </a:t>
            </a:r>
            <a:r>
              <a:rPr lang="en-US" altLang="en-US" sz="2300" dirty="0" smtClean="0"/>
              <a:t>(frameworks and environments to analyze big datasets) has become a hot topic; it is a mixture of data analysis, data mining, high performance computing, and data bases) </a:t>
            </a:r>
          </a:p>
          <a:p>
            <a:pPr marL="381000" indent="-381000">
              <a:lnSpc>
                <a:spcPct val="90000"/>
              </a:lnSpc>
              <a:buFont typeface="Wingdings" pitchFamily="2" charset="2"/>
              <a:buAutoNum type="arabicPeriod"/>
            </a:pPr>
            <a:r>
              <a:rPr lang="en-US" altLang="en-US" sz="2300" dirty="0" smtClean="0">
                <a:solidFill>
                  <a:srgbClr val="FF0000"/>
                </a:solidFill>
              </a:rPr>
              <a:t>Mining Social Networks </a:t>
            </a:r>
            <a:r>
              <a:rPr lang="en-US" altLang="en-US" sz="2300" dirty="0" smtClean="0"/>
              <a:t>(kind of hot these days)</a:t>
            </a:r>
            <a:r>
              <a:rPr lang="en-US" altLang="en-US" sz="2300" dirty="0" smtClean="0">
                <a:solidFill>
                  <a:srgbClr val="FF0000"/>
                </a:solidFill>
              </a:rPr>
              <a:t> </a:t>
            </a:r>
          </a:p>
          <a:p>
            <a:pPr marL="381000" indent="-381000">
              <a:lnSpc>
                <a:spcPct val="90000"/>
              </a:lnSpc>
              <a:buFont typeface="Wingdings" pitchFamily="2" charset="2"/>
              <a:buAutoNum type="arabicPeriod"/>
            </a:pPr>
            <a:r>
              <a:rPr lang="en-US" altLang="en-US" sz="2300" dirty="0" smtClean="0">
                <a:solidFill>
                  <a:srgbClr val="FF0000"/>
                </a:solidFill>
              </a:rPr>
              <a:t>Mining Data Steams / Incremental Data Mining / Mining sensor data</a:t>
            </a:r>
            <a:r>
              <a:rPr lang="en-US" altLang="en-US" sz="2300" dirty="0" smtClean="0"/>
              <a:t> (e.g. modify a decision tree assuming that new examples arrive continuously, and old examples are discarded)</a:t>
            </a:r>
          </a:p>
          <a:p>
            <a:pPr marL="381000" indent="-381000">
              <a:lnSpc>
                <a:spcPct val="90000"/>
              </a:lnSpc>
              <a:buFont typeface="Wingdings" pitchFamily="2" charset="2"/>
              <a:buAutoNum type="arabicPeriod"/>
            </a:pPr>
            <a:r>
              <a:rPr lang="en-US" altLang="en-US" sz="2300" dirty="0" smtClean="0">
                <a:solidFill>
                  <a:srgbClr val="FF0000"/>
                </a:solidFill>
              </a:rPr>
              <a:t>Text Mining </a:t>
            </a:r>
          </a:p>
          <a:p>
            <a:pPr marL="381000" indent="-381000">
              <a:lnSpc>
                <a:spcPct val="90000"/>
              </a:lnSpc>
              <a:buFont typeface="Wingdings" pitchFamily="2" charset="2"/>
              <a:buAutoNum type="arabicPeriod"/>
            </a:pPr>
            <a:r>
              <a:rPr lang="en-US" altLang="en-US" sz="2300" dirty="0" smtClean="0">
                <a:solidFill>
                  <a:srgbClr val="FF0000"/>
                </a:solidFill>
              </a:rPr>
              <a:t>Mining the Web/Mining Graphs and other complex structures </a:t>
            </a:r>
          </a:p>
          <a:p>
            <a:pPr marL="381000" indent="-381000">
              <a:lnSpc>
                <a:spcPct val="90000"/>
              </a:lnSpc>
              <a:buFont typeface="Wingdings" pitchFamily="2" charset="2"/>
              <a:buAutoNum type="arabicPeriod"/>
            </a:pPr>
            <a:r>
              <a:rPr lang="en-US" altLang="en-US" sz="2300" dirty="0" smtClean="0">
                <a:solidFill>
                  <a:srgbClr val="FF0000"/>
                </a:solidFill>
              </a:rPr>
              <a:t>Mining spatial-temporal data, particularly environmental, cell-phone, and traffic data </a:t>
            </a:r>
            <a:endParaRPr lang="en-US" altLang="en-US" sz="2300" dirty="0">
              <a:solidFill>
                <a:srgbClr val="FF0000"/>
              </a:solidFill>
            </a:endParaRPr>
          </a:p>
          <a:p>
            <a:pPr marL="381000" indent="-381000">
              <a:lnSpc>
                <a:spcPct val="90000"/>
              </a:lnSpc>
              <a:buFont typeface="Wingdings" pitchFamily="2" charset="2"/>
              <a:buAutoNum type="arabicPeriod"/>
            </a:pPr>
            <a:r>
              <a:rPr lang="en-US" altLang="en-US" sz="2300" dirty="0" smtClean="0">
                <a:solidFill>
                  <a:srgbClr val="FF0000"/>
                </a:solidFill>
              </a:rPr>
              <a:t>Data Mining for Security and  Privacy </a:t>
            </a:r>
          </a:p>
          <a:p>
            <a:pPr marL="381000" indent="-381000">
              <a:lnSpc>
                <a:spcPct val="90000"/>
              </a:lnSpc>
              <a:buFont typeface="Wingdings" pitchFamily="2" charset="2"/>
              <a:buAutoNum type="arabicPeriod"/>
            </a:pPr>
            <a:r>
              <a:rPr lang="en-US" altLang="en-US" sz="2300" dirty="0" smtClean="0">
                <a:solidFill>
                  <a:srgbClr val="FF0000"/>
                </a:solidFill>
              </a:rPr>
              <a:t>Deep Learning </a:t>
            </a:r>
            <a:r>
              <a:rPr lang="en-US" altLang="en-US" sz="2300" dirty="0" smtClean="0"/>
              <a:t>has gained some popularity recently </a:t>
            </a:r>
            <a:endParaRPr lang="en-US" altLang="en-US" sz="2300" dirty="0" smtClean="0">
              <a:solidFill>
                <a:srgbClr val="FF0000"/>
              </a:solidFill>
            </a:endParaRPr>
          </a:p>
          <a:p>
            <a:pPr marL="381000" indent="-381000">
              <a:lnSpc>
                <a:spcPct val="90000"/>
              </a:lnSpc>
              <a:buFont typeface="Wingdings" pitchFamily="2" charset="2"/>
              <a:buAutoNum type="arabicPeriod"/>
            </a:pPr>
            <a:r>
              <a:rPr lang="en-US" altLang="en-US" sz="2300" dirty="0" smtClean="0">
                <a:solidFill>
                  <a:srgbClr val="FF0000"/>
                </a:solidFill>
              </a:rPr>
              <a:t>Statistical Techniques </a:t>
            </a:r>
            <a:r>
              <a:rPr lang="en-US" altLang="en-US" sz="2300" dirty="0" smtClean="0"/>
              <a:t>(Principal component analysis, multi-dimensional scaling, feature selection, statistical testing, Bayesian classifier,...)</a:t>
            </a:r>
            <a:r>
              <a:rPr lang="en-US" altLang="en-US" sz="2300" dirty="0" smtClean="0">
                <a:sym typeface="Wingdings" pitchFamily="2" charset="2"/>
              </a:rPr>
              <a:t>typically taught in a Machine Learning class.</a:t>
            </a:r>
          </a:p>
          <a:p>
            <a:pPr marL="381000" indent="-381000">
              <a:lnSpc>
                <a:spcPct val="90000"/>
              </a:lnSpc>
              <a:buFont typeface="Wingdings" pitchFamily="2" charset="2"/>
              <a:buNone/>
            </a:pPr>
            <a:endParaRPr lang="en-US" altLang="en-US" sz="2400" dirty="0" smtClean="0"/>
          </a:p>
          <a:p>
            <a:pPr marL="381000" indent="-381000">
              <a:lnSpc>
                <a:spcPct val="90000"/>
              </a:lnSpc>
              <a:buFont typeface="Wingdings" pitchFamily="2" charset="2"/>
              <a:buAutoNum type="arabicPeriod"/>
            </a:pPr>
            <a:endParaRPr lang="en-US" altLang="en-US" sz="2400" dirty="0" smtClean="0"/>
          </a:p>
          <a:p>
            <a:pPr marL="800100" lvl="1" indent="-342900">
              <a:lnSpc>
                <a:spcPct val="90000"/>
              </a:lnSpc>
              <a:buFont typeface="Wingdings" pitchFamily="2" charset="2"/>
              <a:buNone/>
            </a:pPr>
            <a:endParaRPr lang="en-US" altLang="en-US" sz="2400" b="1" dirty="0" smtClean="0"/>
          </a:p>
          <a:p>
            <a:pPr marL="381000" indent="-381000">
              <a:lnSpc>
                <a:spcPct val="90000"/>
              </a:lnSpc>
            </a:pPr>
            <a:endParaRPr lang="en-US" altLang="en-US" sz="2400" b="1" dirty="0" smtClean="0"/>
          </a:p>
          <a:p>
            <a:pPr marL="381000" indent="-381000">
              <a:lnSpc>
                <a:spcPct val="90000"/>
              </a:lnSpc>
            </a:pPr>
            <a:endParaRPr lang="en-US" altLang="en-US" sz="2400" b="1" dirty="0" smtClean="0"/>
          </a:p>
          <a:p>
            <a:pPr marL="800100" lvl="1" indent="-342900">
              <a:lnSpc>
                <a:spcPct val="90000"/>
              </a:lnSpc>
            </a:pPr>
            <a:endParaRPr lang="en-US" altLang="en-US" sz="2400" b="1" dirty="0" smtClean="0"/>
          </a:p>
          <a:p>
            <a:pPr marL="800100" lvl="1" indent="-342900">
              <a:lnSpc>
                <a:spcPct val="90000"/>
              </a:lnSpc>
            </a:pPr>
            <a:endParaRPr lang="en-US" altLang="en-US" sz="1600" b="1" dirty="0" smtClean="0"/>
          </a:p>
        </p:txBody>
      </p:sp>
      <p:sp useBgFill="1">
        <p:nvSpPr>
          <p:cNvPr id="2051" name="Rectangle 1027"/>
          <p:cNvSpPr>
            <a:spLocks noChangeArrowheads="1"/>
          </p:cNvSpPr>
          <p:nvPr/>
        </p:nvSpPr>
        <p:spPr bwMode="auto">
          <a:xfrm>
            <a:off x="0" y="-357188"/>
            <a:ext cx="9144000" cy="1076326"/>
          </a:xfrm>
          <a:prstGeom prst="rect">
            <a:avLst/>
          </a:prstGeom>
          <a:ln w="12700">
            <a:solidFill>
              <a:schemeClr val="tx1"/>
            </a:solidFill>
            <a:miter lim="800000"/>
            <a:headEnd/>
            <a:tailEnd/>
          </a:ln>
          <a:effectLst>
            <a:outerShdw dist="107763" dir="2700000" algn="ctr" rotWithShape="0">
              <a:schemeClr val="bg2"/>
            </a:outerShdw>
          </a:effectLst>
        </p:spPr>
        <p:txBody>
          <a:bodyPr lIns="90488" tIns="44450" rIns="90488" bIns="44450" anchor="ctr">
            <a:spAutoFit/>
          </a:bodyPr>
          <a:lstStyle>
            <a:lvl1pPr>
              <a:defRPr kumimoji="1" sz="2000" b="1">
                <a:solidFill>
                  <a:schemeClr val="tx1"/>
                </a:solidFill>
                <a:latin typeface="Times New Roman" pitchFamily="18" charset="0"/>
              </a:defRPr>
            </a:lvl1pPr>
            <a:lvl2pPr marL="742950" indent="-285750">
              <a:defRPr kumimoji="1" sz="2000" b="1">
                <a:solidFill>
                  <a:schemeClr val="tx1"/>
                </a:solidFill>
                <a:latin typeface="Times New Roman" pitchFamily="18" charset="0"/>
              </a:defRPr>
            </a:lvl2pPr>
            <a:lvl3pPr marL="1143000" indent="-228600">
              <a:defRPr kumimoji="1" sz="2000" b="1">
                <a:solidFill>
                  <a:schemeClr val="tx1"/>
                </a:solidFill>
                <a:latin typeface="Times New Roman" pitchFamily="18" charset="0"/>
              </a:defRPr>
            </a:lvl3pPr>
            <a:lvl4pPr marL="1600200" indent="-228600">
              <a:defRPr kumimoji="1" sz="2000" b="1">
                <a:solidFill>
                  <a:schemeClr val="tx1"/>
                </a:solidFill>
                <a:latin typeface="Times New Roman" pitchFamily="18" charset="0"/>
              </a:defRPr>
            </a:lvl4pPr>
            <a:lvl5pPr marL="2057400" indent="-228600">
              <a:defRPr kumimoji="1" sz="2000" b="1">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9pPr>
          </a:lstStyle>
          <a:p>
            <a:pPr algn="ctr">
              <a:spcBef>
                <a:spcPct val="0"/>
              </a:spcBef>
              <a:buFontTx/>
              <a:buNone/>
            </a:pPr>
            <a:r>
              <a:rPr lang="en-US" altLang="en-US" sz="3200" dirty="0">
                <a:solidFill>
                  <a:schemeClr val="tx2"/>
                </a:solidFill>
                <a:latin typeface="Arial Narrow" pitchFamily="34" charset="0"/>
              </a:rPr>
              <a:t>Other Important Topics in Data Mining </a:t>
            </a:r>
            <a:br>
              <a:rPr lang="en-US" altLang="en-US" sz="3200" dirty="0">
                <a:solidFill>
                  <a:schemeClr val="tx2"/>
                </a:solidFill>
                <a:latin typeface="Arial Narrow" pitchFamily="34" charset="0"/>
              </a:rPr>
            </a:br>
            <a:r>
              <a:rPr lang="en-US" altLang="en-US" sz="3200" dirty="0">
                <a:solidFill>
                  <a:schemeClr val="tx2"/>
                </a:solidFill>
                <a:latin typeface="Arial Narrow" pitchFamily="34" charset="0"/>
              </a:rPr>
              <a:t>that we didn’t or very little discuss in this class</a:t>
            </a:r>
            <a:endParaRPr lang="en-US" altLang="en-US" sz="3200" b="0" i="1" dirty="0">
              <a:solidFill>
                <a:schemeClr val="bg2"/>
              </a:solidFill>
              <a:latin typeface="Arial Narrow"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0" y="685800"/>
            <a:ext cx="9144000" cy="5410200"/>
          </a:xfrm>
        </p:spPr>
        <p:txBody>
          <a:bodyPr/>
          <a:lstStyle/>
          <a:p>
            <a:pPr marL="381000" indent="-381000">
              <a:lnSpc>
                <a:spcPct val="90000"/>
              </a:lnSpc>
              <a:buFont typeface="Wingdings" pitchFamily="2" charset="2"/>
              <a:buAutoNum type="arabicPeriod"/>
            </a:pPr>
            <a:r>
              <a:rPr lang="en-US" altLang="en-US" sz="2400" dirty="0" smtClean="0"/>
              <a:t>Develop a unifying theory for data mining (e.g. explaining how and when over-fitting </a:t>
            </a:r>
            <a:r>
              <a:rPr lang="en-US" altLang="en-US" sz="2400" dirty="0" smtClean="0"/>
              <a:t>occurs and how it can be prevented) </a:t>
            </a:r>
          </a:p>
          <a:p>
            <a:pPr marL="381000" indent="-381000">
              <a:lnSpc>
                <a:spcPct val="90000"/>
              </a:lnSpc>
              <a:buFont typeface="Wingdings" pitchFamily="2" charset="2"/>
              <a:buAutoNum type="arabicPeriod"/>
            </a:pPr>
            <a:r>
              <a:rPr lang="en-US" altLang="en-US" sz="2400" dirty="0" smtClean="0"/>
              <a:t>Social Network Mining </a:t>
            </a:r>
            <a:endParaRPr lang="en-US" altLang="en-US" sz="2400" dirty="0" smtClean="0"/>
          </a:p>
          <a:p>
            <a:pPr marL="381000" indent="-381000">
              <a:lnSpc>
                <a:spcPct val="90000"/>
              </a:lnSpc>
              <a:buFont typeface="Wingdings" pitchFamily="2" charset="2"/>
              <a:buAutoNum type="arabicPeriod"/>
            </a:pPr>
            <a:r>
              <a:rPr lang="en-US" altLang="en-US" sz="2400" dirty="0" smtClean="0"/>
              <a:t>Mining data streams / mining sensor networks </a:t>
            </a:r>
            <a:endParaRPr lang="en-US" altLang="en-US" sz="2400" dirty="0" smtClean="0"/>
          </a:p>
          <a:p>
            <a:pPr marL="381000" indent="-381000">
              <a:lnSpc>
                <a:spcPct val="90000"/>
              </a:lnSpc>
              <a:buFont typeface="Wingdings" pitchFamily="2" charset="2"/>
              <a:buAutoNum type="arabicPeriod"/>
            </a:pPr>
            <a:r>
              <a:rPr lang="en-US" altLang="en-US" sz="2400" dirty="0" smtClean="0"/>
              <a:t>Sequence </a:t>
            </a:r>
            <a:r>
              <a:rPr lang="en-US" altLang="en-US" sz="2400" dirty="0" smtClean="0"/>
              <a:t>Mining</a:t>
            </a:r>
            <a:endParaRPr lang="en-US" altLang="en-US" sz="2400" dirty="0" smtClean="0"/>
          </a:p>
          <a:p>
            <a:pPr marL="381000" indent="-381000">
              <a:lnSpc>
                <a:spcPct val="90000"/>
              </a:lnSpc>
              <a:buFont typeface="Wingdings" pitchFamily="2" charset="2"/>
              <a:buAutoNum type="arabicPeriod"/>
            </a:pPr>
            <a:r>
              <a:rPr lang="en-US" altLang="en-US" sz="2400" dirty="0" smtClean="0"/>
              <a:t>High performance data mining platforms / combining </a:t>
            </a:r>
            <a:r>
              <a:rPr lang="en-US" altLang="en-US" sz="2400" dirty="0" smtClean="0"/>
              <a:t>parallel/distributed </a:t>
            </a:r>
            <a:r>
              <a:rPr lang="en-US" altLang="en-US" sz="2400" dirty="0" smtClean="0"/>
              <a:t>computing and data mining (</a:t>
            </a:r>
            <a:r>
              <a:rPr lang="en-US" altLang="en-US" sz="2400" dirty="0" smtClean="0">
                <a:hlinkClick r:id="rId3"/>
              </a:rPr>
              <a:t>http://en.wikipedia.org/wiki/Hadoop</a:t>
            </a:r>
            <a:r>
              <a:rPr lang="en-US" altLang="en-US" sz="2400" dirty="0" smtClean="0"/>
              <a:t>) </a:t>
            </a:r>
          </a:p>
          <a:p>
            <a:pPr marL="381000" indent="-381000">
              <a:lnSpc>
                <a:spcPct val="90000"/>
              </a:lnSpc>
              <a:buFont typeface="Wingdings" pitchFamily="2" charset="2"/>
              <a:buAutoNum type="arabicPeriod"/>
            </a:pPr>
            <a:r>
              <a:rPr lang="en-US" altLang="en-US" sz="2400" dirty="0" smtClean="0"/>
              <a:t>Spatial/Temporal/</a:t>
            </a:r>
            <a:r>
              <a:rPr lang="en-US" altLang="en-US" sz="2400" dirty="0" err="1" smtClean="0"/>
              <a:t>Spatio</a:t>
            </a:r>
            <a:r>
              <a:rPr lang="en-US" altLang="en-US" sz="2400" dirty="0" smtClean="0"/>
              <a:t>-temporal </a:t>
            </a:r>
            <a:r>
              <a:rPr lang="en-US" altLang="en-US" sz="2400" dirty="0" smtClean="0"/>
              <a:t>data mining </a:t>
            </a:r>
            <a:endParaRPr lang="en-US" altLang="en-US" sz="2400" dirty="0" smtClean="0"/>
          </a:p>
          <a:p>
            <a:pPr marL="381000" indent="-381000">
              <a:lnSpc>
                <a:spcPct val="90000"/>
              </a:lnSpc>
              <a:buFont typeface="Wingdings" pitchFamily="2" charset="2"/>
              <a:buAutoNum type="arabicPeriod"/>
            </a:pPr>
            <a:r>
              <a:rPr lang="en-US" altLang="en-US" sz="2400" dirty="0" smtClean="0"/>
              <a:t>More </a:t>
            </a:r>
            <a:r>
              <a:rPr lang="en-US" altLang="en-US" sz="2400" dirty="0" smtClean="0"/>
              <a:t>research on the interestingness of knowledge</a:t>
            </a:r>
          </a:p>
          <a:p>
            <a:pPr marL="381000" indent="-381000">
              <a:lnSpc>
                <a:spcPct val="90000"/>
              </a:lnSpc>
              <a:buFont typeface="Wingdings" pitchFamily="2" charset="2"/>
              <a:buAutoNum type="arabicPeriod"/>
            </a:pPr>
            <a:r>
              <a:rPr lang="en-US" altLang="en-US" sz="2400" dirty="0" smtClean="0"/>
              <a:t>Data mining </a:t>
            </a:r>
            <a:r>
              <a:rPr lang="en-US" altLang="en-US" sz="2400" dirty="0" smtClean="0"/>
              <a:t>without violating privacy </a:t>
            </a:r>
            <a:endParaRPr lang="en-US" altLang="en-US" sz="2400" dirty="0" smtClean="0"/>
          </a:p>
          <a:p>
            <a:pPr marL="381000" indent="-381000">
              <a:lnSpc>
                <a:spcPct val="90000"/>
              </a:lnSpc>
              <a:buFont typeface="Wingdings" pitchFamily="2" charset="2"/>
              <a:buAutoNum type="arabicPeriod"/>
            </a:pPr>
            <a:r>
              <a:rPr lang="en-US" altLang="en-US" sz="2400" dirty="0" smtClean="0"/>
              <a:t>Deep this and that…</a:t>
            </a:r>
          </a:p>
          <a:p>
            <a:pPr marL="381000" indent="-381000">
              <a:lnSpc>
                <a:spcPct val="90000"/>
              </a:lnSpc>
              <a:buFont typeface="Wingdings" pitchFamily="2" charset="2"/>
              <a:buAutoNum type="arabicPeriod"/>
            </a:pPr>
            <a:r>
              <a:rPr lang="en-US" altLang="en-US" sz="2400" dirty="0" smtClean="0"/>
              <a:t>Web Mining </a:t>
            </a:r>
          </a:p>
          <a:p>
            <a:pPr marL="381000" indent="-381000">
              <a:lnSpc>
                <a:spcPct val="90000"/>
              </a:lnSpc>
              <a:buFont typeface="Wingdings" pitchFamily="2" charset="2"/>
              <a:buAutoNum type="arabicPeriod"/>
            </a:pPr>
            <a:r>
              <a:rPr lang="en-US" altLang="en-US" sz="2400" dirty="0" smtClean="0"/>
              <a:t>Security and DM; e.g. Identity Theft / Fraud &amp; Intrusion Detection </a:t>
            </a:r>
          </a:p>
          <a:p>
            <a:pPr marL="381000" indent="-381000">
              <a:lnSpc>
                <a:spcPct val="90000"/>
              </a:lnSpc>
              <a:buFont typeface="Wingdings" pitchFamily="2" charset="2"/>
              <a:buAutoNum type="arabicPeriod"/>
            </a:pPr>
            <a:r>
              <a:rPr lang="en-US" altLang="en-US" sz="2400" dirty="0" smtClean="0"/>
              <a:t>Data Mining for Disaster Informatics </a:t>
            </a:r>
          </a:p>
          <a:p>
            <a:pPr marL="381000" indent="-381000">
              <a:lnSpc>
                <a:spcPct val="90000"/>
              </a:lnSpc>
              <a:buFont typeface="Wingdings" pitchFamily="2" charset="2"/>
              <a:buAutoNum type="arabicPeriod"/>
            </a:pPr>
            <a:r>
              <a:rPr lang="en-US" altLang="en-US" sz="2400" dirty="0" smtClean="0"/>
              <a:t>Recommender Systems</a:t>
            </a:r>
            <a:endParaRPr lang="en-US" altLang="en-US" sz="2400" dirty="0" smtClean="0"/>
          </a:p>
          <a:p>
            <a:pPr marL="381000" indent="-381000">
              <a:lnSpc>
                <a:spcPct val="90000"/>
              </a:lnSpc>
              <a:buFont typeface="Wingdings" pitchFamily="2" charset="2"/>
              <a:buNone/>
            </a:pPr>
            <a:endParaRPr lang="en-US" altLang="en-US" sz="2400" dirty="0" smtClean="0"/>
          </a:p>
          <a:p>
            <a:pPr marL="381000" indent="-381000">
              <a:lnSpc>
                <a:spcPct val="90000"/>
              </a:lnSpc>
              <a:buFont typeface="Wingdings" pitchFamily="2" charset="2"/>
              <a:buNone/>
            </a:pPr>
            <a:endParaRPr lang="en-US" altLang="en-US" sz="2400" dirty="0" smtClean="0"/>
          </a:p>
          <a:p>
            <a:pPr marL="381000" indent="-381000">
              <a:lnSpc>
                <a:spcPct val="90000"/>
              </a:lnSpc>
              <a:buFont typeface="Wingdings" pitchFamily="2" charset="2"/>
              <a:buAutoNum type="arabicPeriod"/>
            </a:pPr>
            <a:endParaRPr lang="en-US" altLang="en-US" sz="2400" dirty="0" smtClean="0"/>
          </a:p>
          <a:p>
            <a:pPr marL="800100" lvl="1" indent="-342900">
              <a:lnSpc>
                <a:spcPct val="90000"/>
              </a:lnSpc>
              <a:buFont typeface="Wingdings" pitchFamily="2" charset="2"/>
              <a:buNone/>
            </a:pPr>
            <a:endParaRPr lang="en-US" altLang="en-US" sz="2400" b="1" dirty="0" smtClean="0"/>
          </a:p>
          <a:p>
            <a:pPr marL="381000" indent="-381000">
              <a:lnSpc>
                <a:spcPct val="90000"/>
              </a:lnSpc>
            </a:pPr>
            <a:endParaRPr lang="en-US" altLang="en-US" sz="2400" b="1" dirty="0" smtClean="0"/>
          </a:p>
          <a:p>
            <a:pPr marL="381000" indent="-381000">
              <a:lnSpc>
                <a:spcPct val="90000"/>
              </a:lnSpc>
            </a:pPr>
            <a:endParaRPr lang="en-US" altLang="en-US" sz="2400" b="1" dirty="0" smtClean="0"/>
          </a:p>
          <a:p>
            <a:pPr marL="800100" lvl="1" indent="-342900">
              <a:lnSpc>
                <a:spcPct val="90000"/>
              </a:lnSpc>
            </a:pPr>
            <a:endParaRPr lang="en-US" altLang="en-US" sz="2400" b="1" dirty="0" smtClean="0"/>
          </a:p>
          <a:p>
            <a:pPr marL="800100" lvl="1" indent="-342900">
              <a:lnSpc>
                <a:spcPct val="90000"/>
              </a:lnSpc>
            </a:pPr>
            <a:endParaRPr lang="en-US" altLang="en-US" sz="1600" b="1" dirty="0" smtClean="0"/>
          </a:p>
        </p:txBody>
      </p:sp>
      <p:sp useBgFill="1">
        <p:nvSpPr>
          <p:cNvPr id="3075" name="Rectangle 3"/>
          <p:cNvSpPr>
            <a:spLocks noChangeArrowheads="1"/>
          </p:cNvSpPr>
          <p:nvPr/>
        </p:nvSpPr>
        <p:spPr bwMode="auto">
          <a:xfrm>
            <a:off x="0" y="-114300"/>
            <a:ext cx="9144000" cy="588963"/>
          </a:xfrm>
          <a:prstGeom prst="rect">
            <a:avLst/>
          </a:prstGeom>
          <a:ln w="12700">
            <a:solidFill>
              <a:schemeClr val="tx1"/>
            </a:solidFill>
            <a:miter lim="800000"/>
            <a:headEnd/>
            <a:tailEnd/>
          </a:ln>
          <a:effectLst>
            <a:outerShdw dist="107763" dir="2700000" algn="ctr" rotWithShape="0">
              <a:schemeClr val="bg2"/>
            </a:outerShdw>
          </a:effectLst>
        </p:spPr>
        <p:txBody>
          <a:bodyPr lIns="90488" tIns="44450" rIns="90488" bIns="44450" anchor="ctr">
            <a:spAutoFit/>
          </a:bodyPr>
          <a:lstStyle>
            <a:lvl1pPr>
              <a:defRPr kumimoji="1" sz="2000" b="1">
                <a:solidFill>
                  <a:schemeClr val="tx1"/>
                </a:solidFill>
                <a:latin typeface="Times New Roman" pitchFamily="18" charset="0"/>
              </a:defRPr>
            </a:lvl1pPr>
            <a:lvl2pPr marL="742950" indent="-285750">
              <a:defRPr kumimoji="1" sz="2000" b="1">
                <a:solidFill>
                  <a:schemeClr val="tx1"/>
                </a:solidFill>
                <a:latin typeface="Times New Roman" pitchFamily="18" charset="0"/>
              </a:defRPr>
            </a:lvl2pPr>
            <a:lvl3pPr marL="1143000" indent="-228600">
              <a:defRPr kumimoji="1" sz="2000" b="1">
                <a:solidFill>
                  <a:schemeClr val="tx1"/>
                </a:solidFill>
                <a:latin typeface="Times New Roman" pitchFamily="18" charset="0"/>
              </a:defRPr>
            </a:lvl3pPr>
            <a:lvl4pPr marL="1600200" indent="-228600">
              <a:defRPr kumimoji="1" sz="2000" b="1">
                <a:solidFill>
                  <a:schemeClr val="tx1"/>
                </a:solidFill>
                <a:latin typeface="Times New Roman" pitchFamily="18" charset="0"/>
              </a:defRPr>
            </a:lvl4pPr>
            <a:lvl5pPr marL="2057400" indent="-228600">
              <a:defRPr kumimoji="1" sz="2000" b="1">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9pPr>
          </a:lstStyle>
          <a:p>
            <a:pPr algn="ctr">
              <a:spcBef>
                <a:spcPct val="0"/>
              </a:spcBef>
              <a:buFontTx/>
              <a:buNone/>
            </a:pPr>
            <a:r>
              <a:rPr lang="en-US" altLang="en-US" sz="3200">
                <a:solidFill>
                  <a:schemeClr val="tx2"/>
                </a:solidFill>
                <a:latin typeface="Arial Narrow" pitchFamily="34" charset="0"/>
              </a:rPr>
              <a:t>New Challenges for the Field of Data Mining</a:t>
            </a:r>
            <a:endParaRPr lang="en-US" altLang="en-US" sz="3200" b="0" i="1">
              <a:solidFill>
                <a:schemeClr val="bg2"/>
              </a:solidFill>
              <a:latin typeface="Arial Narrow"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sz="4000" smtClean="0"/>
              <a:t>Complementary Knowledge </a:t>
            </a:r>
            <a:br>
              <a:rPr lang="en-US" altLang="en-US" sz="4000" smtClean="0"/>
            </a:br>
            <a:r>
              <a:rPr lang="en-US" altLang="en-US" sz="4000" smtClean="0"/>
              <a:t>For Getting Jobs in Data Mining</a:t>
            </a:r>
          </a:p>
        </p:txBody>
      </p:sp>
      <p:sp>
        <p:nvSpPr>
          <p:cNvPr id="4099" name="Text Box 4"/>
          <p:cNvSpPr txBox="1">
            <a:spLocks noChangeArrowheads="1"/>
          </p:cNvSpPr>
          <p:nvPr/>
        </p:nvSpPr>
        <p:spPr bwMode="auto">
          <a:xfrm>
            <a:off x="3124200" y="2667000"/>
            <a:ext cx="23923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92075" tIns="46038" rIns="92075" bIns="46038">
            <a:spAutoFit/>
          </a:bodyPr>
          <a:lstStyle>
            <a:lvl1pPr marL="914400" indent="-457200">
              <a:defRPr kumimoji="1" sz="2000" b="1">
                <a:solidFill>
                  <a:schemeClr val="tx1"/>
                </a:solidFill>
                <a:latin typeface="Times New Roman" pitchFamily="18" charset="0"/>
              </a:defRPr>
            </a:lvl1pPr>
            <a:lvl2pPr marL="742950" indent="-285750">
              <a:defRPr kumimoji="1" sz="2000" b="1">
                <a:solidFill>
                  <a:schemeClr val="tx1"/>
                </a:solidFill>
                <a:latin typeface="Times New Roman" pitchFamily="18" charset="0"/>
              </a:defRPr>
            </a:lvl2pPr>
            <a:lvl3pPr marL="1143000" indent="-228600">
              <a:defRPr kumimoji="1" sz="2000" b="1">
                <a:solidFill>
                  <a:schemeClr val="tx1"/>
                </a:solidFill>
                <a:latin typeface="Times New Roman" pitchFamily="18" charset="0"/>
              </a:defRPr>
            </a:lvl3pPr>
            <a:lvl4pPr marL="1600200" indent="-228600">
              <a:defRPr kumimoji="1" sz="2000" b="1">
                <a:solidFill>
                  <a:schemeClr val="tx1"/>
                </a:solidFill>
                <a:latin typeface="Times New Roman" pitchFamily="18" charset="0"/>
              </a:defRPr>
            </a:lvl4pPr>
            <a:lvl5pPr marL="2057400" indent="-228600">
              <a:defRPr kumimoji="1" sz="2000" b="1">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9pPr>
          </a:lstStyle>
          <a:p>
            <a:pPr>
              <a:buFont typeface="Wingdings" pitchFamily="2" charset="2"/>
              <a:buNone/>
            </a:pPr>
            <a:r>
              <a:rPr lang="en-US" altLang="en-US" sz="2400">
                <a:solidFill>
                  <a:srgbClr val="FF0000"/>
                </a:solidFill>
              </a:rPr>
              <a:t>Data Mining </a:t>
            </a:r>
          </a:p>
        </p:txBody>
      </p:sp>
      <p:sp>
        <p:nvSpPr>
          <p:cNvPr id="4100" name="Text Box 5"/>
          <p:cNvSpPr txBox="1">
            <a:spLocks noChangeArrowheads="1"/>
          </p:cNvSpPr>
          <p:nvPr/>
        </p:nvSpPr>
        <p:spPr bwMode="auto">
          <a:xfrm>
            <a:off x="3505200" y="1905000"/>
            <a:ext cx="17414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92075" tIns="46038" rIns="92075" bIns="46038">
            <a:spAutoFit/>
          </a:bodyPr>
          <a:lstStyle>
            <a:lvl1pPr marL="800100" indent="-342900">
              <a:defRPr kumimoji="1" sz="2000" b="1">
                <a:solidFill>
                  <a:schemeClr val="tx1"/>
                </a:solidFill>
                <a:latin typeface="Times New Roman" pitchFamily="18" charset="0"/>
              </a:defRPr>
            </a:lvl1pPr>
            <a:lvl2pPr marL="742950" indent="-285750">
              <a:defRPr kumimoji="1" sz="2000" b="1">
                <a:solidFill>
                  <a:schemeClr val="tx1"/>
                </a:solidFill>
                <a:latin typeface="Times New Roman" pitchFamily="18" charset="0"/>
              </a:defRPr>
            </a:lvl2pPr>
            <a:lvl3pPr marL="1143000" indent="-228600">
              <a:defRPr kumimoji="1" sz="2000" b="1">
                <a:solidFill>
                  <a:schemeClr val="tx1"/>
                </a:solidFill>
                <a:latin typeface="Times New Roman" pitchFamily="18" charset="0"/>
              </a:defRPr>
            </a:lvl3pPr>
            <a:lvl4pPr marL="1600200" indent="-228600">
              <a:defRPr kumimoji="1" sz="2000" b="1">
                <a:solidFill>
                  <a:schemeClr val="tx1"/>
                </a:solidFill>
                <a:latin typeface="Times New Roman" pitchFamily="18" charset="0"/>
              </a:defRPr>
            </a:lvl4pPr>
            <a:lvl5pPr marL="2057400" indent="-228600">
              <a:defRPr kumimoji="1" sz="2000" b="1">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9pPr>
          </a:lstStyle>
          <a:p>
            <a:pPr>
              <a:buFont typeface="Wingdings" pitchFamily="2" charset="2"/>
              <a:buNone/>
            </a:pPr>
            <a:r>
              <a:rPr lang="en-US" altLang="en-US"/>
              <a:t>Databases</a:t>
            </a:r>
          </a:p>
        </p:txBody>
      </p:sp>
      <p:sp>
        <p:nvSpPr>
          <p:cNvPr id="4101" name="Text Box 6"/>
          <p:cNvSpPr txBox="1">
            <a:spLocks noChangeArrowheads="1"/>
          </p:cNvSpPr>
          <p:nvPr/>
        </p:nvSpPr>
        <p:spPr bwMode="auto">
          <a:xfrm>
            <a:off x="5943600" y="3581400"/>
            <a:ext cx="218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46038" rIns="0" bIns="46038">
            <a:spAutoFit/>
          </a:bodyPr>
          <a:lstStyle>
            <a:lvl1pPr marL="800100" indent="-342900">
              <a:defRPr kumimoji="1" sz="2000" b="1">
                <a:solidFill>
                  <a:schemeClr val="tx1"/>
                </a:solidFill>
                <a:latin typeface="Times New Roman" pitchFamily="18" charset="0"/>
              </a:defRPr>
            </a:lvl1pPr>
            <a:lvl2pPr marL="742950" indent="-285750">
              <a:defRPr kumimoji="1" sz="2000" b="1">
                <a:solidFill>
                  <a:schemeClr val="tx1"/>
                </a:solidFill>
                <a:latin typeface="Times New Roman" pitchFamily="18" charset="0"/>
              </a:defRPr>
            </a:lvl2pPr>
            <a:lvl3pPr marL="1143000" indent="-228600">
              <a:defRPr kumimoji="1" sz="2000" b="1">
                <a:solidFill>
                  <a:schemeClr val="tx1"/>
                </a:solidFill>
                <a:latin typeface="Times New Roman" pitchFamily="18" charset="0"/>
              </a:defRPr>
            </a:lvl3pPr>
            <a:lvl4pPr marL="1600200" indent="-228600">
              <a:defRPr kumimoji="1" sz="2000" b="1">
                <a:solidFill>
                  <a:schemeClr val="tx1"/>
                </a:solidFill>
                <a:latin typeface="Times New Roman" pitchFamily="18" charset="0"/>
              </a:defRPr>
            </a:lvl4pPr>
            <a:lvl5pPr marL="2057400" indent="-228600">
              <a:defRPr kumimoji="1" sz="2000" b="1">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9pPr>
          </a:lstStyle>
          <a:p>
            <a:pPr>
              <a:buFont typeface="Wingdings" pitchFamily="2" charset="2"/>
              <a:buNone/>
            </a:pPr>
            <a:r>
              <a:rPr lang="en-US" altLang="en-US"/>
              <a:t>Data Structures</a:t>
            </a:r>
          </a:p>
          <a:p>
            <a:pPr>
              <a:buFont typeface="Wingdings" pitchFamily="2" charset="2"/>
              <a:buNone/>
            </a:pPr>
            <a:r>
              <a:rPr lang="en-US" altLang="en-US"/>
              <a:t>&amp; Algorithms</a:t>
            </a:r>
          </a:p>
        </p:txBody>
      </p:sp>
      <p:sp>
        <p:nvSpPr>
          <p:cNvPr id="4102" name="Text Box 7"/>
          <p:cNvSpPr txBox="1">
            <a:spLocks noChangeArrowheads="1"/>
          </p:cNvSpPr>
          <p:nvPr/>
        </p:nvSpPr>
        <p:spPr bwMode="auto">
          <a:xfrm>
            <a:off x="1600200" y="2133600"/>
            <a:ext cx="24114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92075" tIns="46038" rIns="92075" bIns="46038">
            <a:spAutoFit/>
          </a:bodyPr>
          <a:lstStyle>
            <a:lvl1pPr marL="800100" indent="-342900">
              <a:defRPr kumimoji="1" sz="2000" b="1">
                <a:solidFill>
                  <a:schemeClr val="tx1"/>
                </a:solidFill>
                <a:latin typeface="Times New Roman" pitchFamily="18" charset="0"/>
              </a:defRPr>
            </a:lvl1pPr>
            <a:lvl2pPr marL="742950" indent="-285750">
              <a:defRPr kumimoji="1" sz="2000" b="1">
                <a:solidFill>
                  <a:schemeClr val="tx1"/>
                </a:solidFill>
                <a:latin typeface="Times New Roman" pitchFamily="18" charset="0"/>
              </a:defRPr>
            </a:lvl2pPr>
            <a:lvl3pPr marL="1143000" indent="-228600">
              <a:defRPr kumimoji="1" sz="2000" b="1">
                <a:solidFill>
                  <a:schemeClr val="tx1"/>
                </a:solidFill>
                <a:latin typeface="Times New Roman" pitchFamily="18" charset="0"/>
              </a:defRPr>
            </a:lvl3pPr>
            <a:lvl4pPr marL="1600200" indent="-228600">
              <a:defRPr kumimoji="1" sz="2000" b="1">
                <a:solidFill>
                  <a:schemeClr val="tx1"/>
                </a:solidFill>
                <a:latin typeface="Times New Roman" pitchFamily="18" charset="0"/>
              </a:defRPr>
            </a:lvl4pPr>
            <a:lvl5pPr marL="2057400" indent="-228600">
              <a:defRPr kumimoji="1" sz="2000" b="1">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9pPr>
          </a:lstStyle>
          <a:p>
            <a:pPr>
              <a:buFont typeface="Wingdings" pitchFamily="2" charset="2"/>
              <a:buNone/>
            </a:pPr>
            <a:r>
              <a:rPr lang="en-US" altLang="en-US"/>
              <a:t>Software Design</a:t>
            </a:r>
          </a:p>
        </p:txBody>
      </p:sp>
      <p:sp>
        <p:nvSpPr>
          <p:cNvPr id="4103" name="Text Box 8"/>
          <p:cNvSpPr txBox="1">
            <a:spLocks noChangeArrowheads="1"/>
          </p:cNvSpPr>
          <p:nvPr/>
        </p:nvSpPr>
        <p:spPr bwMode="auto">
          <a:xfrm>
            <a:off x="2564815" y="3306762"/>
            <a:ext cx="26511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92075" tIns="46038" rIns="92075" bIns="46038">
            <a:spAutoFit/>
          </a:bodyPr>
          <a:lstStyle>
            <a:lvl1pPr marL="800100" indent="-342900">
              <a:defRPr kumimoji="1" sz="2000" b="1">
                <a:solidFill>
                  <a:schemeClr val="tx1"/>
                </a:solidFill>
                <a:latin typeface="Times New Roman" pitchFamily="18" charset="0"/>
              </a:defRPr>
            </a:lvl1pPr>
            <a:lvl2pPr marL="742950" indent="-285750">
              <a:defRPr kumimoji="1" sz="2000" b="1">
                <a:solidFill>
                  <a:schemeClr val="tx1"/>
                </a:solidFill>
                <a:latin typeface="Times New Roman" pitchFamily="18" charset="0"/>
              </a:defRPr>
            </a:lvl2pPr>
            <a:lvl3pPr marL="1143000" indent="-228600">
              <a:defRPr kumimoji="1" sz="2000" b="1">
                <a:solidFill>
                  <a:schemeClr val="tx1"/>
                </a:solidFill>
                <a:latin typeface="Times New Roman" pitchFamily="18" charset="0"/>
              </a:defRPr>
            </a:lvl3pPr>
            <a:lvl4pPr marL="1600200" indent="-228600">
              <a:defRPr kumimoji="1" sz="2000" b="1">
                <a:solidFill>
                  <a:schemeClr val="tx1"/>
                </a:solidFill>
                <a:latin typeface="Times New Roman" pitchFamily="18" charset="0"/>
              </a:defRPr>
            </a:lvl4pPr>
            <a:lvl5pPr marL="2057400" indent="-228600">
              <a:defRPr kumimoji="1" sz="2000" b="1">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9pPr>
          </a:lstStyle>
          <a:p>
            <a:pPr>
              <a:buFont typeface="Wingdings" pitchFamily="2" charset="2"/>
              <a:buNone/>
            </a:pPr>
            <a:r>
              <a:rPr lang="en-US" altLang="en-US" dirty="0"/>
              <a:t>Machine Learning</a:t>
            </a:r>
          </a:p>
        </p:txBody>
      </p:sp>
      <p:sp>
        <p:nvSpPr>
          <p:cNvPr id="4104" name="Text Box 9"/>
          <p:cNvSpPr txBox="1">
            <a:spLocks noChangeArrowheads="1"/>
          </p:cNvSpPr>
          <p:nvPr/>
        </p:nvSpPr>
        <p:spPr bwMode="auto">
          <a:xfrm>
            <a:off x="1752600" y="3048000"/>
            <a:ext cx="9239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92075" tIns="46038" rIns="92075" bIns="46038">
            <a:spAutoFit/>
          </a:bodyPr>
          <a:lstStyle>
            <a:lvl1pPr marL="800100" indent="-342900">
              <a:defRPr kumimoji="1" sz="2000" b="1">
                <a:solidFill>
                  <a:schemeClr val="tx1"/>
                </a:solidFill>
                <a:latin typeface="Times New Roman" pitchFamily="18" charset="0"/>
              </a:defRPr>
            </a:lvl1pPr>
            <a:lvl2pPr marL="742950" indent="-285750">
              <a:defRPr kumimoji="1" sz="2000" b="1">
                <a:solidFill>
                  <a:schemeClr val="tx1"/>
                </a:solidFill>
                <a:latin typeface="Times New Roman" pitchFamily="18" charset="0"/>
              </a:defRPr>
            </a:lvl2pPr>
            <a:lvl3pPr marL="1143000" indent="-228600">
              <a:defRPr kumimoji="1" sz="2000" b="1">
                <a:solidFill>
                  <a:schemeClr val="tx1"/>
                </a:solidFill>
                <a:latin typeface="Times New Roman" pitchFamily="18" charset="0"/>
              </a:defRPr>
            </a:lvl3pPr>
            <a:lvl4pPr marL="1600200" indent="-228600">
              <a:defRPr kumimoji="1" sz="2000" b="1">
                <a:solidFill>
                  <a:schemeClr val="tx1"/>
                </a:solidFill>
                <a:latin typeface="Times New Roman" pitchFamily="18" charset="0"/>
              </a:defRPr>
            </a:lvl4pPr>
            <a:lvl5pPr marL="2057400" indent="-228600">
              <a:defRPr kumimoji="1" sz="2000" b="1">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9pPr>
          </a:lstStyle>
          <a:p>
            <a:pPr>
              <a:buFont typeface="Wingdings" pitchFamily="2" charset="2"/>
              <a:buNone/>
            </a:pPr>
            <a:r>
              <a:rPr lang="en-US" altLang="en-US"/>
              <a:t>AI</a:t>
            </a:r>
          </a:p>
        </p:txBody>
      </p:sp>
      <p:sp>
        <p:nvSpPr>
          <p:cNvPr id="4105" name="Text Box 10"/>
          <p:cNvSpPr txBox="1">
            <a:spLocks noChangeArrowheads="1"/>
          </p:cNvSpPr>
          <p:nvPr/>
        </p:nvSpPr>
        <p:spPr bwMode="auto">
          <a:xfrm>
            <a:off x="5105400" y="2667000"/>
            <a:ext cx="264953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92075" tIns="46038" rIns="92075" bIns="46038">
            <a:spAutoFit/>
          </a:bodyPr>
          <a:lstStyle>
            <a:lvl1pPr marL="800100" indent="-342900">
              <a:defRPr kumimoji="1" sz="2000" b="1">
                <a:solidFill>
                  <a:schemeClr val="tx1"/>
                </a:solidFill>
                <a:latin typeface="Times New Roman" pitchFamily="18" charset="0"/>
              </a:defRPr>
            </a:lvl1pPr>
            <a:lvl2pPr marL="742950" indent="-285750">
              <a:defRPr kumimoji="1" sz="2000" b="1">
                <a:solidFill>
                  <a:schemeClr val="tx1"/>
                </a:solidFill>
                <a:latin typeface="Times New Roman" pitchFamily="18" charset="0"/>
              </a:defRPr>
            </a:lvl2pPr>
            <a:lvl3pPr marL="1143000" indent="-228600">
              <a:defRPr kumimoji="1" sz="2000" b="1">
                <a:solidFill>
                  <a:schemeClr val="tx1"/>
                </a:solidFill>
                <a:latin typeface="Times New Roman" pitchFamily="18" charset="0"/>
              </a:defRPr>
            </a:lvl3pPr>
            <a:lvl4pPr marL="1600200" indent="-228600">
              <a:defRPr kumimoji="1" sz="2000" b="1">
                <a:solidFill>
                  <a:schemeClr val="tx1"/>
                </a:solidFill>
                <a:latin typeface="Times New Roman" pitchFamily="18" charset="0"/>
              </a:defRPr>
            </a:lvl4pPr>
            <a:lvl5pPr marL="2057400" indent="-228600">
              <a:defRPr kumimoji="1" sz="2000" b="1">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9pPr>
          </a:lstStyle>
          <a:p>
            <a:pPr>
              <a:buFont typeface="Wingdings" pitchFamily="2" charset="2"/>
              <a:buNone/>
            </a:pPr>
            <a:r>
              <a:rPr lang="en-US" altLang="en-US"/>
              <a:t>High Performance</a:t>
            </a:r>
          </a:p>
          <a:p>
            <a:pPr>
              <a:buFont typeface="Wingdings" pitchFamily="2" charset="2"/>
              <a:buNone/>
            </a:pPr>
            <a:r>
              <a:rPr lang="en-US" altLang="en-US"/>
              <a:t>Computing</a:t>
            </a:r>
          </a:p>
        </p:txBody>
      </p:sp>
      <p:sp>
        <p:nvSpPr>
          <p:cNvPr id="4106" name="Text Box 11"/>
          <p:cNvSpPr txBox="1">
            <a:spLocks noChangeArrowheads="1"/>
          </p:cNvSpPr>
          <p:nvPr/>
        </p:nvSpPr>
        <p:spPr bwMode="auto">
          <a:xfrm>
            <a:off x="5699125" y="1462088"/>
            <a:ext cx="206533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92075" tIns="46038" rIns="92075" bIns="46038">
            <a:spAutoFit/>
          </a:bodyPr>
          <a:lstStyle>
            <a:lvl1pPr marL="800100" indent="-342900">
              <a:defRPr kumimoji="1" sz="2000" b="1">
                <a:solidFill>
                  <a:schemeClr val="tx1"/>
                </a:solidFill>
                <a:latin typeface="Times New Roman" pitchFamily="18" charset="0"/>
              </a:defRPr>
            </a:lvl1pPr>
            <a:lvl2pPr marL="742950" indent="-285750">
              <a:defRPr kumimoji="1" sz="2000" b="1">
                <a:solidFill>
                  <a:schemeClr val="tx1"/>
                </a:solidFill>
                <a:latin typeface="Times New Roman" pitchFamily="18" charset="0"/>
              </a:defRPr>
            </a:lvl2pPr>
            <a:lvl3pPr marL="1143000" indent="-228600">
              <a:defRPr kumimoji="1" sz="2000" b="1">
                <a:solidFill>
                  <a:schemeClr val="tx1"/>
                </a:solidFill>
                <a:latin typeface="Times New Roman" pitchFamily="18" charset="0"/>
              </a:defRPr>
            </a:lvl3pPr>
            <a:lvl4pPr marL="1600200" indent="-228600">
              <a:defRPr kumimoji="1" sz="2000" b="1">
                <a:solidFill>
                  <a:schemeClr val="tx1"/>
                </a:solidFill>
                <a:latin typeface="Times New Roman" pitchFamily="18" charset="0"/>
              </a:defRPr>
            </a:lvl4pPr>
            <a:lvl5pPr marL="2057400" indent="-228600">
              <a:defRPr kumimoji="1" sz="2000" b="1">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9pPr>
          </a:lstStyle>
          <a:p>
            <a:pPr>
              <a:buFont typeface="Wingdings" pitchFamily="2" charset="2"/>
              <a:buNone/>
            </a:pPr>
            <a:r>
              <a:rPr lang="en-US" altLang="en-US"/>
              <a:t>Evolutionary</a:t>
            </a:r>
          </a:p>
          <a:p>
            <a:pPr>
              <a:buFont typeface="Wingdings" pitchFamily="2" charset="2"/>
              <a:buNone/>
            </a:pPr>
            <a:r>
              <a:rPr lang="en-US" altLang="en-US"/>
              <a:t>Computing</a:t>
            </a:r>
          </a:p>
        </p:txBody>
      </p:sp>
      <p:sp>
        <p:nvSpPr>
          <p:cNvPr id="4107" name="Text Box 12"/>
          <p:cNvSpPr txBox="1">
            <a:spLocks noChangeArrowheads="1"/>
          </p:cNvSpPr>
          <p:nvPr/>
        </p:nvSpPr>
        <p:spPr bwMode="auto">
          <a:xfrm>
            <a:off x="6324600" y="2209800"/>
            <a:ext cx="2819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92075" tIns="46038" rIns="92075" bIns="46038">
            <a:spAutoFit/>
          </a:bodyPr>
          <a:lstStyle>
            <a:lvl1pPr marL="800100" indent="-342900">
              <a:defRPr kumimoji="1" sz="2000" b="1">
                <a:solidFill>
                  <a:schemeClr val="tx1"/>
                </a:solidFill>
                <a:latin typeface="Times New Roman" pitchFamily="18" charset="0"/>
              </a:defRPr>
            </a:lvl1pPr>
            <a:lvl2pPr marL="742950" indent="-285750">
              <a:defRPr kumimoji="1" sz="2000" b="1">
                <a:solidFill>
                  <a:schemeClr val="tx1"/>
                </a:solidFill>
                <a:latin typeface="Times New Roman" pitchFamily="18" charset="0"/>
              </a:defRPr>
            </a:lvl2pPr>
            <a:lvl3pPr marL="1143000" indent="-228600">
              <a:defRPr kumimoji="1" sz="2000" b="1">
                <a:solidFill>
                  <a:schemeClr val="tx1"/>
                </a:solidFill>
                <a:latin typeface="Times New Roman" pitchFamily="18" charset="0"/>
              </a:defRPr>
            </a:lvl3pPr>
            <a:lvl4pPr marL="1600200" indent="-228600">
              <a:defRPr kumimoji="1" sz="2000" b="1">
                <a:solidFill>
                  <a:schemeClr val="tx1"/>
                </a:solidFill>
                <a:latin typeface="Times New Roman" pitchFamily="18" charset="0"/>
              </a:defRPr>
            </a:lvl4pPr>
            <a:lvl5pPr marL="2057400" indent="-228600">
              <a:defRPr kumimoji="1" sz="2000" b="1">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9pPr>
          </a:lstStyle>
          <a:p>
            <a:pPr>
              <a:buFont typeface="Wingdings" pitchFamily="2" charset="2"/>
              <a:buNone/>
            </a:pPr>
            <a:r>
              <a:rPr lang="en-US" altLang="en-US"/>
              <a:t>Pattern Recognition</a:t>
            </a:r>
          </a:p>
        </p:txBody>
      </p:sp>
      <p:sp>
        <p:nvSpPr>
          <p:cNvPr id="4108" name="Text Box 13"/>
          <p:cNvSpPr txBox="1">
            <a:spLocks noChangeArrowheads="1"/>
          </p:cNvSpPr>
          <p:nvPr/>
        </p:nvSpPr>
        <p:spPr bwMode="auto">
          <a:xfrm>
            <a:off x="1981200" y="4953000"/>
            <a:ext cx="16113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92075" tIns="46038" rIns="92075" bIns="46038">
            <a:spAutoFit/>
          </a:bodyPr>
          <a:lstStyle>
            <a:lvl1pPr marL="800100" indent="-342900">
              <a:defRPr kumimoji="1" sz="2000" b="1">
                <a:solidFill>
                  <a:schemeClr val="tx1"/>
                </a:solidFill>
                <a:latin typeface="Times New Roman" pitchFamily="18" charset="0"/>
              </a:defRPr>
            </a:lvl1pPr>
            <a:lvl2pPr marL="742950" indent="-285750">
              <a:defRPr kumimoji="1" sz="2000" b="1">
                <a:solidFill>
                  <a:schemeClr val="tx1"/>
                </a:solidFill>
                <a:latin typeface="Times New Roman" pitchFamily="18" charset="0"/>
              </a:defRPr>
            </a:lvl2pPr>
            <a:lvl3pPr marL="1143000" indent="-228600">
              <a:defRPr kumimoji="1" sz="2000" b="1">
                <a:solidFill>
                  <a:schemeClr val="tx1"/>
                </a:solidFill>
                <a:latin typeface="Times New Roman" pitchFamily="18" charset="0"/>
              </a:defRPr>
            </a:lvl3pPr>
            <a:lvl4pPr marL="1600200" indent="-228600">
              <a:defRPr kumimoji="1" sz="2000" b="1">
                <a:solidFill>
                  <a:schemeClr val="tx1"/>
                </a:solidFill>
                <a:latin typeface="Times New Roman" pitchFamily="18" charset="0"/>
              </a:defRPr>
            </a:lvl4pPr>
            <a:lvl5pPr marL="2057400" indent="-228600">
              <a:defRPr kumimoji="1" sz="2000" b="1">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9pPr>
          </a:lstStyle>
          <a:p>
            <a:pPr>
              <a:buFont typeface="Wingdings" pitchFamily="2" charset="2"/>
              <a:buNone/>
            </a:pPr>
            <a:r>
              <a:rPr lang="en-US" altLang="en-US"/>
              <a:t>Statistics</a:t>
            </a:r>
          </a:p>
        </p:txBody>
      </p:sp>
      <p:sp>
        <p:nvSpPr>
          <p:cNvPr id="4109" name="Text Box 14"/>
          <p:cNvSpPr txBox="1">
            <a:spLocks noChangeArrowheads="1"/>
          </p:cNvSpPr>
          <p:nvPr/>
        </p:nvSpPr>
        <p:spPr bwMode="auto">
          <a:xfrm>
            <a:off x="1752600" y="4343400"/>
            <a:ext cx="20764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92075" tIns="46038" rIns="92075" bIns="46038">
            <a:spAutoFit/>
          </a:bodyPr>
          <a:lstStyle>
            <a:lvl1pPr marL="800100" indent="-342900">
              <a:defRPr kumimoji="1" sz="2000" b="1">
                <a:solidFill>
                  <a:schemeClr val="tx1"/>
                </a:solidFill>
                <a:latin typeface="Times New Roman" pitchFamily="18" charset="0"/>
              </a:defRPr>
            </a:lvl1pPr>
            <a:lvl2pPr marL="742950" indent="-285750">
              <a:defRPr kumimoji="1" sz="2000" b="1">
                <a:solidFill>
                  <a:schemeClr val="tx1"/>
                </a:solidFill>
                <a:latin typeface="Times New Roman" pitchFamily="18" charset="0"/>
              </a:defRPr>
            </a:lvl2pPr>
            <a:lvl3pPr marL="1143000" indent="-228600">
              <a:defRPr kumimoji="1" sz="2000" b="1">
                <a:solidFill>
                  <a:schemeClr val="tx1"/>
                </a:solidFill>
                <a:latin typeface="Times New Roman" pitchFamily="18" charset="0"/>
              </a:defRPr>
            </a:lvl3pPr>
            <a:lvl4pPr marL="1600200" indent="-228600">
              <a:defRPr kumimoji="1" sz="2000" b="1">
                <a:solidFill>
                  <a:schemeClr val="tx1"/>
                </a:solidFill>
                <a:latin typeface="Times New Roman" pitchFamily="18" charset="0"/>
              </a:defRPr>
            </a:lvl4pPr>
            <a:lvl5pPr marL="2057400" indent="-228600">
              <a:defRPr kumimoji="1" sz="2000" b="1">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9pPr>
          </a:lstStyle>
          <a:p>
            <a:pPr>
              <a:buFont typeface="Wingdings" pitchFamily="2" charset="2"/>
              <a:buNone/>
            </a:pPr>
            <a:r>
              <a:rPr lang="en-US" altLang="en-US"/>
              <a:t>Optimization</a:t>
            </a:r>
          </a:p>
        </p:txBody>
      </p:sp>
      <p:sp>
        <p:nvSpPr>
          <p:cNvPr id="4110" name="Text Box 15"/>
          <p:cNvSpPr txBox="1">
            <a:spLocks noChangeArrowheads="1"/>
          </p:cNvSpPr>
          <p:nvPr/>
        </p:nvSpPr>
        <p:spPr bwMode="auto">
          <a:xfrm>
            <a:off x="152400" y="1524000"/>
            <a:ext cx="30289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92075" tIns="46038" rIns="92075" bIns="46038">
            <a:spAutoFit/>
          </a:bodyPr>
          <a:lstStyle>
            <a:lvl1pPr marL="800100" indent="-342900">
              <a:defRPr kumimoji="1" sz="2000" b="1">
                <a:solidFill>
                  <a:schemeClr val="tx1"/>
                </a:solidFill>
                <a:latin typeface="Times New Roman" pitchFamily="18" charset="0"/>
              </a:defRPr>
            </a:lvl1pPr>
            <a:lvl2pPr marL="742950" indent="-285750">
              <a:defRPr kumimoji="1" sz="2000" b="1">
                <a:solidFill>
                  <a:schemeClr val="tx1"/>
                </a:solidFill>
                <a:latin typeface="Times New Roman" pitchFamily="18" charset="0"/>
              </a:defRPr>
            </a:lvl2pPr>
            <a:lvl3pPr marL="1143000" indent="-228600">
              <a:defRPr kumimoji="1" sz="2000" b="1">
                <a:solidFill>
                  <a:schemeClr val="tx1"/>
                </a:solidFill>
                <a:latin typeface="Times New Roman" pitchFamily="18" charset="0"/>
              </a:defRPr>
            </a:lvl3pPr>
            <a:lvl4pPr marL="1600200" indent="-228600">
              <a:defRPr kumimoji="1" sz="2000" b="1">
                <a:solidFill>
                  <a:schemeClr val="tx1"/>
                </a:solidFill>
                <a:latin typeface="Times New Roman" pitchFamily="18" charset="0"/>
              </a:defRPr>
            </a:lvl4pPr>
            <a:lvl5pPr marL="2057400" indent="-228600">
              <a:defRPr kumimoji="1" sz="2000" b="1">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9pPr>
          </a:lstStyle>
          <a:p>
            <a:pPr>
              <a:buFont typeface="Wingdings" pitchFamily="2" charset="2"/>
              <a:buNone/>
            </a:pPr>
            <a:r>
              <a:rPr lang="en-US" altLang="en-US"/>
              <a:t>Information Retrieval</a:t>
            </a:r>
          </a:p>
        </p:txBody>
      </p:sp>
      <p:sp>
        <p:nvSpPr>
          <p:cNvPr id="4111" name="Text Box 16"/>
          <p:cNvSpPr txBox="1">
            <a:spLocks noChangeArrowheads="1"/>
          </p:cNvSpPr>
          <p:nvPr/>
        </p:nvSpPr>
        <p:spPr bwMode="auto">
          <a:xfrm>
            <a:off x="152400" y="3505200"/>
            <a:ext cx="25368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92075" tIns="46038" rIns="92075" bIns="46038">
            <a:spAutoFit/>
          </a:bodyPr>
          <a:lstStyle>
            <a:lvl1pPr marL="800100" indent="-342900">
              <a:defRPr kumimoji="1" sz="2000" b="1">
                <a:solidFill>
                  <a:schemeClr val="tx1"/>
                </a:solidFill>
                <a:latin typeface="Times New Roman" pitchFamily="18" charset="0"/>
              </a:defRPr>
            </a:lvl1pPr>
            <a:lvl2pPr marL="742950" indent="-285750">
              <a:defRPr kumimoji="1" sz="2000" b="1">
                <a:solidFill>
                  <a:schemeClr val="tx1"/>
                </a:solidFill>
                <a:latin typeface="Times New Roman" pitchFamily="18" charset="0"/>
              </a:defRPr>
            </a:lvl2pPr>
            <a:lvl3pPr marL="1143000" indent="-228600">
              <a:defRPr kumimoji="1" sz="2000" b="1">
                <a:solidFill>
                  <a:schemeClr val="tx1"/>
                </a:solidFill>
                <a:latin typeface="Times New Roman" pitchFamily="18" charset="0"/>
              </a:defRPr>
            </a:lvl3pPr>
            <a:lvl4pPr marL="1600200" indent="-228600">
              <a:defRPr kumimoji="1" sz="2000" b="1">
                <a:solidFill>
                  <a:schemeClr val="tx1"/>
                </a:solidFill>
                <a:latin typeface="Times New Roman" pitchFamily="18" charset="0"/>
              </a:defRPr>
            </a:lvl4pPr>
            <a:lvl5pPr marL="2057400" indent="-228600">
              <a:defRPr kumimoji="1" sz="2000" b="1">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9pPr>
          </a:lstStyle>
          <a:p>
            <a:pPr>
              <a:buFont typeface="Wingdings" pitchFamily="2" charset="2"/>
              <a:buNone/>
            </a:pPr>
            <a:r>
              <a:rPr lang="en-US" altLang="en-US"/>
              <a:t>Image Processing</a:t>
            </a:r>
          </a:p>
        </p:txBody>
      </p:sp>
      <p:sp>
        <p:nvSpPr>
          <p:cNvPr id="4112" name="Text Box 17"/>
          <p:cNvSpPr txBox="1">
            <a:spLocks noChangeArrowheads="1"/>
          </p:cNvSpPr>
          <p:nvPr/>
        </p:nvSpPr>
        <p:spPr bwMode="auto">
          <a:xfrm>
            <a:off x="2133600" y="3886200"/>
            <a:ext cx="10779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92075" tIns="46038" rIns="92075" bIns="46038">
            <a:spAutoFit/>
          </a:bodyPr>
          <a:lstStyle>
            <a:lvl1pPr marL="800100" indent="-342900">
              <a:defRPr kumimoji="1" sz="2000" b="1">
                <a:solidFill>
                  <a:schemeClr val="tx1"/>
                </a:solidFill>
                <a:latin typeface="Times New Roman" pitchFamily="18" charset="0"/>
              </a:defRPr>
            </a:lvl1pPr>
            <a:lvl2pPr marL="742950" indent="-285750">
              <a:defRPr kumimoji="1" sz="2000" b="1">
                <a:solidFill>
                  <a:schemeClr val="tx1"/>
                </a:solidFill>
                <a:latin typeface="Times New Roman" pitchFamily="18" charset="0"/>
              </a:defRPr>
            </a:lvl2pPr>
            <a:lvl3pPr marL="1143000" indent="-228600">
              <a:defRPr kumimoji="1" sz="2000" b="1">
                <a:solidFill>
                  <a:schemeClr val="tx1"/>
                </a:solidFill>
                <a:latin typeface="Times New Roman" pitchFamily="18" charset="0"/>
              </a:defRPr>
            </a:lvl3pPr>
            <a:lvl4pPr marL="1600200" indent="-228600">
              <a:defRPr kumimoji="1" sz="2000" b="1">
                <a:solidFill>
                  <a:schemeClr val="tx1"/>
                </a:solidFill>
                <a:latin typeface="Times New Roman" pitchFamily="18" charset="0"/>
              </a:defRPr>
            </a:lvl4pPr>
            <a:lvl5pPr marL="2057400" indent="-228600">
              <a:defRPr kumimoji="1" sz="2000" b="1">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9pPr>
          </a:lstStyle>
          <a:p>
            <a:pPr>
              <a:buFont typeface="Wingdings" pitchFamily="2" charset="2"/>
              <a:buNone/>
            </a:pPr>
            <a:r>
              <a:rPr lang="en-US" altLang="en-US"/>
              <a:t>GIS</a:t>
            </a:r>
          </a:p>
        </p:txBody>
      </p:sp>
      <p:sp>
        <p:nvSpPr>
          <p:cNvPr id="4113" name="Text Box 18"/>
          <p:cNvSpPr txBox="1">
            <a:spLocks noChangeArrowheads="1"/>
          </p:cNvSpPr>
          <p:nvPr/>
        </p:nvSpPr>
        <p:spPr bwMode="auto">
          <a:xfrm>
            <a:off x="609600" y="2590800"/>
            <a:ext cx="26495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92075" tIns="46038" rIns="92075" bIns="46038">
            <a:spAutoFit/>
          </a:bodyPr>
          <a:lstStyle>
            <a:lvl1pPr marL="800100" indent="-342900">
              <a:defRPr kumimoji="1" sz="2000" b="1">
                <a:solidFill>
                  <a:schemeClr val="tx1"/>
                </a:solidFill>
                <a:latin typeface="Times New Roman" pitchFamily="18" charset="0"/>
              </a:defRPr>
            </a:lvl1pPr>
            <a:lvl2pPr marL="742950" indent="-285750">
              <a:defRPr kumimoji="1" sz="2000" b="1">
                <a:solidFill>
                  <a:schemeClr val="tx1"/>
                </a:solidFill>
                <a:latin typeface="Times New Roman" pitchFamily="18" charset="0"/>
              </a:defRPr>
            </a:lvl2pPr>
            <a:lvl3pPr marL="1143000" indent="-228600">
              <a:defRPr kumimoji="1" sz="2000" b="1">
                <a:solidFill>
                  <a:schemeClr val="tx1"/>
                </a:solidFill>
                <a:latin typeface="Times New Roman" pitchFamily="18" charset="0"/>
              </a:defRPr>
            </a:lvl3pPr>
            <a:lvl4pPr marL="1600200" indent="-228600">
              <a:defRPr kumimoji="1" sz="2000" b="1">
                <a:solidFill>
                  <a:schemeClr val="tx1"/>
                </a:solidFill>
                <a:latin typeface="Times New Roman" pitchFamily="18" charset="0"/>
              </a:defRPr>
            </a:lvl4pPr>
            <a:lvl5pPr marL="2057400" indent="-228600">
              <a:defRPr kumimoji="1" sz="2000" b="1">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9pPr>
          </a:lstStyle>
          <a:p>
            <a:pPr>
              <a:buFont typeface="Wingdings" pitchFamily="2" charset="2"/>
              <a:buNone/>
            </a:pPr>
            <a:r>
              <a:rPr lang="en-US" altLang="en-US"/>
              <a:t>Data Visualization</a:t>
            </a:r>
          </a:p>
        </p:txBody>
      </p:sp>
      <p:sp>
        <p:nvSpPr>
          <p:cNvPr id="4114" name="Text Box 19"/>
          <p:cNvSpPr txBox="1">
            <a:spLocks noChangeArrowheads="1"/>
          </p:cNvSpPr>
          <p:nvPr/>
        </p:nvSpPr>
        <p:spPr bwMode="auto">
          <a:xfrm>
            <a:off x="3429000" y="1295400"/>
            <a:ext cx="26939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92075" tIns="46038" rIns="92075" bIns="46038">
            <a:spAutoFit/>
          </a:bodyPr>
          <a:lstStyle>
            <a:lvl1pPr marL="800100" indent="-342900">
              <a:defRPr kumimoji="1" sz="2000" b="1">
                <a:solidFill>
                  <a:schemeClr val="tx1"/>
                </a:solidFill>
                <a:latin typeface="Times New Roman" pitchFamily="18" charset="0"/>
              </a:defRPr>
            </a:lvl1pPr>
            <a:lvl2pPr marL="742950" indent="-285750">
              <a:defRPr kumimoji="1" sz="2000" b="1">
                <a:solidFill>
                  <a:schemeClr val="tx1"/>
                </a:solidFill>
                <a:latin typeface="Times New Roman" pitchFamily="18" charset="0"/>
              </a:defRPr>
            </a:lvl2pPr>
            <a:lvl3pPr marL="1143000" indent="-228600">
              <a:defRPr kumimoji="1" sz="2000" b="1">
                <a:solidFill>
                  <a:schemeClr val="tx1"/>
                </a:solidFill>
                <a:latin typeface="Times New Roman" pitchFamily="18" charset="0"/>
              </a:defRPr>
            </a:lvl3pPr>
            <a:lvl4pPr marL="1600200" indent="-228600">
              <a:defRPr kumimoji="1" sz="2000" b="1">
                <a:solidFill>
                  <a:schemeClr val="tx1"/>
                </a:solidFill>
                <a:latin typeface="Times New Roman" pitchFamily="18" charset="0"/>
              </a:defRPr>
            </a:lvl4pPr>
            <a:lvl5pPr marL="2057400" indent="-228600">
              <a:defRPr kumimoji="1" sz="2000" b="1">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9pPr>
          </a:lstStyle>
          <a:p>
            <a:pPr>
              <a:buFont typeface="Wingdings" pitchFamily="2" charset="2"/>
              <a:buNone/>
            </a:pPr>
            <a:r>
              <a:rPr lang="en-US" altLang="en-US"/>
              <a:t>Search Techniques</a:t>
            </a:r>
          </a:p>
        </p:txBody>
      </p:sp>
      <p:sp>
        <p:nvSpPr>
          <p:cNvPr id="4115" name="Text Box 20"/>
          <p:cNvSpPr txBox="1">
            <a:spLocks noChangeArrowheads="1"/>
          </p:cNvSpPr>
          <p:nvPr/>
        </p:nvSpPr>
        <p:spPr bwMode="auto">
          <a:xfrm>
            <a:off x="4191000" y="3886200"/>
            <a:ext cx="21209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92075" tIns="46038" rIns="92075" bIns="46038">
            <a:spAutoFit/>
          </a:bodyPr>
          <a:lstStyle>
            <a:lvl1pPr marL="800100" indent="-342900">
              <a:defRPr kumimoji="1" sz="2000" b="1">
                <a:solidFill>
                  <a:schemeClr val="tx1"/>
                </a:solidFill>
                <a:latin typeface="Times New Roman" pitchFamily="18" charset="0"/>
              </a:defRPr>
            </a:lvl1pPr>
            <a:lvl2pPr marL="742950" indent="-285750">
              <a:defRPr kumimoji="1" sz="2000" b="1">
                <a:solidFill>
                  <a:schemeClr val="tx1"/>
                </a:solidFill>
                <a:latin typeface="Times New Roman" pitchFamily="18" charset="0"/>
              </a:defRPr>
            </a:lvl2pPr>
            <a:lvl3pPr marL="1143000" indent="-228600">
              <a:defRPr kumimoji="1" sz="2000" b="1">
                <a:solidFill>
                  <a:schemeClr val="tx1"/>
                </a:solidFill>
                <a:latin typeface="Times New Roman" pitchFamily="18" charset="0"/>
              </a:defRPr>
            </a:lvl3pPr>
            <a:lvl4pPr marL="1600200" indent="-228600">
              <a:defRPr kumimoji="1" sz="2000" b="1">
                <a:solidFill>
                  <a:schemeClr val="tx1"/>
                </a:solidFill>
                <a:latin typeface="Times New Roman" pitchFamily="18" charset="0"/>
              </a:defRPr>
            </a:lvl4pPr>
            <a:lvl5pPr marL="2057400" indent="-228600">
              <a:defRPr kumimoji="1" sz="2000" b="1">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9pPr>
          </a:lstStyle>
          <a:p>
            <a:pPr>
              <a:buFont typeface="Wingdings" pitchFamily="2" charset="2"/>
              <a:buNone/>
            </a:pPr>
            <a:r>
              <a:rPr lang="en-US" altLang="en-US"/>
              <a:t>Experimental</a:t>
            </a:r>
          </a:p>
          <a:p>
            <a:pPr>
              <a:buFont typeface="Wingdings" pitchFamily="2" charset="2"/>
              <a:buNone/>
            </a:pPr>
            <a:r>
              <a:rPr lang="en-US" altLang="en-US"/>
              <a:t>Evaluation</a:t>
            </a:r>
          </a:p>
        </p:txBody>
      </p:sp>
      <p:sp>
        <p:nvSpPr>
          <p:cNvPr id="4116" name="Text Box 21"/>
          <p:cNvSpPr txBox="1">
            <a:spLocks noChangeArrowheads="1"/>
          </p:cNvSpPr>
          <p:nvPr/>
        </p:nvSpPr>
        <p:spPr bwMode="auto">
          <a:xfrm>
            <a:off x="3075782" y="5151437"/>
            <a:ext cx="30035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92075" tIns="46038" rIns="92075" bIns="46038">
            <a:spAutoFit/>
          </a:bodyPr>
          <a:lstStyle>
            <a:lvl1pPr marL="800100" indent="-342900">
              <a:defRPr kumimoji="1" sz="2000" b="1">
                <a:solidFill>
                  <a:schemeClr val="tx1"/>
                </a:solidFill>
                <a:latin typeface="Times New Roman" pitchFamily="18" charset="0"/>
              </a:defRPr>
            </a:lvl1pPr>
            <a:lvl2pPr marL="742950" indent="-285750">
              <a:defRPr kumimoji="1" sz="2000" b="1">
                <a:solidFill>
                  <a:schemeClr val="tx1"/>
                </a:solidFill>
                <a:latin typeface="Times New Roman" pitchFamily="18" charset="0"/>
              </a:defRPr>
            </a:lvl2pPr>
            <a:lvl3pPr marL="1143000" indent="-228600">
              <a:defRPr kumimoji="1" sz="2000" b="1">
                <a:solidFill>
                  <a:schemeClr val="tx1"/>
                </a:solidFill>
                <a:latin typeface="Times New Roman" pitchFamily="18" charset="0"/>
              </a:defRPr>
            </a:lvl3pPr>
            <a:lvl4pPr marL="1600200" indent="-228600">
              <a:defRPr kumimoji="1" sz="2000" b="1">
                <a:solidFill>
                  <a:schemeClr val="tx1"/>
                </a:solidFill>
                <a:latin typeface="Times New Roman" pitchFamily="18" charset="0"/>
              </a:defRPr>
            </a:lvl4pPr>
            <a:lvl5pPr marL="2057400" indent="-228600">
              <a:defRPr kumimoji="1" sz="2000" b="1">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buChar char="n"/>
              <a:defRPr kumimoji="1" sz="2000" b="1">
                <a:solidFill>
                  <a:schemeClr val="tx1"/>
                </a:solidFill>
                <a:latin typeface="Times New Roman" pitchFamily="18" charset="0"/>
              </a:defRPr>
            </a:lvl9pPr>
          </a:lstStyle>
          <a:p>
            <a:pPr>
              <a:buFont typeface="Wingdings" pitchFamily="2" charset="2"/>
              <a:buNone/>
            </a:pPr>
            <a:r>
              <a:rPr lang="en-US" altLang="en-US" dirty="0"/>
              <a:t>Software Engineering</a:t>
            </a:r>
          </a:p>
        </p:txBody>
      </p:sp>
      <p:sp>
        <p:nvSpPr>
          <p:cNvPr id="2" name="TextBox 1"/>
          <p:cNvSpPr txBox="1"/>
          <p:nvPr/>
        </p:nvSpPr>
        <p:spPr>
          <a:xfrm>
            <a:off x="152400" y="6331374"/>
            <a:ext cx="7475957" cy="400110"/>
          </a:xfrm>
          <a:prstGeom prst="rect">
            <a:avLst/>
          </a:prstGeom>
          <a:noFill/>
        </p:spPr>
        <p:txBody>
          <a:bodyPr wrap="none" rtlCol="0">
            <a:spAutoFit/>
          </a:bodyPr>
          <a:lstStyle/>
          <a:p>
            <a:pPr>
              <a:buNone/>
            </a:pPr>
            <a:r>
              <a:rPr lang="en-US" dirty="0" smtClean="0">
                <a:solidFill>
                  <a:srgbClr val="FF0000"/>
                </a:solidFill>
              </a:rPr>
              <a:t>Trend: Data Analytics has become quite hot these </a:t>
            </a:r>
            <a:r>
              <a:rPr lang="en-US" dirty="0" err="1" smtClean="0">
                <a:solidFill>
                  <a:srgbClr val="FF0000"/>
                </a:solidFill>
              </a:rPr>
              <a:t>days</a:t>
            </a:r>
            <a:r>
              <a:rPr lang="en-US" dirty="0" err="1" smtClean="0">
                <a:solidFill>
                  <a:srgbClr val="FF0000"/>
                </a:solidFill>
                <a:sym typeface="Wingdings" panose="05000000000000000000" pitchFamily="2" charset="2"/>
              </a:rPr>
              <a:t>more</a:t>
            </a:r>
            <a:r>
              <a:rPr lang="en-US" dirty="0" smtClean="0">
                <a:solidFill>
                  <a:srgbClr val="FF0000"/>
                </a:solidFill>
                <a:sym typeface="Wingdings" panose="05000000000000000000" pitchFamily="2" charset="2"/>
              </a:rPr>
              <a:t> jobs</a:t>
            </a:r>
            <a:endParaRPr lang="en-US" dirty="0">
              <a:solidFill>
                <a:srgbClr val="FF0000"/>
              </a:solidFill>
            </a:endParaRPr>
          </a:p>
        </p:txBody>
      </p:sp>
      <p:sp>
        <p:nvSpPr>
          <p:cNvPr id="3" name="TextBox 2"/>
          <p:cNvSpPr txBox="1"/>
          <p:nvPr/>
        </p:nvSpPr>
        <p:spPr>
          <a:xfrm>
            <a:off x="4855656" y="2293483"/>
            <a:ext cx="1686937" cy="400110"/>
          </a:xfrm>
          <a:prstGeom prst="rect">
            <a:avLst/>
          </a:prstGeom>
          <a:noFill/>
        </p:spPr>
        <p:txBody>
          <a:bodyPr wrap="none" rtlCol="0">
            <a:spAutoFit/>
          </a:bodyPr>
          <a:lstStyle/>
          <a:p>
            <a:pPr>
              <a:buNone/>
            </a:pPr>
            <a:r>
              <a:rPr lang="en-US" dirty="0" smtClean="0"/>
              <a:t>Data Analysis</a:t>
            </a:r>
            <a:endParaRPr lang="en-US" dirty="0"/>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8080"/>
      </a:dk2>
      <a:lt2>
        <a:srgbClr val="008080"/>
      </a:lt2>
      <a:accent1>
        <a:srgbClr val="FFFFFF"/>
      </a:accent1>
      <a:accent2>
        <a:srgbClr val="008080"/>
      </a:accent2>
      <a:accent3>
        <a:srgbClr val="FFFFFF"/>
      </a:accent3>
      <a:accent4>
        <a:srgbClr val="000000"/>
      </a:accent4>
      <a:accent5>
        <a:srgbClr val="FFFFFF"/>
      </a:accent5>
      <a:accent6>
        <a:srgbClr val="007373"/>
      </a:accent6>
      <a:hlink>
        <a:srgbClr val="75F1D6"/>
      </a:hlink>
      <a:folHlink>
        <a:srgbClr val="3DE3B4"/>
      </a:folHlink>
    </a:clrScheme>
    <a:fontScheme name="Default Design">
      <a:majorFont>
        <a:latin typeface="Arial Narrow"/>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t" anchorCtr="0" compatLnSpc="1">
        <a:prstTxWarp prst="textNoShape">
          <a:avLst/>
        </a:prstTxWarp>
      </a:bodyPr>
      <a:lstStyle>
        <a:defPPr marL="800100" marR="0" indent="-342900" algn="l" defTabSz="914400" rtl="0" eaLnBrk="0" fontAlgn="base" latinLnBrk="0" hangingPunct="0">
          <a:lnSpc>
            <a:spcPct val="100000"/>
          </a:lnSpc>
          <a:spcBef>
            <a:spcPct val="20000"/>
          </a:spcBef>
          <a:spcAft>
            <a:spcPct val="0"/>
          </a:spcAft>
          <a:buClrTx/>
          <a:buSzTx/>
          <a:buFont typeface="Wingdings" pitchFamily="2" charset="2"/>
          <a:buAutoNum type="arabicPeriod"/>
          <a:tabLst/>
          <a:defRPr kumimoji="1" lang="en-US" sz="20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t" anchorCtr="0" compatLnSpc="1">
        <a:prstTxWarp prst="textNoShape">
          <a:avLst/>
        </a:prstTxWarp>
      </a:bodyPr>
      <a:lstStyle>
        <a:defPPr marL="800100" marR="0" indent="-342900" algn="l" defTabSz="914400" rtl="0" eaLnBrk="0" fontAlgn="base" latinLnBrk="0" hangingPunct="0">
          <a:lnSpc>
            <a:spcPct val="100000"/>
          </a:lnSpc>
          <a:spcBef>
            <a:spcPct val="20000"/>
          </a:spcBef>
          <a:spcAft>
            <a:spcPct val="0"/>
          </a:spcAft>
          <a:buClrTx/>
          <a:buSzTx/>
          <a:buFont typeface="Wingdings" pitchFamily="2" charset="2"/>
          <a:buAutoNum type="arabicPeriod"/>
          <a:tabLst/>
          <a:defRPr kumimoji="1" lang="en-US" sz="20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301800"/>
        </a:dk2>
        <a:lt2>
          <a:srgbClr val="614020"/>
        </a:lt2>
        <a:accent1>
          <a:srgbClr val="B38961"/>
        </a:accent1>
        <a:accent2>
          <a:srgbClr val="996633"/>
        </a:accent2>
        <a:accent3>
          <a:srgbClr val="FFFFFF"/>
        </a:accent3>
        <a:accent4>
          <a:srgbClr val="000000"/>
        </a:accent4>
        <a:accent5>
          <a:srgbClr val="D6C4B7"/>
        </a:accent5>
        <a:accent6>
          <a:srgbClr val="8A5C2D"/>
        </a:accent6>
        <a:hlink>
          <a:srgbClr val="9D9C81"/>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3399"/>
        </a:dk2>
        <a:lt2>
          <a:srgbClr val="003366"/>
        </a:lt2>
        <a:accent1>
          <a:srgbClr val="6397CB"/>
        </a:accent1>
        <a:accent2>
          <a:srgbClr val="336699"/>
        </a:accent2>
        <a:accent3>
          <a:srgbClr val="FFFFFF"/>
        </a:accent3>
        <a:accent4>
          <a:srgbClr val="000000"/>
        </a:accent4>
        <a:accent5>
          <a:srgbClr val="B7C9E2"/>
        </a:accent5>
        <a:accent6>
          <a:srgbClr val="2D5C8A"/>
        </a:accent6>
        <a:hlink>
          <a:srgbClr val="8585E1"/>
        </a:hlink>
        <a:folHlink>
          <a:srgbClr val="867AA5"/>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5416</TotalTime>
  <Words>389</Words>
  <Application>Microsoft Office PowerPoint</Application>
  <PresentationFormat>Overhead</PresentationFormat>
  <Paragraphs>69</Paragraphs>
  <Slides>3</Slides>
  <Notes>2</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Default Design</vt:lpstr>
      <vt:lpstr>PowerPoint Presentation</vt:lpstr>
      <vt:lpstr>PowerPoint Presentation</vt:lpstr>
      <vt:lpstr>Complementary Knowledge  For Getting Jobs in Data Mining</vt:lpstr>
    </vt:vector>
  </TitlesOfParts>
  <Company>MCC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Clustering and Summary Generation</dc:title>
  <dc:creator>eick</dc:creator>
  <cp:lastModifiedBy>Christoph Eick</cp:lastModifiedBy>
  <cp:revision>194</cp:revision>
  <cp:lastPrinted>1999-11-03T17:07:53Z</cp:lastPrinted>
  <dcterms:created xsi:type="dcterms:W3CDTF">1998-11-06T20:08:29Z</dcterms:created>
  <dcterms:modified xsi:type="dcterms:W3CDTF">2017-04-25T13:30:05Z</dcterms:modified>
</cp:coreProperties>
</file>