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7" r:id="rId2"/>
    <p:sldId id="267" r:id="rId3"/>
    <p:sldId id="266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19" autoAdjust="0"/>
  </p:normalViewPr>
  <p:slideViewPr>
    <p:cSldViewPr>
      <p:cViewPr varScale="1">
        <p:scale>
          <a:sx n="81" d="100"/>
          <a:sy n="81" d="100"/>
        </p:scale>
        <p:origin x="11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3F389-B20F-42DB-ACD1-7A0AEE80BFD9}" type="datetimeFigureOut">
              <a:rPr lang="tr-TR" smtClean="0"/>
              <a:pPr/>
              <a:t>15.11.2021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BA3EF-C626-4252-93EC-129408899E4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9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8FC3-3522-4953-9B9B-8C9922C44466}" type="datetime1">
              <a:rPr lang="tr-TR" smtClean="0"/>
              <a:pPr/>
              <a:t>15.11.2021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598F7-1CEF-485B-B0BC-F95EEF7C9A6B}" type="datetime1">
              <a:rPr lang="tr-TR" smtClean="0"/>
              <a:pPr/>
              <a:t>15.11.2021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3FD1A-64E9-463C-927C-C859F7088050}" type="datetime1">
              <a:rPr lang="tr-TR" smtClean="0"/>
              <a:pPr/>
              <a:t>15.11.2021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42527-9807-417A-BC0E-24FEBA5D99B7}" type="datetime1">
              <a:rPr lang="tr-TR" smtClean="0"/>
              <a:pPr/>
              <a:t>15.11.2021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extBox 6"/>
          <p:cNvSpPr txBox="1"/>
          <p:nvPr userDrawn="1"/>
        </p:nvSpPr>
        <p:spPr>
          <a:xfrm>
            <a:off x="8071061" y="10277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Ch.</a:t>
            </a:r>
            <a:r>
              <a:rPr lang="en-US" sz="1600" baseline="0" dirty="0">
                <a:solidFill>
                  <a:srgbClr val="FF0000"/>
                </a:solidFill>
              </a:rPr>
              <a:t> </a:t>
            </a:r>
            <a:r>
              <a:rPr lang="en-US" sz="1600" baseline="0" dirty="0" err="1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72DF-44A5-4647-9E0A-37B48251D5F4}" type="datetime1">
              <a:rPr lang="tr-TR" smtClean="0"/>
              <a:pPr/>
              <a:t>15.11.2021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3EEF-E835-4FF8-AF6E-D1B1B02E9F45}" type="datetime1">
              <a:rPr lang="tr-TR" smtClean="0"/>
              <a:pPr/>
              <a:t>15.11.2021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793C-9846-47EC-A157-3A6FD555CB18}" type="datetime1">
              <a:rPr lang="tr-TR" smtClean="0"/>
              <a:pPr/>
              <a:t>15.11.2021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7E87-E0F1-40AA-8EB5-B0F948388A94}" type="datetime1">
              <a:rPr lang="tr-TR" smtClean="0"/>
              <a:pPr/>
              <a:t>15.11.2021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1BB79-CD96-4BEF-BCB6-A9DD5FF2B27F}" type="datetime1">
              <a:rPr lang="tr-TR" smtClean="0"/>
              <a:pPr/>
              <a:t>15.11.2021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2B3-00A1-4BF9-952D-D562F7F447DC}" type="datetime1">
              <a:rPr lang="tr-TR" smtClean="0"/>
              <a:pPr/>
              <a:t>15.11.2021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8DC6-1879-4292-8F18-F9E8881DCCF8}" type="datetime1">
              <a:rPr lang="tr-TR" smtClean="0"/>
              <a:pPr/>
              <a:t>15.11.2021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705432-8971-4AC5-83D2-48BA9361E09E}" type="datetime1">
              <a:rPr lang="tr-TR" smtClean="0"/>
              <a:pPr/>
              <a:t>15.11.2021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CB7FB-CCD6-43B2-81B1-17ABB0A809B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8071061" y="10277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Ch.</a:t>
            </a:r>
            <a:r>
              <a:rPr lang="en-US" sz="1600" baseline="0" dirty="0">
                <a:solidFill>
                  <a:srgbClr val="FF0000"/>
                </a:solidFill>
              </a:rPr>
              <a:t> </a:t>
            </a:r>
            <a:r>
              <a:rPr lang="en-US" sz="1600" baseline="0" dirty="0" err="1">
                <a:solidFill>
                  <a:srgbClr val="FF0000"/>
                </a:solidFill>
              </a:rPr>
              <a:t>Eick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-21712" y="42101"/>
            <a:ext cx="2153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lgerian" panose="04020705040A02060702" pitchFamily="82" charset="0"/>
              </a:rPr>
              <a:t> COSC </a:t>
            </a:r>
            <a:r>
              <a:rPr lang="en-US" sz="1200" baseline="0" dirty="0">
                <a:solidFill>
                  <a:srgbClr val="FF0000"/>
                </a:solidFill>
                <a:latin typeface="Algerian" panose="04020705040A02060702" pitchFamily="82" charset="0"/>
              </a:rPr>
              <a:t>3337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528" y="1700808"/>
            <a:ext cx="8496944" cy="18288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COSC 3337</a:t>
            </a:r>
            <a:br>
              <a:rPr lang="en-US" sz="4000" dirty="0">
                <a:solidFill>
                  <a:srgbClr val="FFC000"/>
                </a:solidFill>
              </a:rPr>
            </a:br>
            <a:r>
              <a:rPr lang="en-US" sz="4000" dirty="0">
                <a:solidFill>
                  <a:srgbClr val="FFC000"/>
                </a:solidFill>
              </a:rPr>
              <a:t>On Student Presentations </a:t>
            </a:r>
            <a:br>
              <a:rPr lang="en-US" sz="4000" dirty="0">
                <a:solidFill>
                  <a:srgbClr val="FFC000"/>
                </a:solidFill>
              </a:rPr>
            </a:br>
            <a:r>
              <a:rPr lang="en-US" sz="4000" dirty="0">
                <a:solidFill>
                  <a:srgbClr val="FFC000"/>
                </a:solidFill>
              </a:rPr>
              <a:t>Fall 2021</a:t>
            </a:r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2843807" y="4653136"/>
            <a:ext cx="39836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Christoph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 F.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Eick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Event </a:t>
            </a:r>
            <a:r>
              <a:rPr lang="en-US" dirty="0" smtClean="0"/>
              <a:t>Schedule and </a:t>
            </a:r>
            <a:r>
              <a:rPr lang="en-US" dirty="0" smtClean="0"/>
              <a:t>Information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4" y="1268760"/>
            <a:ext cx="9144000" cy="4389120"/>
          </a:xfrm>
        </p:spPr>
        <p:txBody>
          <a:bodyPr>
            <a:noAutofit/>
          </a:bodyPr>
          <a:lstStyle/>
          <a:p>
            <a:r>
              <a:rPr lang="en-US" sz="2800" dirty="0" smtClean="0"/>
              <a:t>Meta Group </a:t>
            </a:r>
            <a:r>
              <a:rPr lang="en-US" sz="2800" dirty="0" smtClean="0"/>
              <a:t>A: Vermont</a:t>
            </a:r>
            <a:r>
              <a:rPr lang="en-US" sz="2800" dirty="0"/>
              <a:t>, </a:t>
            </a:r>
            <a:r>
              <a:rPr lang="en-US" sz="2800" dirty="0" smtClean="0"/>
              <a:t>Pennsylvania</a:t>
            </a:r>
            <a:r>
              <a:rPr lang="en-US" sz="2800" dirty="0"/>
              <a:t>, Utah, Washington, Nevada, California, Delaware, Illinois and Tennessee will be presenting on Tuesday, November 16</a:t>
            </a:r>
            <a:r>
              <a:rPr lang="en-US" sz="2800" dirty="0" smtClean="0"/>
              <a:t>!</a:t>
            </a:r>
            <a:endParaRPr lang="en-US" sz="2800" dirty="0"/>
          </a:p>
          <a:p>
            <a:r>
              <a:rPr lang="en-US" sz="2800" dirty="0" smtClean="0"/>
              <a:t>Meta Group </a:t>
            </a:r>
            <a:r>
              <a:rPr lang="en-US" sz="2800" dirty="0" smtClean="0"/>
              <a:t>B: Data Engineers, </a:t>
            </a:r>
            <a:r>
              <a:rPr lang="en-US" sz="2800" dirty="0"/>
              <a:t>Alaska, Ohio, Data Scientists 1, Colorado, </a:t>
            </a:r>
            <a:r>
              <a:rPr lang="en-US" sz="2800" dirty="0" err="1"/>
              <a:t>DarkSide</a:t>
            </a:r>
            <a:r>
              <a:rPr lang="en-US" sz="2800" dirty="0"/>
              <a:t>, Virginia, Team Rocket and Arizona will be presenting on </a:t>
            </a:r>
            <a:r>
              <a:rPr lang="en-US" sz="2800" dirty="0" smtClean="0"/>
              <a:t>Thursday</a:t>
            </a:r>
            <a:r>
              <a:rPr lang="en-US" sz="2800" dirty="0"/>
              <a:t>, November 18</a:t>
            </a:r>
            <a:r>
              <a:rPr lang="en-US" sz="2800" dirty="0" smtClean="0"/>
              <a:t>!</a:t>
            </a:r>
          </a:p>
          <a:p>
            <a:r>
              <a:rPr lang="en-US" sz="2800" dirty="0" smtClean="0"/>
              <a:t>Each student is expected to attend F2F the event of his/her Meta Group</a:t>
            </a:r>
            <a:r>
              <a:rPr lang="en-US" sz="2800" smtClean="0"/>
              <a:t>; either A or B. </a:t>
            </a:r>
            <a:endParaRPr lang="en-US" sz="2800" dirty="0" smtClean="0"/>
          </a:p>
          <a:p>
            <a:r>
              <a:rPr lang="en-US" sz="2800" dirty="0" smtClean="0"/>
              <a:t>A detailed schedule of the event can be found at the 3337 webpage!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CB7FB-CCD6-43B2-81B1-17ABB0A809B6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71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Nov. 16+18 Presentations COSC 3337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8330"/>
            <a:ext cx="91440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6-7 minutes are allocated for each presentation; you will not be allowed to go beyond 8 minutes! </a:t>
            </a:r>
          </a:p>
          <a:p>
            <a:r>
              <a:rPr lang="en-US" sz="2800" dirty="0"/>
              <a:t>Slides will be uploaded before the presentation on </a:t>
            </a:r>
            <a:r>
              <a:rPr lang="en-US" sz="2800" dirty="0" smtClean="0"/>
              <a:t>Sadat’s </a:t>
            </a:r>
            <a:r>
              <a:rPr lang="en-US" sz="2800" dirty="0"/>
              <a:t>laptop at the podium; bring </a:t>
            </a:r>
            <a:r>
              <a:rPr lang="en-US" sz="2800" dirty="0" smtClean="0"/>
              <a:t>your </a:t>
            </a:r>
            <a:r>
              <a:rPr lang="en-US" sz="2800" dirty="0"/>
              <a:t>presentation on a flash memory at </a:t>
            </a:r>
            <a:r>
              <a:rPr lang="en-US" sz="2800" dirty="0" smtClean="0"/>
              <a:t>11:20 </a:t>
            </a:r>
            <a:r>
              <a:rPr lang="en-US" sz="2800" dirty="0"/>
              <a:t>so that we can upload your presentation.  </a:t>
            </a:r>
            <a:r>
              <a:rPr lang="en-US" sz="2800" dirty="0" smtClean="0"/>
              <a:t>Alternatively, send you slides to Sadat before 10a on the day of your presentation. </a:t>
            </a:r>
            <a:endParaRPr lang="en-US" sz="2800" dirty="0"/>
          </a:p>
          <a:p>
            <a:r>
              <a:rPr lang="en-US" sz="2800" dirty="0"/>
              <a:t>Presentations will be </a:t>
            </a:r>
            <a:r>
              <a:rPr lang="en-US" sz="2800" dirty="0" smtClean="0"/>
              <a:t>broadcasted </a:t>
            </a:r>
            <a:r>
              <a:rPr lang="en-US" sz="2800" dirty="0"/>
              <a:t>via MS Teams.</a:t>
            </a:r>
          </a:p>
          <a:p>
            <a:r>
              <a:rPr lang="en-US" sz="2800" dirty="0"/>
              <a:t>Preferably most group members should participate in the presentation. </a:t>
            </a:r>
          </a:p>
          <a:p>
            <a:r>
              <a:rPr lang="en-US" sz="2800" dirty="0" smtClean="0"/>
              <a:t>If enough time is available we will allow questions and comments during the event. </a:t>
            </a:r>
            <a:endParaRPr lang="en-US" sz="2800" dirty="0"/>
          </a:p>
          <a:p>
            <a:r>
              <a:rPr lang="en-US" sz="2800" dirty="0"/>
              <a:t>Presentations will be judged by Sadat, Mathew and Dr. Eick on a 1-10 scale (10=super,…,1=horrible) in three categories:</a:t>
            </a:r>
          </a:p>
          <a:p>
            <a:pPr lvl="1"/>
            <a:r>
              <a:rPr lang="en-US" sz="2800" dirty="0"/>
              <a:t>Form (clarity of the presentation, organization of the presentation, quality of slides, time management,…): counts 40%</a:t>
            </a:r>
          </a:p>
          <a:p>
            <a:pPr lvl="1"/>
            <a:r>
              <a:rPr lang="en-US" sz="2800" dirty="0"/>
              <a:t>Technical Quality and Technical Contributions: counts 40%</a:t>
            </a:r>
          </a:p>
          <a:p>
            <a:pPr lvl="1"/>
            <a:r>
              <a:rPr lang="en-US" sz="2800" dirty="0"/>
              <a:t>Interestingness (was it fun listening to the presentation, did you learn something, were you entertained,…): counts 20%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2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en-US" dirty="0"/>
              <a:t>Thoughts on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98330"/>
            <a:ext cx="8686800" cy="5791200"/>
          </a:xfrm>
        </p:spPr>
        <p:txBody>
          <a:bodyPr/>
          <a:lstStyle/>
          <a:p>
            <a:r>
              <a:rPr lang="en-US" sz="2800" dirty="0"/>
              <a:t>speak loudly and freely --- do not read!</a:t>
            </a:r>
          </a:p>
          <a:p>
            <a:r>
              <a:rPr lang="en-US" sz="2800" dirty="0"/>
              <a:t>Tailor your presentation for the audience you are talking to</a:t>
            </a:r>
          </a:p>
          <a:p>
            <a:r>
              <a:rPr lang="en-US" sz="2800" dirty="0"/>
              <a:t>make a plan for your presentation.</a:t>
            </a:r>
          </a:p>
          <a:p>
            <a:r>
              <a:rPr lang="en-US" sz="2800" dirty="0"/>
              <a:t>Give a brief overview of your presentation at the </a:t>
            </a:r>
            <a:r>
              <a:rPr lang="en-US" sz="2800" dirty="0" smtClean="0"/>
              <a:t>beginning---keep it short if you have only 7 minutes</a:t>
            </a:r>
            <a:endParaRPr lang="en-US" sz="2800" dirty="0"/>
          </a:p>
          <a:p>
            <a:r>
              <a:rPr lang="en-US" sz="2800" dirty="0"/>
              <a:t>Introduce the topic of your presentation clearly.</a:t>
            </a:r>
          </a:p>
          <a:p>
            <a:r>
              <a:rPr lang="en-US" sz="2800" dirty="0"/>
              <a:t>In general, a presentation consists of: introduction, main-part, conclusion.</a:t>
            </a:r>
          </a:p>
          <a:p>
            <a:r>
              <a:rPr lang="en-US" sz="2800" dirty="0"/>
              <a:t>Finish your presentation with a conclusion that summarizes your results/</a:t>
            </a:r>
            <a:r>
              <a:rPr lang="en-US" sz="2800" dirty="0" err="1"/>
              <a:t>findings</a:t>
            </a:r>
            <a:r>
              <a:rPr lang="en-US" sz="2800" dirty="0" err="1">
                <a:sym typeface="Symbol"/>
              </a:rPr>
              <a:t>never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/>
              <a:t>skip the conclusion.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61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18504"/>
            <a:ext cx="8229600" cy="1143000"/>
          </a:xfrm>
        </p:spPr>
        <p:txBody>
          <a:bodyPr/>
          <a:lstStyle/>
          <a:p>
            <a:r>
              <a:rPr lang="en-US" dirty="0"/>
              <a:t>Thoughts on Presentations2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7331"/>
            <a:ext cx="8964488" cy="57912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Establish goals for your presentation --- what is / are the message / messages of your presentation?</a:t>
            </a:r>
          </a:p>
          <a:p>
            <a:r>
              <a:rPr lang="en-US" sz="2400" dirty="0"/>
              <a:t>Prepare the presentation taking the viewpoint of a person that will listen to your presentation.</a:t>
            </a:r>
          </a:p>
          <a:p>
            <a:r>
              <a:rPr lang="en-US" sz="2400" dirty="0"/>
              <a:t>Don’t discuss things in detail that are known by the audience/that have been discussed in the lecture (e.g. how NN learn weights…)</a:t>
            </a:r>
          </a:p>
          <a:p>
            <a:r>
              <a:rPr lang="en-US" sz="2400" dirty="0"/>
              <a:t>Make a "proud presentation" --- if you aren't, pretend to be proud.</a:t>
            </a:r>
          </a:p>
          <a:p>
            <a:r>
              <a:rPr lang="en-US" sz="2400" dirty="0"/>
              <a:t>Tell a story, challenge / tease / reward / punish / surprise the audience, use funny examples, ask questions.</a:t>
            </a:r>
          </a:p>
          <a:p>
            <a:r>
              <a:rPr lang="en-US" sz="2400" dirty="0"/>
              <a:t>Establish contexts and context shifts clearly. </a:t>
            </a:r>
          </a:p>
          <a:p>
            <a:r>
              <a:rPr lang="en-US" sz="2400" dirty="0"/>
              <a:t>Don't get lost in technical </a:t>
            </a:r>
            <a:r>
              <a:rPr lang="en-US" sz="2400" dirty="0" err="1"/>
              <a:t>details</a:t>
            </a:r>
            <a:r>
              <a:rPr lang="en-US" sz="2400" dirty="0" err="1">
                <a:sym typeface="Symbol"/>
              </a:rPr>
              <a:t></a:t>
            </a:r>
            <a:r>
              <a:rPr lang="en-US" sz="2400" dirty="0" err="1"/>
              <a:t>unless</a:t>
            </a:r>
            <a:r>
              <a:rPr lang="en-US" sz="2400" dirty="0"/>
              <a:t> they are important for the message of your talk.</a:t>
            </a:r>
          </a:p>
          <a:p>
            <a:r>
              <a:rPr lang="en-US" sz="2400" dirty="0"/>
              <a:t>Making a presentation is telling a story! </a:t>
            </a:r>
          </a:p>
        </p:txBody>
      </p:sp>
    </p:spTree>
    <p:extLst>
      <p:ext uri="{BB962C8B-B14F-4D97-AF65-F5344CB8AC3E}">
        <p14:creationId xmlns:p14="http://schemas.microsoft.com/office/powerpoint/2010/main" val="370027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-99392"/>
            <a:ext cx="7149480" cy="998984"/>
          </a:xfrm>
        </p:spPr>
        <p:txBody>
          <a:bodyPr/>
          <a:lstStyle/>
          <a:p>
            <a:r>
              <a:rPr lang="en-US" dirty="0"/>
              <a:t>Presentations Part3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86" y="990600"/>
            <a:ext cx="8686800" cy="5867400"/>
          </a:xfrm>
        </p:spPr>
        <p:txBody>
          <a:bodyPr/>
          <a:lstStyle/>
          <a:p>
            <a:r>
              <a:rPr lang="en-US" sz="2300" dirty="0"/>
              <a:t>If you get completely lost in your presentation --- take a </a:t>
            </a:r>
            <a:r>
              <a:rPr lang="en-US" sz="2300" dirty="0" err="1"/>
              <a:t>deap</a:t>
            </a:r>
            <a:r>
              <a:rPr lang="en-US" sz="2300" dirty="0"/>
              <a:t> breath pause for a 20 seconds, and continue (?!?).</a:t>
            </a:r>
          </a:p>
          <a:p>
            <a:r>
              <a:rPr lang="en-US" sz="2300" dirty="0"/>
              <a:t>Use transparencies! Do not write too much on a transparency (about 5-12 lines; does not apply to examples, pseudo-code). </a:t>
            </a:r>
          </a:p>
          <a:p>
            <a:r>
              <a:rPr lang="en-US" sz="2300" dirty="0"/>
              <a:t>Use large fonts.</a:t>
            </a:r>
          </a:p>
          <a:p>
            <a:r>
              <a:rPr lang="en-US" sz="2300" dirty="0"/>
              <a:t>Use Color!!</a:t>
            </a:r>
          </a:p>
          <a:p>
            <a:r>
              <a:rPr lang="en-US" sz="2300" dirty="0"/>
              <a:t>Unreadable transparencies are unacceptable! Don't put unrelated things on the same transparency!</a:t>
            </a:r>
          </a:p>
          <a:p>
            <a:r>
              <a:rPr lang="en-US" sz="2300" dirty="0"/>
              <a:t>Use examples; general descriptions of algorithms or concepts are very hard to understand.</a:t>
            </a:r>
          </a:p>
          <a:p>
            <a:r>
              <a:rPr lang="en-US" sz="2300" dirty="0"/>
              <a:t>A picture is worth more than 1000 words!! Particularly if pressed for time</a:t>
            </a:r>
          </a:p>
          <a:p>
            <a:r>
              <a:rPr lang="en-US" sz="2300" dirty="0"/>
              <a:t>Answer questions politely! You need not to answer questions immediately. Don't let questions mess up your presentation. You are allowed to postpone answering questions.</a:t>
            </a:r>
          </a:p>
        </p:txBody>
      </p:sp>
    </p:spTree>
    <p:extLst>
      <p:ext uri="{BB962C8B-B14F-4D97-AF65-F5344CB8AC3E}">
        <p14:creationId xmlns:p14="http://schemas.microsoft.com/office/powerpoint/2010/main" val="353301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-18504"/>
            <a:ext cx="6995120" cy="1143000"/>
          </a:xfrm>
        </p:spPr>
        <p:txBody>
          <a:bodyPr/>
          <a:lstStyle/>
          <a:p>
            <a:r>
              <a:rPr lang="en-US" dirty="0"/>
              <a:t>Presentations Part4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943600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Important things should be said more than once.</a:t>
            </a:r>
          </a:p>
          <a:p>
            <a:r>
              <a:rPr lang="en-US" sz="2200" dirty="0"/>
              <a:t>Take some time --- do not hurry through your presentation (unless near the end).</a:t>
            </a:r>
          </a:p>
          <a:p>
            <a:r>
              <a:rPr lang="en-US" sz="2200" dirty="0"/>
              <a:t>Make a schedule for your presentation; check the schedule during your presentation. Subdivide your presentation into mandatory parts and optional parts (parts that can be skipped if you run out of time). </a:t>
            </a:r>
          </a:p>
          <a:p>
            <a:r>
              <a:rPr lang="en-US" sz="2200" dirty="0"/>
              <a:t>Practice your presentation --- entertain your cat / grandmother /</a:t>
            </a:r>
          </a:p>
          <a:p>
            <a:r>
              <a:rPr lang="en-US" sz="2200" dirty="0"/>
              <a:t>Don't stand in front whatever you present.</a:t>
            </a:r>
          </a:p>
          <a:p>
            <a:r>
              <a:rPr lang="en-US" sz="2200" dirty="0"/>
              <a:t>Keep eye-contact with the audience! Try to read the audience reaction  to what you are presenting and use this know for the remainder/next presentation.  </a:t>
            </a:r>
          </a:p>
          <a:p>
            <a:r>
              <a:rPr lang="en-US" sz="2200" dirty="0"/>
              <a:t>Smile from time to time --- this is not a funeral!</a:t>
            </a:r>
          </a:p>
          <a:p>
            <a:r>
              <a:rPr lang="en-US" sz="2200" dirty="0"/>
              <a:t>Be emotional in the sense that the audience feels that you identify yourself with the contents of your presentation --- you have something important to tell! Try to convince the audience! </a:t>
            </a:r>
          </a:p>
          <a:p>
            <a:r>
              <a:rPr lang="en-US" sz="2200" dirty="0">
                <a:solidFill>
                  <a:srgbClr val="FF0000"/>
                </a:solidFill>
              </a:rPr>
              <a:t>Try to entertain!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32536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1054</TotalTime>
  <Words>794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Calibri</vt:lpstr>
      <vt:lpstr>Constantia</vt:lpstr>
      <vt:lpstr>Symbol</vt:lpstr>
      <vt:lpstr>Wingdings 2</vt:lpstr>
      <vt:lpstr>Flow</vt:lpstr>
      <vt:lpstr>COSC 3337 On Student Presentations  Fall 2021</vt:lpstr>
      <vt:lpstr>Event Schedule and Information </vt:lpstr>
      <vt:lpstr>Nov. 16+18 Presentations COSC 3337</vt:lpstr>
      <vt:lpstr>Thoughts on Presentations</vt:lpstr>
      <vt:lpstr>Thoughts on Presentations2</vt:lpstr>
      <vt:lpstr>Presentations Part3</vt:lpstr>
      <vt:lpstr>Presentations Part4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Machine Learning 2nd Edition</dc:title>
  <dc:creator>ethem alpaydın</dc:creator>
  <cp:lastModifiedBy>ceick</cp:lastModifiedBy>
  <cp:revision>141</cp:revision>
  <dcterms:created xsi:type="dcterms:W3CDTF">2010-02-24T14:37:12Z</dcterms:created>
  <dcterms:modified xsi:type="dcterms:W3CDTF">2021-11-15T15:15:46Z</dcterms:modified>
</cp:coreProperties>
</file>