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>
      <p:cViewPr varScale="1">
        <p:scale>
          <a:sx n="87" d="100"/>
          <a:sy n="87" d="100"/>
        </p:scale>
        <p:origin x="49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C3473-3D9A-B943-A971-00C280807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CAA04-61FE-284A-8F50-2F0E8A404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1EA16-6318-064B-9D1B-F5CF5B19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16F60-7DB7-C348-A3A1-F195ABFD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6FF5C-82A8-904C-A108-2E287A03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0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F314-F01F-0046-89E8-D6839DF4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2320F-0305-9445-82F2-3EFFF3EAB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86CA0-4BEF-CC4B-81D1-3174BDAB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CA1F7-69E9-B149-8206-BDAC057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93479-7F1A-EA4F-B136-230766BA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18189D-4590-624F-BE31-3260CF158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22DFB-0E2F-5945-B27F-03E71F43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14D90-46F8-B646-A3DD-72CDC2F9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D69F8-4344-914C-94A1-C3004AA5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CD1A-069F-E444-A197-5E857358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7FA16-4FE2-0B40-A6D3-482D728C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0FE-8129-0C41-AEB8-162CE88A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2A9BC-5FCF-8F4C-9B72-4AE9A963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2A9D7-BF5F-F540-9D06-47AC7653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4E6A-1401-CA45-BD83-88C8960C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0A85-E433-9745-9EAE-B7F35FD3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581CC-322C-024B-B8B0-1EC3F36B0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1F8F3-C115-5748-85A2-F3DB5E52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0C21F-9DF9-9045-B527-187D2BB0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C601-B03C-F349-9198-E03DA4D5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0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61AB-F161-C84E-AF4F-BDD9959C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06C3-517F-E143-83EF-48014D498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7802F-280C-CA48-ADC0-C0843020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3CEAC-0B8F-3E4B-B23A-3EF0AE37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F087F-4493-444B-ABA6-7EB84D75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93E9-6F84-6043-8FA9-4EA548DE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4C33-4A54-6445-B6DC-F5EB7F04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9C46-6704-9A4A-B986-6DE49E48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61589-B9FB-6E49-A06B-384B65029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7AFA3-012C-404E-B9F1-AC0AA68C3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1453F-2974-0E4C-9221-9F5AE314D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2EE3E-25DB-5342-B073-2BDE368C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0D1F3-2812-5841-80F7-2D1CAD97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8C604-569A-524C-BA9F-561A36D6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EA26-39DE-E64E-8B66-D6E15D4E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04EC5-AECC-8B4E-8FCE-6EA8DADD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79031-CDF3-CA45-839B-BAB7DE44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A39BB-A8B7-3348-8255-F58A96DE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A78F8-4942-3849-BF6C-4B3DAC06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6732E-2247-8B40-BDAC-FA96B29C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32172-C744-0148-94E7-EA703E68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B58D-6632-A24B-8D78-5856508E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1501-932D-DE4F-9D90-34B926121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41CB1-8A0E-AD42-9F08-A4363BA0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46F0D-4ABF-3C4A-8BE9-83DCDA48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F246C-226B-3B4D-A5BC-90A27A9B4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14A8D-DF53-994E-B654-CED63191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479D-C4D6-7F48-846E-1F0E2E18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C3117-C1B7-B940-BA04-8F9982CBF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9C7C2-952D-634D-9624-A411F9F2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54E6A-D93C-D141-93BD-F8EB9CBB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6E7A2-FAE5-8E4B-8C01-13836B43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39E09-0EF6-534B-A61A-FDF10B7C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E1765-B71C-ED44-8213-083EEEB8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7F4F5-9D82-504D-8434-F4F93487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89213-A30D-9848-9599-EFA93CD7C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0769-6788-0840-9AD9-693B8AFD0B1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299B0-6143-1D43-8ADF-B63319E75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D63F-5A39-4145-B4B3-3BB99C26F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490F-514C-5643-AD27-AA670085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and Summarizing 2 Histograms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BFBF45-48F1-1944-B6DC-FC061DAAB1D4}"/>
              </a:ext>
            </a:extLst>
          </p:cNvPr>
          <p:cNvSpPr/>
          <p:nvPr/>
        </p:nvSpPr>
        <p:spPr>
          <a:xfrm>
            <a:off x="782548" y="1690688"/>
            <a:ext cx="10626904" cy="295465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Group A Task:</a:t>
            </a:r>
          </a:p>
          <a:p>
            <a:pPr lvl="1"/>
            <a:r>
              <a:rPr lang="en-US" sz="2400" dirty="0"/>
              <a:t>Briefly interpret each the female and male population age distribution histogram of New Zeeland in 1996. They are given on the next page! </a:t>
            </a:r>
          </a:p>
          <a:p>
            <a:pPr lvl="1"/>
            <a:r>
              <a:rPr lang="en-US" sz="2400" dirty="0">
                <a:cs typeface="Calibri" panose="020F0502020204030204"/>
              </a:rPr>
              <a:t>Finally, compare the 2 histograms assessing the similarities and differences!</a:t>
            </a:r>
          </a:p>
          <a:p>
            <a:pPr lvl="1"/>
            <a:endParaRPr lang="en-US" sz="2400" dirty="0">
              <a:cs typeface="Calibri" panose="020F0502020204030204"/>
            </a:endParaRPr>
          </a:p>
          <a:p>
            <a:pPr lvl="1"/>
            <a:r>
              <a:rPr lang="en-US" sz="2400" dirty="0">
                <a:cs typeface="Calibri" panose="020F0502020204030204"/>
              </a:rPr>
              <a:t>Finally, compare the NZ age distribution with the US age distribution which was discussed in the EDA lecture! </a:t>
            </a:r>
          </a:p>
          <a:p>
            <a:pPr marL="342900" indent="-342900">
              <a:buAutoNum type="arabicPeriod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99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1EAAA0EF-7A25-40EB-9507-F1AB35641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6" y="147471"/>
            <a:ext cx="8748712" cy="655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3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9" ma:contentTypeDescription="Create a new document." ma:contentTypeScope="" ma:versionID="dea4f89a419a2ae05f684846deb1a7e0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d591929b57e342c30bd34f619f8432c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BA9668-65E7-4BBB-B8F4-BA87855CC7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C6486D-152F-443C-B8E4-619910567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1A86C9-6C48-42F7-803C-7DBEBBCD0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Comparing and Summarizing 2 Histograms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the 2 box plots</dc:title>
  <dc:creator>Dai, Guangli</dc:creator>
  <cp:lastModifiedBy>Eick, Christoph F</cp:lastModifiedBy>
  <cp:revision>8</cp:revision>
  <dcterms:created xsi:type="dcterms:W3CDTF">2020-09-12T04:14:14Z</dcterms:created>
  <dcterms:modified xsi:type="dcterms:W3CDTF">2021-09-07T15:29:23Z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