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0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6532" autoAdjust="0"/>
    <p:restoredTop sz="93750" autoAdjust="0"/>
  </p:normalViewPr>
  <p:slideViewPr>
    <p:cSldViewPr>
      <p:cViewPr varScale="1">
        <p:scale>
          <a:sx n="101" d="100"/>
          <a:sy n="101" d="100"/>
        </p:scale>
        <p:origin x="1654" y="29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950" y="41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72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49329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92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28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607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60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49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641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691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338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002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41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81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8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64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076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152400" y="6477000"/>
            <a:ext cx="18097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endParaRPr lang="en-US" sz="1200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0" y="6604000"/>
            <a:ext cx="8936871" cy="255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200" dirty="0" err="1"/>
              <a:t>Tan,Steinbach</a:t>
            </a:r>
            <a:r>
              <a:rPr lang="en-US" sz="1200" dirty="0"/>
              <a:t>, Kumar: Exploratory Data Analysis (with major  modifications and additions by Ch. Eick</a:t>
            </a:r>
            <a:r>
              <a:rPr lang="en-US" sz="1200"/>
              <a:t>)                             9/9/2020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Interpreting Supervised Scatter Plots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838200"/>
            <a:ext cx="8686800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600" b="1" dirty="0">
                <a:solidFill>
                  <a:srgbClr val="C00000"/>
                </a:solidFill>
              </a:rPr>
              <a:t>Group B Task:</a:t>
            </a:r>
            <a:r>
              <a:rPr lang="en-US" sz="1600" b="1" dirty="0">
                <a:solidFill>
                  <a:schemeClr val="accent1"/>
                </a:solidFill>
              </a:rPr>
              <a:t> Interpret the supervised scatter plot below; assess the difficulty of separating signals and background using attributes x and y based on the scatter plot! </a:t>
            </a:r>
            <a:r>
              <a:rPr lang="en-US" sz="1600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4" name="Picture 3" descr="http://www.ire.pw.edu.pl/~rsulej/NetMaker/manual/e01_simple/very_simple_training_set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6248400" cy="5086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960631"/>
      </p:ext>
    </p:extLst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ts val="400"/>
          </a:spcAft>
          <a:buClr>
            <a:srgbClr val="0C7B9C"/>
          </a:buClr>
          <a:buSzPct val="100000"/>
          <a:buFont typeface="Times New Roman" pitchFamily="18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ts val="400"/>
          </a:spcAft>
          <a:buClr>
            <a:srgbClr val="0C7B9C"/>
          </a:buClr>
          <a:buSzPct val="100000"/>
          <a:buFont typeface="Times New Roman" pitchFamily="18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146478645</TotalTime>
  <Pages>3</Pages>
  <Words>35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Monotype Sorts</vt:lpstr>
      <vt:lpstr>Tahoma</vt:lpstr>
      <vt:lpstr>Times New Roman</vt:lpstr>
      <vt:lpstr>Wingdings</vt:lpstr>
      <vt:lpstr>LC.BRev.FY97</vt:lpstr>
      <vt:lpstr>Interpreting Supervised Scatter Plots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478</cp:revision>
  <cp:lastPrinted>2001-08-28T17:59:37Z</cp:lastPrinted>
  <dcterms:created xsi:type="dcterms:W3CDTF">1998-03-18T13:44:31Z</dcterms:created>
  <dcterms:modified xsi:type="dcterms:W3CDTF">2021-09-02T20:41:57Z</dcterms:modified>
</cp:coreProperties>
</file>