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F68E0-0B77-E84A-80FC-6381CFA0B4C5}" v="4" dt="2020-09-15T20:27:43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>
      <p:cViewPr varScale="1">
        <p:scale>
          <a:sx n="67" d="100"/>
          <a:sy n="67" d="100"/>
        </p:scale>
        <p:origin x="5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9C3473-3D9A-B943-A971-00C280807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CAA04-61FE-284A-8F50-2F0E8A404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11EA16-6318-064B-9D1B-F5CF5B19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416F60-7DB7-C348-A3A1-F195ABFD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D6FF5C-82A8-904C-A108-2E287A03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0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4F314-F01F-0046-89E8-D6839DF4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52320F-0305-9445-82F2-3EFFF3EAB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D86CA0-4BEF-CC4B-81D1-3174BDAB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1CA1F7-69E9-B149-8206-BDAC057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93479-7F1A-EA4F-B136-230766BA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518189D-4590-624F-BE31-3260CF158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22DFB-0E2F-5945-B27F-03E71F435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A14D90-46F8-B646-A3DD-72CDC2F9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BD69F8-4344-914C-94A1-C3004AA5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03CD1A-069F-E444-A197-5E857358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7FA16-4FE2-0B40-A6D3-482D728C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550FE-8129-0C41-AEB8-162CE88A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22A9BC-5FCF-8F4C-9B72-4AE9A963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E2A9D7-BF5F-F540-9D06-47AC7653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C34E6A-1401-CA45-BD83-88C8960C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40A85-E433-9745-9EAE-B7F35FD3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581CC-322C-024B-B8B0-1EC3F36B0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41F8F3-C115-5748-85A2-F3DB5E52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50C21F-9DF9-9045-B527-187D2BB0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90C601-B03C-F349-9198-E03DA4D5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0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761AB-F161-C84E-AF4F-BDD9959C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FE06C3-517F-E143-83EF-48014D498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77802F-280C-CA48-ADC0-C0843020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93CEAC-0B8F-3E4B-B23A-3EF0AE37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8F087F-4493-444B-ABA6-7EB84D75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FD93E9-6F84-6043-8FA9-4EA548DE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A4C33-4A54-6445-B6DC-F5EB7F04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209C46-6704-9A4A-B986-6DE49E48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761589-B9FB-6E49-A06B-384B65029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17AFA3-012C-404E-B9F1-AC0AA68C3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F01453F-2974-0E4C-9221-9F5AE314D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D2EE3E-25DB-5342-B073-2BDE368C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500D1F3-2812-5841-80F7-2D1CAD97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138C604-569A-524C-BA9F-561A36D6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7EA26-39DE-E64E-8B66-D6E15D4E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604EC5-AECC-8B4E-8FCE-6EA8DADD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B79031-CDF3-CA45-839B-BAB7DE44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EA39BB-A8B7-3348-8255-F58A96DE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81A78F8-4942-3849-BF6C-4B3DAC06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E6732E-2247-8B40-BDAC-FA96B29C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832172-C744-0148-94E7-EA703E68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8B58D-6632-A24B-8D78-5856508E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91501-932D-DE4F-9D90-34B926121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E41CB1-8A0E-AD42-9F08-A4363BA0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F46F0D-4ABF-3C4A-8BE9-83DCDA48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0F246C-226B-3B4D-A5BC-90A27A9B4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814A8D-DF53-994E-B654-CED63191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2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2C479D-C4D6-7F48-846E-1F0E2E18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0C3117-C1B7-B940-BA04-8F9982CBF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29C7C2-952D-634D-9624-A411F9F2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854E6A-D93C-D141-93BD-F8EB9CBB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26E7A2-FAE5-8E4B-8C01-13836B43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439E09-0EF6-534B-A61A-FDF10B7C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EE1765-B71C-ED44-8213-083EEEB8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47F4F5-9D82-504D-8434-F4F93487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589213-A30D-9848-9599-EFA93CD7C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0769-6788-0840-9AD9-693B8AFD0B1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E299B0-6143-1D43-8ADF-B63319E75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A8D63F-5A39-4145-B4B3-3BB99C26F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1A28-6E1F-F849-B422-6E95296A8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FD81-94BA-44D6-94E8-28826376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8128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x&lt;-c(1,2,2,2,4,4,8,9,9,10,20,30)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en-US" sz="4400" dirty="0">
                <a:latin typeface="Arial" pitchFamily="34" charset="0"/>
                <a:cs typeface="Arial" pitchFamily="34" charset="0"/>
              </a:rPr>
              <a:t>y&lt;-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c(1,2,2,2,4,4,8,9,9,10,11,12, 13,18,22,30)</a:t>
            </a:r>
            <a:b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y                                 x </a:t>
            </a: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B27ECC-FD8B-4D63-80E2-0699E93AD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3" y="2205037"/>
            <a:ext cx="3810000" cy="3803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B52734-549D-480B-94A7-F8C366A8F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448" y="2205037"/>
            <a:ext cx="3810001" cy="38039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4C36B6-0A42-4CA1-B71A-F9E262C42539}"/>
              </a:ext>
            </a:extLst>
          </p:cNvPr>
          <p:cNvSpPr txBox="1"/>
          <p:nvPr/>
        </p:nvSpPr>
        <p:spPr>
          <a:xfrm>
            <a:off x="838199" y="5909016"/>
            <a:ext cx="11068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Group C Task</a:t>
            </a:r>
            <a:r>
              <a:rPr lang="en-US" sz="2400" dirty="0"/>
              <a:t>: Compare the boxplots x and y which have been created using the R-commands: boxplot(x) and boxplot(y). Summarize your findings in a slide/set of slides!  </a:t>
            </a:r>
          </a:p>
        </p:txBody>
      </p:sp>
    </p:spTree>
    <p:extLst>
      <p:ext uri="{BB962C8B-B14F-4D97-AF65-F5344CB8AC3E}">
        <p14:creationId xmlns:p14="http://schemas.microsoft.com/office/powerpoint/2010/main" val="343819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9" ma:contentTypeDescription="Create a new document." ma:contentTypeScope="" ma:versionID="dea4f89a419a2ae05f684846deb1a7e0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d591929b57e342c30bd34f619f8432c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BA9668-65E7-4BBB-B8F4-BA87855CC7D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cb77b60-3638-4220-b062-874175ccc8f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C6486D-152F-443C-B8E4-619910567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1A86C9-6C48-42F7-803C-7DBEBBCD0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x&lt;-c(1,2,2,2,4,4,8,9,9,10,20,30) y&lt;-c(1,2,2,2,4,4,8,9,9,10,11,12, 13,18,22,30)            y                                 x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the 2 box plots</dc:title>
  <dc:creator>Dai, Guangli</dc:creator>
  <cp:lastModifiedBy>ceick</cp:lastModifiedBy>
  <cp:revision>6</cp:revision>
  <dcterms:created xsi:type="dcterms:W3CDTF">2020-09-12T04:14:14Z</dcterms:created>
  <dcterms:modified xsi:type="dcterms:W3CDTF">2021-09-21T13:40:48Z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