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77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9A170-B2ED-4026-B620-05933A516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FE9CCC-7344-4E2D-8B98-9A83C821E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66A90-52AF-489C-9C99-C4E2520BB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B6402-B032-46C6-9452-A5866B72D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7AAD1-FE9A-4F8B-90CF-582678F9A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8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C781B-2542-476C-8A86-A06A8B56E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9A84DF-C862-46F6-A829-D755F111D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E7DB5-3BF2-4832-BF97-33EA950D8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D70E8-CE71-4E05-843C-9D5AF0696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CE520-3445-4A5D-AFAD-528211FAA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6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4232A7-22DE-45B6-8F3B-477287705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7CC24-6867-4B78-A42D-2F6C955CF2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54B68-BB1A-4F60-9ECD-E10D370AF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7CC6D-8582-4E38-886C-56E68BF4C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70317-A373-45A4-82F4-E968F8386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05BAF-36EA-41ED-B56D-8BBE4CC2C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34AC9-07F3-4EF4-BC22-274E089B9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1338D-2726-4DEE-8422-DB19899E0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C4161-ED0B-4310-B0FE-ED6D920EE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2A875-EDDA-46D5-B41F-026D4B3A5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0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B850-2F41-4C40-AF2E-545EB3D96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F6FC0-D102-4B34-8D80-49DEE9DD0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963B7-A216-4050-81DE-976D30E6D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CFE3B-1BE5-4202-9215-07F78850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C8078-41F3-421D-879C-2B5251BF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6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B589B-7755-4125-B18A-C9B4A16AD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0F795-B2E8-4151-9E32-0862F3D93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94A786-E4CC-4475-BD87-FB76A4AD8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F3BC8-0037-4F1C-B099-AD756512E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92D04-AF08-44EC-82D5-B9C3179E6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EE8069-C77B-43EB-9E5F-859898A0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0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8B402-F42C-4A00-94DA-6E0CA4017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B080C-3471-4434-80ED-667F7AD36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9746A-493E-4D84-B36F-A3C1E1A19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CD044D-64C4-4D62-A975-457321F137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C7651F-6DB4-4306-A77F-447245F19C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F60F58-9FA9-4ED8-B5AA-683C6401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4A0C85-0C81-46EA-BA8D-8BE4B8707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9ED64C-272E-42E7-9FC1-494B889C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0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9A773-3850-4FDE-82D9-88DE1A21F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0FD05-2EE9-4626-B74C-97B8FAD1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877181-98FC-4F17-82C9-EFEDC6948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D3FFB2-3D89-4E73-96E9-D00F89157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4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1ED357-14E1-4C93-9476-DFF5B2F21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9627E3-1B51-4337-ACE6-8800A14AB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C8772-66BE-478B-8CA9-6BDA39012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6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3E7B6-5FA9-49B6-BA99-F814AC20B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E634B-EEB8-4B5C-B5FA-395010B2D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895B9-8357-4DBF-8AA0-BE4F7D063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8F620-E40F-45FE-9CCB-D4FA0A1E3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26D6D-0953-4B61-A14D-CE7CBB839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D02DE-A296-4EED-8BB7-20397254D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8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95534-B9FA-47C7-A0E3-4A69193EE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7D6FA5-9E49-4E75-BDE2-94577278D5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4F9E23-BC01-4C0C-8AF7-2D3318847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2B6E24-E72E-4284-A7C5-1227E604D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8E53F-D73C-448A-8A1F-E2D7142A1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F25D9-77AE-4BD6-BBF6-5C54A5BF5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3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0C3BE2-A3D9-485D-8CA7-9FBA1AC43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A7E03-B724-428C-B60B-F12C3E174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8497D-6493-41DF-90BA-2559FD8F6D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2519D-8A2F-4780-B5F2-5730B81B3F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4DBB-856C-4A3E-AB68-DAD21C4515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73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playground.tensorflow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E1C4B-E375-4A56-A584-52711EB79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243" y="96408"/>
            <a:ext cx="10515600" cy="1325563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GHC Task Group E</a:t>
            </a:r>
            <a:br>
              <a:rPr lang="en-US" sz="32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Prepare a </a:t>
            </a:r>
            <a:r>
              <a:rPr lang="en-US" sz="32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Tensorflow</a:t>
            </a:r>
            <a:r>
              <a:rPr lang="en-US" sz="32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Playground Demo</a:t>
            </a:r>
            <a:br>
              <a:rPr lang="en-US" sz="3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To be presented on Tuesday, October 15, 2024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77526-E066-4711-96A1-E34D76C90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Each of you initially plays around with the tool </a:t>
            </a:r>
            <a:r>
              <a:rPr lang="en-US" sz="17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http://playground.tensorflow.org/</a:t>
            </a:r>
            <a:r>
              <a:rPr lang="en-US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centering on classification sets in the tool; however,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Expose the datasets to noise up to 40% and analyze what the impact the noise has on obtained training and test loss and observe if overfitting occurs.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Explore the impact the learning rate has on the learning process in general and the final result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Investigate the impact of different activation functions on the </a:t>
            </a:r>
            <a:r>
              <a:rPr lang="en-US" sz="17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final result</a:t>
            </a:r>
            <a:r>
              <a:rPr lang="en-US" sz="17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7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7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Next, prepare a 8-12 minute Tool demo of the most interesting runs you observed. Finally, prepare a summary slide (or 2, if you need more space) of what you observed when explored the tool and discuss the slide in 2-4 minutes after your demo.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095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361B21D7825F42A04726C5B350BED5" ma:contentTypeVersion="10" ma:contentTypeDescription="Create a new document." ma:contentTypeScope="" ma:versionID="05c120200db4dc27b757b8ac666236f7">
  <xsd:schema xmlns:xsd="http://www.w3.org/2001/XMLSchema" xmlns:xs="http://www.w3.org/2001/XMLSchema" xmlns:p="http://schemas.microsoft.com/office/2006/metadata/properties" xmlns:ns2="5cb77b60-3638-4220-b062-874175ccc8fc" targetNamespace="http://schemas.microsoft.com/office/2006/metadata/properties" ma:root="true" ma:fieldsID="4702ba1ea1af62cc64148750741f4a9d" ns2:_="">
    <xsd:import namespace="5cb77b60-3638-4220-b062-874175ccc8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77b60-3638-4220-b062-874175ccc8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CBD84E-AADE-4BA4-9637-86BF386521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D63FD80-77CC-470E-81ED-EA21A9A23B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FD2B5B-E4B3-4102-8536-D89B82BC04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b77b60-3638-4220-b062-874175ccc8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156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GHC Task Group E Prepare a Tensorflow Playground Demo To be presented on Tuesday, October 15,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Tian, Yuan</dc:creator>
  <cp:lastModifiedBy>Eick, Christoph F</cp:lastModifiedBy>
  <cp:revision>11</cp:revision>
  <dcterms:created xsi:type="dcterms:W3CDTF">2020-11-15T04:08:13Z</dcterms:created>
  <dcterms:modified xsi:type="dcterms:W3CDTF">2024-10-01T15:46:35Z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0x0101008F361B21D7825F42A04726C5B350BED5</vt:lpwstr>
  </property>
</Properties>
</file>