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45EC-456B-4B3A-9F4C-DCA1385E875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 Homework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Watch the 2 3blueonebrown neural network videos and try to come up with a list of 6-8 questions which will be discussed </a:t>
            </a:r>
            <a:r>
              <a:rPr lang="en-US" dirty="0" smtClean="0"/>
              <a:t>during the October 4 </a:t>
            </a:r>
            <a:r>
              <a:rPr lang="en-US" smtClean="0"/>
              <a:t>class meeting: </a:t>
            </a:r>
            <a:endParaRPr lang="en-US" dirty="0" smtClean="0"/>
          </a:p>
          <a:p>
            <a:r>
              <a:rPr lang="en-US" dirty="0" smtClean="0"/>
              <a:t>Review questions concerning the content of the video with answers! There should be at least 4 review </a:t>
            </a:r>
            <a:r>
              <a:rPr lang="en-US" dirty="0" smtClean="0"/>
              <a:t>questions and you should prepare answers to those questions!</a:t>
            </a:r>
            <a:endParaRPr lang="en-US" dirty="0" smtClean="0"/>
          </a:p>
          <a:p>
            <a:r>
              <a:rPr lang="en-US" dirty="0" smtClean="0"/>
              <a:t>Clarification questions---if there is something in the video you did not understand, please phrase it as a question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General questions concerning NNs. You can ask almost anything as long as it is related to NNs. </a:t>
            </a:r>
          </a:p>
          <a:p>
            <a:r>
              <a:rPr lang="en-US" dirty="0" smtClean="0"/>
              <a:t>Clarification and General questions are optional; at the end just prepare 6-8 questions including answers for the review questions.  </a:t>
            </a:r>
            <a:r>
              <a:rPr lang="en-US" dirty="0" smtClean="0"/>
              <a:t>You need not to prepare answers for clarification and General questions!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Group E Homework Credit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 in R</dc:title>
  <dc:creator>abarman</dc:creator>
  <cp:lastModifiedBy>ceick</cp:lastModifiedBy>
  <cp:revision>26</cp:revision>
  <dcterms:created xsi:type="dcterms:W3CDTF">2014-09-16T21:05:23Z</dcterms:created>
  <dcterms:modified xsi:type="dcterms:W3CDTF">2021-09-30T15:40:50Z</dcterms:modified>
</cp:coreProperties>
</file>